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notesMasterIdLst>
    <p:notesMasterId r:id="rId24"/>
  </p:notesMasterIdLst>
  <p:handoutMasterIdLst>
    <p:handoutMasterId r:id="rId25"/>
  </p:handoutMasterIdLst>
  <p:sldIdLst>
    <p:sldId id="307" r:id="rId5"/>
    <p:sldId id="335" r:id="rId6"/>
    <p:sldId id="368" r:id="rId7"/>
    <p:sldId id="402" r:id="rId8"/>
    <p:sldId id="380" r:id="rId9"/>
    <p:sldId id="369" r:id="rId10"/>
    <p:sldId id="381" r:id="rId11"/>
    <p:sldId id="409" r:id="rId12"/>
    <p:sldId id="358" r:id="rId13"/>
    <p:sldId id="382" r:id="rId14"/>
    <p:sldId id="411" r:id="rId15"/>
    <p:sldId id="404" r:id="rId16"/>
    <p:sldId id="412" r:id="rId17"/>
    <p:sldId id="403" r:id="rId18"/>
    <p:sldId id="410" r:id="rId19"/>
    <p:sldId id="408" r:id="rId20"/>
    <p:sldId id="407" r:id="rId21"/>
    <p:sldId id="401" r:id="rId22"/>
    <p:sldId id="3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CB00"/>
    <a:srgbClr val="FF5050"/>
    <a:srgbClr val="FF00FF"/>
    <a:srgbClr val="89A4B2"/>
    <a:srgbClr val="B8C8D1"/>
    <a:srgbClr val="B1A195"/>
    <a:srgbClr val="95DCEE"/>
    <a:srgbClr val="010000"/>
    <a:srgbClr val="D0C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86447" autoAdjust="0"/>
  </p:normalViewPr>
  <p:slideViewPr>
    <p:cSldViewPr snapToGrid="0">
      <p:cViewPr varScale="1">
        <p:scale>
          <a:sx n="106" d="100"/>
          <a:sy n="106" d="100"/>
        </p:scale>
        <p:origin x="58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9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0141" y="8811947"/>
            <a:ext cx="1049379" cy="296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0E8A0-682F-46D7-8634-83A25E957D76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08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4953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98765" y="4108862"/>
            <a:ext cx="5902035" cy="45007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37385" y="8839200"/>
            <a:ext cx="783859" cy="2680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fld id="{B7EDEDBF-F029-4877-BB9E-CC698D9090E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624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085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example </a:t>
            </a:r>
            <a:r>
              <a:rPr lang="en-US" dirty="0" err="1"/>
              <a:t>ve</a:t>
            </a:r>
            <a:r>
              <a:rPr lang="en-US" dirty="0"/>
              <a:t> project </a:t>
            </a:r>
            <a:r>
              <a:rPr lang="en-US" dirty="0" err="1"/>
              <a:t>kiOSka</a:t>
            </a:r>
            <a:r>
              <a:rPr lang="en-US" dirty="0"/>
              <a:t> </a:t>
            </a:r>
            <a:r>
              <a:rPr lang="en-US" dirty="0" err="1"/>
              <a:t>nd</a:t>
            </a:r>
            <a:r>
              <a:rPr lang="en-US" dirty="0"/>
              <a:t> smart-app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example ve project kiOSka nd smart-app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36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730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7303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730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730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730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AU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4953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DEDBF-F029-4877-BB9E-CC698D9090E5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/>
          <p:cNvSpPr>
            <a:spLocks noEditPoints="1"/>
          </p:cNvSpPr>
          <p:nvPr userDrawn="1"/>
        </p:nvSpPr>
        <p:spPr bwMode="white">
          <a:xfrm>
            <a:off x="8197850" y="-17463"/>
            <a:ext cx="3994151" cy="6875463"/>
          </a:xfrm>
          <a:custGeom>
            <a:avLst/>
            <a:gdLst>
              <a:gd name="T0" fmla="*/ 185 w 941"/>
              <a:gd name="T1" fmla="*/ 700 h 2160"/>
              <a:gd name="T2" fmla="*/ 23 w 941"/>
              <a:gd name="T3" fmla="*/ 700 h 2160"/>
              <a:gd name="T4" fmla="*/ 23 w 941"/>
              <a:gd name="T5" fmla="*/ 390 h 2160"/>
              <a:gd name="T6" fmla="*/ 437 w 941"/>
              <a:gd name="T7" fmla="*/ 230 h 2160"/>
              <a:gd name="T8" fmla="*/ 437 w 941"/>
              <a:gd name="T9" fmla="*/ 228 h 2160"/>
              <a:gd name="T10" fmla="*/ 275 w 941"/>
              <a:gd name="T11" fmla="*/ 228 h 2160"/>
              <a:gd name="T12" fmla="*/ 185 w 941"/>
              <a:gd name="T13" fmla="*/ 259 h 2160"/>
              <a:gd name="T14" fmla="*/ 23 w 941"/>
              <a:gd name="T15" fmla="*/ 259 h 2160"/>
              <a:gd name="T16" fmla="*/ 23 w 941"/>
              <a:gd name="T17" fmla="*/ 0 h 2160"/>
              <a:gd name="T18" fmla="*/ 941 w 941"/>
              <a:gd name="T19" fmla="*/ 0 h 2160"/>
              <a:gd name="T20" fmla="*/ 941 w 941"/>
              <a:gd name="T21" fmla="*/ 274 h 2160"/>
              <a:gd name="T22" fmla="*/ 528 w 941"/>
              <a:gd name="T23" fmla="*/ 444 h 2160"/>
              <a:gd name="T24" fmla="*/ 528 w 941"/>
              <a:gd name="T25" fmla="*/ 447 h 2160"/>
              <a:gd name="T26" fmla="*/ 688 w 941"/>
              <a:gd name="T27" fmla="*/ 447 h 2160"/>
              <a:gd name="T28" fmla="*/ 778 w 941"/>
              <a:gd name="T29" fmla="*/ 416 h 2160"/>
              <a:gd name="T30" fmla="*/ 941 w 941"/>
              <a:gd name="T31" fmla="*/ 416 h 2160"/>
              <a:gd name="T32" fmla="*/ 941 w 941"/>
              <a:gd name="T33" fmla="*/ 700 h 2160"/>
              <a:gd name="T34" fmla="*/ 778 w 941"/>
              <a:gd name="T35" fmla="*/ 700 h 2160"/>
              <a:gd name="T36" fmla="*/ 688 w 941"/>
              <a:gd name="T37" fmla="*/ 669 h 2160"/>
              <a:gd name="T38" fmla="*/ 275 w 941"/>
              <a:gd name="T39" fmla="*/ 669 h 2160"/>
              <a:gd name="T40" fmla="*/ 185 w 941"/>
              <a:gd name="T41" fmla="*/ 700 h 2160"/>
              <a:gd name="T42" fmla="*/ 674 w 941"/>
              <a:gd name="T43" fmla="*/ 1440 h 2160"/>
              <a:gd name="T44" fmla="*/ 23 w 941"/>
              <a:gd name="T45" fmla="*/ 1319 h 2160"/>
              <a:gd name="T46" fmla="*/ 23 w 941"/>
              <a:gd name="T47" fmla="*/ 912 h 2160"/>
              <a:gd name="T48" fmla="*/ 688 w 941"/>
              <a:gd name="T49" fmla="*/ 778 h 2160"/>
              <a:gd name="T50" fmla="*/ 778 w 941"/>
              <a:gd name="T51" fmla="*/ 730 h 2160"/>
              <a:gd name="T52" fmla="*/ 941 w 941"/>
              <a:gd name="T53" fmla="*/ 730 h 2160"/>
              <a:gd name="T54" fmla="*/ 941 w 941"/>
              <a:gd name="T55" fmla="*/ 1091 h 2160"/>
              <a:gd name="T56" fmla="*/ 778 w 941"/>
              <a:gd name="T57" fmla="*/ 1091 h 2160"/>
              <a:gd name="T58" fmla="*/ 727 w 941"/>
              <a:gd name="T59" fmla="*/ 1058 h 2160"/>
              <a:gd name="T60" fmla="*/ 701 w 941"/>
              <a:gd name="T61" fmla="*/ 1062 h 2160"/>
              <a:gd name="T62" fmla="*/ 701 w 941"/>
              <a:gd name="T63" fmla="*/ 1200 h 2160"/>
              <a:gd name="T64" fmla="*/ 727 w 941"/>
              <a:gd name="T65" fmla="*/ 1204 h 2160"/>
              <a:gd name="T66" fmla="*/ 778 w 941"/>
              <a:gd name="T67" fmla="*/ 1167 h 2160"/>
              <a:gd name="T68" fmla="*/ 941 w 941"/>
              <a:gd name="T69" fmla="*/ 1167 h 2160"/>
              <a:gd name="T70" fmla="*/ 941 w 941"/>
              <a:gd name="T71" fmla="*/ 1483 h 2160"/>
              <a:gd name="T72" fmla="*/ 778 w 941"/>
              <a:gd name="T73" fmla="*/ 1483 h 2160"/>
              <a:gd name="T74" fmla="*/ 674 w 941"/>
              <a:gd name="T75" fmla="*/ 1440 h 2160"/>
              <a:gd name="T76" fmla="*/ 522 w 941"/>
              <a:gd name="T77" fmla="*/ 1088 h 2160"/>
              <a:gd name="T78" fmla="*/ 250 w 941"/>
              <a:gd name="T79" fmla="*/ 1135 h 2160"/>
              <a:gd name="T80" fmla="*/ 250 w 941"/>
              <a:gd name="T81" fmla="*/ 1137 h 2160"/>
              <a:gd name="T82" fmla="*/ 522 w 941"/>
              <a:gd name="T83" fmla="*/ 1182 h 2160"/>
              <a:gd name="T84" fmla="*/ 522 w 941"/>
              <a:gd name="T85" fmla="*/ 1088 h 2160"/>
              <a:gd name="T86" fmla="*/ 861 w 941"/>
              <a:gd name="T87" fmla="*/ 1509 h 2160"/>
              <a:gd name="T88" fmla="*/ 555 w 941"/>
              <a:gd name="T89" fmla="*/ 1509 h 2160"/>
              <a:gd name="T90" fmla="*/ 555 w 941"/>
              <a:gd name="T91" fmla="*/ 1786 h 2160"/>
              <a:gd name="T92" fmla="*/ 659 w 941"/>
              <a:gd name="T93" fmla="*/ 1786 h 2160"/>
              <a:gd name="T94" fmla="*/ 761 w 941"/>
              <a:gd name="T95" fmla="*/ 1838 h 2160"/>
              <a:gd name="T96" fmla="*/ 659 w 941"/>
              <a:gd name="T97" fmla="*/ 1891 h 2160"/>
              <a:gd name="T98" fmla="*/ 304 w 941"/>
              <a:gd name="T99" fmla="*/ 1891 h 2160"/>
              <a:gd name="T100" fmla="*/ 203 w 941"/>
              <a:gd name="T101" fmla="*/ 1838 h 2160"/>
              <a:gd name="T102" fmla="*/ 304 w 941"/>
              <a:gd name="T103" fmla="*/ 1786 h 2160"/>
              <a:gd name="T104" fmla="*/ 359 w 941"/>
              <a:gd name="T105" fmla="*/ 1786 h 2160"/>
              <a:gd name="T106" fmla="*/ 359 w 941"/>
              <a:gd name="T107" fmla="*/ 1509 h 2160"/>
              <a:gd name="T108" fmla="*/ 104 w 941"/>
              <a:gd name="T109" fmla="*/ 1509 h 2160"/>
              <a:gd name="T110" fmla="*/ 4 w 941"/>
              <a:gd name="T111" fmla="*/ 1826 h 2160"/>
              <a:gd name="T112" fmla="*/ 74 w 941"/>
              <a:gd name="T113" fmla="*/ 2099 h 2160"/>
              <a:gd name="T114" fmla="*/ 163 w 941"/>
              <a:gd name="T115" fmla="*/ 2160 h 2160"/>
              <a:gd name="T116" fmla="*/ 791 w 941"/>
              <a:gd name="T117" fmla="*/ 2160 h 2160"/>
              <a:gd name="T118" fmla="*/ 883 w 941"/>
              <a:gd name="T119" fmla="*/ 2101 h 2160"/>
              <a:gd name="T120" fmla="*/ 941 w 941"/>
              <a:gd name="T121" fmla="*/ 1984 h 2160"/>
              <a:gd name="T122" fmla="*/ 941 w 941"/>
              <a:gd name="T123" fmla="*/ 1683 h 2160"/>
              <a:gd name="T124" fmla="*/ 861 w 941"/>
              <a:gd name="T125" fmla="*/ 1509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1" h="2160">
                <a:moveTo>
                  <a:pt x="185" y="700"/>
                </a:moveTo>
                <a:cubicBezTo>
                  <a:pt x="23" y="700"/>
                  <a:pt x="23" y="700"/>
                  <a:pt x="23" y="700"/>
                </a:cubicBezTo>
                <a:cubicBezTo>
                  <a:pt x="23" y="390"/>
                  <a:pt x="23" y="390"/>
                  <a:pt x="23" y="390"/>
                </a:cubicBezTo>
                <a:cubicBezTo>
                  <a:pt x="437" y="230"/>
                  <a:pt x="437" y="230"/>
                  <a:pt x="437" y="230"/>
                </a:cubicBezTo>
                <a:cubicBezTo>
                  <a:pt x="437" y="228"/>
                  <a:pt x="437" y="228"/>
                  <a:pt x="437" y="228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41" y="228"/>
                  <a:pt x="207" y="225"/>
                  <a:pt x="185" y="259"/>
                </a:cubicBezTo>
                <a:cubicBezTo>
                  <a:pt x="23" y="259"/>
                  <a:pt x="23" y="259"/>
                  <a:pt x="23" y="259"/>
                </a:cubicBezTo>
                <a:cubicBezTo>
                  <a:pt x="23" y="0"/>
                  <a:pt x="23" y="0"/>
                  <a:pt x="23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41" y="274"/>
                  <a:pt x="941" y="274"/>
                  <a:pt x="941" y="274"/>
                </a:cubicBezTo>
                <a:cubicBezTo>
                  <a:pt x="528" y="444"/>
                  <a:pt x="528" y="444"/>
                  <a:pt x="528" y="444"/>
                </a:cubicBezTo>
                <a:cubicBezTo>
                  <a:pt x="528" y="447"/>
                  <a:pt x="528" y="447"/>
                  <a:pt x="528" y="447"/>
                </a:cubicBezTo>
                <a:cubicBezTo>
                  <a:pt x="688" y="447"/>
                  <a:pt x="688" y="447"/>
                  <a:pt x="688" y="447"/>
                </a:cubicBezTo>
                <a:cubicBezTo>
                  <a:pt x="722" y="447"/>
                  <a:pt x="756" y="450"/>
                  <a:pt x="778" y="416"/>
                </a:cubicBezTo>
                <a:cubicBezTo>
                  <a:pt x="941" y="416"/>
                  <a:pt x="941" y="416"/>
                  <a:pt x="941" y="416"/>
                </a:cubicBezTo>
                <a:cubicBezTo>
                  <a:pt x="941" y="700"/>
                  <a:pt x="941" y="700"/>
                  <a:pt x="941" y="700"/>
                </a:cubicBezTo>
                <a:cubicBezTo>
                  <a:pt x="778" y="700"/>
                  <a:pt x="778" y="700"/>
                  <a:pt x="778" y="700"/>
                </a:cubicBezTo>
                <a:cubicBezTo>
                  <a:pt x="756" y="666"/>
                  <a:pt x="722" y="669"/>
                  <a:pt x="688" y="669"/>
                </a:cubicBezTo>
                <a:cubicBezTo>
                  <a:pt x="275" y="669"/>
                  <a:pt x="275" y="669"/>
                  <a:pt x="275" y="669"/>
                </a:cubicBezTo>
                <a:cubicBezTo>
                  <a:pt x="241" y="669"/>
                  <a:pt x="207" y="666"/>
                  <a:pt x="185" y="700"/>
                </a:cubicBezTo>
                <a:close/>
                <a:moveTo>
                  <a:pt x="674" y="1440"/>
                </a:moveTo>
                <a:cubicBezTo>
                  <a:pt x="23" y="1319"/>
                  <a:pt x="23" y="1319"/>
                  <a:pt x="23" y="1319"/>
                </a:cubicBezTo>
                <a:cubicBezTo>
                  <a:pt x="23" y="912"/>
                  <a:pt x="23" y="912"/>
                  <a:pt x="23" y="912"/>
                </a:cubicBezTo>
                <a:cubicBezTo>
                  <a:pt x="688" y="778"/>
                  <a:pt x="688" y="778"/>
                  <a:pt x="688" y="778"/>
                </a:cubicBezTo>
                <a:cubicBezTo>
                  <a:pt x="717" y="773"/>
                  <a:pt x="768" y="762"/>
                  <a:pt x="778" y="730"/>
                </a:cubicBezTo>
                <a:cubicBezTo>
                  <a:pt x="941" y="730"/>
                  <a:pt x="941" y="730"/>
                  <a:pt x="941" y="730"/>
                </a:cubicBezTo>
                <a:cubicBezTo>
                  <a:pt x="941" y="1091"/>
                  <a:pt x="941" y="1091"/>
                  <a:pt x="941" y="1091"/>
                </a:cubicBezTo>
                <a:cubicBezTo>
                  <a:pt x="778" y="1091"/>
                  <a:pt x="778" y="1091"/>
                  <a:pt x="778" y="1091"/>
                </a:cubicBezTo>
                <a:cubicBezTo>
                  <a:pt x="769" y="1068"/>
                  <a:pt x="752" y="1058"/>
                  <a:pt x="727" y="1058"/>
                </a:cubicBezTo>
                <a:cubicBezTo>
                  <a:pt x="718" y="1058"/>
                  <a:pt x="709" y="1060"/>
                  <a:pt x="701" y="1062"/>
                </a:cubicBezTo>
                <a:cubicBezTo>
                  <a:pt x="701" y="1200"/>
                  <a:pt x="701" y="1200"/>
                  <a:pt x="701" y="1200"/>
                </a:cubicBezTo>
                <a:cubicBezTo>
                  <a:pt x="709" y="1202"/>
                  <a:pt x="719" y="1204"/>
                  <a:pt x="727" y="1204"/>
                </a:cubicBezTo>
                <a:cubicBezTo>
                  <a:pt x="753" y="1204"/>
                  <a:pt x="771" y="1192"/>
                  <a:pt x="778" y="1167"/>
                </a:cubicBezTo>
                <a:cubicBezTo>
                  <a:pt x="941" y="1167"/>
                  <a:pt x="941" y="1167"/>
                  <a:pt x="941" y="1167"/>
                </a:cubicBezTo>
                <a:cubicBezTo>
                  <a:pt x="941" y="1483"/>
                  <a:pt x="941" y="1483"/>
                  <a:pt x="941" y="1483"/>
                </a:cubicBezTo>
                <a:cubicBezTo>
                  <a:pt x="778" y="1483"/>
                  <a:pt x="778" y="1483"/>
                  <a:pt x="778" y="1483"/>
                </a:cubicBezTo>
                <a:cubicBezTo>
                  <a:pt x="756" y="1452"/>
                  <a:pt x="709" y="1449"/>
                  <a:pt x="674" y="1440"/>
                </a:cubicBezTo>
                <a:close/>
                <a:moveTo>
                  <a:pt x="522" y="1088"/>
                </a:moveTo>
                <a:cubicBezTo>
                  <a:pt x="250" y="1135"/>
                  <a:pt x="250" y="1135"/>
                  <a:pt x="250" y="1135"/>
                </a:cubicBezTo>
                <a:cubicBezTo>
                  <a:pt x="250" y="1137"/>
                  <a:pt x="250" y="1137"/>
                  <a:pt x="250" y="1137"/>
                </a:cubicBezTo>
                <a:cubicBezTo>
                  <a:pt x="522" y="1182"/>
                  <a:pt x="522" y="1182"/>
                  <a:pt x="522" y="1182"/>
                </a:cubicBezTo>
                <a:lnTo>
                  <a:pt x="522" y="1088"/>
                </a:lnTo>
                <a:close/>
                <a:moveTo>
                  <a:pt x="861" y="1509"/>
                </a:moveTo>
                <a:cubicBezTo>
                  <a:pt x="555" y="1509"/>
                  <a:pt x="555" y="1509"/>
                  <a:pt x="555" y="1509"/>
                </a:cubicBezTo>
                <a:cubicBezTo>
                  <a:pt x="555" y="1786"/>
                  <a:pt x="555" y="1786"/>
                  <a:pt x="555" y="1786"/>
                </a:cubicBezTo>
                <a:cubicBezTo>
                  <a:pt x="659" y="1786"/>
                  <a:pt x="659" y="1786"/>
                  <a:pt x="659" y="1786"/>
                </a:cubicBezTo>
                <a:cubicBezTo>
                  <a:pt x="696" y="1786"/>
                  <a:pt x="761" y="1778"/>
                  <a:pt x="761" y="1838"/>
                </a:cubicBezTo>
                <a:cubicBezTo>
                  <a:pt x="761" y="1898"/>
                  <a:pt x="696" y="1891"/>
                  <a:pt x="659" y="1891"/>
                </a:cubicBezTo>
                <a:cubicBezTo>
                  <a:pt x="304" y="1891"/>
                  <a:pt x="304" y="1891"/>
                  <a:pt x="304" y="1891"/>
                </a:cubicBezTo>
                <a:cubicBezTo>
                  <a:pt x="267" y="1891"/>
                  <a:pt x="203" y="1898"/>
                  <a:pt x="203" y="1838"/>
                </a:cubicBezTo>
                <a:cubicBezTo>
                  <a:pt x="203" y="1778"/>
                  <a:pt x="267" y="1786"/>
                  <a:pt x="304" y="1786"/>
                </a:cubicBezTo>
                <a:cubicBezTo>
                  <a:pt x="359" y="1786"/>
                  <a:pt x="359" y="1786"/>
                  <a:pt x="359" y="1786"/>
                </a:cubicBezTo>
                <a:cubicBezTo>
                  <a:pt x="359" y="1509"/>
                  <a:pt x="359" y="1509"/>
                  <a:pt x="359" y="1509"/>
                </a:cubicBezTo>
                <a:cubicBezTo>
                  <a:pt x="104" y="1509"/>
                  <a:pt x="104" y="1509"/>
                  <a:pt x="104" y="1509"/>
                </a:cubicBezTo>
                <a:cubicBezTo>
                  <a:pt x="43" y="1602"/>
                  <a:pt x="9" y="1717"/>
                  <a:pt x="4" y="1826"/>
                </a:cubicBezTo>
                <a:cubicBezTo>
                  <a:pt x="0" y="1935"/>
                  <a:pt x="23" y="2036"/>
                  <a:pt x="74" y="2099"/>
                </a:cubicBezTo>
                <a:cubicBezTo>
                  <a:pt x="99" y="2129"/>
                  <a:pt x="130" y="2148"/>
                  <a:pt x="163" y="2160"/>
                </a:cubicBezTo>
                <a:cubicBezTo>
                  <a:pt x="791" y="2160"/>
                  <a:pt x="791" y="2160"/>
                  <a:pt x="791" y="2160"/>
                </a:cubicBezTo>
                <a:cubicBezTo>
                  <a:pt x="824" y="2149"/>
                  <a:pt x="855" y="2131"/>
                  <a:pt x="883" y="2101"/>
                </a:cubicBezTo>
                <a:cubicBezTo>
                  <a:pt x="909" y="2073"/>
                  <a:pt x="929" y="2032"/>
                  <a:pt x="941" y="1984"/>
                </a:cubicBezTo>
                <a:cubicBezTo>
                  <a:pt x="941" y="1683"/>
                  <a:pt x="941" y="1683"/>
                  <a:pt x="941" y="1683"/>
                </a:cubicBezTo>
                <a:cubicBezTo>
                  <a:pt x="925" y="1616"/>
                  <a:pt x="898" y="1554"/>
                  <a:pt x="861" y="15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80060" y="2099221"/>
            <a:ext cx="7495541" cy="422039"/>
          </a:xfrm>
        </p:spPr>
        <p:txBody>
          <a:bodyPr anchor="b" anchorCtr="0"/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0060" y="2674342"/>
            <a:ext cx="7495541" cy="332399"/>
          </a:xfrm>
        </p:spPr>
        <p:txBody>
          <a:bodyPr wrap="square">
            <a:spAutoFit/>
          </a:bodyPr>
          <a:lstStyle>
            <a:lvl1pPr marL="0" indent="0" algn="l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6"/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</a:t>
            </a: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10678158" y="356035"/>
            <a:ext cx="723268" cy="542451"/>
            <a:chOff x="2077" y="1355"/>
            <a:chExt cx="1609" cy="1609"/>
          </a:xfrm>
        </p:grpSpPr>
        <p:sp>
          <p:nvSpPr>
            <p:cNvPr id="10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0060" y="4529604"/>
            <a:ext cx="7495541" cy="276999"/>
          </a:xfrm>
        </p:spPr>
        <p:txBody>
          <a:bodyPr/>
          <a:lstStyle>
            <a:lvl1pPr>
              <a:spcBef>
                <a:spcPts val="0"/>
              </a:spcBef>
              <a:defRPr sz="2000" cap="none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67929519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Intr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4913" y="1409280"/>
            <a:ext cx="7417287" cy="366254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324708" y="2027935"/>
            <a:ext cx="7417491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  <a:endParaRPr lang="en-AU" dirty="0"/>
          </a:p>
        </p:txBody>
      </p:sp>
      <p:grpSp>
        <p:nvGrpSpPr>
          <p:cNvPr id="9" name="Group 15"/>
          <p:cNvGrpSpPr/>
          <p:nvPr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0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96132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29802"/>
            <a:ext cx="11216640" cy="313932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325" y="1095654"/>
            <a:ext cx="11216640" cy="192514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4pPr>
              <a:defRPr sz="2200"/>
            </a:lvl4pPr>
            <a:lvl5pPr>
              <a:defRPr sz="2000"/>
            </a:lvl5pPr>
            <a:lvl6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29704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Dusk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29802"/>
            <a:ext cx="11216640" cy="31393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325" y="1095654"/>
            <a:ext cx="11216640" cy="192514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31371" y="6558777"/>
            <a:ext cx="609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04D59692-9C01-496D-8A3D-EDFAC4E8A8B9}" type="slidenum">
              <a:rPr lang="en-US" sz="800" smtClean="0">
                <a:solidFill>
                  <a:srgbClr val="BCCCD3"/>
                </a:solidFill>
              </a:rPr>
              <a:pPr/>
              <a:t>‹#›</a:t>
            </a:fld>
            <a:endParaRPr lang="en-US" sz="800" dirty="0">
              <a:solidFill>
                <a:srgbClr val="BCCC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8748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Sandston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29802"/>
            <a:ext cx="11216640" cy="31393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325" y="1095654"/>
            <a:ext cx="11216640" cy="192514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31371" y="6558777"/>
            <a:ext cx="609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04D59692-9C01-496D-8A3D-EDFAC4E8A8B9}" type="slidenum">
              <a:rPr lang="en-US" sz="800" smtClean="0">
                <a:solidFill>
                  <a:srgbClr val="B9B39C">
                    <a:lumMod val="75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B9B39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4174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29802"/>
            <a:ext cx="11216640" cy="313932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325" y="1459636"/>
            <a:ext cx="11216640" cy="1925142"/>
          </a:xfrm>
        </p:spPr>
        <p:txBody>
          <a:bodyPr wrap="square">
            <a:sp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5pPr>
              <a:defRPr/>
            </a:lvl5pPr>
            <a:lvl6pPr>
              <a:defRPr baseline="0"/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0012" y="913292"/>
            <a:ext cx="11216640" cy="304699"/>
          </a:xfrm>
        </p:spPr>
        <p:txBody>
          <a:bodyPr lIns="0" rIns="0"/>
          <a:lstStyle>
            <a:lvl1pPr marL="0" indent="0">
              <a:defRPr sz="2200" b="1" cap="none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456837578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 (Dusk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29802"/>
            <a:ext cx="11216640" cy="31393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325" y="1459636"/>
            <a:ext cx="11216640" cy="1925142"/>
          </a:xfrm>
        </p:spPr>
        <p:txBody>
          <a:bodyPr wrap="square">
            <a:sp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/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0012" y="913292"/>
            <a:ext cx="11216640" cy="304699"/>
          </a:xfrm>
        </p:spPr>
        <p:txBody>
          <a:bodyPr lIns="0" rIns="0"/>
          <a:lstStyle>
            <a:lvl1pPr marL="0" indent="0">
              <a:defRPr sz="22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31371" y="6558777"/>
            <a:ext cx="609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04D59692-9C01-496D-8A3D-EDFAC4E8A8B9}" type="slidenum">
              <a:rPr lang="en-US" sz="800" smtClean="0">
                <a:solidFill>
                  <a:srgbClr val="BCCCD3"/>
                </a:solidFill>
              </a:rPr>
              <a:pPr/>
              <a:t>‹#›</a:t>
            </a:fld>
            <a:endParaRPr lang="en-US" sz="800" dirty="0">
              <a:solidFill>
                <a:srgbClr val="BCCC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66722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 (Sandston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29802"/>
            <a:ext cx="11216640" cy="31393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325" y="1459636"/>
            <a:ext cx="11216640" cy="1925142"/>
          </a:xfrm>
        </p:spPr>
        <p:txBody>
          <a:bodyPr wrap="square">
            <a:sp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/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0012" y="913292"/>
            <a:ext cx="11216640" cy="304699"/>
          </a:xfrm>
        </p:spPr>
        <p:txBody>
          <a:bodyPr lIns="0" rIns="0"/>
          <a:lstStyle>
            <a:lvl1pPr marL="0" indent="0">
              <a:defRPr sz="22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1371" y="6558777"/>
            <a:ext cx="609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04D59692-9C01-496D-8A3D-EDFAC4E8A8B9}" type="slidenum">
              <a:rPr lang="en-US" sz="800" smtClean="0">
                <a:solidFill>
                  <a:srgbClr val="B9B39C">
                    <a:lumMod val="75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B9B39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9901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30352"/>
            <a:ext cx="1121664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08630" y="1270246"/>
            <a:ext cx="7423057" cy="1925142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2187" y="1269507"/>
            <a:ext cx="3546783" cy="276999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2000" dirty="0" smtClean="0">
                <a:solidFill>
                  <a:schemeClr val="accent6"/>
                </a:solidFill>
              </a:defRPr>
            </a:lvl1pPr>
          </a:lstStyle>
          <a:p>
            <a:pPr lvl="0">
              <a:spcBef>
                <a:spcPts val="1200"/>
              </a:spcBef>
            </a:pPr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59554752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30352"/>
            <a:ext cx="1121664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325" y="1267198"/>
            <a:ext cx="5278475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416543" y="1267198"/>
            <a:ext cx="5278475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6"/>
                </a:solidFill>
              </a:defRPr>
            </a:lvl2pPr>
            <a:lvl3pPr>
              <a:defRPr sz="22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1800">
                <a:solidFill>
                  <a:schemeClr val="accent6"/>
                </a:solidFill>
              </a:defRPr>
            </a:lvl5pPr>
            <a:lvl6pPr>
              <a:defRPr baseline="0"/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488754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with Imag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30352"/>
            <a:ext cx="1121664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325" y="1267198"/>
            <a:ext cx="5278475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924666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 noEditPoints="1"/>
          </p:cNvSpPr>
          <p:nvPr userDrawn="1"/>
        </p:nvSpPr>
        <p:spPr bwMode="white">
          <a:xfrm>
            <a:off x="0" y="2797176"/>
            <a:ext cx="12192000" cy="4060825"/>
          </a:xfrm>
          <a:custGeom>
            <a:avLst/>
            <a:gdLst>
              <a:gd name="T0" fmla="*/ 609 w 2880"/>
              <a:gd name="T1" fmla="*/ 1279 h 1279"/>
              <a:gd name="T2" fmla="*/ 150 w 2880"/>
              <a:gd name="T3" fmla="*/ 1279 h 1279"/>
              <a:gd name="T4" fmla="*/ 13 w 2880"/>
              <a:gd name="T5" fmla="*/ 1206 h 1279"/>
              <a:gd name="T6" fmla="*/ 0 w 2880"/>
              <a:gd name="T7" fmla="*/ 1193 h 1279"/>
              <a:gd name="T8" fmla="*/ 0 w 2880"/>
              <a:gd name="T9" fmla="*/ 115 h 1279"/>
              <a:gd name="T10" fmla="*/ 16 w 2880"/>
              <a:gd name="T11" fmla="*/ 101 h 1279"/>
              <a:gd name="T12" fmla="*/ 388 w 2880"/>
              <a:gd name="T13" fmla="*/ 6 h 1279"/>
              <a:gd name="T14" fmla="*/ 821 w 2880"/>
              <a:gd name="T15" fmla="*/ 142 h 1279"/>
              <a:gd name="T16" fmla="*/ 821 w 2880"/>
              <a:gd name="T17" fmla="*/ 490 h 1279"/>
              <a:gd name="T18" fmla="*/ 443 w 2880"/>
              <a:gd name="T19" fmla="*/ 490 h 1279"/>
              <a:gd name="T20" fmla="*/ 443 w 2880"/>
              <a:gd name="T21" fmla="*/ 416 h 1279"/>
              <a:gd name="T22" fmla="*/ 372 w 2880"/>
              <a:gd name="T23" fmla="*/ 277 h 1279"/>
              <a:gd name="T24" fmla="*/ 300 w 2880"/>
              <a:gd name="T25" fmla="*/ 416 h 1279"/>
              <a:gd name="T26" fmla="*/ 300 w 2880"/>
              <a:gd name="T27" fmla="*/ 900 h 1279"/>
              <a:gd name="T28" fmla="*/ 372 w 2880"/>
              <a:gd name="T29" fmla="*/ 1039 h 1279"/>
              <a:gd name="T30" fmla="*/ 443 w 2880"/>
              <a:gd name="T31" fmla="*/ 900 h 1279"/>
              <a:gd name="T32" fmla="*/ 443 w 2880"/>
              <a:gd name="T33" fmla="*/ 758 h 1279"/>
              <a:gd name="T34" fmla="*/ 821 w 2880"/>
              <a:gd name="T35" fmla="*/ 758 h 1279"/>
              <a:gd name="T36" fmla="*/ 821 w 2880"/>
              <a:gd name="T37" fmla="*/ 1176 h 1279"/>
              <a:gd name="T38" fmla="*/ 609 w 2880"/>
              <a:gd name="T39" fmla="*/ 1279 h 1279"/>
              <a:gd name="T40" fmla="*/ 2528 w 2880"/>
              <a:gd name="T41" fmla="*/ 253 h 1279"/>
              <a:gd name="T42" fmla="*/ 2571 w 2880"/>
              <a:gd name="T43" fmla="*/ 376 h 1279"/>
              <a:gd name="T44" fmla="*/ 2571 w 2880"/>
              <a:gd name="T45" fmla="*/ 597 h 1279"/>
              <a:gd name="T46" fmla="*/ 2568 w 2880"/>
              <a:gd name="T47" fmla="*/ 597 h 1279"/>
              <a:gd name="T48" fmla="*/ 2350 w 2880"/>
              <a:gd name="T49" fmla="*/ 31 h 1279"/>
              <a:gd name="T50" fmla="*/ 1926 w 2880"/>
              <a:gd name="T51" fmla="*/ 31 h 1279"/>
              <a:gd name="T52" fmla="*/ 1926 w 2880"/>
              <a:gd name="T53" fmla="*/ 253 h 1279"/>
              <a:gd name="T54" fmla="*/ 1968 w 2880"/>
              <a:gd name="T55" fmla="*/ 376 h 1279"/>
              <a:gd name="T56" fmla="*/ 1968 w 2880"/>
              <a:gd name="T57" fmla="*/ 939 h 1279"/>
              <a:gd name="T58" fmla="*/ 1926 w 2880"/>
              <a:gd name="T59" fmla="*/ 1062 h 1279"/>
              <a:gd name="T60" fmla="*/ 1926 w 2880"/>
              <a:gd name="T61" fmla="*/ 1279 h 1279"/>
              <a:gd name="T62" fmla="*/ 2315 w 2880"/>
              <a:gd name="T63" fmla="*/ 1279 h 1279"/>
              <a:gd name="T64" fmla="*/ 2315 w 2880"/>
              <a:gd name="T65" fmla="*/ 1062 h 1279"/>
              <a:gd name="T66" fmla="*/ 2272 w 2880"/>
              <a:gd name="T67" fmla="*/ 939 h 1279"/>
              <a:gd name="T68" fmla="*/ 2272 w 2880"/>
              <a:gd name="T69" fmla="*/ 721 h 1279"/>
              <a:gd name="T70" fmla="*/ 2275 w 2880"/>
              <a:gd name="T71" fmla="*/ 721 h 1279"/>
              <a:gd name="T72" fmla="*/ 2505 w 2880"/>
              <a:gd name="T73" fmla="*/ 1279 h 1279"/>
              <a:gd name="T74" fmla="*/ 2880 w 2880"/>
              <a:gd name="T75" fmla="*/ 1279 h 1279"/>
              <a:gd name="T76" fmla="*/ 2880 w 2880"/>
              <a:gd name="T77" fmla="*/ 31 h 1279"/>
              <a:gd name="T78" fmla="*/ 2528 w 2880"/>
              <a:gd name="T79" fmla="*/ 31 h 1279"/>
              <a:gd name="T80" fmla="*/ 2528 w 2880"/>
              <a:gd name="T81" fmla="*/ 253 h 1279"/>
              <a:gd name="T82" fmla="*/ 1438 w 2880"/>
              <a:gd name="T83" fmla="*/ 993 h 1279"/>
              <a:gd name="T84" fmla="*/ 1432 w 2880"/>
              <a:gd name="T85" fmla="*/ 957 h 1279"/>
              <a:gd name="T86" fmla="*/ 1243 w 2880"/>
              <a:gd name="T87" fmla="*/ 957 h 1279"/>
              <a:gd name="T88" fmla="*/ 1237 w 2880"/>
              <a:gd name="T89" fmla="*/ 993 h 1279"/>
              <a:gd name="T90" fmla="*/ 1288 w 2880"/>
              <a:gd name="T91" fmla="*/ 1062 h 1279"/>
              <a:gd name="T92" fmla="*/ 1288 w 2880"/>
              <a:gd name="T93" fmla="*/ 1279 h 1279"/>
              <a:gd name="T94" fmla="*/ 857 w 2880"/>
              <a:gd name="T95" fmla="*/ 1279 h 1279"/>
              <a:gd name="T96" fmla="*/ 857 w 2880"/>
              <a:gd name="T97" fmla="*/ 1062 h 1279"/>
              <a:gd name="T98" fmla="*/ 915 w 2880"/>
              <a:gd name="T99" fmla="*/ 920 h 1279"/>
              <a:gd name="T100" fmla="*/ 1081 w 2880"/>
              <a:gd name="T101" fmla="*/ 31 h 1279"/>
              <a:gd name="T102" fmla="*/ 1637 w 2880"/>
              <a:gd name="T103" fmla="*/ 31 h 1279"/>
              <a:gd name="T104" fmla="*/ 1820 w 2880"/>
              <a:gd name="T105" fmla="*/ 939 h 1279"/>
              <a:gd name="T106" fmla="*/ 1885 w 2880"/>
              <a:gd name="T107" fmla="*/ 1062 h 1279"/>
              <a:gd name="T108" fmla="*/ 1885 w 2880"/>
              <a:gd name="T109" fmla="*/ 1279 h 1279"/>
              <a:gd name="T110" fmla="*/ 1392 w 2880"/>
              <a:gd name="T111" fmla="*/ 1279 h 1279"/>
              <a:gd name="T112" fmla="*/ 1392 w 2880"/>
              <a:gd name="T113" fmla="*/ 1062 h 1279"/>
              <a:gd name="T114" fmla="*/ 1438 w 2880"/>
              <a:gd name="T115" fmla="*/ 993 h 1279"/>
              <a:gd name="T116" fmla="*/ 1397 w 2880"/>
              <a:gd name="T117" fmla="*/ 713 h 1279"/>
              <a:gd name="T118" fmla="*/ 1332 w 2880"/>
              <a:gd name="T119" fmla="*/ 341 h 1279"/>
              <a:gd name="T120" fmla="*/ 1329 w 2880"/>
              <a:gd name="T121" fmla="*/ 341 h 1279"/>
              <a:gd name="T122" fmla="*/ 1268 w 2880"/>
              <a:gd name="T123" fmla="*/ 713 h 1279"/>
              <a:gd name="T124" fmla="*/ 1397 w 2880"/>
              <a:gd name="T125" fmla="*/ 713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80" h="1279">
                <a:moveTo>
                  <a:pt x="609" y="1279"/>
                </a:moveTo>
                <a:cubicBezTo>
                  <a:pt x="150" y="1279"/>
                  <a:pt x="150" y="1279"/>
                  <a:pt x="150" y="1279"/>
                </a:cubicBezTo>
                <a:cubicBezTo>
                  <a:pt x="94" y="1262"/>
                  <a:pt x="47" y="1237"/>
                  <a:pt x="13" y="1206"/>
                </a:cubicBezTo>
                <a:cubicBezTo>
                  <a:pt x="9" y="1201"/>
                  <a:pt x="4" y="1197"/>
                  <a:pt x="0" y="1193"/>
                </a:cubicBezTo>
                <a:cubicBezTo>
                  <a:pt x="0" y="115"/>
                  <a:pt x="0" y="115"/>
                  <a:pt x="0" y="115"/>
                </a:cubicBezTo>
                <a:cubicBezTo>
                  <a:pt x="5" y="111"/>
                  <a:pt x="10" y="106"/>
                  <a:pt x="16" y="101"/>
                </a:cubicBezTo>
                <a:cubicBezTo>
                  <a:pt x="101" y="31"/>
                  <a:pt x="240" y="0"/>
                  <a:pt x="388" y="6"/>
                </a:cubicBezTo>
                <a:cubicBezTo>
                  <a:pt x="537" y="12"/>
                  <a:pt x="695" y="59"/>
                  <a:pt x="821" y="142"/>
                </a:cubicBezTo>
                <a:cubicBezTo>
                  <a:pt x="821" y="490"/>
                  <a:pt x="821" y="490"/>
                  <a:pt x="821" y="490"/>
                </a:cubicBezTo>
                <a:cubicBezTo>
                  <a:pt x="443" y="490"/>
                  <a:pt x="443" y="490"/>
                  <a:pt x="443" y="490"/>
                </a:cubicBezTo>
                <a:cubicBezTo>
                  <a:pt x="443" y="416"/>
                  <a:pt x="443" y="416"/>
                  <a:pt x="443" y="416"/>
                </a:cubicBezTo>
                <a:cubicBezTo>
                  <a:pt x="443" y="364"/>
                  <a:pt x="454" y="277"/>
                  <a:pt x="372" y="277"/>
                </a:cubicBezTo>
                <a:cubicBezTo>
                  <a:pt x="290" y="277"/>
                  <a:pt x="300" y="364"/>
                  <a:pt x="300" y="416"/>
                </a:cubicBezTo>
                <a:cubicBezTo>
                  <a:pt x="300" y="900"/>
                  <a:pt x="300" y="900"/>
                  <a:pt x="300" y="900"/>
                </a:cubicBezTo>
                <a:cubicBezTo>
                  <a:pt x="300" y="951"/>
                  <a:pt x="290" y="1039"/>
                  <a:pt x="372" y="1039"/>
                </a:cubicBezTo>
                <a:cubicBezTo>
                  <a:pt x="454" y="1039"/>
                  <a:pt x="443" y="951"/>
                  <a:pt x="443" y="900"/>
                </a:cubicBezTo>
                <a:cubicBezTo>
                  <a:pt x="443" y="758"/>
                  <a:pt x="443" y="758"/>
                  <a:pt x="443" y="758"/>
                </a:cubicBezTo>
                <a:cubicBezTo>
                  <a:pt x="821" y="758"/>
                  <a:pt x="821" y="758"/>
                  <a:pt x="821" y="758"/>
                </a:cubicBezTo>
                <a:cubicBezTo>
                  <a:pt x="821" y="1176"/>
                  <a:pt x="821" y="1176"/>
                  <a:pt x="821" y="1176"/>
                </a:cubicBezTo>
                <a:cubicBezTo>
                  <a:pt x="765" y="1222"/>
                  <a:pt x="691" y="1257"/>
                  <a:pt x="609" y="1279"/>
                </a:cubicBezTo>
                <a:close/>
                <a:moveTo>
                  <a:pt x="2528" y="253"/>
                </a:moveTo>
                <a:cubicBezTo>
                  <a:pt x="2575" y="282"/>
                  <a:pt x="2571" y="329"/>
                  <a:pt x="2571" y="376"/>
                </a:cubicBezTo>
                <a:cubicBezTo>
                  <a:pt x="2571" y="597"/>
                  <a:pt x="2571" y="597"/>
                  <a:pt x="2571" y="597"/>
                </a:cubicBezTo>
                <a:cubicBezTo>
                  <a:pt x="2568" y="597"/>
                  <a:pt x="2568" y="597"/>
                  <a:pt x="2568" y="597"/>
                </a:cubicBezTo>
                <a:cubicBezTo>
                  <a:pt x="2350" y="31"/>
                  <a:pt x="2350" y="31"/>
                  <a:pt x="2350" y="31"/>
                </a:cubicBezTo>
                <a:cubicBezTo>
                  <a:pt x="1926" y="31"/>
                  <a:pt x="1926" y="31"/>
                  <a:pt x="1926" y="31"/>
                </a:cubicBezTo>
                <a:cubicBezTo>
                  <a:pt x="1926" y="253"/>
                  <a:pt x="1926" y="253"/>
                  <a:pt x="1926" y="253"/>
                </a:cubicBezTo>
                <a:cubicBezTo>
                  <a:pt x="1972" y="282"/>
                  <a:pt x="1968" y="329"/>
                  <a:pt x="1968" y="376"/>
                </a:cubicBezTo>
                <a:cubicBezTo>
                  <a:pt x="1968" y="939"/>
                  <a:pt x="1968" y="939"/>
                  <a:pt x="1968" y="939"/>
                </a:cubicBezTo>
                <a:cubicBezTo>
                  <a:pt x="1968" y="986"/>
                  <a:pt x="1972" y="1033"/>
                  <a:pt x="1926" y="1062"/>
                </a:cubicBezTo>
                <a:cubicBezTo>
                  <a:pt x="1926" y="1279"/>
                  <a:pt x="1926" y="1279"/>
                  <a:pt x="1926" y="1279"/>
                </a:cubicBezTo>
                <a:cubicBezTo>
                  <a:pt x="2315" y="1279"/>
                  <a:pt x="2315" y="1279"/>
                  <a:pt x="2315" y="1279"/>
                </a:cubicBezTo>
                <a:cubicBezTo>
                  <a:pt x="2315" y="1062"/>
                  <a:pt x="2315" y="1062"/>
                  <a:pt x="2315" y="1062"/>
                </a:cubicBezTo>
                <a:cubicBezTo>
                  <a:pt x="2268" y="1033"/>
                  <a:pt x="2272" y="986"/>
                  <a:pt x="2272" y="939"/>
                </a:cubicBezTo>
                <a:cubicBezTo>
                  <a:pt x="2272" y="721"/>
                  <a:pt x="2272" y="721"/>
                  <a:pt x="2272" y="721"/>
                </a:cubicBezTo>
                <a:cubicBezTo>
                  <a:pt x="2275" y="721"/>
                  <a:pt x="2275" y="721"/>
                  <a:pt x="2275" y="721"/>
                </a:cubicBezTo>
                <a:cubicBezTo>
                  <a:pt x="2505" y="1279"/>
                  <a:pt x="2505" y="1279"/>
                  <a:pt x="2505" y="1279"/>
                </a:cubicBezTo>
                <a:cubicBezTo>
                  <a:pt x="2880" y="1279"/>
                  <a:pt x="2880" y="1279"/>
                  <a:pt x="2880" y="1279"/>
                </a:cubicBezTo>
                <a:cubicBezTo>
                  <a:pt x="2880" y="31"/>
                  <a:pt x="2880" y="31"/>
                  <a:pt x="2880" y="31"/>
                </a:cubicBezTo>
                <a:cubicBezTo>
                  <a:pt x="2528" y="31"/>
                  <a:pt x="2528" y="31"/>
                  <a:pt x="2528" y="31"/>
                </a:cubicBezTo>
                <a:lnTo>
                  <a:pt x="2528" y="253"/>
                </a:lnTo>
                <a:close/>
                <a:moveTo>
                  <a:pt x="1438" y="993"/>
                </a:moveTo>
                <a:cubicBezTo>
                  <a:pt x="1438" y="980"/>
                  <a:pt x="1435" y="969"/>
                  <a:pt x="1432" y="957"/>
                </a:cubicBezTo>
                <a:cubicBezTo>
                  <a:pt x="1243" y="957"/>
                  <a:pt x="1243" y="957"/>
                  <a:pt x="1243" y="957"/>
                </a:cubicBezTo>
                <a:cubicBezTo>
                  <a:pt x="1240" y="969"/>
                  <a:pt x="1237" y="982"/>
                  <a:pt x="1237" y="993"/>
                </a:cubicBezTo>
                <a:cubicBezTo>
                  <a:pt x="1237" y="1029"/>
                  <a:pt x="1255" y="1053"/>
                  <a:pt x="1288" y="1062"/>
                </a:cubicBezTo>
                <a:cubicBezTo>
                  <a:pt x="1288" y="1279"/>
                  <a:pt x="1288" y="1279"/>
                  <a:pt x="1288" y="1279"/>
                </a:cubicBezTo>
                <a:cubicBezTo>
                  <a:pt x="857" y="1279"/>
                  <a:pt x="857" y="1279"/>
                  <a:pt x="857" y="1279"/>
                </a:cubicBezTo>
                <a:cubicBezTo>
                  <a:pt x="857" y="1062"/>
                  <a:pt x="857" y="1062"/>
                  <a:pt x="857" y="1062"/>
                </a:cubicBezTo>
                <a:cubicBezTo>
                  <a:pt x="899" y="1033"/>
                  <a:pt x="904" y="969"/>
                  <a:pt x="915" y="920"/>
                </a:cubicBezTo>
                <a:cubicBezTo>
                  <a:pt x="1081" y="31"/>
                  <a:pt x="1081" y="31"/>
                  <a:pt x="1081" y="31"/>
                </a:cubicBezTo>
                <a:cubicBezTo>
                  <a:pt x="1637" y="31"/>
                  <a:pt x="1637" y="31"/>
                  <a:pt x="1637" y="31"/>
                </a:cubicBezTo>
                <a:cubicBezTo>
                  <a:pt x="1820" y="939"/>
                  <a:pt x="1820" y="939"/>
                  <a:pt x="1820" y="939"/>
                </a:cubicBezTo>
                <a:cubicBezTo>
                  <a:pt x="1827" y="979"/>
                  <a:pt x="1841" y="1049"/>
                  <a:pt x="1885" y="1062"/>
                </a:cubicBezTo>
                <a:cubicBezTo>
                  <a:pt x="1885" y="1279"/>
                  <a:pt x="1885" y="1279"/>
                  <a:pt x="1885" y="1279"/>
                </a:cubicBezTo>
                <a:cubicBezTo>
                  <a:pt x="1392" y="1279"/>
                  <a:pt x="1392" y="1279"/>
                  <a:pt x="1392" y="1279"/>
                </a:cubicBezTo>
                <a:cubicBezTo>
                  <a:pt x="1392" y="1062"/>
                  <a:pt x="1392" y="1062"/>
                  <a:pt x="1392" y="1062"/>
                </a:cubicBezTo>
                <a:cubicBezTo>
                  <a:pt x="1423" y="1051"/>
                  <a:pt x="1438" y="1027"/>
                  <a:pt x="1438" y="993"/>
                </a:cubicBezTo>
                <a:close/>
                <a:moveTo>
                  <a:pt x="1397" y="713"/>
                </a:moveTo>
                <a:cubicBezTo>
                  <a:pt x="1332" y="341"/>
                  <a:pt x="1332" y="341"/>
                  <a:pt x="1332" y="341"/>
                </a:cubicBezTo>
                <a:cubicBezTo>
                  <a:pt x="1329" y="341"/>
                  <a:pt x="1329" y="341"/>
                  <a:pt x="1329" y="341"/>
                </a:cubicBezTo>
                <a:cubicBezTo>
                  <a:pt x="1268" y="713"/>
                  <a:pt x="1268" y="713"/>
                  <a:pt x="1268" y="713"/>
                </a:cubicBezTo>
                <a:lnTo>
                  <a:pt x="1397" y="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80057" y="1107427"/>
            <a:ext cx="10192632" cy="418576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0057" y="1629664"/>
            <a:ext cx="10192512" cy="3323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6"/>
                </a:solidFill>
              </a:defRPr>
            </a:lvl1pPr>
            <a:lvl2pPr marL="0" indent="0" algn="l">
              <a:spcBef>
                <a:spcPts val="14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033144" y="5990480"/>
            <a:ext cx="688933" cy="516700"/>
            <a:chOff x="2077" y="1355"/>
            <a:chExt cx="1609" cy="1609"/>
          </a:xfrm>
        </p:grpSpPr>
        <p:sp>
          <p:nvSpPr>
            <p:cNvPr id="10" name="Freeform 3"/>
            <p:cNvSpPr>
              <a:spLocks/>
            </p:cNvSpPr>
            <p:nvPr/>
          </p:nvSpPr>
          <p:spPr bwMode="black">
            <a:xfrm>
              <a:off x="2881" y="1960"/>
              <a:ext cx="805" cy="1004"/>
            </a:xfrm>
            <a:custGeom>
              <a:avLst/>
              <a:gdLst>
                <a:gd name="T0" fmla="*/ 0 w 805"/>
                <a:gd name="T1" fmla="*/ 1004 h 1004"/>
                <a:gd name="T2" fmla="*/ 805 w 805"/>
                <a:gd name="T3" fmla="*/ 198 h 1004"/>
                <a:gd name="T4" fmla="*/ 602 w 805"/>
                <a:gd name="T5" fmla="*/ 0 h 1004"/>
                <a:gd name="T6" fmla="*/ 352 w 805"/>
                <a:gd name="T7" fmla="*/ 250 h 1004"/>
                <a:gd name="T8" fmla="*/ 0 w 805"/>
                <a:gd name="T9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5" h="1004">
                  <a:moveTo>
                    <a:pt x="0" y="1004"/>
                  </a:moveTo>
                  <a:lnTo>
                    <a:pt x="805" y="198"/>
                  </a:lnTo>
                  <a:lnTo>
                    <a:pt x="602" y="0"/>
                  </a:lnTo>
                  <a:lnTo>
                    <a:pt x="352" y="250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ltGray">
            <a:xfrm>
              <a:off x="2077" y="1355"/>
              <a:ext cx="1406" cy="1609"/>
            </a:xfrm>
            <a:custGeom>
              <a:avLst/>
              <a:gdLst>
                <a:gd name="T0" fmla="*/ 804 w 1406"/>
                <a:gd name="T1" fmla="*/ 0 h 1609"/>
                <a:gd name="T2" fmla="*/ 0 w 1406"/>
                <a:gd name="T3" fmla="*/ 803 h 1609"/>
                <a:gd name="T4" fmla="*/ 804 w 1406"/>
                <a:gd name="T5" fmla="*/ 1609 h 1609"/>
                <a:gd name="T6" fmla="*/ 1156 w 1406"/>
                <a:gd name="T7" fmla="*/ 855 h 1609"/>
                <a:gd name="T8" fmla="*/ 1406 w 1406"/>
                <a:gd name="T9" fmla="*/ 605 h 1609"/>
                <a:gd name="T10" fmla="*/ 804 w 1406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609">
                  <a:moveTo>
                    <a:pt x="804" y="0"/>
                  </a:moveTo>
                  <a:lnTo>
                    <a:pt x="0" y="803"/>
                  </a:lnTo>
                  <a:lnTo>
                    <a:pt x="804" y="1609"/>
                  </a:lnTo>
                  <a:lnTo>
                    <a:pt x="1156" y="855"/>
                  </a:lnTo>
                  <a:lnTo>
                    <a:pt x="1406" y="605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0057" y="2401012"/>
            <a:ext cx="10192512" cy="249299"/>
          </a:xfrm>
        </p:spPr>
        <p:txBody>
          <a:bodyPr/>
          <a:lstStyle>
            <a:lvl1pPr>
              <a:spcBef>
                <a:spcPts val="0"/>
              </a:spcBef>
              <a:defRPr sz="1800" cap="none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026704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with Imagem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7325" y="1267198"/>
            <a:ext cx="5278475" cy="1814343"/>
          </a:xfrm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baseline="0"/>
            </a:lvl6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/>
        </p:nvSpPr>
        <p:spPr bwMode="white">
          <a:xfrm>
            <a:off x="5776405" y="674703"/>
            <a:ext cx="6415596" cy="4172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1" y="530352"/>
            <a:ext cx="5288724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5776405" y="674703"/>
            <a:ext cx="6415596" cy="4172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5776405" y="674703"/>
            <a:ext cx="6415596" cy="4172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080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30352"/>
            <a:ext cx="1121664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able Placeholder 7"/>
          <p:cNvSpPr>
            <a:spLocks noGrp="1"/>
          </p:cNvSpPr>
          <p:nvPr>
            <p:ph type="tbl" sz="quarter" idx="17"/>
          </p:nvPr>
        </p:nvSpPr>
        <p:spPr bwMode="gray">
          <a:xfrm>
            <a:off x="656817" y="1556807"/>
            <a:ext cx="10919664" cy="643469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1600" b="0" cap="none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9483212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30352"/>
            <a:ext cx="1121664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Table Placeholder 7"/>
          <p:cNvSpPr>
            <a:spLocks noGrp="1"/>
          </p:cNvSpPr>
          <p:nvPr>
            <p:ph type="tbl" sz="quarter" idx="15"/>
          </p:nvPr>
        </p:nvSpPr>
        <p:spPr bwMode="gray">
          <a:xfrm>
            <a:off x="4314418" y="2811471"/>
            <a:ext cx="7414951" cy="689151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AU" dirty="0"/>
          </a:p>
        </p:txBody>
      </p:sp>
      <p:sp>
        <p:nvSpPr>
          <p:cNvPr id="7" name="Table Placeholder 7"/>
          <p:cNvSpPr>
            <a:spLocks noGrp="1"/>
          </p:cNvSpPr>
          <p:nvPr>
            <p:ph type="tbl" sz="quarter" idx="16"/>
          </p:nvPr>
        </p:nvSpPr>
        <p:spPr bwMode="gray">
          <a:xfrm>
            <a:off x="4314418" y="4359099"/>
            <a:ext cx="7414951" cy="689151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AU" dirty="0"/>
          </a:p>
        </p:txBody>
      </p:sp>
      <p:sp>
        <p:nvSpPr>
          <p:cNvPr id="9" name="Table Placeholder 7"/>
          <p:cNvSpPr>
            <a:spLocks noGrp="1"/>
          </p:cNvSpPr>
          <p:nvPr>
            <p:ph type="tbl" sz="quarter" idx="17"/>
          </p:nvPr>
        </p:nvSpPr>
        <p:spPr bwMode="gray">
          <a:xfrm>
            <a:off x="4314418" y="1263844"/>
            <a:ext cx="7414951" cy="689151"/>
          </a:xfrm>
        </p:spPr>
        <p:txBody>
          <a:bodyPr>
            <a:noAutofit/>
          </a:bodyPr>
          <a:lstStyle>
            <a:lvl1pPr>
              <a:lnSpc>
                <a:spcPct val="93000"/>
              </a:lnSpc>
              <a:defRPr sz="1600" b="0" cap="none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AU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187" y="1250457"/>
            <a:ext cx="3546783" cy="276999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2000" dirty="0" smtClean="0">
                <a:solidFill>
                  <a:schemeClr val="accent6"/>
                </a:solidFill>
              </a:defRPr>
            </a:lvl1pPr>
          </a:lstStyle>
          <a:p>
            <a:pPr lvl="0">
              <a:spcBef>
                <a:spcPts val="1200"/>
              </a:spcBef>
            </a:pPr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7533097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530352"/>
            <a:ext cx="11216640" cy="3139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30681954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 userDrawn="1"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0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431371" y="6558777"/>
            <a:ext cx="609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04D59692-9C01-496D-8A3D-EDFAC4E8A8B9}" type="slidenum">
              <a:rPr lang="en-US" sz="800" smtClean="0">
                <a:solidFill>
                  <a:srgbClr val="6061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606164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3" name="Group 15"/>
          <p:cNvGrpSpPr/>
          <p:nvPr userDrawn="1"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4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6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213130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(Sandstone)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/>
          <p:cNvSpPr>
            <a:spLocks noEditPoints="1"/>
          </p:cNvSpPr>
          <p:nvPr/>
        </p:nvSpPr>
        <p:spPr bwMode="white">
          <a:xfrm>
            <a:off x="529167" y="2790442"/>
            <a:ext cx="11103196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 dirty="0">
              <a:solidFill>
                <a:srgbClr val="000000"/>
              </a:solidFill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43689" y="4909432"/>
            <a:ext cx="11066847" cy="332399"/>
          </a:xfrm>
        </p:spPr>
        <p:txBody>
          <a:bodyPr/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grpSp>
        <p:nvGrpSpPr>
          <p:cNvPr id="18" name="Group 15"/>
          <p:cNvGrpSpPr/>
          <p:nvPr userDrawn="1"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9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21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550096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(Dusk)">
    <p:bg bwMode="black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/>
          <p:cNvSpPr>
            <a:spLocks noEditPoints="1"/>
          </p:cNvSpPr>
          <p:nvPr/>
        </p:nvSpPr>
        <p:spPr bwMode="white">
          <a:xfrm>
            <a:off x="529167" y="2790442"/>
            <a:ext cx="11103196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 dirty="0">
              <a:solidFill>
                <a:srgbClr val="000000"/>
              </a:solidFill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43689" y="4909432"/>
            <a:ext cx="11066847" cy="332399"/>
          </a:xfrm>
        </p:spPr>
        <p:txBody>
          <a:bodyPr/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grpSp>
        <p:nvGrpSpPr>
          <p:cNvPr id="18" name="Group 15"/>
          <p:cNvGrpSpPr/>
          <p:nvPr/>
        </p:nvGrpSpPr>
        <p:grpSpPr bwMode="ltGray"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9" name="Group 16"/>
            <p:cNvGrpSpPr>
              <a:grpSpLocks/>
            </p:cNvGrpSpPr>
            <p:nvPr userDrawn="1"/>
          </p:nvGrpSpPr>
          <p:grpSpPr bwMode="ltGray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21" name="Freeform 3"/>
              <p:cNvSpPr>
                <a:spLocks/>
              </p:cNvSpPr>
              <p:nvPr/>
            </p:nvSpPr>
            <p:spPr bwMode="ltGray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Freeform 5"/>
            <p:cNvSpPr>
              <a:spLocks noEditPoints="1"/>
            </p:cNvSpPr>
            <p:nvPr userDrawn="1"/>
          </p:nvSpPr>
          <p:spPr bwMode="ltGray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Freeform 2"/>
          <p:cNvSpPr>
            <a:spLocks noEditPoints="1"/>
          </p:cNvSpPr>
          <p:nvPr userDrawn="1"/>
        </p:nvSpPr>
        <p:spPr bwMode="white">
          <a:xfrm>
            <a:off x="529167" y="2790442"/>
            <a:ext cx="11103196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32660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(Slate)">
    <p:bg bwMode="black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/>
          <p:cNvSpPr>
            <a:spLocks noEditPoints="1"/>
          </p:cNvSpPr>
          <p:nvPr/>
        </p:nvSpPr>
        <p:spPr bwMode="white">
          <a:xfrm>
            <a:off x="529167" y="2790442"/>
            <a:ext cx="11103196" cy="1238633"/>
          </a:xfrm>
          <a:custGeom>
            <a:avLst/>
            <a:gdLst>
              <a:gd name="T0" fmla="*/ 2514 w 2637"/>
              <a:gd name="T1" fmla="*/ 283 h 392"/>
              <a:gd name="T2" fmla="*/ 2468 w 2637"/>
              <a:gd name="T3" fmla="*/ 111 h 392"/>
              <a:gd name="T4" fmla="*/ 2338 w 2637"/>
              <a:gd name="T5" fmla="*/ 7 h 392"/>
              <a:gd name="T6" fmla="*/ 2350 w 2637"/>
              <a:gd name="T7" fmla="*/ 264 h 392"/>
              <a:gd name="T8" fmla="*/ 2586 w 2637"/>
              <a:gd name="T9" fmla="*/ 363 h 392"/>
              <a:gd name="T10" fmla="*/ 2637 w 2637"/>
              <a:gd name="T11" fmla="*/ 74 h 392"/>
              <a:gd name="T12" fmla="*/ 2500 w 2637"/>
              <a:gd name="T13" fmla="*/ 74 h 392"/>
              <a:gd name="T14" fmla="*/ 2206 w 2637"/>
              <a:gd name="T15" fmla="*/ 110 h 392"/>
              <a:gd name="T16" fmla="*/ 2160 w 2637"/>
              <a:gd name="T17" fmla="*/ 281 h 392"/>
              <a:gd name="T18" fmla="*/ 2183 w 2637"/>
              <a:gd name="T19" fmla="*/ 0 h 392"/>
              <a:gd name="T20" fmla="*/ 2183 w 2637"/>
              <a:gd name="T21" fmla="*/ 392 h 392"/>
              <a:gd name="T22" fmla="*/ 1824 w 2637"/>
              <a:gd name="T23" fmla="*/ 243 h 392"/>
              <a:gd name="T24" fmla="*/ 1811 w 2637"/>
              <a:gd name="T25" fmla="*/ 317 h 392"/>
              <a:gd name="T26" fmla="*/ 1954 w 2637"/>
              <a:gd name="T27" fmla="*/ 317 h 392"/>
              <a:gd name="T28" fmla="*/ 2011 w 2637"/>
              <a:gd name="T29" fmla="*/ 101 h 392"/>
              <a:gd name="T30" fmla="*/ 1913 w 2637"/>
              <a:gd name="T31" fmla="*/ 7 h 392"/>
              <a:gd name="T32" fmla="*/ 1870 w 2637"/>
              <a:gd name="T33" fmla="*/ 56 h 392"/>
              <a:gd name="T34" fmla="*/ 1735 w 2637"/>
              <a:gd name="T35" fmla="*/ 74 h 392"/>
              <a:gd name="T36" fmla="*/ 1577 w 2637"/>
              <a:gd name="T37" fmla="*/ 96 h 392"/>
              <a:gd name="T38" fmla="*/ 1474 w 2637"/>
              <a:gd name="T39" fmla="*/ 7 h 392"/>
              <a:gd name="T40" fmla="*/ 1426 w 2637"/>
              <a:gd name="T41" fmla="*/ 159 h 392"/>
              <a:gd name="T42" fmla="*/ 1439 w 2637"/>
              <a:gd name="T43" fmla="*/ 7 h 392"/>
              <a:gd name="T44" fmla="*/ 1309 w 2637"/>
              <a:gd name="T45" fmla="*/ 111 h 392"/>
              <a:gd name="T46" fmla="*/ 1296 w 2637"/>
              <a:gd name="T47" fmla="*/ 384 h 392"/>
              <a:gd name="T48" fmla="*/ 1426 w 2637"/>
              <a:gd name="T49" fmla="*/ 280 h 392"/>
              <a:gd name="T50" fmla="*/ 1456 w 2637"/>
              <a:gd name="T51" fmla="*/ 278 h 392"/>
              <a:gd name="T52" fmla="*/ 1608 w 2637"/>
              <a:gd name="T53" fmla="*/ 384 h 392"/>
              <a:gd name="T54" fmla="*/ 1526 w 2637"/>
              <a:gd name="T55" fmla="*/ 177 h 392"/>
              <a:gd name="T56" fmla="*/ 975 w 2637"/>
              <a:gd name="T57" fmla="*/ 7 h 392"/>
              <a:gd name="T58" fmla="*/ 988 w 2637"/>
              <a:gd name="T59" fmla="*/ 280 h 392"/>
              <a:gd name="T60" fmla="*/ 1092 w 2637"/>
              <a:gd name="T61" fmla="*/ 384 h 392"/>
              <a:gd name="T62" fmla="*/ 1080 w 2637"/>
              <a:gd name="T63" fmla="*/ 215 h 392"/>
              <a:gd name="T64" fmla="*/ 1264 w 2637"/>
              <a:gd name="T65" fmla="*/ 384 h 392"/>
              <a:gd name="T66" fmla="*/ 1277 w 2637"/>
              <a:gd name="T67" fmla="*/ 7 h 392"/>
              <a:gd name="T68" fmla="*/ 1169 w 2637"/>
              <a:gd name="T69" fmla="*/ 111 h 392"/>
              <a:gd name="T70" fmla="*/ 1103 w 2637"/>
              <a:gd name="T71" fmla="*/ 7 h 392"/>
              <a:gd name="T72" fmla="*/ 770 w 2637"/>
              <a:gd name="T73" fmla="*/ 286 h 392"/>
              <a:gd name="T74" fmla="*/ 815 w 2637"/>
              <a:gd name="T75" fmla="*/ 317 h 392"/>
              <a:gd name="T76" fmla="*/ 963 w 2637"/>
              <a:gd name="T77" fmla="*/ 317 h 392"/>
              <a:gd name="T78" fmla="*/ 721 w 2637"/>
              <a:gd name="T79" fmla="*/ 7 h 392"/>
              <a:gd name="T80" fmla="*/ 654 w 2637"/>
              <a:gd name="T81" fmla="*/ 384 h 392"/>
              <a:gd name="T82" fmla="*/ 778 w 2637"/>
              <a:gd name="T83" fmla="*/ 212 h 392"/>
              <a:gd name="T84" fmla="*/ 816 w 2637"/>
              <a:gd name="T85" fmla="*/ 212 h 392"/>
              <a:gd name="T86" fmla="*/ 630 w 2637"/>
              <a:gd name="T87" fmla="*/ 280 h 392"/>
              <a:gd name="T88" fmla="*/ 642 w 2637"/>
              <a:gd name="T89" fmla="*/ 7 h 392"/>
              <a:gd name="T90" fmla="*/ 512 w 2637"/>
              <a:gd name="T91" fmla="*/ 111 h 392"/>
              <a:gd name="T92" fmla="*/ 467 w 2637"/>
              <a:gd name="T93" fmla="*/ 111 h 392"/>
              <a:gd name="T94" fmla="*/ 337 w 2637"/>
              <a:gd name="T95" fmla="*/ 7 h 392"/>
              <a:gd name="T96" fmla="*/ 350 w 2637"/>
              <a:gd name="T97" fmla="*/ 280 h 392"/>
              <a:gd name="T98" fmla="*/ 480 w 2637"/>
              <a:gd name="T99" fmla="*/ 384 h 392"/>
              <a:gd name="T100" fmla="*/ 467 w 2637"/>
              <a:gd name="T101" fmla="*/ 225 h 392"/>
              <a:gd name="T102" fmla="*/ 499 w 2637"/>
              <a:gd name="T103" fmla="*/ 317 h 392"/>
              <a:gd name="T104" fmla="*/ 642 w 2637"/>
              <a:gd name="T105" fmla="*/ 317 h 392"/>
              <a:gd name="T106" fmla="*/ 83 w 2637"/>
              <a:gd name="T107" fmla="*/ 114 h 392"/>
              <a:gd name="T108" fmla="*/ 91 w 2637"/>
              <a:gd name="T109" fmla="*/ 317 h 392"/>
              <a:gd name="T110" fmla="*/ 234 w 2637"/>
              <a:gd name="T111" fmla="*/ 317 h 392"/>
              <a:gd name="T112" fmla="*/ 242 w 2637"/>
              <a:gd name="T113" fmla="*/ 114 h 392"/>
              <a:gd name="T114" fmla="*/ 325 w 2637"/>
              <a:gd name="T115" fmla="*/ 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37" h="392">
                <a:moveTo>
                  <a:pt x="2500" y="74"/>
                </a:moveTo>
                <a:cubicBezTo>
                  <a:pt x="2515" y="83"/>
                  <a:pt x="2514" y="97"/>
                  <a:pt x="2514" y="111"/>
                </a:cubicBezTo>
                <a:cubicBezTo>
                  <a:pt x="2514" y="283"/>
                  <a:pt x="2514" y="283"/>
                  <a:pt x="2514" y="283"/>
                </a:cubicBezTo>
                <a:cubicBezTo>
                  <a:pt x="2514" y="290"/>
                  <a:pt x="2513" y="310"/>
                  <a:pt x="2491" y="310"/>
                </a:cubicBezTo>
                <a:cubicBezTo>
                  <a:pt x="2470" y="310"/>
                  <a:pt x="2468" y="290"/>
                  <a:pt x="2468" y="283"/>
                </a:cubicBezTo>
                <a:cubicBezTo>
                  <a:pt x="2468" y="111"/>
                  <a:pt x="2468" y="111"/>
                  <a:pt x="2468" y="111"/>
                </a:cubicBezTo>
                <a:cubicBezTo>
                  <a:pt x="2468" y="97"/>
                  <a:pt x="2466" y="83"/>
                  <a:pt x="2481" y="74"/>
                </a:cubicBezTo>
                <a:cubicBezTo>
                  <a:pt x="2481" y="7"/>
                  <a:pt x="2481" y="7"/>
                  <a:pt x="2481" y="7"/>
                </a:cubicBezTo>
                <a:cubicBezTo>
                  <a:pt x="2338" y="7"/>
                  <a:pt x="2338" y="7"/>
                  <a:pt x="2338" y="7"/>
                </a:cubicBezTo>
                <a:cubicBezTo>
                  <a:pt x="2338" y="74"/>
                  <a:pt x="2338" y="74"/>
                  <a:pt x="2338" y="74"/>
                </a:cubicBezTo>
                <a:cubicBezTo>
                  <a:pt x="2352" y="83"/>
                  <a:pt x="2350" y="97"/>
                  <a:pt x="2350" y="111"/>
                </a:cubicBezTo>
                <a:cubicBezTo>
                  <a:pt x="2350" y="264"/>
                  <a:pt x="2350" y="264"/>
                  <a:pt x="2350" y="264"/>
                </a:cubicBezTo>
                <a:cubicBezTo>
                  <a:pt x="2351" y="304"/>
                  <a:pt x="2354" y="335"/>
                  <a:pt x="2386" y="363"/>
                </a:cubicBezTo>
                <a:cubicBezTo>
                  <a:pt x="2414" y="388"/>
                  <a:pt x="2452" y="392"/>
                  <a:pt x="2486" y="392"/>
                </a:cubicBezTo>
                <a:cubicBezTo>
                  <a:pt x="2520" y="392"/>
                  <a:pt x="2558" y="388"/>
                  <a:pt x="2586" y="363"/>
                </a:cubicBezTo>
                <a:cubicBezTo>
                  <a:pt x="2618" y="335"/>
                  <a:pt x="2621" y="304"/>
                  <a:pt x="2622" y="264"/>
                </a:cubicBezTo>
                <a:cubicBezTo>
                  <a:pt x="2622" y="111"/>
                  <a:pt x="2622" y="111"/>
                  <a:pt x="2622" y="111"/>
                </a:cubicBezTo>
                <a:cubicBezTo>
                  <a:pt x="2622" y="97"/>
                  <a:pt x="2621" y="83"/>
                  <a:pt x="2637" y="74"/>
                </a:cubicBezTo>
                <a:cubicBezTo>
                  <a:pt x="2637" y="7"/>
                  <a:pt x="2637" y="7"/>
                  <a:pt x="2637" y="7"/>
                </a:cubicBezTo>
                <a:cubicBezTo>
                  <a:pt x="2500" y="7"/>
                  <a:pt x="2500" y="7"/>
                  <a:pt x="2500" y="7"/>
                </a:cubicBezTo>
                <a:lnTo>
                  <a:pt x="2500" y="74"/>
                </a:lnTo>
                <a:close/>
                <a:moveTo>
                  <a:pt x="2160" y="110"/>
                </a:moveTo>
                <a:cubicBezTo>
                  <a:pt x="2160" y="107"/>
                  <a:pt x="2159" y="81"/>
                  <a:pt x="2183" y="81"/>
                </a:cubicBezTo>
                <a:cubicBezTo>
                  <a:pt x="2207" y="81"/>
                  <a:pt x="2206" y="107"/>
                  <a:pt x="2206" y="110"/>
                </a:cubicBezTo>
                <a:cubicBezTo>
                  <a:pt x="2206" y="281"/>
                  <a:pt x="2206" y="281"/>
                  <a:pt x="2206" y="281"/>
                </a:cubicBezTo>
                <a:cubicBezTo>
                  <a:pt x="2206" y="283"/>
                  <a:pt x="2207" y="310"/>
                  <a:pt x="2183" y="310"/>
                </a:cubicBezTo>
                <a:cubicBezTo>
                  <a:pt x="2159" y="310"/>
                  <a:pt x="2160" y="283"/>
                  <a:pt x="2160" y="281"/>
                </a:cubicBezTo>
                <a:lnTo>
                  <a:pt x="2160" y="110"/>
                </a:lnTo>
                <a:close/>
                <a:moveTo>
                  <a:pt x="2323" y="116"/>
                </a:moveTo>
                <a:cubicBezTo>
                  <a:pt x="2323" y="23"/>
                  <a:pt x="2266" y="0"/>
                  <a:pt x="2183" y="0"/>
                </a:cubicBezTo>
                <a:cubicBezTo>
                  <a:pt x="2100" y="0"/>
                  <a:pt x="2043" y="23"/>
                  <a:pt x="2043" y="116"/>
                </a:cubicBezTo>
                <a:cubicBezTo>
                  <a:pt x="2043" y="275"/>
                  <a:pt x="2043" y="275"/>
                  <a:pt x="2043" y="275"/>
                </a:cubicBezTo>
                <a:cubicBezTo>
                  <a:pt x="2043" y="368"/>
                  <a:pt x="2100" y="392"/>
                  <a:pt x="2183" y="392"/>
                </a:cubicBezTo>
                <a:cubicBezTo>
                  <a:pt x="2266" y="392"/>
                  <a:pt x="2323" y="368"/>
                  <a:pt x="2323" y="275"/>
                </a:cubicBezTo>
                <a:lnTo>
                  <a:pt x="2323" y="116"/>
                </a:lnTo>
                <a:close/>
                <a:moveTo>
                  <a:pt x="1824" y="243"/>
                </a:moveTo>
                <a:cubicBezTo>
                  <a:pt x="1824" y="280"/>
                  <a:pt x="1824" y="280"/>
                  <a:pt x="1824" y="280"/>
                </a:cubicBezTo>
                <a:cubicBezTo>
                  <a:pt x="1824" y="287"/>
                  <a:pt x="1825" y="294"/>
                  <a:pt x="1823" y="301"/>
                </a:cubicBezTo>
                <a:cubicBezTo>
                  <a:pt x="1822" y="307"/>
                  <a:pt x="1819" y="313"/>
                  <a:pt x="1811" y="317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954" y="384"/>
                  <a:pt x="1954" y="384"/>
                  <a:pt x="1954" y="384"/>
                </a:cubicBezTo>
                <a:cubicBezTo>
                  <a:pt x="1954" y="317"/>
                  <a:pt x="1954" y="317"/>
                  <a:pt x="1954" y="317"/>
                </a:cubicBezTo>
                <a:cubicBezTo>
                  <a:pt x="1940" y="308"/>
                  <a:pt x="1942" y="294"/>
                  <a:pt x="1942" y="280"/>
                </a:cubicBezTo>
                <a:cubicBezTo>
                  <a:pt x="1942" y="235"/>
                  <a:pt x="1942" y="235"/>
                  <a:pt x="1942" y="235"/>
                </a:cubicBezTo>
                <a:cubicBezTo>
                  <a:pt x="2011" y="101"/>
                  <a:pt x="2011" y="101"/>
                  <a:pt x="2011" y="101"/>
                </a:cubicBezTo>
                <a:cubicBezTo>
                  <a:pt x="2017" y="88"/>
                  <a:pt x="2020" y="82"/>
                  <a:pt x="2031" y="74"/>
                </a:cubicBezTo>
                <a:cubicBezTo>
                  <a:pt x="2031" y="7"/>
                  <a:pt x="2031" y="7"/>
                  <a:pt x="2031" y="7"/>
                </a:cubicBezTo>
                <a:cubicBezTo>
                  <a:pt x="1913" y="7"/>
                  <a:pt x="1913" y="7"/>
                  <a:pt x="1913" y="7"/>
                </a:cubicBezTo>
                <a:cubicBezTo>
                  <a:pt x="1913" y="56"/>
                  <a:pt x="1913" y="56"/>
                  <a:pt x="1913" y="56"/>
                </a:cubicBezTo>
                <a:cubicBezTo>
                  <a:pt x="1913" y="83"/>
                  <a:pt x="1905" y="102"/>
                  <a:pt x="1892" y="125"/>
                </a:cubicBezTo>
                <a:cubicBezTo>
                  <a:pt x="1878" y="102"/>
                  <a:pt x="1870" y="83"/>
                  <a:pt x="1870" y="56"/>
                </a:cubicBezTo>
                <a:cubicBezTo>
                  <a:pt x="1870" y="7"/>
                  <a:pt x="1870" y="7"/>
                  <a:pt x="1870" y="7"/>
                </a:cubicBezTo>
                <a:cubicBezTo>
                  <a:pt x="1735" y="7"/>
                  <a:pt x="1735" y="7"/>
                  <a:pt x="1735" y="7"/>
                </a:cubicBezTo>
                <a:cubicBezTo>
                  <a:pt x="1735" y="74"/>
                  <a:pt x="1735" y="74"/>
                  <a:pt x="1735" y="74"/>
                </a:cubicBezTo>
                <a:cubicBezTo>
                  <a:pt x="1748" y="82"/>
                  <a:pt x="1753" y="98"/>
                  <a:pt x="1760" y="112"/>
                </a:cubicBezTo>
                <a:lnTo>
                  <a:pt x="1824" y="243"/>
                </a:lnTo>
                <a:close/>
                <a:moveTo>
                  <a:pt x="1577" y="96"/>
                </a:moveTo>
                <a:cubicBezTo>
                  <a:pt x="1583" y="86"/>
                  <a:pt x="1586" y="81"/>
                  <a:pt x="1601" y="74"/>
                </a:cubicBezTo>
                <a:cubicBezTo>
                  <a:pt x="1601" y="7"/>
                  <a:pt x="1601" y="7"/>
                  <a:pt x="1601" y="7"/>
                </a:cubicBezTo>
                <a:cubicBezTo>
                  <a:pt x="1474" y="7"/>
                  <a:pt x="1474" y="7"/>
                  <a:pt x="1474" y="7"/>
                </a:cubicBezTo>
                <a:cubicBezTo>
                  <a:pt x="1474" y="66"/>
                  <a:pt x="1474" y="66"/>
                  <a:pt x="1474" y="66"/>
                </a:cubicBezTo>
                <a:cubicBezTo>
                  <a:pt x="1474" y="81"/>
                  <a:pt x="1473" y="84"/>
                  <a:pt x="1454" y="116"/>
                </a:cubicBezTo>
                <a:cubicBezTo>
                  <a:pt x="1426" y="159"/>
                  <a:pt x="1426" y="159"/>
                  <a:pt x="1426" y="159"/>
                </a:cubicBezTo>
                <a:cubicBezTo>
                  <a:pt x="1426" y="111"/>
                  <a:pt x="1426" y="111"/>
                  <a:pt x="1426" y="111"/>
                </a:cubicBezTo>
                <a:cubicBezTo>
                  <a:pt x="1426" y="97"/>
                  <a:pt x="1425" y="83"/>
                  <a:pt x="1439" y="74"/>
                </a:cubicBezTo>
                <a:cubicBezTo>
                  <a:pt x="1439" y="7"/>
                  <a:pt x="1439" y="7"/>
                  <a:pt x="1439" y="7"/>
                </a:cubicBezTo>
                <a:cubicBezTo>
                  <a:pt x="1296" y="7"/>
                  <a:pt x="1296" y="7"/>
                  <a:pt x="1296" y="7"/>
                </a:cubicBezTo>
                <a:cubicBezTo>
                  <a:pt x="1296" y="74"/>
                  <a:pt x="1296" y="74"/>
                  <a:pt x="1296" y="74"/>
                </a:cubicBezTo>
                <a:cubicBezTo>
                  <a:pt x="1310" y="83"/>
                  <a:pt x="1309" y="97"/>
                  <a:pt x="1309" y="111"/>
                </a:cubicBezTo>
                <a:cubicBezTo>
                  <a:pt x="1309" y="280"/>
                  <a:pt x="1309" y="280"/>
                  <a:pt x="1309" y="280"/>
                </a:cubicBezTo>
                <a:cubicBezTo>
                  <a:pt x="1309" y="294"/>
                  <a:pt x="1310" y="308"/>
                  <a:pt x="1296" y="317"/>
                </a:cubicBezTo>
                <a:cubicBezTo>
                  <a:pt x="1296" y="384"/>
                  <a:pt x="1296" y="384"/>
                  <a:pt x="1296" y="384"/>
                </a:cubicBezTo>
                <a:cubicBezTo>
                  <a:pt x="1439" y="384"/>
                  <a:pt x="1439" y="384"/>
                  <a:pt x="1439" y="384"/>
                </a:cubicBezTo>
                <a:cubicBezTo>
                  <a:pt x="1439" y="317"/>
                  <a:pt x="1439" y="317"/>
                  <a:pt x="1439" y="317"/>
                </a:cubicBezTo>
                <a:cubicBezTo>
                  <a:pt x="1425" y="308"/>
                  <a:pt x="1426" y="294"/>
                  <a:pt x="1426" y="280"/>
                </a:cubicBezTo>
                <a:cubicBezTo>
                  <a:pt x="1426" y="220"/>
                  <a:pt x="1426" y="220"/>
                  <a:pt x="1426" y="220"/>
                </a:cubicBezTo>
                <a:cubicBezTo>
                  <a:pt x="1427" y="220"/>
                  <a:pt x="1427" y="220"/>
                  <a:pt x="1427" y="220"/>
                </a:cubicBezTo>
                <a:cubicBezTo>
                  <a:pt x="1456" y="278"/>
                  <a:pt x="1456" y="278"/>
                  <a:pt x="1456" y="278"/>
                </a:cubicBezTo>
                <a:cubicBezTo>
                  <a:pt x="1469" y="304"/>
                  <a:pt x="1474" y="310"/>
                  <a:pt x="1474" y="339"/>
                </a:cubicBezTo>
                <a:cubicBezTo>
                  <a:pt x="1474" y="384"/>
                  <a:pt x="1474" y="384"/>
                  <a:pt x="1474" y="384"/>
                </a:cubicBezTo>
                <a:cubicBezTo>
                  <a:pt x="1608" y="384"/>
                  <a:pt x="1608" y="384"/>
                  <a:pt x="1608" y="384"/>
                </a:cubicBezTo>
                <a:cubicBezTo>
                  <a:pt x="1608" y="317"/>
                  <a:pt x="1608" y="317"/>
                  <a:pt x="1608" y="317"/>
                </a:cubicBezTo>
                <a:cubicBezTo>
                  <a:pt x="1592" y="309"/>
                  <a:pt x="1588" y="300"/>
                  <a:pt x="1582" y="287"/>
                </a:cubicBezTo>
                <a:cubicBezTo>
                  <a:pt x="1526" y="177"/>
                  <a:pt x="1526" y="177"/>
                  <a:pt x="1526" y="177"/>
                </a:cubicBezTo>
                <a:lnTo>
                  <a:pt x="1577" y="96"/>
                </a:lnTo>
                <a:close/>
                <a:moveTo>
                  <a:pt x="1103" y="7"/>
                </a:moveTo>
                <a:cubicBezTo>
                  <a:pt x="975" y="7"/>
                  <a:pt x="975" y="7"/>
                  <a:pt x="975" y="7"/>
                </a:cubicBezTo>
                <a:cubicBezTo>
                  <a:pt x="975" y="74"/>
                  <a:pt x="975" y="74"/>
                  <a:pt x="975" y="74"/>
                </a:cubicBezTo>
                <a:cubicBezTo>
                  <a:pt x="989" y="83"/>
                  <a:pt x="988" y="97"/>
                  <a:pt x="988" y="111"/>
                </a:cubicBezTo>
                <a:cubicBezTo>
                  <a:pt x="988" y="280"/>
                  <a:pt x="988" y="280"/>
                  <a:pt x="988" y="280"/>
                </a:cubicBezTo>
                <a:cubicBezTo>
                  <a:pt x="988" y="294"/>
                  <a:pt x="989" y="308"/>
                  <a:pt x="975" y="317"/>
                </a:cubicBezTo>
                <a:cubicBezTo>
                  <a:pt x="975" y="384"/>
                  <a:pt x="975" y="384"/>
                  <a:pt x="975" y="384"/>
                </a:cubicBezTo>
                <a:cubicBezTo>
                  <a:pt x="1092" y="384"/>
                  <a:pt x="1092" y="384"/>
                  <a:pt x="1092" y="384"/>
                </a:cubicBezTo>
                <a:cubicBezTo>
                  <a:pt x="1092" y="317"/>
                  <a:pt x="1092" y="317"/>
                  <a:pt x="1092" y="317"/>
                </a:cubicBezTo>
                <a:cubicBezTo>
                  <a:pt x="1078" y="308"/>
                  <a:pt x="1080" y="294"/>
                  <a:pt x="1080" y="280"/>
                </a:cubicBezTo>
                <a:cubicBezTo>
                  <a:pt x="1080" y="215"/>
                  <a:pt x="1080" y="215"/>
                  <a:pt x="1080" y="215"/>
                </a:cubicBezTo>
                <a:cubicBezTo>
                  <a:pt x="1081" y="215"/>
                  <a:pt x="1081" y="215"/>
                  <a:pt x="1081" y="215"/>
                </a:cubicBezTo>
                <a:cubicBezTo>
                  <a:pt x="1150" y="384"/>
                  <a:pt x="1150" y="384"/>
                  <a:pt x="1150" y="384"/>
                </a:cubicBezTo>
                <a:cubicBezTo>
                  <a:pt x="1264" y="384"/>
                  <a:pt x="1264" y="384"/>
                  <a:pt x="1264" y="384"/>
                </a:cubicBezTo>
                <a:cubicBezTo>
                  <a:pt x="1264" y="111"/>
                  <a:pt x="1264" y="111"/>
                  <a:pt x="1264" y="111"/>
                </a:cubicBezTo>
                <a:cubicBezTo>
                  <a:pt x="1264" y="97"/>
                  <a:pt x="1263" y="83"/>
                  <a:pt x="1277" y="74"/>
                </a:cubicBezTo>
                <a:cubicBezTo>
                  <a:pt x="1277" y="7"/>
                  <a:pt x="1277" y="7"/>
                  <a:pt x="1277" y="7"/>
                </a:cubicBezTo>
                <a:cubicBezTo>
                  <a:pt x="1157" y="7"/>
                  <a:pt x="1157" y="7"/>
                  <a:pt x="1157" y="7"/>
                </a:cubicBezTo>
                <a:cubicBezTo>
                  <a:pt x="1157" y="74"/>
                  <a:pt x="1157" y="74"/>
                  <a:pt x="1157" y="74"/>
                </a:cubicBezTo>
                <a:cubicBezTo>
                  <a:pt x="1171" y="83"/>
                  <a:pt x="1169" y="97"/>
                  <a:pt x="1169" y="111"/>
                </a:cubicBezTo>
                <a:cubicBezTo>
                  <a:pt x="1169" y="177"/>
                  <a:pt x="1169" y="177"/>
                  <a:pt x="1169" y="177"/>
                </a:cubicBezTo>
                <a:cubicBezTo>
                  <a:pt x="1169" y="177"/>
                  <a:pt x="1169" y="177"/>
                  <a:pt x="1169" y="177"/>
                </a:cubicBezTo>
                <a:lnTo>
                  <a:pt x="1103" y="7"/>
                </a:lnTo>
                <a:close/>
                <a:moveTo>
                  <a:pt x="784" y="317"/>
                </a:moveTo>
                <a:cubicBezTo>
                  <a:pt x="774" y="315"/>
                  <a:pt x="768" y="307"/>
                  <a:pt x="768" y="297"/>
                </a:cubicBezTo>
                <a:cubicBezTo>
                  <a:pt x="768" y="293"/>
                  <a:pt x="769" y="289"/>
                  <a:pt x="770" y="286"/>
                </a:cubicBezTo>
                <a:cubicBezTo>
                  <a:pt x="827" y="286"/>
                  <a:pt x="827" y="286"/>
                  <a:pt x="827" y="286"/>
                </a:cubicBezTo>
                <a:cubicBezTo>
                  <a:pt x="828" y="289"/>
                  <a:pt x="829" y="293"/>
                  <a:pt x="829" y="297"/>
                </a:cubicBezTo>
                <a:cubicBezTo>
                  <a:pt x="829" y="307"/>
                  <a:pt x="824" y="314"/>
                  <a:pt x="815" y="317"/>
                </a:cubicBezTo>
                <a:cubicBezTo>
                  <a:pt x="815" y="384"/>
                  <a:pt x="815" y="384"/>
                  <a:pt x="815" y="384"/>
                </a:cubicBezTo>
                <a:cubicBezTo>
                  <a:pt x="963" y="384"/>
                  <a:pt x="963" y="384"/>
                  <a:pt x="963" y="384"/>
                </a:cubicBezTo>
                <a:cubicBezTo>
                  <a:pt x="963" y="317"/>
                  <a:pt x="963" y="317"/>
                  <a:pt x="963" y="317"/>
                </a:cubicBezTo>
                <a:cubicBezTo>
                  <a:pt x="950" y="313"/>
                  <a:pt x="946" y="292"/>
                  <a:pt x="943" y="280"/>
                </a:cubicBezTo>
                <a:cubicBezTo>
                  <a:pt x="888" y="7"/>
                  <a:pt x="888" y="7"/>
                  <a:pt x="888" y="7"/>
                </a:cubicBezTo>
                <a:cubicBezTo>
                  <a:pt x="721" y="7"/>
                  <a:pt x="721" y="7"/>
                  <a:pt x="721" y="7"/>
                </a:cubicBezTo>
                <a:cubicBezTo>
                  <a:pt x="672" y="275"/>
                  <a:pt x="672" y="275"/>
                  <a:pt x="672" y="275"/>
                </a:cubicBezTo>
                <a:cubicBezTo>
                  <a:pt x="668" y="289"/>
                  <a:pt x="667" y="308"/>
                  <a:pt x="654" y="317"/>
                </a:cubicBezTo>
                <a:cubicBezTo>
                  <a:pt x="654" y="384"/>
                  <a:pt x="654" y="384"/>
                  <a:pt x="654" y="384"/>
                </a:cubicBezTo>
                <a:cubicBezTo>
                  <a:pt x="784" y="384"/>
                  <a:pt x="784" y="384"/>
                  <a:pt x="784" y="384"/>
                </a:cubicBezTo>
                <a:lnTo>
                  <a:pt x="784" y="317"/>
                </a:lnTo>
                <a:close/>
                <a:moveTo>
                  <a:pt x="778" y="212"/>
                </a:moveTo>
                <a:cubicBezTo>
                  <a:pt x="796" y="100"/>
                  <a:pt x="796" y="100"/>
                  <a:pt x="796" y="100"/>
                </a:cubicBezTo>
                <a:cubicBezTo>
                  <a:pt x="797" y="100"/>
                  <a:pt x="797" y="100"/>
                  <a:pt x="797" y="100"/>
                </a:cubicBezTo>
                <a:cubicBezTo>
                  <a:pt x="816" y="212"/>
                  <a:pt x="816" y="212"/>
                  <a:pt x="816" y="212"/>
                </a:cubicBezTo>
                <a:lnTo>
                  <a:pt x="778" y="212"/>
                </a:lnTo>
                <a:close/>
                <a:moveTo>
                  <a:pt x="642" y="317"/>
                </a:moveTo>
                <a:cubicBezTo>
                  <a:pt x="628" y="308"/>
                  <a:pt x="630" y="294"/>
                  <a:pt x="630" y="280"/>
                </a:cubicBezTo>
                <a:cubicBezTo>
                  <a:pt x="630" y="111"/>
                  <a:pt x="630" y="111"/>
                  <a:pt x="630" y="111"/>
                </a:cubicBezTo>
                <a:cubicBezTo>
                  <a:pt x="630" y="97"/>
                  <a:pt x="628" y="83"/>
                  <a:pt x="642" y="74"/>
                </a:cubicBezTo>
                <a:cubicBezTo>
                  <a:pt x="642" y="7"/>
                  <a:pt x="642" y="7"/>
                  <a:pt x="642" y="7"/>
                </a:cubicBezTo>
                <a:cubicBezTo>
                  <a:pt x="499" y="7"/>
                  <a:pt x="499" y="7"/>
                  <a:pt x="499" y="7"/>
                </a:cubicBezTo>
                <a:cubicBezTo>
                  <a:pt x="499" y="74"/>
                  <a:pt x="499" y="74"/>
                  <a:pt x="499" y="74"/>
                </a:cubicBezTo>
                <a:cubicBezTo>
                  <a:pt x="514" y="83"/>
                  <a:pt x="512" y="97"/>
                  <a:pt x="512" y="111"/>
                </a:cubicBezTo>
                <a:cubicBezTo>
                  <a:pt x="512" y="151"/>
                  <a:pt x="512" y="151"/>
                  <a:pt x="512" y="151"/>
                </a:cubicBezTo>
                <a:cubicBezTo>
                  <a:pt x="467" y="151"/>
                  <a:pt x="467" y="151"/>
                  <a:pt x="467" y="151"/>
                </a:cubicBezTo>
                <a:cubicBezTo>
                  <a:pt x="467" y="111"/>
                  <a:pt x="467" y="111"/>
                  <a:pt x="467" y="111"/>
                </a:cubicBezTo>
                <a:cubicBezTo>
                  <a:pt x="467" y="97"/>
                  <a:pt x="466" y="83"/>
                  <a:pt x="480" y="74"/>
                </a:cubicBezTo>
                <a:cubicBezTo>
                  <a:pt x="480" y="7"/>
                  <a:pt x="480" y="7"/>
                  <a:pt x="480" y="7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51" y="83"/>
                  <a:pt x="350" y="97"/>
                  <a:pt x="350" y="111"/>
                </a:cubicBezTo>
                <a:cubicBezTo>
                  <a:pt x="350" y="280"/>
                  <a:pt x="350" y="280"/>
                  <a:pt x="350" y="280"/>
                </a:cubicBezTo>
                <a:cubicBezTo>
                  <a:pt x="350" y="294"/>
                  <a:pt x="351" y="308"/>
                  <a:pt x="337" y="317"/>
                </a:cubicBezTo>
                <a:cubicBezTo>
                  <a:pt x="337" y="384"/>
                  <a:pt x="337" y="384"/>
                  <a:pt x="337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66" y="308"/>
                  <a:pt x="467" y="294"/>
                  <a:pt x="467" y="280"/>
                </a:cubicBezTo>
                <a:cubicBezTo>
                  <a:pt x="467" y="225"/>
                  <a:pt x="467" y="225"/>
                  <a:pt x="467" y="225"/>
                </a:cubicBezTo>
                <a:cubicBezTo>
                  <a:pt x="512" y="225"/>
                  <a:pt x="512" y="225"/>
                  <a:pt x="512" y="225"/>
                </a:cubicBezTo>
                <a:cubicBezTo>
                  <a:pt x="512" y="280"/>
                  <a:pt x="512" y="280"/>
                  <a:pt x="512" y="280"/>
                </a:cubicBezTo>
                <a:cubicBezTo>
                  <a:pt x="512" y="294"/>
                  <a:pt x="514" y="308"/>
                  <a:pt x="499" y="317"/>
                </a:cubicBezTo>
                <a:cubicBezTo>
                  <a:pt x="499" y="384"/>
                  <a:pt x="499" y="384"/>
                  <a:pt x="499" y="384"/>
                </a:cubicBezTo>
                <a:cubicBezTo>
                  <a:pt x="642" y="384"/>
                  <a:pt x="642" y="384"/>
                  <a:pt x="642" y="384"/>
                </a:cubicBezTo>
                <a:lnTo>
                  <a:pt x="642" y="317"/>
                </a:lnTo>
                <a:close/>
                <a:moveTo>
                  <a:pt x="0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83" y="97"/>
                  <a:pt x="87" y="88"/>
                  <a:pt x="104" y="87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4"/>
                  <a:pt x="105" y="308"/>
                  <a:pt x="91" y="317"/>
                </a:cubicBezTo>
                <a:cubicBezTo>
                  <a:pt x="91" y="384"/>
                  <a:pt x="91" y="384"/>
                  <a:pt x="91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234" y="317"/>
                  <a:pt x="234" y="317"/>
                  <a:pt x="234" y="317"/>
                </a:cubicBezTo>
                <a:cubicBezTo>
                  <a:pt x="220" y="308"/>
                  <a:pt x="222" y="294"/>
                  <a:pt x="222" y="280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38" y="88"/>
                  <a:pt x="242" y="97"/>
                  <a:pt x="242" y="114"/>
                </a:cubicBezTo>
                <a:cubicBezTo>
                  <a:pt x="242" y="177"/>
                  <a:pt x="242" y="177"/>
                  <a:pt x="242" y="177"/>
                </a:cubicBezTo>
                <a:cubicBezTo>
                  <a:pt x="325" y="177"/>
                  <a:pt x="325" y="177"/>
                  <a:pt x="325" y="177"/>
                </a:cubicBezTo>
                <a:cubicBezTo>
                  <a:pt x="325" y="7"/>
                  <a:pt x="325" y="7"/>
                  <a:pt x="325" y="7"/>
                </a:cubicBezTo>
                <a:cubicBezTo>
                  <a:pt x="0" y="7"/>
                  <a:pt x="0" y="7"/>
                  <a:pt x="0" y="7"/>
                </a:cubicBezTo>
                <a:lnTo>
                  <a:pt x="0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800" dirty="0">
              <a:solidFill>
                <a:srgbClr val="000000"/>
              </a:solidFill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43689" y="4909432"/>
            <a:ext cx="11066847" cy="332399"/>
          </a:xfrm>
        </p:spPr>
        <p:txBody>
          <a:bodyPr/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grpSp>
        <p:nvGrpSpPr>
          <p:cNvPr id="18" name="Group 15"/>
          <p:cNvGrpSpPr/>
          <p:nvPr/>
        </p:nvGrpSpPr>
        <p:grpSpPr bwMode="ltGray"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9" name="Group 16"/>
            <p:cNvGrpSpPr>
              <a:grpSpLocks/>
            </p:cNvGrpSpPr>
            <p:nvPr userDrawn="1"/>
          </p:nvGrpSpPr>
          <p:grpSpPr bwMode="ltGray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21" name="Freeform 3"/>
              <p:cNvSpPr>
                <a:spLocks/>
              </p:cNvSpPr>
              <p:nvPr/>
            </p:nvSpPr>
            <p:spPr bwMode="ltGray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Freeform 5"/>
            <p:cNvSpPr>
              <a:spLocks noEditPoints="1"/>
            </p:cNvSpPr>
            <p:nvPr userDrawn="1"/>
          </p:nvSpPr>
          <p:spPr bwMode="ltGray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2135349856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58627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0483" y="2001296"/>
            <a:ext cx="7327087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1" baseline="0">
                <a:solidFill>
                  <a:schemeClr val="bg1"/>
                </a:solidFill>
              </a:defRPr>
            </a:lvl1pPr>
            <a:lvl2pPr marL="0" indent="0">
              <a:buFont typeface="Arial" pitchFamily="34" charset="0"/>
              <a:buNone/>
              <a:defRPr b="1">
                <a:solidFill>
                  <a:schemeClr val="bg1"/>
                </a:solidFill>
              </a:defRPr>
            </a:lvl2pPr>
            <a:lvl3pPr marL="0" indent="0">
              <a:buNone/>
              <a:defRPr sz="2000"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56" y="1430983"/>
            <a:ext cx="7315200" cy="418576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AU" dirty="0"/>
          </a:p>
        </p:txBody>
      </p:sp>
      <p:grpSp>
        <p:nvGrpSpPr>
          <p:cNvPr id="4" name="Group 8"/>
          <p:cNvGrpSpPr/>
          <p:nvPr/>
        </p:nvGrpSpPr>
        <p:grpSpPr>
          <a:xfrm>
            <a:off x="10096617" y="5990480"/>
            <a:ext cx="1622307" cy="516700"/>
            <a:chOff x="7572463" y="5990480"/>
            <a:chExt cx="1216730" cy="516700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572463" y="5990480"/>
              <a:ext cx="516700" cy="516700"/>
              <a:chOff x="2077" y="1355"/>
              <a:chExt cx="1609" cy="1609"/>
            </a:xfrm>
          </p:grpSpPr>
          <p:sp>
            <p:nvSpPr>
              <p:cNvPr id="14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/>
              </a:p>
            </p:txBody>
          </p:sp>
          <p:sp>
            <p:nvSpPr>
              <p:cNvPr id="15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/>
              </a:p>
            </p:txBody>
          </p:sp>
        </p:grpSp>
        <p:sp>
          <p:nvSpPr>
            <p:cNvPr id="13" name="Freeform 2"/>
            <p:cNvSpPr>
              <a:spLocks noEditPoints="1"/>
            </p:cNvSpPr>
            <p:nvPr userDrawn="1"/>
          </p:nvSpPr>
          <p:spPr bwMode="black">
            <a:xfrm>
              <a:off x="8168765" y="6112781"/>
              <a:ext cx="620428" cy="272098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/>
            </a:p>
          </p:txBody>
        </p:sp>
      </p:grp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87419" y="3361710"/>
            <a:ext cx="4720815" cy="281548"/>
          </a:xfrm>
        </p:spPr>
        <p:txBody>
          <a:bodyPr/>
          <a:lstStyle>
            <a:lvl1pPr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4221896433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for Adding Imag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57" y="1430983"/>
            <a:ext cx="7315200" cy="418576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AU" dirty="0"/>
          </a:p>
        </p:txBody>
      </p:sp>
      <p:grpSp>
        <p:nvGrpSpPr>
          <p:cNvPr id="4" name="Group 8"/>
          <p:cNvGrpSpPr/>
          <p:nvPr/>
        </p:nvGrpSpPr>
        <p:grpSpPr>
          <a:xfrm>
            <a:off x="10096617" y="5990480"/>
            <a:ext cx="1622307" cy="516700"/>
            <a:chOff x="7572463" y="5990480"/>
            <a:chExt cx="1216730" cy="516700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572463" y="5990480"/>
              <a:ext cx="516700" cy="516700"/>
              <a:chOff x="2077" y="1355"/>
              <a:chExt cx="1609" cy="1609"/>
            </a:xfrm>
          </p:grpSpPr>
          <p:sp>
            <p:nvSpPr>
              <p:cNvPr id="14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/>
              </a:p>
            </p:txBody>
          </p:sp>
          <p:sp>
            <p:nvSpPr>
              <p:cNvPr id="15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/>
              </a:p>
            </p:txBody>
          </p:sp>
        </p:grpSp>
        <p:sp>
          <p:nvSpPr>
            <p:cNvPr id="13" name="Freeform 2"/>
            <p:cNvSpPr>
              <a:spLocks noEditPoints="1"/>
            </p:cNvSpPr>
            <p:nvPr userDrawn="1"/>
          </p:nvSpPr>
          <p:spPr bwMode="black">
            <a:xfrm>
              <a:off x="8168765" y="6112781"/>
              <a:ext cx="620428" cy="272098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/>
            </a:p>
          </p:txBody>
        </p:sp>
      </p:grpSp>
      <p:sp>
        <p:nvSpPr>
          <p:cNvPr id="2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7419" y="3361710"/>
            <a:ext cx="4720815" cy="281548"/>
          </a:xfrm>
        </p:spPr>
        <p:txBody>
          <a:bodyPr/>
          <a:lstStyle>
            <a:lvl1pPr>
              <a:spcBef>
                <a:spcPts val="0"/>
              </a:spcBef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3" y="2001296"/>
            <a:ext cx="7315200" cy="332399"/>
          </a:xfrm>
        </p:spPr>
        <p:txBody>
          <a:bodyPr/>
          <a:lstStyle>
            <a:lvl1pPr marL="0" indent="0">
              <a:buFont typeface="Arial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buFont typeface="Arial" pitchFamily="34" charset="0"/>
              <a:buNone/>
              <a:defRPr b="1">
                <a:solidFill>
                  <a:schemeClr val="bg1"/>
                </a:solidFill>
              </a:defRPr>
            </a:lvl2pPr>
            <a:lvl3pPr marL="0" indent="0">
              <a:buNone/>
              <a:defRPr b="1">
                <a:solidFill>
                  <a:schemeClr val="bg1"/>
                </a:solidFill>
              </a:defRPr>
            </a:lvl3pPr>
            <a:lvl4pPr marL="0" indent="0">
              <a:buNone/>
              <a:defRPr b="1">
                <a:solidFill>
                  <a:schemeClr val="bg1"/>
                </a:solidFill>
              </a:defRPr>
            </a:lvl4pPr>
            <a:lvl5pPr marL="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22189643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80483" y="2001296"/>
            <a:ext cx="7327087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1" baseline="0">
                <a:solidFill>
                  <a:schemeClr val="bg1"/>
                </a:solidFill>
              </a:defRPr>
            </a:lvl1pPr>
            <a:lvl2pPr marL="0" indent="0">
              <a:buFont typeface="Arial" pitchFamily="34" charset="0"/>
              <a:buNone/>
              <a:defRPr b="1">
                <a:solidFill>
                  <a:schemeClr val="bg1"/>
                </a:solidFill>
              </a:defRPr>
            </a:lvl2pPr>
            <a:lvl3pPr marL="0" indent="0">
              <a:buNone/>
              <a:defRPr sz="2000"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56" y="1430983"/>
            <a:ext cx="7315200" cy="418576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AU" dirty="0"/>
          </a:p>
        </p:txBody>
      </p:sp>
      <p:grpSp>
        <p:nvGrpSpPr>
          <p:cNvPr id="4" name="Group 8"/>
          <p:cNvGrpSpPr/>
          <p:nvPr/>
        </p:nvGrpSpPr>
        <p:grpSpPr>
          <a:xfrm>
            <a:off x="10096617" y="5990480"/>
            <a:ext cx="1622307" cy="516700"/>
            <a:chOff x="7572463" y="5990480"/>
            <a:chExt cx="1216730" cy="516700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572463" y="5990480"/>
              <a:ext cx="516700" cy="516700"/>
              <a:chOff x="2077" y="1355"/>
              <a:chExt cx="1609" cy="1609"/>
            </a:xfrm>
          </p:grpSpPr>
          <p:sp>
            <p:nvSpPr>
              <p:cNvPr id="14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Freeform 2"/>
            <p:cNvSpPr>
              <a:spLocks noEditPoints="1"/>
            </p:cNvSpPr>
            <p:nvPr userDrawn="1"/>
          </p:nvSpPr>
          <p:spPr bwMode="black">
            <a:xfrm>
              <a:off x="8168765" y="6112781"/>
              <a:ext cx="620428" cy="272098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87419" y="3361710"/>
            <a:ext cx="4720815" cy="281548"/>
          </a:xfrm>
        </p:spPr>
        <p:txBody>
          <a:bodyPr/>
          <a:lstStyle>
            <a:lvl1pPr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426531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Adding Imag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57" y="1430983"/>
            <a:ext cx="7315200" cy="418576"/>
          </a:xfrm>
        </p:spPr>
        <p:txBody>
          <a:bodyPr wrap="square" anchor="b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AU" dirty="0"/>
          </a:p>
        </p:txBody>
      </p:sp>
      <p:grpSp>
        <p:nvGrpSpPr>
          <p:cNvPr id="4" name="Group 8"/>
          <p:cNvGrpSpPr/>
          <p:nvPr/>
        </p:nvGrpSpPr>
        <p:grpSpPr>
          <a:xfrm>
            <a:off x="10096617" y="5990480"/>
            <a:ext cx="1622307" cy="516700"/>
            <a:chOff x="7572463" y="5990480"/>
            <a:chExt cx="1216730" cy="516700"/>
          </a:xfrm>
        </p:grpSpPr>
        <p:grpSp>
          <p:nvGrpSpPr>
            <p:cNvPr id="5" name="Group 2"/>
            <p:cNvGrpSpPr>
              <a:grpSpLocks/>
            </p:cNvGrpSpPr>
            <p:nvPr userDrawn="1"/>
          </p:nvGrpSpPr>
          <p:grpSpPr bwMode="auto">
            <a:xfrm>
              <a:off x="7572463" y="5990480"/>
              <a:ext cx="516700" cy="516700"/>
              <a:chOff x="2077" y="1355"/>
              <a:chExt cx="1609" cy="1609"/>
            </a:xfrm>
          </p:grpSpPr>
          <p:sp>
            <p:nvSpPr>
              <p:cNvPr id="14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Freeform 2"/>
            <p:cNvSpPr>
              <a:spLocks noEditPoints="1"/>
            </p:cNvSpPr>
            <p:nvPr userDrawn="1"/>
          </p:nvSpPr>
          <p:spPr bwMode="black">
            <a:xfrm>
              <a:off x="8168765" y="6112781"/>
              <a:ext cx="620428" cy="272098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7419" y="3361710"/>
            <a:ext cx="4720815" cy="281548"/>
          </a:xfrm>
        </p:spPr>
        <p:txBody>
          <a:bodyPr/>
          <a:lstStyle>
            <a:lvl1pPr>
              <a:spcBef>
                <a:spcPts val="0"/>
              </a:spcBef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3" y="2001296"/>
            <a:ext cx="7315200" cy="332399"/>
          </a:xfrm>
        </p:spPr>
        <p:txBody>
          <a:bodyPr/>
          <a:lstStyle>
            <a:lvl1pPr marL="0" indent="0">
              <a:buFont typeface="Arial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buFont typeface="Arial" pitchFamily="34" charset="0"/>
              <a:buNone/>
              <a:defRPr b="1">
                <a:solidFill>
                  <a:schemeClr val="bg1"/>
                </a:solidFill>
              </a:defRPr>
            </a:lvl2pPr>
            <a:lvl3pPr marL="0" indent="0">
              <a:buNone/>
              <a:defRPr b="1">
                <a:solidFill>
                  <a:schemeClr val="bg1"/>
                </a:solidFill>
              </a:defRPr>
            </a:lvl3pPr>
            <a:lvl4pPr marL="0" indent="0">
              <a:buNone/>
              <a:defRPr b="1">
                <a:solidFill>
                  <a:schemeClr val="bg1"/>
                </a:solidFill>
              </a:defRPr>
            </a:lvl4pPr>
            <a:lvl5pPr marL="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58658856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Sky Blu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390564" y="1400307"/>
            <a:ext cx="5316125" cy="3662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Title</a:t>
            </a:r>
            <a:endParaRPr lang="en-AU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85020" y="2033124"/>
            <a:ext cx="5315712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  <a:endParaRPr lang="en-AU" dirty="0"/>
          </a:p>
        </p:txBody>
      </p:sp>
      <p:grpSp>
        <p:nvGrpSpPr>
          <p:cNvPr id="14" name="Group 15"/>
          <p:cNvGrpSpPr/>
          <p:nvPr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5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7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21514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Slat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90564" y="1400307"/>
            <a:ext cx="5316125" cy="366254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Enter Title</a:t>
            </a:r>
            <a:endParaRPr lang="en-AU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85020" y="2033124"/>
            <a:ext cx="5315712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  <a:endParaRPr lang="en-AU" dirty="0"/>
          </a:p>
        </p:txBody>
      </p:sp>
      <p:grpSp>
        <p:nvGrpSpPr>
          <p:cNvPr id="9" name="Group 15"/>
          <p:cNvGrpSpPr/>
          <p:nvPr userDrawn="1"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0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7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96189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Dusk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90564" y="1400307"/>
            <a:ext cx="5316125" cy="366254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Enter Title</a:t>
            </a:r>
            <a:endParaRPr lang="en-AU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85020" y="2033124"/>
            <a:ext cx="5315712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  <a:endParaRPr lang="en-AU" dirty="0"/>
          </a:p>
        </p:txBody>
      </p:sp>
      <p:grpSp>
        <p:nvGrpSpPr>
          <p:cNvPr id="9" name="Group 15"/>
          <p:cNvGrpSpPr/>
          <p:nvPr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0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7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34989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390564" y="1400307"/>
            <a:ext cx="5316125" cy="366254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Enter Title</a:t>
            </a:r>
            <a:endParaRPr lang="en-A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85020" y="2033124"/>
            <a:ext cx="5315712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  <a:endParaRPr lang="en-AU" dirty="0"/>
          </a:p>
        </p:txBody>
      </p:sp>
      <p:grpSp>
        <p:nvGrpSpPr>
          <p:cNvPr id="9" name="Group 15"/>
          <p:cNvGrpSpPr/>
          <p:nvPr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0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7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2007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for Adding Ima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390564" y="1400307"/>
            <a:ext cx="5316125" cy="366254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Enter Title</a:t>
            </a:r>
            <a:endParaRPr lang="en-AU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85020" y="2033124"/>
            <a:ext cx="5315712" cy="332399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2000" b="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  <a:endParaRPr lang="en-AU" dirty="0"/>
          </a:p>
        </p:txBody>
      </p:sp>
      <p:grpSp>
        <p:nvGrpSpPr>
          <p:cNvPr id="14" name="Group 15"/>
          <p:cNvGrpSpPr/>
          <p:nvPr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5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21628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" y="529802"/>
            <a:ext cx="11216640" cy="31393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1089825"/>
            <a:ext cx="11216640" cy="192514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15"/>
          <p:cNvGrpSpPr/>
          <p:nvPr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9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1371" y="6558777"/>
            <a:ext cx="609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04D59692-9C01-496D-8A3D-EDFAC4E8A8B9}" type="slidenum">
              <a:rPr lang="en-US" sz="800" smtClean="0">
                <a:solidFill>
                  <a:srgbClr val="6061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606164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7680" y="863587"/>
            <a:ext cx="112166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"/>
          <p:cNvGrpSpPr/>
          <p:nvPr/>
        </p:nvGrpSpPr>
        <p:grpSpPr>
          <a:xfrm>
            <a:off x="10563223" y="6372832"/>
            <a:ext cx="1152527" cy="363724"/>
            <a:chOff x="7922417" y="6220432"/>
            <a:chExt cx="864395" cy="363724"/>
          </a:xfrm>
        </p:grpSpPr>
        <p:grpSp>
          <p:nvGrpSpPr>
            <p:cNvPr id="15" name="Group 16"/>
            <p:cNvGrpSpPr>
              <a:grpSpLocks/>
            </p:cNvGrpSpPr>
            <p:nvPr userDrawn="1"/>
          </p:nvGrpSpPr>
          <p:grpSpPr bwMode="auto">
            <a:xfrm>
              <a:off x="7922417" y="6220432"/>
              <a:ext cx="363724" cy="363724"/>
              <a:chOff x="2077" y="1355"/>
              <a:chExt cx="1609" cy="1609"/>
            </a:xfrm>
          </p:grpSpPr>
          <p:sp>
            <p:nvSpPr>
              <p:cNvPr id="17" name="Freeform 3"/>
              <p:cNvSpPr>
                <a:spLocks/>
              </p:cNvSpPr>
              <p:nvPr/>
            </p:nvSpPr>
            <p:spPr bwMode="black">
              <a:xfrm>
                <a:off x="2881" y="1960"/>
                <a:ext cx="805" cy="1004"/>
              </a:xfrm>
              <a:custGeom>
                <a:avLst/>
                <a:gdLst>
                  <a:gd name="T0" fmla="*/ 0 w 805"/>
                  <a:gd name="T1" fmla="*/ 1004 h 1004"/>
                  <a:gd name="T2" fmla="*/ 805 w 805"/>
                  <a:gd name="T3" fmla="*/ 198 h 1004"/>
                  <a:gd name="T4" fmla="*/ 602 w 805"/>
                  <a:gd name="T5" fmla="*/ 0 h 1004"/>
                  <a:gd name="T6" fmla="*/ 352 w 805"/>
                  <a:gd name="T7" fmla="*/ 250 h 1004"/>
                  <a:gd name="T8" fmla="*/ 0 w 805"/>
                  <a:gd name="T9" fmla="*/ 1004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004">
                    <a:moveTo>
                      <a:pt x="0" y="1004"/>
                    </a:moveTo>
                    <a:lnTo>
                      <a:pt x="805" y="198"/>
                    </a:lnTo>
                    <a:lnTo>
                      <a:pt x="602" y="0"/>
                    </a:lnTo>
                    <a:lnTo>
                      <a:pt x="352" y="250"/>
                    </a:lnTo>
                    <a:lnTo>
                      <a:pt x="0" y="10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4"/>
              <p:cNvSpPr>
                <a:spLocks/>
              </p:cNvSpPr>
              <p:nvPr/>
            </p:nvSpPr>
            <p:spPr bwMode="ltGray">
              <a:xfrm>
                <a:off x="2077" y="1355"/>
                <a:ext cx="1406" cy="1609"/>
              </a:xfrm>
              <a:custGeom>
                <a:avLst/>
                <a:gdLst>
                  <a:gd name="T0" fmla="*/ 804 w 1406"/>
                  <a:gd name="T1" fmla="*/ 0 h 1609"/>
                  <a:gd name="T2" fmla="*/ 0 w 1406"/>
                  <a:gd name="T3" fmla="*/ 803 h 1609"/>
                  <a:gd name="T4" fmla="*/ 804 w 1406"/>
                  <a:gd name="T5" fmla="*/ 1609 h 1609"/>
                  <a:gd name="T6" fmla="*/ 1156 w 1406"/>
                  <a:gd name="T7" fmla="*/ 855 h 1609"/>
                  <a:gd name="T8" fmla="*/ 1406 w 1406"/>
                  <a:gd name="T9" fmla="*/ 605 h 1609"/>
                  <a:gd name="T10" fmla="*/ 804 w 1406"/>
                  <a:gd name="T11" fmla="*/ 0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6" h="1609">
                    <a:moveTo>
                      <a:pt x="804" y="0"/>
                    </a:moveTo>
                    <a:lnTo>
                      <a:pt x="0" y="803"/>
                    </a:lnTo>
                    <a:lnTo>
                      <a:pt x="804" y="1609"/>
                    </a:lnTo>
                    <a:lnTo>
                      <a:pt x="1156" y="855"/>
                    </a:lnTo>
                    <a:lnTo>
                      <a:pt x="1406" y="605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FFC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Freeform 5"/>
            <p:cNvSpPr>
              <a:spLocks noEditPoints="1"/>
            </p:cNvSpPr>
            <p:nvPr userDrawn="1"/>
          </p:nvSpPr>
          <p:spPr bwMode="black">
            <a:xfrm>
              <a:off x="8339932" y="6311332"/>
              <a:ext cx="446880" cy="189936"/>
            </a:xfrm>
            <a:custGeom>
              <a:avLst/>
              <a:gdLst>
                <a:gd name="T0" fmla="*/ 249 w 836"/>
                <a:gd name="T1" fmla="*/ 132 h 355"/>
                <a:gd name="T2" fmla="*/ 147 w 836"/>
                <a:gd name="T3" fmla="*/ 132 h 355"/>
                <a:gd name="T4" fmla="*/ 147 w 836"/>
                <a:gd name="T5" fmla="*/ 106 h 355"/>
                <a:gd name="T6" fmla="*/ 127 w 836"/>
                <a:gd name="T7" fmla="*/ 73 h 355"/>
                <a:gd name="T8" fmla="*/ 106 w 836"/>
                <a:gd name="T9" fmla="*/ 106 h 355"/>
                <a:gd name="T10" fmla="*/ 106 w 836"/>
                <a:gd name="T11" fmla="*/ 248 h 355"/>
                <a:gd name="T12" fmla="*/ 127 w 836"/>
                <a:gd name="T13" fmla="*/ 281 h 355"/>
                <a:gd name="T14" fmla="*/ 147 w 836"/>
                <a:gd name="T15" fmla="*/ 248 h 355"/>
                <a:gd name="T16" fmla="*/ 147 w 836"/>
                <a:gd name="T17" fmla="*/ 205 h 355"/>
                <a:gd name="T18" fmla="*/ 249 w 836"/>
                <a:gd name="T19" fmla="*/ 205 h 355"/>
                <a:gd name="T20" fmla="*/ 249 w 836"/>
                <a:gd name="T21" fmla="*/ 319 h 355"/>
                <a:gd name="T22" fmla="*/ 122 w 836"/>
                <a:gd name="T23" fmla="*/ 355 h 355"/>
                <a:gd name="T24" fmla="*/ 0 w 836"/>
                <a:gd name="T25" fmla="*/ 233 h 355"/>
                <a:gd name="T26" fmla="*/ 0 w 836"/>
                <a:gd name="T27" fmla="*/ 122 h 355"/>
                <a:gd name="T28" fmla="*/ 118 w 836"/>
                <a:gd name="T29" fmla="*/ 0 h 355"/>
                <a:gd name="T30" fmla="*/ 249 w 836"/>
                <a:gd name="T31" fmla="*/ 38 h 355"/>
                <a:gd name="T32" fmla="*/ 249 w 836"/>
                <a:gd name="T33" fmla="*/ 132 h 355"/>
                <a:gd name="T34" fmla="*/ 262 w 836"/>
                <a:gd name="T35" fmla="*/ 348 h 355"/>
                <a:gd name="T36" fmla="*/ 380 w 836"/>
                <a:gd name="T37" fmla="*/ 348 h 355"/>
                <a:gd name="T38" fmla="*/ 380 w 836"/>
                <a:gd name="T39" fmla="*/ 287 h 355"/>
                <a:gd name="T40" fmla="*/ 365 w 836"/>
                <a:gd name="T41" fmla="*/ 270 h 355"/>
                <a:gd name="T42" fmla="*/ 366 w 836"/>
                <a:gd name="T43" fmla="*/ 260 h 355"/>
                <a:gd name="T44" fmla="*/ 418 w 836"/>
                <a:gd name="T45" fmla="*/ 260 h 355"/>
                <a:gd name="T46" fmla="*/ 420 w 836"/>
                <a:gd name="T47" fmla="*/ 269 h 355"/>
                <a:gd name="T48" fmla="*/ 409 w 836"/>
                <a:gd name="T49" fmla="*/ 287 h 355"/>
                <a:gd name="T50" fmla="*/ 409 w 836"/>
                <a:gd name="T51" fmla="*/ 348 h 355"/>
                <a:gd name="T52" fmla="*/ 542 w 836"/>
                <a:gd name="T53" fmla="*/ 348 h 355"/>
                <a:gd name="T54" fmla="*/ 542 w 836"/>
                <a:gd name="T55" fmla="*/ 287 h 355"/>
                <a:gd name="T56" fmla="*/ 526 w 836"/>
                <a:gd name="T57" fmla="*/ 260 h 355"/>
                <a:gd name="T58" fmla="*/ 473 w 836"/>
                <a:gd name="T59" fmla="*/ 7 h 355"/>
                <a:gd name="T60" fmla="*/ 323 w 836"/>
                <a:gd name="T61" fmla="*/ 7 h 355"/>
                <a:gd name="T62" fmla="*/ 276 w 836"/>
                <a:gd name="T63" fmla="*/ 260 h 355"/>
                <a:gd name="T64" fmla="*/ 262 w 836"/>
                <a:gd name="T65" fmla="*/ 287 h 355"/>
                <a:gd name="T66" fmla="*/ 262 w 836"/>
                <a:gd name="T67" fmla="*/ 348 h 355"/>
                <a:gd name="T68" fmla="*/ 374 w 836"/>
                <a:gd name="T69" fmla="*/ 199 h 355"/>
                <a:gd name="T70" fmla="*/ 390 w 836"/>
                <a:gd name="T71" fmla="*/ 78 h 355"/>
                <a:gd name="T72" fmla="*/ 410 w 836"/>
                <a:gd name="T73" fmla="*/ 199 h 355"/>
                <a:gd name="T74" fmla="*/ 374 w 836"/>
                <a:gd name="T75" fmla="*/ 199 h 355"/>
                <a:gd name="T76" fmla="*/ 667 w 836"/>
                <a:gd name="T77" fmla="*/ 287 h 355"/>
                <a:gd name="T78" fmla="*/ 654 w 836"/>
                <a:gd name="T79" fmla="*/ 256 h 355"/>
                <a:gd name="T80" fmla="*/ 654 w 836"/>
                <a:gd name="T81" fmla="*/ 185 h 355"/>
                <a:gd name="T82" fmla="*/ 720 w 836"/>
                <a:gd name="T83" fmla="*/ 348 h 355"/>
                <a:gd name="T84" fmla="*/ 824 w 836"/>
                <a:gd name="T85" fmla="*/ 348 h 355"/>
                <a:gd name="T86" fmla="*/ 824 w 836"/>
                <a:gd name="T87" fmla="*/ 98 h 355"/>
                <a:gd name="T88" fmla="*/ 836 w 836"/>
                <a:gd name="T89" fmla="*/ 67 h 355"/>
                <a:gd name="T90" fmla="*/ 836 w 836"/>
                <a:gd name="T91" fmla="*/ 7 h 355"/>
                <a:gd name="T92" fmla="*/ 725 w 836"/>
                <a:gd name="T93" fmla="*/ 7 h 355"/>
                <a:gd name="T94" fmla="*/ 725 w 836"/>
                <a:gd name="T95" fmla="*/ 67 h 355"/>
                <a:gd name="T96" fmla="*/ 740 w 836"/>
                <a:gd name="T97" fmla="*/ 98 h 355"/>
                <a:gd name="T98" fmla="*/ 740 w 836"/>
                <a:gd name="T99" fmla="*/ 179 h 355"/>
                <a:gd name="T100" fmla="*/ 675 w 836"/>
                <a:gd name="T101" fmla="*/ 7 h 355"/>
                <a:gd name="T102" fmla="*/ 558 w 836"/>
                <a:gd name="T103" fmla="*/ 7 h 355"/>
                <a:gd name="T104" fmla="*/ 558 w 836"/>
                <a:gd name="T105" fmla="*/ 67 h 355"/>
                <a:gd name="T106" fmla="*/ 571 w 836"/>
                <a:gd name="T107" fmla="*/ 98 h 355"/>
                <a:gd name="T108" fmla="*/ 571 w 836"/>
                <a:gd name="T109" fmla="*/ 256 h 355"/>
                <a:gd name="T110" fmla="*/ 558 w 836"/>
                <a:gd name="T111" fmla="*/ 287 h 355"/>
                <a:gd name="T112" fmla="*/ 558 w 836"/>
                <a:gd name="T113" fmla="*/ 348 h 355"/>
                <a:gd name="T114" fmla="*/ 667 w 836"/>
                <a:gd name="T115" fmla="*/ 348 h 355"/>
                <a:gd name="T116" fmla="*/ 667 w 836"/>
                <a:gd name="T117" fmla="*/ 2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36" h="355">
                  <a:moveTo>
                    <a:pt x="249" y="132"/>
                  </a:moveTo>
                  <a:cubicBezTo>
                    <a:pt x="147" y="132"/>
                    <a:pt x="147" y="132"/>
                    <a:pt x="147" y="132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84"/>
                    <a:pt x="142" y="73"/>
                    <a:pt x="127" y="73"/>
                  </a:cubicBezTo>
                  <a:cubicBezTo>
                    <a:pt x="111" y="73"/>
                    <a:pt x="106" y="84"/>
                    <a:pt x="106" y="10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6" y="270"/>
                    <a:pt x="111" y="281"/>
                    <a:pt x="127" y="281"/>
                  </a:cubicBezTo>
                  <a:cubicBezTo>
                    <a:pt x="143" y="281"/>
                    <a:pt x="147" y="270"/>
                    <a:pt x="147" y="24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319"/>
                    <a:pt x="249" y="319"/>
                    <a:pt x="249" y="319"/>
                  </a:cubicBezTo>
                  <a:cubicBezTo>
                    <a:pt x="218" y="344"/>
                    <a:pt x="176" y="355"/>
                    <a:pt x="122" y="355"/>
                  </a:cubicBezTo>
                  <a:cubicBezTo>
                    <a:pt x="29" y="355"/>
                    <a:pt x="0" y="320"/>
                    <a:pt x="0" y="2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37"/>
                    <a:pt x="29" y="0"/>
                    <a:pt x="118" y="0"/>
                  </a:cubicBezTo>
                  <a:cubicBezTo>
                    <a:pt x="171" y="0"/>
                    <a:pt x="215" y="13"/>
                    <a:pt x="249" y="38"/>
                  </a:cubicBezTo>
                  <a:lnTo>
                    <a:pt x="249" y="132"/>
                  </a:lnTo>
                  <a:close/>
                  <a:moveTo>
                    <a:pt x="262" y="348"/>
                  </a:moveTo>
                  <a:cubicBezTo>
                    <a:pt x="380" y="348"/>
                    <a:pt x="380" y="348"/>
                    <a:pt x="380" y="348"/>
                  </a:cubicBezTo>
                  <a:cubicBezTo>
                    <a:pt x="380" y="287"/>
                    <a:pt x="380" y="287"/>
                    <a:pt x="380" y="287"/>
                  </a:cubicBezTo>
                  <a:cubicBezTo>
                    <a:pt x="370" y="286"/>
                    <a:pt x="365" y="281"/>
                    <a:pt x="365" y="270"/>
                  </a:cubicBezTo>
                  <a:cubicBezTo>
                    <a:pt x="365" y="267"/>
                    <a:pt x="366" y="264"/>
                    <a:pt x="366" y="260"/>
                  </a:cubicBezTo>
                  <a:cubicBezTo>
                    <a:pt x="418" y="260"/>
                    <a:pt x="418" y="260"/>
                    <a:pt x="418" y="260"/>
                  </a:cubicBezTo>
                  <a:cubicBezTo>
                    <a:pt x="419" y="264"/>
                    <a:pt x="420" y="267"/>
                    <a:pt x="420" y="269"/>
                  </a:cubicBezTo>
                  <a:cubicBezTo>
                    <a:pt x="420" y="278"/>
                    <a:pt x="416" y="285"/>
                    <a:pt x="409" y="287"/>
                  </a:cubicBezTo>
                  <a:cubicBezTo>
                    <a:pt x="409" y="348"/>
                    <a:pt x="409" y="348"/>
                    <a:pt x="409" y="348"/>
                  </a:cubicBezTo>
                  <a:cubicBezTo>
                    <a:pt x="542" y="348"/>
                    <a:pt x="542" y="348"/>
                    <a:pt x="542" y="348"/>
                  </a:cubicBezTo>
                  <a:cubicBezTo>
                    <a:pt x="542" y="287"/>
                    <a:pt x="542" y="287"/>
                    <a:pt x="542" y="287"/>
                  </a:cubicBezTo>
                  <a:cubicBezTo>
                    <a:pt x="535" y="285"/>
                    <a:pt x="529" y="275"/>
                    <a:pt x="526" y="260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74" y="276"/>
                    <a:pt x="268" y="285"/>
                    <a:pt x="262" y="287"/>
                  </a:cubicBezTo>
                  <a:lnTo>
                    <a:pt x="262" y="348"/>
                  </a:lnTo>
                  <a:close/>
                  <a:moveTo>
                    <a:pt x="374" y="199"/>
                  </a:moveTo>
                  <a:cubicBezTo>
                    <a:pt x="390" y="78"/>
                    <a:pt x="390" y="78"/>
                    <a:pt x="390" y="78"/>
                  </a:cubicBezTo>
                  <a:cubicBezTo>
                    <a:pt x="410" y="199"/>
                    <a:pt x="410" y="199"/>
                    <a:pt x="410" y="199"/>
                  </a:cubicBezTo>
                  <a:lnTo>
                    <a:pt x="374" y="199"/>
                  </a:lnTo>
                  <a:close/>
                  <a:moveTo>
                    <a:pt x="667" y="287"/>
                  </a:moveTo>
                  <a:cubicBezTo>
                    <a:pt x="656" y="283"/>
                    <a:pt x="654" y="274"/>
                    <a:pt x="654" y="256"/>
                  </a:cubicBezTo>
                  <a:cubicBezTo>
                    <a:pt x="654" y="185"/>
                    <a:pt x="654" y="185"/>
                    <a:pt x="654" y="185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824" y="348"/>
                    <a:pt x="824" y="348"/>
                    <a:pt x="824" y="34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24" y="82"/>
                    <a:pt x="825" y="72"/>
                    <a:pt x="836" y="67"/>
                  </a:cubicBezTo>
                  <a:cubicBezTo>
                    <a:pt x="836" y="7"/>
                    <a:pt x="836" y="7"/>
                    <a:pt x="836" y="7"/>
                  </a:cubicBezTo>
                  <a:cubicBezTo>
                    <a:pt x="725" y="7"/>
                    <a:pt x="725" y="7"/>
                    <a:pt x="725" y="7"/>
                  </a:cubicBezTo>
                  <a:cubicBezTo>
                    <a:pt x="725" y="67"/>
                    <a:pt x="725" y="67"/>
                    <a:pt x="725" y="67"/>
                  </a:cubicBezTo>
                  <a:cubicBezTo>
                    <a:pt x="739" y="72"/>
                    <a:pt x="740" y="80"/>
                    <a:pt x="740" y="98"/>
                  </a:cubicBezTo>
                  <a:cubicBezTo>
                    <a:pt x="740" y="179"/>
                    <a:pt x="740" y="179"/>
                    <a:pt x="740" y="179"/>
                  </a:cubicBezTo>
                  <a:cubicBezTo>
                    <a:pt x="675" y="7"/>
                    <a:pt x="675" y="7"/>
                    <a:pt x="675" y="7"/>
                  </a:cubicBezTo>
                  <a:cubicBezTo>
                    <a:pt x="558" y="7"/>
                    <a:pt x="558" y="7"/>
                    <a:pt x="558" y="7"/>
                  </a:cubicBezTo>
                  <a:cubicBezTo>
                    <a:pt x="558" y="67"/>
                    <a:pt x="558" y="67"/>
                    <a:pt x="558" y="67"/>
                  </a:cubicBezTo>
                  <a:cubicBezTo>
                    <a:pt x="568" y="72"/>
                    <a:pt x="571" y="81"/>
                    <a:pt x="571" y="98"/>
                  </a:cubicBezTo>
                  <a:cubicBezTo>
                    <a:pt x="571" y="256"/>
                    <a:pt x="571" y="256"/>
                    <a:pt x="571" y="256"/>
                  </a:cubicBezTo>
                  <a:cubicBezTo>
                    <a:pt x="571" y="273"/>
                    <a:pt x="568" y="282"/>
                    <a:pt x="558" y="287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667" y="348"/>
                    <a:pt x="667" y="348"/>
                    <a:pt x="667" y="348"/>
                  </a:cubicBezTo>
                  <a:cubicBezTo>
                    <a:pt x="667" y="287"/>
                    <a:pt x="667" y="287"/>
                    <a:pt x="667" y="287"/>
                  </a:cubicBezTo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3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774" r:id="rId28"/>
    <p:sldLayoutId id="2147483775" r:id="rId29"/>
  </p:sldLayoutIdLst>
  <p:transition>
    <p:wipe dir="r"/>
  </p:transition>
  <p:hf sldNum="0" hdr="0" dt="0"/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sz="2400" b="0" kern="1200" cap="none" baseline="0">
          <a:solidFill>
            <a:schemeClr val="accent6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FontTx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Tx/>
        <a:buNone/>
        <a:defRPr sz="2400" kern="1200">
          <a:solidFill>
            <a:schemeClr val="accent6"/>
          </a:solidFill>
          <a:latin typeface="+mn-lt"/>
          <a:ea typeface="+mn-ea"/>
          <a:cs typeface="Arial" pitchFamily="34" charset="0"/>
        </a:defRPr>
      </a:lvl2pPr>
      <a:lvl3pPr marL="284163" indent="-230188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2"/>
        </a:buClr>
        <a:buFont typeface="Arial" pitchFamily="34" charset="0"/>
        <a:buChar char="♦"/>
        <a:defRPr sz="2400" kern="1200">
          <a:solidFill>
            <a:schemeClr val="accent6"/>
          </a:solidFill>
          <a:latin typeface="+mn-lt"/>
          <a:ea typeface="+mn-ea"/>
          <a:cs typeface="Arial" pitchFamily="34" charset="0"/>
        </a:defRPr>
      </a:lvl3pPr>
      <a:lvl4pPr marL="514350" indent="-230188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–"/>
        <a:defRPr sz="2200" kern="1200">
          <a:solidFill>
            <a:schemeClr val="accent6"/>
          </a:solidFill>
          <a:latin typeface="+mn-lt"/>
          <a:ea typeface="+mn-ea"/>
          <a:cs typeface="Arial" pitchFamily="34" charset="0"/>
        </a:defRPr>
      </a:lvl4pPr>
      <a:lvl5pPr marL="746125" indent="-231775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–"/>
        <a:defRPr sz="2000" kern="1200">
          <a:solidFill>
            <a:schemeClr val="accent6"/>
          </a:solidFill>
          <a:latin typeface="+mn-lt"/>
          <a:ea typeface="+mn-ea"/>
          <a:cs typeface="Arial" pitchFamily="34" charset="0"/>
        </a:defRPr>
      </a:lvl5pPr>
      <a:lvl6pPr marL="968375" indent="-22225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bg2"/>
        </a:buClr>
        <a:buFont typeface="Arial" pitchFamily="34" charset="0"/>
        <a:buChar char="–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anggiang063/anddroid-clean-architecture-structure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8thlight.com/blog/uncle-bob/2012/08/13/the-clean-architectur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hyperlink" Target="https://proandroiddev.com/a-guided-tour-inside-a-clean-architecture-code-base-48bb5cc9fc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884045" y="2099221"/>
            <a:ext cx="5621656" cy="422039"/>
          </a:xfrm>
        </p:spPr>
        <p:txBody>
          <a:bodyPr>
            <a:spAutoFit/>
          </a:bodyPr>
          <a:lstStyle/>
          <a:p>
            <a:r>
              <a:rPr lang="en-AU" b="0" dirty="0">
                <a:latin typeface="Arial Black" pitchFamily="34" charset="0"/>
              </a:rPr>
              <a:t>CBA </a:t>
            </a:r>
            <a:r>
              <a:rPr lang="en-AU" dirty="0">
                <a:latin typeface="Arial Black" pitchFamily="34" charset="0"/>
              </a:rPr>
              <a:t>S</a:t>
            </a:r>
            <a:r>
              <a:rPr lang="en-AU" b="0" dirty="0">
                <a:latin typeface="Arial Black" pitchFamily="34" charset="0"/>
              </a:rPr>
              <a:t>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884044" y="2674341"/>
            <a:ext cx="5742432" cy="707886"/>
          </a:xfrm>
        </p:spPr>
        <p:txBody>
          <a:bodyPr>
            <a:spAutoFit/>
          </a:bodyPr>
          <a:lstStyle/>
          <a:p>
            <a:r>
              <a:rPr lang="en-US" dirty="0"/>
              <a:t>Our story with Clean Architecture</a:t>
            </a:r>
            <a:endParaRPr lang="en-AU" dirty="0"/>
          </a:p>
          <a:p>
            <a:r>
              <a:rPr lang="en-AU" sz="1600" b="0" dirty="0"/>
              <a:t>April 2018 at </a:t>
            </a:r>
            <a:r>
              <a:rPr lang="en-AU" sz="1600" b="0" dirty="0" err="1"/>
              <a:t>Droicoin</a:t>
            </a:r>
            <a:r>
              <a:rPr lang="en-AU" sz="1600" b="0" dirty="0"/>
              <a:t> </a:t>
            </a:r>
            <a:r>
              <a:rPr lang="en-AU" sz="1600" b="0" dirty="0" err="1"/>
              <a:t>Vitenam</a:t>
            </a:r>
            <a:endParaRPr lang="en-AU" sz="16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white">
          <a:xfrm>
            <a:off x="1884045" y="4529603"/>
            <a:ext cx="5621656" cy="553998"/>
          </a:xfrm>
        </p:spPr>
        <p:txBody>
          <a:bodyPr>
            <a:normAutofit/>
          </a:bodyPr>
          <a:lstStyle/>
          <a:p>
            <a:r>
              <a:rPr lang="en-US" dirty="0"/>
              <a:t>Speaker: Giang Vo (Mobile Lead)</a:t>
            </a:r>
          </a:p>
          <a:p>
            <a:r>
              <a:rPr lang="en-US" dirty="0"/>
              <a:t>Mail: giang.vo@hubcba.com</a:t>
            </a:r>
          </a:p>
        </p:txBody>
      </p:sp>
    </p:spTree>
    <p:extLst>
      <p:ext uri="{BB962C8B-B14F-4D97-AF65-F5344CB8AC3E}">
        <p14:creationId xmlns:p14="http://schemas.microsoft.com/office/powerpoint/2010/main" val="75849824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Clean Architecture?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7680" y="911730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Dependency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10997" y="3883832"/>
            <a:ext cx="3193142" cy="841828"/>
          </a:xfrm>
          <a:prstGeom prst="rect">
            <a:avLst/>
          </a:prstGeom>
          <a:solidFill>
            <a:schemeClr val="bg1"/>
          </a:solidFill>
          <a:ln w="635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Domain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vi-VN" dirty="0">
                <a:solidFill>
                  <a:schemeClr val="tx1"/>
                </a:solidFill>
              </a:rPr>
              <a:t>ayer</a:t>
            </a:r>
          </a:p>
          <a:p>
            <a:pPr algn="ctr"/>
            <a:r>
              <a:rPr lang="vi-VN" dirty="0">
                <a:solidFill>
                  <a:schemeClr val="tx1"/>
                </a:solidFill>
              </a:rPr>
              <a:t>(Business)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0997" y="2753889"/>
            <a:ext cx="3193142" cy="84182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Data layer</a:t>
            </a:r>
          </a:p>
          <a:p>
            <a:pPr algn="ctr"/>
            <a:r>
              <a:rPr lang="vi-VN" dirty="0">
                <a:solidFill>
                  <a:schemeClr val="tx1"/>
                </a:solidFill>
              </a:rPr>
              <a:t>(API, DB)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0997" y="1675908"/>
            <a:ext cx="3193142" cy="84182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Presentation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vi-VN" dirty="0">
                <a:solidFill>
                  <a:schemeClr val="tx1"/>
                </a:solidFill>
              </a:rPr>
              <a:t>ayer</a:t>
            </a:r>
          </a:p>
          <a:p>
            <a:pPr algn="ctr"/>
            <a:r>
              <a:rPr lang="vi-VN" dirty="0">
                <a:solidFill>
                  <a:schemeClr val="tx1"/>
                </a:solidFill>
              </a:rPr>
              <a:t>(UI)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48140" y="1675908"/>
            <a:ext cx="14515" cy="304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4766021" y="3062286"/>
            <a:ext cx="3513478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vi-VN" sz="2000" dirty="0">
                <a:solidFill>
                  <a:schemeClr val="accent6"/>
                </a:solidFill>
                <a:cs typeface="Arial" pitchFamily="34" charset="0"/>
              </a:rPr>
              <a:t>Dependences flow</a:t>
            </a:r>
          </a:p>
        </p:txBody>
      </p:sp>
      <p:pic>
        <p:nvPicPr>
          <p:cNvPr id="2052" name="Picture 4" descr="Image result for clean archite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 r="34695" b="11873"/>
          <a:stretch/>
        </p:blipFill>
        <p:spPr bwMode="auto">
          <a:xfrm>
            <a:off x="2001099" y="1410236"/>
            <a:ext cx="3676196" cy="37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805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implement?</a:t>
            </a:r>
            <a:endParaRPr lang="en-AU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2592" y="913292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2002976" y="1341340"/>
            <a:ext cx="3338276" cy="4501662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SMARTAPP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2282125" y="1881630"/>
            <a:ext cx="2913985" cy="9508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(Domain layer)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2282125" y="2914588"/>
            <a:ext cx="2913985" cy="9508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(Data layer)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2276194" y="3978030"/>
            <a:ext cx="2919916" cy="9508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(Presenter layer)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6604000" y="2235943"/>
            <a:ext cx="2297504" cy="115409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(Android Module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GIT Submodule)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6604001" y="3696123"/>
            <a:ext cx="2297503" cy="1120502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(Android Module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GIT Submodule)</a:t>
            </a: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>
            <a:off x="7752752" y="3390037"/>
            <a:ext cx="0" cy="306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6290899" y="1094602"/>
            <a:ext cx="3144008" cy="88192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(Android 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GIT Module)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6290899" y="5020716"/>
            <a:ext cx="3144008" cy="88192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KIOSK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(Android 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GIT Module)</a:t>
            </a:r>
          </a:p>
        </p:txBody>
      </p:sp>
      <p:cxnSp>
        <p:nvCxnSpPr>
          <p:cNvPr id="3" name="Elbow Connector 2"/>
          <p:cNvCxnSpPr>
            <a:stCxn id="24" idx="1"/>
            <a:endCxn id="21" idx="1"/>
          </p:cNvCxnSpPr>
          <p:nvPr/>
        </p:nvCxnSpPr>
        <p:spPr>
          <a:xfrm rot="10800000" flipH="1" flipV="1">
            <a:off x="6290899" y="1535564"/>
            <a:ext cx="313101" cy="1277426"/>
          </a:xfrm>
          <a:prstGeom prst="bentConnector3">
            <a:avLst>
              <a:gd name="adj1" fmla="val -730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1"/>
            <a:endCxn id="22" idx="1"/>
          </p:cNvCxnSpPr>
          <p:nvPr/>
        </p:nvCxnSpPr>
        <p:spPr>
          <a:xfrm rot="10800000" flipH="1" flipV="1">
            <a:off x="6290899" y="1535564"/>
            <a:ext cx="313101" cy="2720810"/>
          </a:xfrm>
          <a:prstGeom prst="bentConnector3">
            <a:avLst>
              <a:gd name="adj1" fmla="val -730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3"/>
            <a:endCxn id="21" idx="3"/>
          </p:cNvCxnSpPr>
          <p:nvPr/>
        </p:nvCxnSpPr>
        <p:spPr>
          <a:xfrm flipH="1" flipV="1">
            <a:off x="8901505" y="2812990"/>
            <a:ext cx="533403" cy="2648688"/>
          </a:xfrm>
          <a:prstGeom prst="bentConnector3">
            <a:avLst>
              <a:gd name="adj1" fmla="val -428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6" idx="3"/>
            <a:endCxn id="22" idx="3"/>
          </p:cNvCxnSpPr>
          <p:nvPr/>
        </p:nvCxnSpPr>
        <p:spPr>
          <a:xfrm flipH="1" flipV="1">
            <a:off x="8901503" y="4256374"/>
            <a:ext cx="533404" cy="1205304"/>
          </a:xfrm>
          <a:prstGeom prst="bentConnector3">
            <a:avLst>
              <a:gd name="adj1" fmla="val -428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76195" y="5989725"/>
            <a:ext cx="2919915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Logical structure</a:t>
            </a:r>
            <a:endParaRPr lang="vi-VN" sz="2000" dirty="0" err="1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92795" y="5989724"/>
            <a:ext cx="2919915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Physical structure</a:t>
            </a:r>
            <a:endParaRPr lang="vi-VN" sz="2000" dirty="0" err="1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501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6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implement?</a:t>
            </a:r>
            <a:endParaRPr lang="en-AU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2531" y="913292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37652-5CF9-4C59-8381-6F163E5F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9" y="1245691"/>
            <a:ext cx="29718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983F4-CB48-4160-B5C1-EF348D605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287" y="1245691"/>
            <a:ext cx="2784896" cy="5542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6AF-0B7B-41C8-BA1B-11BBD76B2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661" y="1079491"/>
            <a:ext cx="2766573" cy="3363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86569C-6971-41C5-8E2D-9ACD1AF12673}"/>
              </a:ext>
            </a:extLst>
          </p:cNvPr>
          <p:cNvSpPr/>
          <p:nvPr/>
        </p:nvSpPr>
        <p:spPr>
          <a:xfrm>
            <a:off x="669234" y="4443027"/>
            <a:ext cx="5862632" cy="357809"/>
          </a:xfrm>
          <a:prstGeom prst="rect">
            <a:avLst/>
          </a:prstGeom>
          <a:noFill/>
          <a:ln w="635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9EF55-A911-4AD8-921C-67519FEF0D1A}"/>
              </a:ext>
            </a:extLst>
          </p:cNvPr>
          <p:cNvSpPr/>
          <p:nvPr/>
        </p:nvSpPr>
        <p:spPr>
          <a:xfrm>
            <a:off x="669234" y="6162260"/>
            <a:ext cx="5832815" cy="298175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8BF2675-5626-41F2-B24A-158B43734E5B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6531866" y="2761259"/>
            <a:ext cx="462795" cy="1860673"/>
          </a:xfrm>
          <a:prstGeom prst="bentConnector3">
            <a:avLst>
              <a:gd name="adj1" fmla="val 50000"/>
            </a:avLst>
          </a:prstGeom>
          <a:ln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CE61398-0D2F-4F25-AE55-517A77657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914" y="2947810"/>
            <a:ext cx="2766573" cy="3363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863E68D-3965-40C9-A692-1C5BE3E2F0EE}"/>
              </a:ext>
            </a:extLst>
          </p:cNvPr>
          <p:cNvCxnSpPr>
            <a:stCxn id="28" idx="3"/>
            <a:endCxn id="7" idx="1"/>
          </p:cNvCxnSpPr>
          <p:nvPr/>
        </p:nvCxnSpPr>
        <p:spPr>
          <a:xfrm flipV="1">
            <a:off x="6502049" y="4629579"/>
            <a:ext cx="1968865" cy="1681769"/>
          </a:xfrm>
          <a:prstGeom prst="bentConnector3">
            <a:avLst/>
          </a:prstGeom>
          <a:noFill/>
          <a:ln w="63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221527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8F80-F33F-444C-B0F7-7A668D51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implement?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B8578-4149-4F7E-8D95-73C9FEA5D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680" y="1335129"/>
            <a:ext cx="11216640" cy="244682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Use-case - a simple business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Repository - an interface where the use-case can access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/>
              <a:t>RepositoryImpl</a:t>
            </a:r>
            <a:r>
              <a:rPr lang="en-US" sz="2200" dirty="0"/>
              <a:t> - an implementation of repository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/>
              <a:t>CallBack</a:t>
            </a:r>
            <a:r>
              <a:rPr lang="en-US" sz="2200" dirty="0"/>
              <a:t> - an interface where the use-case can notify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/>
              <a:t>CallBackIpml</a:t>
            </a:r>
            <a:r>
              <a:rPr lang="en-US" sz="2200" dirty="0"/>
              <a:t> - an implementation of </a:t>
            </a:r>
            <a:r>
              <a:rPr lang="en-US" sz="2200" dirty="0" err="1"/>
              <a:t>CallBack</a:t>
            </a:r>
            <a:r>
              <a:rPr lang="en-US" sz="22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16B8B-47ED-49DA-898D-AD03227A64AF}"/>
              </a:ext>
            </a:extLst>
          </p:cNvPr>
          <p:cNvSpPr txBox="1">
            <a:spLocks/>
          </p:cNvSpPr>
          <p:nvPr/>
        </p:nvSpPr>
        <p:spPr>
          <a:xfrm>
            <a:off x="487680" y="923232"/>
            <a:ext cx="8412480" cy="3323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sz="2400" b="0" kern="1200" cap="none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Arial" pitchFamily="34" charset="0"/>
              </a:defRPr>
            </a:lvl2pPr>
            <a:lvl3pPr marL="284163" indent="-2301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♦"/>
              <a:defRPr sz="2400" kern="1200">
                <a:solidFill>
                  <a:schemeClr val="accent6"/>
                </a:solidFill>
                <a:latin typeface="+mn-lt"/>
                <a:ea typeface="+mn-ea"/>
                <a:cs typeface="Arial" pitchFamily="34" charset="0"/>
              </a:defRPr>
            </a:lvl3pPr>
            <a:lvl4pPr marL="514350" indent="-2301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sz="2200" kern="1200">
                <a:solidFill>
                  <a:schemeClr val="accent6"/>
                </a:solidFill>
                <a:latin typeface="+mn-lt"/>
                <a:ea typeface="+mn-ea"/>
                <a:cs typeface="Arial" pitchFamily="34" charset="0"/>
              </a:defRPr>
            </a:lvl4pPr>
            <a:lvl5pPr marL="746125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Arial" pitchFamily="34" charset="0"/>
              </a:defRPr>
            </a:lvl5pPr>
            <a:lvl6pPr marL="968375" indent="-2222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Font typeface="Arial" pitchFamily="34" charset="0"/>
              <a:buChar char="–"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60899368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we implement?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7680" y="924340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Layers detail (relationship)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41443" y="1431228"/>
            <a:ext cx="1928193" cy="45123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Application  Layer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123662" y="3508500"/>
            <a:ext cx="1490868" cy="62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CallBack Impl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3661" y="2579187"/>
            <a:ext cx="1490868" cy="62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3661" y="1744323"/>
            <a:ext cx="1490868" cy="62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Views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05740" y="1431228"/>
            <a:ext cx="2246244" cy="4512373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vi-VN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vi-VN">
                <a:solidFill>
                  <a:schemeClr val="tx1"/>
                </a:solidFill>
              </a:rPr>
              <a:t>Layer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77413" y="2554341"/>
            <a:ext cx="1785718" cy="69076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Use-cases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77406" y="1744321"/>
            <a:ext cx="1785724" cy="62616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55874" y="3508499"/>
            <a:ext cx="1828797" cy="626161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CallBack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21218" y="1431226"/>
            <a:ext cx="2246244" cy="4512374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vi-VN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92884" y="2554340"/>
            <a:ext cx="1785718" cy="690765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vi-VN" dirty="0">
                <a:solidFill>
                  <a:schemeClr val="tx1"/>
                </a:solidFill>
              </a:rPr>
              <a:t>Mappers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92884" y="1744320"/>
            <a:ext cx="1785724" cy="626165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Repository </a:t>
            </a:r>
          </a:p>
          <a:p>
            <a:pPr algn="ctr"/>
            <a:r>
              <a:rPr lang="vi-VN" dirty="0">
                <a:solidFill>
                  <a:schemeClr val="tx1"/>
                </a:solidFill>
              </a:rPr>
              <a:t>Imp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71352" y="3508498"/>
            <a:ext cx="1828797" cy="626161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API models</a:t>
            </a:r>
          </a:p>
        </p:txBody>
      </p:sp>
      <p:cxnSp>
        <p:nvCxnSpPr>
          <p:cNvPr id="4" name="Straight Connector 3"/>
          <p:cNvCxnSpPr>
            <a:stCxn id="69" idx="3"/>
            <a:endCxn id="38" idx="1"/>
          </p:cNvCxnSpPr>
          <p:nvPr/>
        </p:nvCxnSpPr>
        <p:spPr>
          <a:xfrm flipV="1">
            <a:off x="3614531" y="3821579"/>
            <a:ext cx="1141343" cy="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53335-AB7D-4D2E-8C16-F25D8F6A4FC3}"/>
              </a:ext>
            </a:extLst>
          </p:cNvPr>
          <p:cNvSpPr/>
          <p:nvPr/>
        </p:nvSpPr>
        <p:spPr>
          <a:xfrm>
            <a:off x="4755874" y="4374845"/>
            <a:ext cx="1828797" cy="626161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entities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BEC01C-25EB-4721-897F-C3A5E74C5BCA}"/>
              </a:ext>
            </a:extLst>
          </p:cNvPr>
          <p:cNvSpPr/>
          <p:nvPr/>
        </p:nvSpPr>
        <p:spPr>
          <a:xfrm>
            <a:off x="2123661" y="4374845"/>
            <a:ext cx="1490868" cy="6592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UI </a:t>
            </a:r>
            <a:r>
              <a:rPr lang="vi-VN">
                <a:solidFill>
                  <a:schemeClr val="tx1"/>
                </a:solidFill>
              </a:rPr>
              <a:t>Mappers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D77F1-274F-4B09-896B-AB3DCF331F27}"/>
              </a:ext>
            </a:extLst>
          </p:cNvPr>
          <p:cNvSpPr/>
          <p:nvPr/>
        </p:nvSpPr>
        <p:spPr>
          <a:xfrm>
            <a:off x="7671345" y="4346654"/>
            <a:ext cx="1828797" cy="626161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Retrofit + OKHTTP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C11D94-44E2-B045-8F9E-3EBE34C38A72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6563130" y="2057403"/>
            <a:ext cx="1129754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26786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we implement?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6294" y="910770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123662" y="5138496"/>
            <a:ext cx="1490868" cy="62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CallBack Impl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3661" y="3751989"/>
            <a:ext cx="1490868" cy="62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3661" y="2380419"/>
            <a:ext cx="1490868" cy="62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Views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77413" y="3727143"/>
            <a:ext cx="1785718" cy="69076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Use-cases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77406" y="2380417"/>
            <a:ext cx="1785724" cy="62616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55874" y="5138495"/>
            <a:ext cx="1828797" cy="626161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CallBack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92883" y="3697294"/>
            <a:ext cx="1785718" cy="690765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Mappers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92884" y="2380416"/>
            <a:ext cx="1785724" cy="626165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Repository </a:t>
            </a:r>
          </a:p>
          <a:p>
            <a:pPr algn="ctr"/>
            <a:r>
              <a:rPr lang="vi-VN" dirty="0">
                <a:solidFill>
                  <a:schemeClr val="tx1"/>
                </a:solidFill>
              </a:rPr>
              <a:t>Imp</a:t>
            </a:r>
          </a:p>
        </p:txBody>
      </p:sp>
      <p:cxnSp>
        <p:nvCxnSpPr>
          <p:cNvPr id="4" name="Straight Connector 3"/>
          <p:cNvCxnSpPr>
            <a:stCxn id="69" idx="3"/>
            <a:endCxn id="38" idx="1"/>
          </p:cNvCxnSpPr>
          <p:nvPr/>
        </p:nvCxnSpPr>
        <p:spPr>
          <a:xfrm flipV="1">
            <a:off x="3614531" y="5451575"/>
            <a:ext cx="114134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4" idx="3"/>
            <a:endCxn id="42" idx="1"/>
          </p:cNvCxnSpPr>
          <p:nvPr/>
        </p:nvCxnSpPr>
        <p:spPr>
          <a:xfrm flipV="1">
            <a:off x="6563130" y="2693499"/>
            <a:ext cx="112975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233531" y="3006581"/>
            <a:ext cx="0" cy="74540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89901" y="3980547"/>
            <a:ext cx="9906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61113" y="3006581"/>
            <a:ext cx="19878" cy="6534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92890" y="1089117"/>
            <a:ext cx="1785718" cy="6907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004313" y="1779881"/>
            <a:ext cx="0" cy="6005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898835" y="1779881"/>
            <a:ext cx="19878" cy="60053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2" idx="2"/>
            <a:endCxn id="41" idx="0"/>
          </p:cNvCxnSpPr>
          <p:nvPr/>
        </p:nvCxnSpPr>
        <p:spPr>
          <a:xfrm flipH="1">
            <a:off x="8585742" y="3006581"/>
            <a:ext cx="4" cy="690713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76122" y="3006581"/>
            <a:ext cx="0" cy="65345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3" idx="2"/>
            <a:endCxn id="38" idx="0"/>
          </p:cNvCxnSpPr>
          <p:nvPr/>
        </p:nvCxnSpPr>
        <p:spPr>
          <a:xfrm>
            <a:off x="5670272" y="4417908"/>
            <a:ext cx="0" cy="720587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9" idx="0"/>
            <a:endCxn id="37" idx="2"/>
          </p:cNvCxnSpPr>
          <p:nvPr/>
        </p:nvCxnSpPr>
        <p:spPr>
          <a:xfrm flipH="1" flipV="1">
            <a:off x="2869096" y="4378152"/>
            <a:ext cx="1" cy="76034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418522" y="3006582"/>
            <a:ext cx="0" cy="720561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884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is cheap! Show me the code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7680" y="919328"/>
            <a:ext cx="11216640" cy="4376583"/>
          </a:xfrm>
        </p:spPr>
        <p:txBody>
          <a:bodyPr/>
          <a:lstStyle/>
          <a:p>
            <a:r>
              <a:rPr lang="en-US" dirty="0"/>
              <a:t>Business requirement: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After user logins, customer want to see their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 If the profile is active, application shows 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If the customer profile is blocked by system, application shows “profile is blocked ”message to customer.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If the customer profile is closed, application shows “profile is closed ”message to customer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https://github.com/hoanggiang063/anddroid-clean-architecture-structure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9294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implement?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7680" y="925794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2002976" y="1341340"/>
            <a:ext cx="3338276" cy="4501662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SMARTAPP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2282125" y="1881630"/>
            <a:ext cx="2913985" cy="9508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(Domain layer)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2282125" y="2914588"/>
            <a:ext cx="2913985" cy="9508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(Data layer)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2276194" y="3978030"/>
            <a:ext cx="2919916" cy="9508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(Presenter layer)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5569" y="2218580"/>
            <a:ext cx="45918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Use-cases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5569" y="3251538"/>
            <a:ext cx="45918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Repository 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69" y="4314980"/>
            <a:ext cx="45918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6"/>
                </a:solidFill>
                <a:cs typeface="Arial" pitchFamily="34" charset="0"/>
              </a:rPr>
              <a:t>ViewModel</a:t>
            </a: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60165487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7956" y="1267198"/>
            <a:ext cx="11196364" cy="4893647"/>
          </a:xfrm>
        </p:spPr>
        <p:txBody>
          <a:bodyPr/>
          <a:lstStyle/>
          <a:p>
            <a:r>
              <a:rPr lang="en-US" dirty="0"/>
              <a:t>Following the Clean Architecture, we built a good architecture for: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Testable for each of 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Easy to scalable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Reduce change</a:t>
            </a:r>
          </a:p>
          <a:p>
            <a:r>
              <a:rPr lang="en-US" dirty="0"/>
              <a:t>In terms of the same business among applications (common business), we can apply Clean Architecture for: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Sharable among applications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Reduce effort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588167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1931767" y="4909431"/>
            <a:ext cx="8300135" cy="895630"/>
          </a:xfrm>
        </p:spPr>
        <p:txBody>
          <a:bodyPr/>
          <a:lstStyle/>
          <a:p>
            <a:r>
              <a:rPr lang="en-US" dirty="0"/>
              <a:t>Giang Vo (Mobile Lead)</a:t>
            </a:r>
          </a:p>
          <a:p>
            <a:r>
              <a:rPr lang="en-US" dirty="0"/>
              <a:t>Mail: giang.vo@hubcba.com</a:t>
            </a:r>
          </a:p>
        </p:txBody>
      </p:sp>
    </p:spTree>
    <p:extLst>
      <p:ext uri="{BB962C8B-B14F-4D97-AF65-F5344CB8AC3E}">
        <p14:creationId xmlns:p14="http://schemas.microsoft.com/office/powerpoint/2010/main" val="154495496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723" y="1400307"/>
            <a:ext cx="3987094" cy="366254"/>
          </a:xfrm>
        </p:spPr>
        <p:txBody>
          <a:bodyPr>
            <a:normAutofit/>
          </a:bodyPr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95501" y="2033123"/>
            <a:ext cx="8204049" cy="394569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Our story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Why Clean Architecture?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How did we implement?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Project structure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Layer details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Data flow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Example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Unit test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  <a:endParaRPr lang="vi-VN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</a:t>
            </a:r>
            <a:endParaRPr lang="en-AU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2470" y="923231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Our products</a:t>
            </a:r>
          </a:p>
        </p:txBody>
      </p:sp>
      <p:pic>
        <p:nvPicPr>
          <p:cNvPr id="1026" name="Picture 2" descr="commonwealth bank new way of banking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r="41494"/>
          <a:stretch/>
        </p:blipFill>
        <p:spPr bwMode="auto">
          <a:xfrm>
            <a:off x="1988457" y="1389069"/>
            <a:ext cx="4310743" cy="49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mmonwealth bank ap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5" t="3620" r="34616" b="3158"/>
          <a:stretch/>
        </p:blipFill>
        <p:spPr bwMode="auto">
          <a:xfrm>
            <a:off x="6603997" y="1389068"/>
            <a:ext cx="2605225" cy="49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6400" y="6418134"/>
            <a:ext cx="2032000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KIOSK</a:t>
            </a:r>
            <a:endParaRPr lang="vi-VN" sz="2000" dirty="0" err="1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90608" y="6418134"/>
            <a:ext cx="2032000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sz="2000" dirty="0">
                <a:solidFill>
                  <a:schemeClr val="accent6"/>
                </a:solidFill>
                <a:cs typeface="Arial" pitchFamily="34" charset="0"/>
              </a:rPr>
              <a:t>SMART-APP</a:t>
            </a:r>
            <a:endParaRPr lang="vi-VN" sz="2000" dirty="0" err="1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3105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</a:t>
            </a:r>
            <a:endParaRPr lang="en-AU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2473" y="913292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Some basic 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2445570" y="1688087"/>
            <a:ext cx="3648030" cy="389770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KIOSK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2676704" y="1749787"/>
            <a:ext cx="3220514" cy="11059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 feature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82967-0DBF-45F0-B81A-82ECFA6EC22A}"/>
              </a:ext>
            </a:extLst>
          </p:cNvPr>
          <p:cNvSpPr/>
          <p:nvPr/>
        </p:nvSpPr>
        <p:spPr>
          <a:xfrm>
            <a:off x="2676705" y="2974955"/>
            <a:ext cx="3220515" cy="9748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profile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F7D23-098F-4A3F-90B1-BA46B17C3E53}"/>
              </a:ext>
            </a:extLst>
          </p:cNvPr>
          <p:cNvSpPr/>
          <p:nvPr/>
        </p:nvSpPr>
        <p:spPr>
          <a:xfrm>
            <a:off x="2676704" y="4069038"/>
            <a:ext cx="3220516" cy="98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feature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6454302" y="1701341"/>
            <a:ext cx="3648030" cy="389770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SMARTAPP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6685436" y="1763041"/>
            <a:ext cx="3220514" cy="11059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 feature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82967-0DBF-45F0-B81A-82ECFA6EC22A}"/>
              </a:ext>
            </a:extLst>
          </p:cNvPr>
          <p:cNvSpPr/>
          <p:nvPr/>
        </p:nvSpPr>
        <p:spPr>
          <a:xfrm>
            <a:off x="6685437" y="2988209"/>
            <a:ext cx="3220515" cy="9748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profile feature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1F7D23-098F-4A3F-90B1-BA46B17C3E53}"/>
              </a:ext>
            </a:extLst>
          </p:cNvPr>
          <p:cNvSpPr/>
          <p:nvPr/>
        </p:nvSpPr>
        <p:spPr>
          <a:xfrm>
            <a:off x="6685436" y="4082292"/>
            <a:ext cx="3220516" cy="98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feature</a:t>
            </a:r>
          </a:p>
        </p:txBody>
      </p:sp>
    </p:spTree>
    <p:extLst>
      <p:ext uri="{BB962C8B-B14F-4D97-AF65-F5344CB8AC3E}">
        <p14:creationId xmlns:p14="http://schemas.microsoft.com/office/powerpoint/2010/main" val="303368339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</a:t>
            </a:r>
            <a:endParaRPr lang="en-AU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2348" y="913292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Some basic 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03B97-B8AB-48EC-B63C-4AAAF04B7C59}"/>
              </a:ext>
            </a:extLst>
          </p:cNvPr>
          <p:cNvSpPr/>
          <p:nvPr/>
        </p:nvSpPr>
        <p:spPr>
          <a:xfrm>
            <a:off x="5237459" y="1210800"/>
            <a:ext cx="1837765" cy="8341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profile feature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CC4686-158E-4221-869D-694EC8B1795F}"/>
              </a:ext>
            </a:extLst>
          </p:cNvPr>
          <p:cNvSpPr/>
          <p:nvPr/>
        </p:nvSpPr>
        <p:spPr>
          <a:xfrm>
            <a:off x="4601039" y="2686161"/>
            <a:ext cx="2906027" cy="33965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89C7DF-B463-45C3-879C-A352B9F89462}"/>
              </a:ext>
            </a:extLst>
          </p:cNvPr>
          <p:cNvSpPr/>
          <p:nvPr/>
        </p:nvSpPr>
        <p:spPr>
          <a:xfrm>
            <a:off x="7924801" y="2637439"/>
            <a:ext cx="2600871" cy="34453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pic>
        <p:nvPicPr>
          <p:cNvPr id="25" name="Picture 4" descr="Image result for commonwealth bank ap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5" t="3620" r="34616" b="3158"/>
          <a:stretch/>
        </p:blipFill>
        <p:spPr bwMode="auto">
          <a:xfrm>
            <a:off x="2293255" y="2637441"/>
            <a:ext cx="1988460" cy="34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wn Arrow 40"/>
          <p:cNvSpPr/>
          <p:nvPr/>
        </p:nvSpPr>
        <p:spPr>
          <a:xfrm>
            <a:off x="5894891" y="2178160"/>
            <a:ext cx="522050" cy="474811"/>
          </a:xfrm>
          <a:prstGeom prst="downArrow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 err="1">
              <a:solidFill>
                <a:schemeClr val="tx1"/>
              </a:solidFill>
            </a:endParaRPr>
          </a:p>
        </p:txBody>
      </p:sp>
      <p:sp>
        <p:nvSpPr>
          <p:cNvPr id="42" name="Minus 41"/>
          <p:cNvSpPr/>
          <p:nvPr/>
        </p:nvSpPr>
        <p:spPr>
          <a:xfrm>
            <a:off x="1981200" y="1883704"/>
            <a:ext cx="8544472" cy="516330"/>
          </a:xfrm>
          <a:prstGeom prst="mathMinus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 err="1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3026460" y="2211350"/>
            <a:ext cx="522050" cy="474811"/>
          </a:xfrm>
          <a:prstGeom prst="downArrow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 err="1">
              <a:solidFill>
                <a:schemeClr val="tx1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8964210" y="2187497"/>
            <a:ext cx="522050" cy="474811"/>
          </a:xfrm>
          <a:prstGeom prst="downArrow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 err="1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83776" y="2848293"/>
            <a:ext cx="2225865" cy="55154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user profile</a:t>
            </a:r>
            <a:endParaRPr lang="vi-VN" dirty="0" err="1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83776" y="3533957"/>
            <a:ext cx="2225865" cy="55154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user profile</a:t>
            </a:r>
            <a:endParaRPr lang="vi-VN" dirty="0" err="1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12303" y="2724921"/>
            <a:ext cx="2225865" cy="55154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@GET</a:t>
            </a:r>
          </a:p>
          <a:p>
            <a:r>
              <a:rPr lang="en-US" dirty="0">
                <a:solidFill>
                  <a:schemeClr val="tx1"/>
                </a:solidFill>
              </a:rPr>
              <a:t>url.com/profile/</a:t>
            </a:r>
            <a:endParaRPr lang="vi-VN" dirty="0" err="1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12303" y="3399836"/>
            <a:ext cx="2225865" cy="55154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@Update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url.comt</a:t>
            </a:r>
            <a:r>
              <a:rPr lang="en-US" dirty="0">
                <a:solidFill>
                  <a:schemeClr val="tx1"/>
                </a:solidFill>
              </a:rPr>
              <a:t>/profile/</a:t>
            </a:r>
            <a:endParaRPr lang="vi-VN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55714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</a:t>
            </a:r>
            <a:endParaRPr lang="en-AU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2656" y="913292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Re-use code in short term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2187156" y="1310405"/>
            <a:ext cx="2357718" cy="2519082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SMARTAPP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2438169" y="1372105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82967-0DBF-45F0-B81A-82ECFA6EC22A}"/>
              </a:ext>
            </a:extLst>
          </p:cNvPr>
          <p:cNvSpPr/>
          <p:nvPr/>
        </p:nvSpPr>
        <p:spPr>
          <a:xfrm>
            <a:off x="2438168" y="1990668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F7D23-098F-4A3F-90B1-BA46B17C3E53}"/>
              </a:ext>
            </a:extLst>
          </p:cNvPr>
          <p:cNvSpPr/>
          <p:nvPr/>
        </p:nvSpPr>
        <p:spPr>
          <a:xfrm>
            <a:off x="2438167" y="2627161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4712857" y="1310405"/>
            <a:ext cx="2357718" cy="2519082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KIOSK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4963870" y="1372105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082967-0DBF-45F0-B81A-82ECFA6EC22A}"/>
              </a:ext>
            </a:extLst>
          </p:cNvPr>
          <p:cNvSpPr/>
          <p:nvPr/>
        </p:nvSpPr>
        <p:spPr>
          <a:xfrm>
            <a:off x="4963869" y="1990668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F7D23-098F-4A3F-90B1-BA46B17C3E53}"/>
              </a:ext>
            </a:extLst>
          </p:cNvPr>
          <p:cNvSpPr/>
          <p:nvPr/>
        </p:nvSpPr>
        <p:spPr>
          <a:xfrm>
            <a:off x="4963868" y="2627161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7263248" y="1305919"/>
            <a:ext cx="2357718" cy="2519082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Future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7514261" y="1367619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82967-0DBF-45F0-B81A-82ECFA6EC22A}"/>
              </a:ext>
            </a:extLst>
          </p:cNvPr>
          <p:cNvSpPr/>
          <p:nvPr/>
        </p:nvSpPr>
        <p:spPr>
          <a:xfrm>
            <a:off x="7514260" y="1986182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1F7D23-098F-4A3F-90B1-BA46B17C3E53}"/>
              </a:ext>
            </a:extLst>
          </p:cNvPr>
          <p:cNvSpPr/>
          <p:nvPr/>
        </p:nvSpPr>
        <p:spPr>
          <a:xfrm>
            <a:off x="7514259" y="2622675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2" name="Down Arrow 1"/>
          <p:cNvSpPr/>
          <p:nvPr/>
        </p:nvSpPr>
        <p:spPr>
          <a:xfrm>
            <a:off x="5587328" y="4025192"/>
            <a:ext cx="590843" cy="492370"/>
          </a:xfrm>
          <a:prstGeom prst="downArrow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 err="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7156" y="4658238"/>
            <a:ext cx="7433810" cy="1583536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Common code</a:t>
            </a:r>
            <a:endParaRPr lang="vi-VN" dirty="0" err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2447133" y="4780441"/>
            <a:ext cx="3263845" cy="1017281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082967-0DBF-45F0-B81A-82ECFA6EC22A}"/>
              </a:ext>
            </a:extLst>
          </p:cNvPr>
          <p:cNvSpPr/>
          <p:nvPr/>
        </p:nvSpPr>
        <p:spPr>
          <a:xfrm>
            <a:off x="5904062" y="4796712"/>
            <a:ext cx="3574363" cy="10172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463270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0" grpId="0" animBg="1"/>
      <p:bldP spid="31" grpId="0" animBg="1"/>
      <p:bldP spid="35" grpId="0" animBg="1"/>
      <p:bldP spid="36" grpId="0" animBg="1"/>
      <p:bldP spid="2" grpId="0" animBg="1"/>
      <p:bldP spid="3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</a:t>
            </a:r>
            <a:endParaRPr lang="en-AU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2774" y="913292"/>
            <a:ext cx="8412480" cy="332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Re-use code in long term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1821468" y="3955111"/>
            <a:ext cx="2357718" cy="1468078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SMARTAPP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South Africa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F7D23-098F-4A3F-90B1-BA46B17C3E53}"/>
              </a:ext>
            </a:extLst>
          </p:cNvPr>
          <p:cNvSpPr/>
          <p:nvPr/>
        </p:nvSpPr>
        <p:spPr>
          <a:xfrm>
            <a:off x="2081445" y="4131622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070BC6-EA98-491B-A8E1-B36B7C261768}"/>
              </a:ext>
            </a:extLst>
          </p:cNvPr>
          <p:cNvSpPr/>
          <p:nvPr/>
        </p:nvSpPr>
        <p:spPr>
          <a:xfrm>
            <a:off x="5111472" y="3758361"/>
            <a:ext cx="2650225" cy="1017281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082967-0DBF-45F0-B81A-82ECFA6EC22A}"/>
              </a:ext>
            </a:extLst>
          </p:cNvPr>
          <p:cNvSpPr/>
          <p:nvPr/>
        </p:nvSpPr>
        <p:spPr>
          <a:xfrm>
            <a:off x="5111472" y="4998886"/>
            <a:ext cx="2650225" cy="10172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5258838" y="1436909"/>
            <a:ext cx="2357718" cy="1468078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SMARTAPP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Vietnam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F7D23-098F-4A3F-90B1-BA46B17C3E53}"/>
              </a:ext>
            </a:extLst>
          </p:cNvPr>
          <p:cNvSpPr/>
          <p:nvPr/>
        </p:nvSpPr>
        <p:spPr>
          <a:xfrm>
            <a:off x="5517701" y="1620071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D379B-2127-48D3-8FD8-EFB3B525E895}"/>
              </a:ext>
            </a:extLst>
          </p:cNvPr>
          <p:cNvSpPr/>
          <p:nvPr/>
        </p:nvSpPr>
        <p:spPr>
          <a:xfrm>
            <a:off x="8237653" y="3903477"/>
            <a:ext cx="2357718" cy="1468078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SMARTAPP Indonesia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1F7D23-098F-4A3F-90B1-BA46B17C3E53}"/>
              </a:ext>
            </a:extLst>
          </p:cNvPr>
          <p:cNvSpPr/>
          <p:nvPr/>
        </p:nvSpPr>
        <p:spPr>
          <a:xfrm>
            <a:off x="8497631" y="3955111"/>
            <a:ext cx="1837765" cy="5747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cxnSp>
        <p:nvCxnSpPr>
          <p:cNvPr id="7" name="Elbow Connector 6"/>
          <p:cNvCxnSpPr>
            <a:stCxn id="6" idx="3"/>
            <a:endCxn id="39" idx="1"/>
          </p:cNvCxnSpPr>
          <p:nvPr/>
        </p:nvCxnSpPr>
        <p:spPr>
          <a:xfrm flipV="1">
            <a:off x="4179187" y="4267002"/>
            <a:ext cx="932285" cy="42214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3"/>
          </p:cNvCxnSpPr>
          <p:nvPr/>
        </p:nvCxnSpPr>
        <p:spPr>
          <a:xfrm>
            <a:off x="4179187" y="4689150"/>
            <a:ext cx="932285" cy="81837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9" idx="2"/>
            <a:endCxn id="39" idx="0"/>
          </p:cNvCxnSpPr>
          <p:nvPr/>
        </p:nvCxnSpPr>
        <p:spPr>
          <a:xfrm rot="5400000">
            <a:off x="6010456" y="3331118"/>
            <a:ext cx="853373" cy="111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1" idx="1"/>
            <a:endCxn id="39" idx="3"/>
          </p:cNvCxnSpPr>
          <p:nvPr/>
        </p:nvCxnSpPr>
        <p:spPr>
          <a:xfrm rot="10800000">
            <a:off x="7761698" y="4267003"/>
            <a:ext cx="475957" cy="37051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1"/>
            <a:endCxn id="40" idx="3"/>
          </p:cNvCxnSpPr>
          <p:nvPr/>
        </p:nvCxnSpPr>
        <p:spPr>
          <a:xfrm rot="10800000" flipV="1">
            <a:off x="7761698" y="4637516"/>
            <a:ext cx="475957" cy="8700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5581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173" y="431543"/>
            <a:ext cx="8440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https://github.com/MindorksOpenSource/android-mvp-architecture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7017" y="1003282"/>
            <a:ext cx="1124115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altLang="vi-VN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LoginPresenter&lt;</a:t>
            </a:r>
            <a:r>
              <a:rPr lang="vi-VN" altLang="vi-VN" sz="2000" dirty="0">
                <a:solidFill>
                  <a:srgbClr val="20999D"/>
                </a:solidFill>
                <a:latin typeface="Courier New" pitchFamily="49" charset="0"/>
                <a:cs typeface="Courier New" pitchFamily="49" charset="0"/>
              </a:rPr>
              <a:t>V </a:t>
            </a:r>
            <a:r>
              <a:rPr lang="vi-VN" altLang="vi-VN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LoginMvpView&gt; </a:t>
            </a:r>
            <a:r>
              <a:rPr lang="vi-VN" altLang="vi-VN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BasePresenter&lt;</a:t>
            </a:r>
            <a:r>
              <a:rPr lang="vi-VN" altLang="vi-VN" sz="2000" dirty="0">
                <a:solidFill>
                  <a:srgbClr val="20999D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vi-VN" altLang="vi-VN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LoginMvpPresenter&lt;</a:t>
            </a:r>
            <a:r>
              <a:rPr lang="vi-VN" altLang="vi-VN" sz="2000" dirty="0">
                <a:solidFill>
                  <a:srgbClr val="20999D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{</a:t>
            </a:r>
            <a:b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altLang="vi-VN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br>
              <a:rPr lang="vi-VN" altLang="vi-VN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altLang="vi-VN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altLang="vi-VN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onServerLoginClick() {}</a:t>
            </a:r>
            <a:b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altLang="vi-VN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br>
              <a:rPr lang="vi-VN" altLang="vi-VN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altLang="vi-VN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altLang="vi-VN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onGoogleLoginClick() {}</a:t>
            </a:r>
            <a:b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altLang="vi-VN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br>
              <a:rPr lang="vi-VN" altLang="vi-VN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altLang="vi-VN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altLang="vi-VN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onFacebookLoginClick() {}</a:t>
            </a:r>
            <a:b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altLang="vi-V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vi-VN" altLang="vi-VN" sz="20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223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Clean Architecture?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7680" y="1018718"/>
            <a:ext cx="8430163" cy="3287054"/>
          </a:xfrm>
        </p:spPr>
        <p:txBody>
          <a:bodyPr/>
          <a:lstStyle/>
          <a:p>
            <a:r>
              <a:rPr lang="en-AU" dirty="0"/>
              <a:t>The clean architecture was introduced by </a:t>
            </a:r>
            <a:r>
              <a:rPr lang="en-AU" dirty="0">
                <a:hlinkClick r:id="rId3"/>
              </a:rPr>
              <a:t>Uncle Bob</a:t>
            </a:r>
            <a:endParaRPr lang="en-AU" dirty="0"/>
          </a:p>
          <a:p>
            <a:r>
              <a:rPr lang="vi-VN" dirty="0"/>
              <a:t>A Clean approach (by </a:t>
            </a:r>
            <a:r>
              <a:rPr lang="vi-VN" dirty="0">
                <a:hlinkClick r:id="rId4"/>
              </a:rPr>
              <a:t>Yossi Segev</a:t>
            </a:r>
            <a:r>
              <a:rPr lang="vi-VN" dirty="0"/>
              <a:t>)</a:t>
            </a:r>
            <a:r>
              <a:rPr lang="vi-VN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application code is separated into layers.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layers follow a strict dependency rule.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As we move toward the bottom layer — the code becomes generic</a:t>
            </a:r>
            <a:endParaRPr lang="vi-VN" dirty="0"/>
          </a:p>
          <a:p>
            <a:endParaRPr lang="en-AU" dirty="0"/>
          </a:p>
        </p:txBody>
      </p:sp>
      <p:pic>
        <p:nvPicPr>
          <p:cNvPr id="1026" name="Picture 2" descr="Image result for clean architecture pdf">
            <a:extLst>
              <a:ext uri="{FF2B5EF4-FFF2-40B4-BE49-F238E27FC236}">
                <a16:creationId xmlns:a16="http://schemas.microsoft.com/office/drawing/2014/main" id="{D03F0D84-59FB-4765-8275-9439A35A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95" y="1018718"/>
            <a:ext cx="36290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0595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CAN PowerPoint_2010_Template Full Set_4x3">
  <a:themeElements>
    <a:clrScheme name="CAN">
      <a:dk1>
        <a:srgbClr val="000000"/>
      </a:dk1>
      <a:lt1>
        <a:srgbClr val="FFFFFF"/>
      </a:lt1>
      <a:dk2>
        <a:srgbClr val="4EC4E2"/>
      </a:dk2>
      <a:lt2>
        <a:srgbClr val="FFCC00"/>
      </a:lt2>
      <a:accent1>
        <a:srgbClr val="B9B39C"/>
      </a:accent1>
      <a:accent2>
        <a:srgbClr val="D3C9C2"/>
      </a:accent2>
      <a:accent3>
        <a:srgbClr val="8A97A1"/>
      </a:accent3>
      <a:accent4>
        <a:srgbClr val="BCCCD3"/>
      </a:accent4>
      <a:accent5>
        <a:srgbClr val="808285"/>
      </a:accent5>
      <a:accent6>
        <a:srgbClr val="606164"/>
      </a:accent6>
      <a:hlink>
        <a:srgbClr val="0000FF"/>
      </a:hlink>
      <a:folHlink>
        <a:srgbClr val="800080"/>
      </a:folHlink>
    </a:clrScheme>
    <a:fontScheme name="CA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bg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 anchor="t" anchorCtr="0">
        <a:spAutoFit/>
      </a:bodyPr>
      <a:lstStyle>
        <a:defPPr marL="0" marR="0" indent="0" algn="ctr" defTabSz="914400" rtl="0" eaLnBrk="1" fontAlgn="auto" latinLnBrk="0" hangingPunct="1">
          <a:lnSpc>
            <a:spcPct val="90000"/>
          </a:lnSpc>
          <a:spcBef>
            <a:spcPts val="1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err="1" smtClean="0">
            <a:ln>
              <a:noFill/>
            </a:ln>
            <a:solidFill>
              <a:schemeClr val="accent6"/>
            </a:solidFill>
            <a:effectLst/>
            <a:uLnTx/>
            <a:uFillTx/>
            <a:ea typeface="+mn-ea"/>
            <a:cs typeface="Arial" pitchFamily="34" charset="0"/>
          </a:defRPr>
        </a:defPPr>
      </a:lstStyle>
    </a:txDef>
  </a:objectDefaults>
  <a:extraClrSchemeLst>
    <a:extraClrScheme>
      <a:clrScheme name="CAN">
        <a:dk1>
          <a:srgbClr val="000000"/>
        </a:dk1>
        <a:lt1>
          <a:srgbClr val="FFFFFF"/>
        </a:lt1>
        <a:dk2>
          <a:srgbClr val="4EC4E2"/>
        </a:dk2>
        <a:lt2>
          <a:srgbClr val="FFCC00"/>
        </a:lt2>
        <a:accent1>
          <a:srgbClr val="B9B39C"/>
        </a:accent1>
        <a:accent2>
          <a:srgbClr val="D3C9C2"/>
        </a:accent2>
        <a:accent3>
          <a:srgbClr val="8A97A1"/>
        </a:accent3>
        <a:accent4>
          <a:srgbClr val="BCCCD3"/>
        </a:accent4>
        <a:accent5>
          <a:srgbClr val="606164"/>
        </a:accent5>
        <a:accent6>
          <a:srgbClr val="AFB1B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291835CD05649B541452FC5588CFF" ma:contentTypeVersion="1" ma:contentTypeDescription="Create a new document." ma:contentTypeScope="" ma:versionID="621d145549eeef1b5e6e25af8fd0be7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F2B15F1-7307-47F9-9490-D787B340A5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DEEBAF-B4E3-41B0-8E6E-0B1FF26E6320}">
  <ds:schemaRefs>
    <ds:schemaRef ds:uri="http://schemas.microsoft.com/sharepoint/v3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89398A-F6BD-4E2F-8B00-E5A454E760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{487973F8-A60C-6046-9742-85DAAB46D380}tf10001119</Template>
  <TotalTime>2661</TotalTime>
  <Words>665</Words>
  <Application>Microsoft Macintosh PowerPoint</Application>
  <PresentationFormat>Widescreen</PresentationFormat>
  <Paragraphs>271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Wingdings</vt:lpstr>
      <vt:lpstr>1_CAN PowerPoint_2010_Template Full Set_4x3</vt:lpstr>
      <vt:lpstr>CBA Solutions</vt:lpstr>
      <vt:lpstr>Contents</vt:lpstr>
      <vt:lpstr>Our story</vt:lpstr>
      <vt:lpstr>Our story</vt:lpstr>
      <vt:lpstr>Our story</vt:lpstr>
      <vt:lpstr>Our story</vt:lpstr>
      <vt:lpstr>Our story</vt:lpstr>
      <vt:lpstr>PowerPoint Presentation</vt:lpstr>
      <vt:lpstr>Why Clean Architecture?</vt:lpstr>
      <vt:lpstr>Why Clean Architecture?</vt:lpstr>
      <vt:lpstr>How did we implement?</vt:lpstr>
      <vt:lpstr>How did we implement?</vt:lpstr>
      <vt:lpstr>How did we implement?</vt:lpstr>
      <vt:lpstr>How did we implement?</vt:lpstr>
      <vt:lpstr>How did we implement?</vt:lpstr>
      <vt:lpstr>Talk is cheap! Show me the code</vt:lpstr>
      <vt:lpstr>How did we implement?</vt:lpstr>
      <vt:lpstr>Conclusion</vt:lpstr>
      <vt:lpstr>PowerPoint Presentation</vt:lpstr>
    </vt:vector>
  </TitlesOfParts>
  <Company>Commonwealth Bank of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Commonwealth Bank Presentation Title</dc:title>
  <dc:creator>maudslbe</dc:creator>
  <cp:lastModifiedBy>Giang Vo</cp:lastModifiedBy>
  <cp:revision>131</cp:revision>
  <dcterms:created xsi:type="dcterms:W3CDTF">2013-01-17T00:38:29Z</dcterms:created>
  <dcterms:modified xsi:type="dcterms:W3CDTF">2020-06-29T22:45:32Z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">
    <vt:lpwstr>07</vt:lpwstr>
  </property>
  <property fmtid="{D5CDD505-2E9C-101B-9397-08002B2CF9AE}" pid="3" name="ppt">
    <vt:lpwstr>2010</vt:lpwstr>
  </property>
</Properties>
</file>