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CCEAA-87B8-4EE8-AF1B-B7A64AB1181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20E4B-89C4-453B-9FCF-283E12C66A96}">
      <dgm:prSet phldrT="[Text]"/>
      <dgm:spPr/>
      <dgm:t>
        <a:bodyPr/>
        <a:lstStyle/>
        <a:p>
          <a:r>
            <a:rPr lang="en-US" smtClean="0"/>
            <a:t>Logistics</a:t>
          </a:r>
        </a:p>
        <a:p>
          <a:r>
            <a:rPr lang="en-US" smtClean="0"/>
            <a:t>Managements</a:t>
          </a:r>
          <a:endParaRPr lang="en-US"/>
        </a:p>
      </dgm:t>
    </dgm:pt>
    <dgm:pt modelId="{36A6EC00-5190-4E55-8A24-969C54F962F7}" type="parTrans" cxnId="{D2B1ECC5-E07D-478F-8C5B-3416D56B9669}">
      <dgm:prSet/>
      <dgm:spPr/>
      <dgm:t>
        <a:bodyPr/>
        <a:lstStyle/>
        <a:p>
          <a:endParaRPr lang="en-US"/>
        </a:p>
      </dgm:t>
    </dgm:pt>
    <dgm:pt modelId="{1DC7D4A4-C796-4F97-B05A-AD04BADEEDBD}" type="sibTrans" cxnId="{D2B1ECC5-E07D-478F-8C5B-3416D56B9669}">
      <dgm:prSet/>
      <dgm:spPr/>
      <dgm:t>
        <a:bodyPr/>
        <a:lstStyle/>
        <a:p>
          <a:endParaRPr lang="en-US"/>
        </a:p>
      </dgm:t>
    </dgm:pt>
    <dgm:pt modelId="{40382CBB-9452-4970-8ACD-1E031EB7E5F8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2A9F448D-8716-4106-A101-E3E4EE98ADC0}" type="parTrans" cxnId="{3055B6C1-A3CD-47CA-A0F0-90E853233DB6}">
      <dgm:prSet/>
      <dgm:spPr/>
      <dgm:t>
        <a:bodyPr/>
        <a:lstStyle/>
        <a:p>
          <a:endParaRPr lang="en-US"/>
        </a:p>
      </dgm:t>
    </dgm:pt>
    <dgm:pt modelId="{F0A84A2F-A115-4D5E-911C-01F65085BB00}" type="sibTrans" cxnId="{3055B6C1-A3CD-47CA-A0F0-90E853233DB6}">
      <dgm:prSet/>
      <dgm:spPr/>
      <dgm:t>
        <a:bodyPr/>
        <a:lstStyle/>
        <a:p>
          <a:endParaRPr lang="en-US"/>
        </a:p>
      </dgm:t>
    </dgm:pt>
    <dgm:pt modelId="{79258C90-B0C3-4B19-A7A0-4032EF44F81B}">
      <dgm:prSet phldrT="[Text]"/>
      <dgm:spPr/>
      <dgm:t>
        <a:bodyPr/>
        <a:lstStyle/>
        <a:p>
          <a:r>
            <a:rPr lang="en-US" smtClean="0"/>
            <a:t>Warehouse,</a:t>
          </a:r>
        </a:p>
        <a:p>
          <a:r>
            <a:rPr lang="en-US" smtClean="0"/>
            <a:t>Areas, Pallets</a:t>
          </a:r>
          <a:endParaRPr lang="en-US"/>
        </a:p>
      </dgm:t>
    </dgm:pt>
    <dgm:pt modelId="{301B5238-347C-4673-9AF9-6D291C41F820}" type="parTrans" cxnId="{C2C43467-1FF6-4193-B054-CD45A8D673CF}">
      <dgm:prSet/>
      <dgm:spPr/>
      <dgm:t>
        <a:bodyPr/>
        <a:lstStyle/>
        <a:p>
          <a:endParaRPr lang="en-US"/>
        </a:p>
      </dgm:t>
    </dgm:pt>
    <dgm:pt modelId="{6473816F-088D-48B9-B720-10D534835ADC}" type="sibTrans" cxnId="{C2C43467-1FF6-4193-B054-CD45A8D673CF}">
      <dgm:prSet/>
      <dgm:spPr/>
      <dgm:t>
        <a:bodyPr/>
        <a:lstStyle/>
        <a:p>
          <a:endParaRPr lang="en-US"/>
        </a:p>
      </dgm:t>
    </dgm:pt>
    <dgm:pt modelId="{3A1BB242-60C1-4333-8267-4B1F961B3E0F}">
      <dgm:prSet phldrT="[Text]"/>
      <dgm:spPr/>
      <dgm:t>
        <a:bodyPr/>
        <a:lstStyle/>
        <a:p>
          <a:r>
            <a:rPr lang="en-US" smtClean="0"/>
            <a:t>Products,</a:t>
          </a:r>
        </a:p>
        <a:p>
          <a:r>
            <a:rPr lang="en-US" smtClean="0"/>
            <a:t>Category Product</a:t>
          </a:r>
          <a:endParaRPr lang="en-US"/>
        </a:p>
      </dgm:t>
    </dgm:pt>
    <dgm:pt modelId="{D624A9DD-C873-4E57-BD58-54D0E5212B33}" type="parTrans" cxnId="{6709571B-70F7-425C-8885-26814D4603CE}">
      <dgm:prSet/>
      <dgm:spPr/>
      <dgm:t>
        <a:bodyPr/>
        <a:lstStyle/>
        <a:p>
          <a:endParaRPr lang="en-US"/>
        </a:p>
      </dgm:t>
    </dgm:pt>
    <dgm:pt modelId="{61F471ED-AE7F-434A-AE17-9755E012F050}" type="sibTrans" cxnId="{6709571B-70F7-425C-8885-26814D4603CE}">
      <dgm:prSet/>
      <dgm:spPr/>
      <dgm:t>
        <a:bodyPr/>
        <a:lstStyle/>
        <a:p>
          <a:endParaRPr lang="en-US"/>
        </a:p>
      </dgm:t>
    </dgm:pt>
    <dgm:pt modelId="{B3353CDB-CFD2-4DD6-B322-EEB9088DB2DE}">
      <dgm:prSet phldrT="[Text]"/>
      <dgm:spPr/>
      <dgm:t>
        <a:bodyPr/>
        <a:lstStyle/>
        <a:p>
          <a:r>
            <a:rPr lang="en-US" smtClean="0"/>
            <a:t>SaleOrder</a:t>
          </a:r>
          <a:endParaRPr lang="en-US"/>
        </a:p>
      </dgm:t>
    </dgm:pt>
    <dgm:pt modelId="{8A3EFF8F-93ED-49E1-9558-F8EA0F1946C1}" type="parTrans" cxnId="{EB9F3F5F-28B0-406D-A3C2-21F101AD6DCE}">
      <dgm:prSet/>
      <dgm:spPr/>
      <dgm:t>
        <a:bodyPr/>
        <a:lstStyle/>
        <a:p>
          <a:endParaRPr lang="en-US"/>
        </a:p>
      </dgm:t>
    </dgm:pt>
    <dgm:pt modelId="{BD994328-74D4-40F1-8D20-3E4456987822}" type="sibTrans" cxnId="{EB9F3F5F-28B0-406D-A3C2-21F101AD6DCE}">
      <dgm:prSet/>
      <dgm:spPr/>
      <dgm:t>
        <a:bodyPr/>
        <a:lstStyle/>
        <a:p>
          <a:endParaRPr lang="en-US"/>
        </a:p>
      </dgm:t>
    </dgm:pt>
    <dgm:pt modelId="{3039D836-B85C-4071-8D8B-6274B8403314}">
      <dgm:prSet phldrT="[Text]"/>
      <dgm:spPr/>
      <dgm:t>
        <a:bodyPr/>
        <a:lstStyle/>
        <a:p>
          <a:r>
            <a:rPr lang="en-US" smtClean="0"/>
            <a:t>End User</a:t>
          </a:r>
          <a:endParaRPr lang="en-US"/>
        </a:p>
      </dgm:t>
    </dgm:pt>
    <dgm:pt modelId="{7427EDB1-8953-4013-9002-9CC74A69E14F}" type="parTrans" cxnId="{FEF6B505-8700-46D8-9247-DCAC7AF5174B}">
      <dgm:prSet/>
      <dgm:spPr/>
      <dgm:t>
        <a:bodyPr/>
        <a:lstStyle/>
        <a:p>
          <a:endParaRPr lang="en-US"/>
        </a:p>
      </dgm:t>
    </dgm:pt>
    <dgm:pt modelId="{6F3E6022-16FD-469D-93C4-D030512CCE7B}" type="sibTrans" cxnId="{FEF6B505-8700-46D8-9247-DCAC7AF5174B}">
      <dgm:prSet/>
      <dgm:spPr/>
      <dgm:t>
        <a:bodyPr/>
        <a:lstStyle/>
        <a:p>
          <a:endParaRPr lang="en-US"/>
        </a:p>
      </dgm:t>
    </dgm:pt>
    <dgm:pt modelId="{B69F7AC9-67C6-481C-9D77-A2446570E7CC}" type="pres">
      <dgm:prSet presAssocID="{E37CCEAA-87B8-4EE8-AF1B-B7A64AB1181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5CB2F4-36A7-4119-9436-7584EC06EC52}" type="pres">
      <dgm:prSet presAssocID="{91820E4B-89C4-453B-9FCF-283E12C66A96}" presName="centerShape" presStyleLbl="node0" presStyleIdx="0" presStyleCnt="1"/>
      <dgm:spPr/>
    </dgm:pt>
    <dgm:pt modelId="{B95D902E-1C22-40AD-9A9A-BA1C4A044982}" type="pres">
      <dgm:prSet presAssocID="{40382CBB-9452-4970-8ACD-1E031EB7E5F8}" presName="node" presStyleLbl="node1" presStyleIdx="0" presStyleCnt="5">
        <dgm:presLayoutVars>
          <dgm:bulletEnabled val="1"/>
        </dgm:presLayoutVars>
      </dgm:prSet>
      <dgm:spPr/>
    </dgm:pt>
    <dgm:pt modelId="{01EEC800-B73B-4995-A22A-A832B9533462}" type="pres">
      <dgm:prSet presAssocID="{40382CBB-9452-4970-8ACD-1E031EB7E5F8}" presName="dummy" presStyleCnt="0"/>
      <dgm:spPr/>
    </dgm:pt>
    <dgm:pt modelId="{10E31060-3BEF-4D86-BA22-29A42667840C}" type="pres">
      <dgm:prSet presAssocID="{F0A84A2F-A115-4D5E-911C-01F65085BB00}" presName="sibTrans" presStyleLbl="sibTrans2D1" presStyleIdx="0" presStyleCnt="5"/>
      <dgm:spPr/>
    </dgm:pt>
    <dgm:pt modelId="{E2344F71-1337-4D64-A967-5F00863B6C51}" type="pres">
      <dgm:prSet presAssocID="{79258C90-B0C3-4B19-A7A0-4032EF44F81B}" presName="node" presStyleLbl="node1" presStyleIdx="1" presStyleCnt="5">
        <dgm:presLayoutVars>
          <dgm:bulletEnabled val="1"/>
        </dgm:presLayoutVars>
      </dgm:prSet>
      <dgm:spPr/>
    </dgm:pt>
    <dgm:pt modelId="{52DFD292-0FEA-4878-8FAB-6F5A3366C038}" type="pres">
      <dgm:prSet presAssocID="{79258C90-B0C3-4B19-A7A0-4032EF44F81B}" presName="dummy" presStyleCnt="0"/>
      <dgm:spPr/>
    </dgm:pt>
    <dgm:pt modelId="{D4DF94F8-58FF-49DE-BF00-19109E9F2E18}" type="pres">
      <dgm:prSet presAssocID="{6473816F-088D-48B9-B720-10D534835ADC}" presName="sibTrans" presStyleLbl="sibTrans2D1" presStyleIdx="1" presStyleCnt="5"/>
      <dgm:spPr/>
    </dgm:pt>
    <dgm:pt modelId="{56353811-93B6-4248-ABA5-4443858194AA}" type="pres">
      <dgm:prSet presAssocID="{3A1BB242-60C1-4333-8267-4B1F961B3E0F}" presName="node" presStyleLbl="node1" presStyleIdx="2" presStyleCnt="5">
        <dgm:presLayoutVars>
          <dgm:bulletEnabled val="1"/>
        </dgm:presLayoutVars>
      </dgm:prSet>
      <dgm:spPr/>
    </dgm:pt>
    <dgm:pt modelId="{5F447277-203B-402C-BB76-99C2FDF9F114}" type="pres">
      <dgm:prSet presAssocID="{3A1BB242-60C1-4333-8267-4B1F961B3E0F}" presName="dummy" presStyleCnt="0"/>
      <dgm:spPr/>
    </dgm:pt>
    <dgm:pt modelId="{7326DA6E-1BB7-4C5A-9D5C-323401CAD66E}" type="pres">
      <dgm:prSet presAssocID="{61F471ED-AE7F-434A-AE17-9755E012F050}" presName="sibTrans" presStyleLbl="sibTrans2D1" presStyleIdx="2" presStyleCnt="5"/>
      <dgm:spPr/>
    </dgm:pt>
    <dgm:pt modelId="{0D244D72-66DE-4851-AEA7-33872CAA4C7F}" type="pres">
      <dgm:prSet presAssocID="{B3353CDB-CFD2-4DD6-B322-EEB9088DB2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CDCD6-60C6-47EA-A191-8C6AD4B2AAA2}" type="pres">
      <dgm:prSet presAssocID="{B3353CDB-CFD2-4DD6-B322-EEB9088DB2DE}" presName="dummy" presStyleCnt="0"/>
      <dgm:spPr/>
    </dgm:pt>
    <dgm:pt modelId="{56608BD0-79E8-4522-A409-3D02C70A7C7D}" type="pres">
      <dgm:prSet presAssocID="{BD994328-74D4-40F1-8D20-3E4456987822}" presName="sibTrans" presStyleLbl="sibTrans2D1" presStyleIdx="3" presStyleCnt="5"/>
      <dgm:spPr/>
    </dgm:pt>
    <dgm:pt modelId="{0AFED30B-800A-4B05-AB68-61E48A4F88F7}" type="pres">
      <dgm:prSet presAssocID="{3039D836-B85C-4071-8D8B-6274B8403314}" presName="node" presStyleLbl="node1" presStyleIdx="4" presStyleCnt="5">
        <dgm:presLayoutVars>
          <dgm:bulletEnabled val="1"/>
        </dgm:presLayoutVars>
      </dgm:prSet>
      <dgm:spPr/>
    </dgm:pt>
    <dgm:pt modelId="{F9AF2909-36DE-4F24-9329-4641C0A1F6E5}" type="pres">
      <dgm:prSet presAssocID="{3039D836-B85C-4071-8D8B-6274B8403314}" presName="dummy" presStyleCnt="0"/>
      <dgm:spPr/>
    </dgm:pt>
    <dgm:pt modelId="{88B8686E-4792-442E-BA84-97E8CDA0580A}" type="pres">
      <dgm:prSet presAssocID="{6F3E6022-16FD-469D-93C4-D030512CCE7B}" presName="sibTrans" presStyleLbl="sibTrans2D1" presStyleIdx="4" presStyleCnt="5"/>
      <dgm:spPr/>
    </dgm:pt>
  </dgm:ptLst>
  <dgm:cxnLst>
    <dgm:cxn modelId="{D2B1ECC5-E07D-478F-8C5B-3416D56B9669}" srcId="{E37CCEAA-87B8-4EE8-AF1B-B7A64AB11810}" destId="{91820E4B-89C4-453B-9FCF-283E12C66A96}" srcOrd="0" destOrd="0" parTransId="{36A6EC00-5190-4E55-8A24-969C54F962F7}" sibTransId="{1DC7D4A4-C796-4F97-B05A-AD04BADEEDBD}"/>
    <dgm:cxn modelId="{3055B6C1-A3CD-47CA-A0F0-90E853233DB6}" srcId="{91820E4B-89C4-453B-9FCF-283E12C66A96}" destId="{40382CBB-9452-4970-8ACD-1E031EB7E5F8}" srcOrd="0" destOrd="0" parTransId="{2A9F448D-8716-4106-A101-E3E4EE98ADC0}" sibTransId="{F0A84A2F-A115-4D5E-911C-01F65085BB00}"/>
    <dgm:cxn modelId="{C2C43467-1FF6-4193-B054-CD45A8D673CF}" srcId="{91820E4B-89C4-453B-9FCF-283E12C66A96}" destId="{79258C90-B0C3-4B19-A7A0-4032EF44F81B}" srcOrd="1" destOrd="0" parTransId="{301B5238-347C-4673-9AF9-6D291C41F820}" sibTransId="{6473816F-088D-48B9-B720-10D534835ADC}"/>
    <dgm:cxn modelId="{F6A79D9F-4369-473A-A084-A61BE47FB787}" type="presOf" srcId="{BD994328-74D4-40F1-8D20-3E4456987822}" destId="{56608BD0-79E8-4522-A409-3D02C70A7C7D}" srcOrd="0" destOrd="0" presId="urn:microsoft.com/office/officeart/2005/8/layout/radial6"/>
    <dgm:cxn modelId="{D82F606A-B035-4C68-BD6A-A318C98DB2BC}" type="presOf" srcId="{3A1BB242-60C1-4333-8267-4B1F961B3E0F}" destId="{56353811-93B6-4248-ABA5-4443858194AA}" srcOrd="0" destOrd="0" presId="urn:microsoft.com/office/officeart/2005/8/layout/radial6"/>
    <dgm:cxn modelId="{157ED5BA-5D79-48C9-8A6C-12670882AF32}" type="presOf" srcId="{6473816F-088D-48B9-B720-10D534835ADC}" destId="{D4DF94F8-58FF-49DE-BF00-19109E9F2E18}" srcOrd="0" destOrd="0" presId="urn:microsoft.com/office/officeart/2005/8/layout/radial6"/>
    <dgm:cxn modelId="{6709571B-70F7-425C-8885-26814D4603CE}" srcId="{91820E4B-89C4-453B-9FCF-283E12C66A96}" destId="{3A1BB242-60C1-4333-8267-4B1F961B3E0F}" srcOrd="2" destOrd="0" parTransId="{D624A9DD-C873-4E57-BD58-54D0E5212B33}" sibTransId="{61F471ED-AE7F-434A-AE17-9755E012F050}"/>
    <dgm:cxn modelId="{AC0D058D-05A9-4315-85AC-D6B728B28BB9}" type="presOf" srcId="{E37CCEAA-87B8-4EE8-AF1B-B7A64AB11810}" destId="{B69F7AC9-67C6-481C-9D77-A2446570E7CC}" srcOrd="0" destOrd="0" presId="urn:microsoft.com/office/officeart/2005/8/layout/radial6"/>
    <dgm:cxn modelId="{FEF6B505-8700-46D8-9247-DCAC7AF5174B}" srcId="{91820E4B-89C4-453B-9FCF-283E12C66A96}" destId="{3039D836-B85C-4071-8D8B-6274B8403314}" srcOrd="4" destOrd="0" parTransId="{7427EDB1-8953-4013-9002-9CC74A69E14F}" sibTransId="{6F3E6022-16FD-469D-93C4-D030512CCE7B}"/>
    <dgm:cxn modelId="{3926958F-B62D-4888-B0A7-D1E1C41DDFCC}" type="presOf" srcId="{6F3E6022-16FD-469D-93C4-D030512CCE7B}" destId="{88B8686E-4792-442E-BA84-97E8CDA0580A}" srcOrd="0" destOrd="0" presId="urn:microsoft.com/office/officeart/2005/8/layout/radial6"/>
    <dgm:cxn modelId="{EB9F3F5F-28B0-406D-A3C2-21F101AD6DCE}" srcId="{91820E4B-89C4-453B-9FCF-283E12C66A96}" destId="{B3353CDB-CFD2-4DD6-B322-EEB9088DB2DE}" srcOrd="3" destOrd="0" parTransId="{8A3EFF8F-93ED-49E1-9558-F8EA0F1946C1}" sibTransId="{BD994328-74D4-40F1-8D20-3E4456987822}"/>
    <dgm:cxn modelId="{7E639F2E-5F80-47FB-9502-5E669F2A6694}" type="presOf" srcId="{40382CBB-9452-4970-8ACD-1E031EB7E5F8}" destId="{B95D902E-1C22-40AD-9A9A-BA1C4A044982}" srcOrd="0" destOrd="0" presId="urn:microsoft.com/office/officeart/2005/8/layout/radial6"/>
    <dgm:cxn modelId="{B4DDD93F-5E67-4140-AB55-AD5F02B04F5F}" type="presOf" srcId="{79258C90-B0C3-4B19-A7A0-4032EF44F81B}" destId="{E2344F71-1337-4D64-A967-5F00863B6C51}" srcOrd="0" destOrd="0" presId="urn:microsoft.com/office/officeart/2005/8/layout/radial6"/>
    <dgm:cxn modelId="{E7E64AC1-ECDF-4EA0-A117-00E6AE35D1D7}" type="presOf" srcId="{B3353CDB-CFD2-4DD6-B322-EEB9088DB2DE}" destId="{0D244D72-66DE-4851-AEA7-33872CAA4C7F}" srcOrd="0" destOrd="0" presId="urn:microsoft.com/office/officeart/2005/8/layout/radial6"/>
    <dgm:cxn modelId="{05716CDB-2215-4BF0-BAF0-7CBA539F8A54}" type="presOf" srcId="{3039D836-B85C-4071-8D8B-6274B8403314}" destId="{0AFED30B-800A-4B05-AB68-61E48A4F88F7}" srcOrd="0" destOrd="0" presId="urn:microsoft.com/office/officeart/2005/8/layout/radial6"/>
    <dgm:cxn modelId="{78C251A2-FE9D-490C-ADF9-12FA9F61B41C}" type="presOf" srcId="{F0A84A2F-A115-4D5E-911C-01F65085BB00}" destId="{10E31060-3BEF-4D86-BA22-29A42667840C}" srcOrd="0" destOrd="0" presId="urn:microsoft.com/office/officeart/2005/8/layout/radial6"/>
    <dgm:cxn modelId="{A8407414-F343-4FCF-9882-443289B2ACFB}" type="presOf" srcId="{91820E4B-89C4-453B-9FCF-283E12C66A96}" destId="{AA5CB2F4-36A7-4119-9436-7584EC06EC52}" srcOrd="0" destOrd="0" presId="urn:microsoft.com/office/officeart/2005/8/layout/radial6"/>
    <dgm:cxn modelId="{73C907D1-E78F-48AF-9C97-81B8322B5A35}" type="presOf" srcId="{61F471ED-AE7F-434A-AE17-9755E012F050}" destId="{7326DA6E-1BB7-4C5A-9D5C-323401CAD66E}" srcOrd="0" destOrd="0" presId="urn:microsoft.com/office/officeart/2005/8/layout/radial6"/>
    <dgm:cxn modelId="{A9A670CA-A357-428D-8F0A-DE503948E183}" type="presParOf" srcId="{B69F7AC9-67C6-481C-9D77-A2446570E7CC}" destId="{AA5CB2F4-36A7-4119-9436-7584EC06EC52}" srcOrd="0" destOrd="0" presId="urn:microsoft.com/office/officeart/2005/8/layout/radial6"/>
    <dgm:cxn modelId="{D855D77C-2679-414E-B881-81AFEDF870DF}" type="presParOf" srcId="{B69F7AC9-67C6-481C-9D77-A2446570E7CC}" destId="{B95D902E-1C22-40AD-9A9A-BA1C4A044982}" srcOrd="1" destOrd="0" presId="urn:microsoft.com/office/officeart/2005/8/layout/radial6"/>
    <dgm:cxn modelId="{8FA43A73-BC09-4F21-AA7C-6BC0314CD671}" type="presParOf" srcId="{B69F7AC9-67C6-481C-9D77-A2446570E7CC}" destId="{01EEC800-B73B-4995-A22A-A832B9533462}" srcOrd="2" destOrd="0" presId="urn:microsoft.com/office/officeart/2005/8/layout/radial6"/>
    <dgm:cxn modelId="{BB5BA483-791F-4963-970E-9D906B4CCBED}" type="presParOf" srcId="{B69F7AC9-67C6-481C-9D77-A2446570E7CC}" destId="{10E31060-3BEF-4D86-BA22-29A42667840C}" srcOrd="3" destOrd="0" presId="urn:microsoft.com/office/officeart/2005/8/layout/radial6"/>
    <dgm:cxn modelId="{A9F9CA18-D96F-4485-A506-3C2FE925FFC7}" type="presParOf" srcId="{B69F7AC9-67C6-481C-9D77-A2446570E7CC}" destId="{E2344F71-1337-4D64-A967-5F00863B6C51}" srcOrd="4" destOrd="0" presId="urn:microsoft.com/office/officeart/2005/8/layout/radial6"/>
    <dgm:cxn modelId="{C0FEB99D-8719-4E36-973C-6ABD87CC4824}" type="presParOf" srcId="{B69F7AC9-67C6-481C-9D77-A2446570E7CC}" destId="{52DFD292-0FEA-4878-8FAB-6F5A3366C038}" srcOrd="5" destOrd="0" presId="urn:microsoft.com/office/officeart/2005/8/layout/radial6"/>
    <dgm:cxn modelId="{883E1669-563D-47DE-8626-E2D99D930CDD}" type="presParOf" srcId="{B69F7AC9-67C6-481C-9D77-A2446570E7CC}" destId="{D4DF94F8-58FF-49DE-BF00-19109E9F2E18}" srcOrd="6" destOrd="0" presId="urn:microsoft.com/office/officeart/2005/8/layout/radial6"/>
    <dgm:cxn modelId="{182D0C49-F24A-40D8-B829-811A982BDC69}" type="presParOf" srcId="{B69F7AC9-67C6-481C-9D77-A2446570E7CC}" destId="{56353811-93B6-4248-ABA5-4443858194AA}" srcOrd="7" destOrd="0" presId="urn:microsoft.com/office/officeart/2005/8/layout/radial6"/>
    <dgm:cxn modelId="{FD42E1B3-A6E9-4D47-A8BE-34F6BD26CFB9}" type="presParOf" srcId="{B69F7AC9-67C6-481C-9D77-A2446570E7CC}" destId="{5F447277-203B-402C-BB76-99C2FDF9F114}" srcOrd="8" destOrd="0" presId="urn:microsoft.com/office/officeart/2005/8/layout/radial6"/>
    <dgm:cxn modelId="{1C2A03C0-38EB-4D3F-B361-B8DB79F31674}" type="presParOf" srcId="{B69F7AC9-67C6-481C-9D77-A2446570E7CC}" destId="{7326DA6E-1BB7-4C5A-9D5C-323401CAD66E}" srcOrd="9" destOrd="0" presId="urn:microsoft.com/office/officeart/2005/8/layout/radial6"/>
    <dgm:cxn modelId="{2ADBFF03-2E20-4D6E-82BE-87DDEFBA22FA}" type="presParOf" srcId="{B69F7AC9-67C6-481C-9D77-A2446570E7CC}" destId="{0D244D72-66DE-4851-AEA7-33872CAA4C7F}" srcOrd="10" destOrd="0" presId="urn:microsoft.com/office/officeart/2005/8/layout/radial6"/>
    <dgm:cxn modelId="{C1AE1A17-CA52-422E-A267-92B3E869A070}" type="presParOf" srcId="{B69F7AC9-67C6-481C-9D77-A2446570E7CC}" destId="{5B7CDCD6-60C6-47EA-A191-8C6AD4B2AAA2}" srcOrd="11" destOrd="0" presId="urn:microsoft.com/office/officeart/2005/8/layout/radial6"/>
    <dgm:cxn modelId="{B9A9D501-2C8E-4AB0-9758-59CA6580EA39}" type="presParOf" srcId="{B69F7AC9-67C6-481C-9D77-A2446570E7CC}" destId="{56608BD0-79E8-4522-A409-3D02C70A7C7D}" srcOrd="12" destOrd="0" presId="urn:microsoft.com/office/officeart/2005/8/layout/radial6"/>
    <dgm:cxn modelId="{FCFD3CA0-9E9B-4B38-847E-10DB03244423}" type="presParOf" srcId="{B69F7AC9-67C6-481C-9D77-A2446570E7CC}" destId="{0AFED30B-800A-4B05-AB68-61E48A4F88F7}" srcOrd="13" destOrd="0" presId="urn:microsoft.com/office/officeart/2005/8/layout/radial6"/>
    <dgm:cxn modelId="{86FC2DDF-1F3A-465D-B6D9-857386E04F46}" type="presParOf" srcId="{B69F7AC9-67C6-481C-9D77-A2446570E7CC}" destId="{F9AF2909-36DE-4F24-9329-4641C0A1F6E5}" srcOrd="14" destOrd="0" presId="urn:microsoft.com/office/officeart/2005/8/layout/radial6"/>
    <dgm:cxn modelId="{59A8EFE9-131D-43EC-B034-5A1431FD7BC4}" type="presParOf" srcId="{B69F7AC9-67C6-481C-9D77-A2446570E7CC}" destId="{88B8686E-4792-442E-BA84-97E8CDA0580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8686E-4792-442E-BA84-97E8CDA0580A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08BD0-79E8-4522-A409-3D02C70A7C7D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6DA6E-1BB7-4C5A-9D5C-323401CAD66E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94F8-58FF-49DE-BF00-19109E9F2E18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31060-3BEF-4D86-BA22-29A42667840C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CB2F4-36A7-4119-9436-7584EC06EC52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Logistics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Managements</a:t>
          </a:r>
          <a:endParaRPr lang="en-US" sz="1800" kern="1200"/>
        </a:p>
      </dsp:txBody>
      <dsp:txXfrm>
        <a:off x="3338563" y="2172886"/>
        <a:ext cx="1450873" cy="1450873"/>
      </dsp:txXfrm>
    </dsp:sp>
    <dsp:sp modelId="{B95D902E-1C22-40AD-9A9A-BA1C4A044982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Customer</a:t>
          </a:r>
          <a:endParaRPr lang="en-US" sz="1500" kern="1200"/>
        </a:p>
      </dsp:txBody>
      <dsp:txXfrm>
        <a:off x="3556194" y="211966"/>
        <a:ext cx="1015610" cy="1015610"/>
      </dsp:txXfrm>
    </dsp:sp>
    <dsp:sp modelId="{E2344F71-1337-4D64-A967-5F00863B6C51}">
      <dsp:nvSpPr>
        <dsp:cNvPr id="0" name=""/>
        <dsp:cNvSpPr/>
      </dsp:nvSpPr>
      <dsp:spPr>
        <a:xfrm>
          <a:off x="5417780" y="1506968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Warehouse,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Areas, Pallets</a:t>
          </a:r>
          <a:endParaRPr lang="en-US" sz="1500" kern="1200"/>
        </a:p>
      </dsp:txBody>
      <dsp:txXfrm>
        <a:off x="5628120" y="1717308"/>
        <a:ext cx="1015610" cy="1015610"/>
      </dsp:txXfrm>
    </dsp:sp>
    <dsp:sp modelId="{56353811-93B6-4248-ABA5-4443858194AA}">
      <dsp:nvSpPr>
        <dsp:cNvPr id="0" name=""/>
        <dsp:cNvSpPr/>
      </dsp:nvSpPr>
      <dsp:spPr>
        <a:xfrm>
          <a:off x="4626375" y="394266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Products,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Category Product</a:t>
          </a:r>
          <a:endParaRPr lang="en-US" sz="1500" kern="1200"/>
        </a:p>
      </dsp:txBody>
      <dsp:txXfrm>
        <a:off x="4836715" y="4153003"/>
        <a:ext cx="1015610" cy="1015610"/>
      </dsp:txXfrm>
    </dsp:sp>
    <dsp:sp modelId="{0D244D72-66DE-4851-AEA7-33872CAA4C7F}">
      <dsp:nvSpPr>
        <dsp:cNvPr id="0" name=""/>
        <dsp:cNvSpPr/>
      </dsp:nvSpPr>
      <dsp:spPr>
        <a:xfrm>
          <a:off x="2065334" y="394266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SaleOrder</a:t>
          </a:r>
          <a:endParaRPr lang="en-US" sz="1500" kern="1200"/>
        </a:p>
      </dsp:txBody>
      <dsp:txXfrm>
        <a:off x="2275674" y="4153003"/>
        <a:ext cx="1015610" cy="1015610"/>
      </dsp:txXfrm>
    </dsp:sp>
    <dsp:sp modelId="{0AFED30B-800A-4B05-AB68-61E48A4F88F7}">
      <dsp:nvSpPr>
        <dsp:cNvPr id="0" name=""/>
        <dsp:cNvSpPr/>
      </dsp:nvSpPr>
      <dsp:spPr>
        <a:xfrm>
          <a:off x="1273929" y="1506968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End User</a:t>
          </a:r>
          <a:endParaRPr lang="en-US" sz="1500" kern="1200"/>
        </a:p>
      </dsp:txBody>
      <dsp:txXfrm>
        <a:off x="1484269" y="1717308"/>
        <a:ext cx="1015610" cy="101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6200"/>
            <a:ext cx="10018713" cy="829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41401"/>
            <a:ext cx="10018713" cy="5139266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323542"/>
            <a:ext cx="1143000" cy="365125"/>
          </a:xfrm>
        </p:spPr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323542"/>
            <a:ext cx="70841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307398"/>
            <a:ext cx="551167" cy="365125"/>
          </a:xfrm>
        </p:spPr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632A5-BA51-421C-805F-8845A8E0F34D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6EFD59-3F54-4CE3-BD3D-7F79EBD0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Logistic Managements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7941" y="3996267"/>
            <a:ext cx="5775082" cy="778295"/>
          </a:xfrm>
        </p:spPr>
        <p:txBody>
          <a:bodyPr>
            <a:normAutofit fontScale="47500" lnSpcReduction="20000"/>
          </a:bodyPr>
          <a:lstStyle/>
          <a:p>
            <a:r>
              <a:rPr lang="en-US" smtClean="0"/>
              <a:t>Created by Nguyen Hoang Giang</a:t>
            </a:r>
          </a:p>
          <a:p>
            <a:r>
              <a:rPr lang="en-US" smtClean="0"/>
              <a:t>Mobile: (+84)935210086</a:t>
            </a:r>
          </a:p>
          <a:p>
            <a:r>
              <a:rPr lang="en-US" smtClean="0"/>
              <a:t>Email: hoanggiang212@gmail.com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29" y="966159"/>
            <a:ext cx="10018713" cy="2993526"/>
          </a:xfrm>
        </p:spPr>
        <p:txBody>
          <a:bodyPr>
            <a:normAutofit/>
          </a:bodyPr>
          <a:lstStyle/>
          <a:p>
            <a:r>
              <a:rPr lang="en-US" sz="6000" smtClean="0"/>
              <a:t>Discussion</a:t>
            </a:r>
            <a:endParaRPr lang="en-US" sz="6000"/>
          </a:p>
        </p:txBody>
      </p:sp>
      <p:sp>
        <p:nvSpPr>
          <p:cNvPr id="4" name="AutoShape 2" descr="Kết quả hình ảnh cho discu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72" y="3189977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28601"/>
            <a:ext cx="10018713" cy="849702"/>
          </a:xfrm>
        </p:spPr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78303"/>
            <a:ext cx="10018713" cy="5434640"/>
          </a:xfrm>
        </p:spPr>
        <p:txBody>
          <a:bodyPr>
            <a:normAutofit/>
          </a:bodyPr>
          <a:lstStyle/>
          <a:p>
            <a:r>
              <a:rPr lang="en-US" smtClean="0"/>
              <a:t>Quản lý Khách hang</a:t>
            </a:r>
          </a:p>
          <a:p>
            <a:r>
              <a:rPr lang="en-US" smtClean="0"/>
              <a:t>Quản lý đơn hang</a:t>
            </a:r>
          </a:p>
          <a:p>
            <a:r>
              <a:rPr lang="en-US" smtClean="0"/>
              <a:t>Quản lý Kho</a:t>
            </a:r>
          </a:p>
          <a:p>
            <a:r>
              <a:rPr lang="en-US" smtClean="0"/>
              <a:t>Quản lý giao dịch (nhập, xuất, tồn)</a:t>
            </a:r>
          </a:p>
          <a:p>
            <a:r>
              <a:rPr lang="en-US" smtClean="0"/>
              <a:t>Báo cáo</a:t>
            </a:r>
          </a:p>
          <a:p>
            <a:pPr lvl="1"/>
            <a:r>
              <a:rPr lang="en-US" smtClean="0"/>
              <a:t>Theo đơn hang</a:t>
            </a:r>
          </a:p>
          <a:p>
            <a:pPr lvl="1"/>
            <a:r>
              <a:rPr lang="en-US" smtClean="0"/>
              <a:t>Theo Kho</a:t>
            </a:r>
          </a:p>
          <a:p>
            <a:pPr lvl="2"/>
            <a:r>
              <a:rPr lang="en-US" smtClean="0"/>
              <a:t>Theo khu vực</a:t>
            </a:r>
          </a:p>
          <a:p>
            <a:pPr lvl="2"/>
            <a:r>
              <a:rPr lang="en-US" smtClean="0"/>
              <a:t>Theo diện tích</a:t>
            </a:r>
          </a:p>
          <a:p>
            <a:pPr lvl="2"/>
            <a:r>
              <a:rPr lang="en-US" smtClean="0"/>
              <a:t>Theo thể tích</a:t>
            </a:r>
          </a:p>
        </p:txBody>
      </p:sp>
    </p:spTree>
    <p:extLst>
      <p:ext uri="{BB962C8B-B14F-4D97-AF65-F5344CB8AC3E}">
        <p14:creationId xmlns:p14="http://schemas.microsoft.com/office/powerpoint/2010/main" val="58370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tổng thể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90619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49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mtClean="0"/>
              <a:t>Customer:</a:t>
            </a:r>
          </a:p>
          <a:p>
            <a:pPr lvl="1"/>
            <a:r>
              <a:rPr lang="en-US" smtClean="0"/>
              <a:t>ID</a:t>
            </a:r>
          </a:p>
          <a:p>
            <a:pPr lvl="1"/>
            <a:r>
              <a:rPr lang="en-US" smtClean="0"/>
              <a:t>Name</a:t>
            </a:r>
          </a:p>
          <a:p>
            <a:pPr lvl="1"/>
            <a:r>
              <a:rPr lang="en-US" smtClean="0"/>
              <a:t>Address</a:t>
            </a:r>
          </a:p>
          <a:p>
            <a:pPr lvl="1"/>
            <a:r>
              <a:rPr lang="en-US" smtClean="0"/>
              <a:t>Phone1, phone2</a:t>
            </a:r>
          </a:p>
          <a:p>
            <a:pPr lvl="1"/>
            <a:r>
              <a:rPr lang="en-US" smtClean="0"/>
              <a:t>ContactName</a:t>
            </a:r>
          </a:p>
          <a:p>
            <a:pPr lvl="1"/>
            <a:r>
              <a:rPr lang="en-US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0" y="4821777"/>
            <a:ext cx="10535473" cy="9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SaleOrder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mtClean="0"/>
              <a:t>Sale Order number</a:t>
            </a:r>
          </a:p>
          <a:p>
            <a:r>
              <a:rPr lang="en-US" smtClean="0"/>
              <a:t>Sale Order Item (if Sale order have multi group product)</a:t>
            </a:r>
          </a:p>
          <a:p>
            <a:r>
              <a:rPr lang="en-US" smtClean="0"/>
              <a:t>Customer ID</a:t>
            </a:r>
          </a:p>
          <a:p>
            <a:r>
              <a:rPr lang="en-US" smtClean="0"/>
              <a:t>Product ID</a:t>
            </a:r>
          </a:p>
          <a:p>
            <a:r>
              <a:rPr lang="en-US" smtClean="0"/>
              <a:t>Quantity</a:t>
            </a:r>
          </a:p>
          <a:p>
            <a:r>
              <a:rPr lang="en-US" smtClean="0"/>
              <a:t>Plan Date</a:t>
            </a:r>
          </a:p>
          <a:p>
            <a:r>
              <a:rPr lang="en-US" smtClean="0"/>
              <a:t>Real Date</a:t>
            </a:r>
          </a:p>
          <a:p>
            <a:r>
              <a:rPr lang="en-US" smtClean="0"/>
              <a:t>Status</a:t>
            </a:r>
          </a:p>
          <a:p>
            <a:r>
              <a:rPr lang="en-US" smtClean="0"/>
              <a:t>…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243" b="-1"/>
          <a:stretch/>
        </p:blipFill>
        <p:spPr>
          <a:xfrm>
            <a:off x="3536114" y="3830127"/>
            <a:ext cx="8568860" cy="8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Product ID</a:t>
            </a:r>
          </a:p>
          <a:p>
            <a:r>
              <a:rPr lang="en-US" smtClean="0"/>
              <a:t>Product Name</a:t>
            </a:r>
          </a:p>
          <a:p>
            <a:r>
              <a:rPr lang="en-US" smtClean="0"/>
              <a:t>Unit</a:t>
            </a:r>
          </a:p>
          <a:p>
            <a:r>
              <a:rPr lang="en-US" smtClean="0"/>
              <a:t>Area</a:t>
            </a:r>
          </a:p>
          <a:p>
            <a:r>
              <a:rPr lang="en-US" smtClean="0"/>
              <a:t>Volumne</a:t>
            </a:r>
          </a:p>
          <a:p>
            <a:r>
              <a:rPr lang="en-US" smtClean="0"/>
              <a:t>Weight</a:t>
            </a:r>
          </a:p>
          <a:p>
            <a:r>
              <a:rPr lang="en-US" smtClean="0"/>
              <a:t>CustomerID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98" y="2408239"/>
            <a:ext cx="8222948" cy="12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Transction Types, Transctions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1" y="1051143"/>
            <a:ext cx="5387874" cy="2709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5" y="4646871"/>
            <a:ext cx="11656739" cy="9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Warehouse and Warehouse config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9" y="1598788"/>
            <a:ext cx="3372597" cy="176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46" y="4492658"/>
            <a:ext cx="2815307" cy="1856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353" y="1674883"/>
            <a:ext cx="5496474" cy="18705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355011" y="3605842"/>
            <a:ext cx="1000664" cy="7763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76845" y="3605842"/>
            <a:ext cx="1095555" cy="9661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7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Reports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" y="1395081"/>
            <a:ext cx="11093800" cy="761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3759" y="2156604"/>
            <a:ext cx="273457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Sale Order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0" y="2993404"/>
            <a:ext cx="11316681" cy="78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3759" y="4045789"/>
            <a:ext cx="273457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Transactions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1575"/>
          <a:stretch/>
        </p:blipFill>
        <p:spPr>
          <a:xfrm>
            <a:off x="436650" y="4960265"/>
            <a:ext cx="11381460" cy="7773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3759" y="5737572"/>
            <a:ext cx="273457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Warehouse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</TotalTime>
  <Words>135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Logistic Managements</vt:lpstr>
      <vt:lpstr>Contents</vt:lpstr>
      <vt:lpstr>Mô hình tổng thể</vt:lpstr>
      <vt:lpstr>Customers</vt:lpstr>
      <vt:lpstr>SaleOrder</vt:lpstr>
      <vt:lpstr>Product</vt:lpstr>
      <vt:lpstr>Transction Types, Transctions</vt:lpstr>
      <vt:lpstr>Warehouse and Warehouse config</vt:lpstr>
      <vt:lpstr>Reports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Managements</dc:title>
  <dc:creator>HoangGiang</dc:creator>
  <cp:lastModifiedBy>HoangGiang</cp:lastModifiedBy>
  <cp:revision>17</cp:revision>
  <dcterms:created xsi:type="dcterms:W3CDTF">2017-05-26T07:48:05Z</dcterms:created>
  <dcterms:modified xsi:type="dcterms:W3CDTF">2017-05-26T08:09:06Z</dcterms:modified>
</cp:coreProperties>
</file>