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Bài tập PowerPoint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Tên: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Bài tập PowerPoint 02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 02</dc:title>
  <dc:subject/>
  <dc:creator/>
  <cp:keywords/>
  <dc:description>generated using python-pptx</dc:description>
  <cp:lastModifiedBy>hoangtran24102007@icloud.com</cp:lastModifiedBy>
  <cp:revision>2</cp:revision>
  <dcterms:created xsi:type="dcterms:W3CDTF">2013-01-27T09:14:16Z</dcterms:created>
  <dcterms:modified xsi:type="dcterms:W3CDTF">2025-10-01T01:25:25Z</dcterms:modified>
  <cp:category/>
</cp:coreProperties>
</file>