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4DF60B-D45B-24DF-DB63-26AE91EE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905DCAC-6AD0-8FB9-4C13-8C74F65B1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595D704-B267-2389-25B2-C62294B5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85635C-3477-A2B7-DDC7-9E0DC203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FD4FF29-6729-879A-3AB3-B7B24E55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858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9EB6CB-ED14-14EC-AC3D-487780DA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A464A7B-EACF-00A6-90D8-43444979D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676144F-9993-A770-00CA-F52FB09D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524AEB2-F294-43EC-7860-6F85AB08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0ABABE-964E-3494-5626-F49CAD57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50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2E69B51-01E2-9C46-ABB5-B8AB14D09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F32C86D-BDF5-6D7A-B670-F2A71056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E3BEE0F-1990-6463-0D6E-952964C1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9B676D6-6D04-CE84-D964-43022228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73A741D-AB1E-B166-72E3-4AB7A999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654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069F29-A5F1-6B97-CACD-91740ED6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6DE451-FB07-5337-DD6E-7848A50A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68D8501-0025-B4A9-A394-4E4D24F7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ED23AFF-FC38-E251-65DF-1BBE0715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0D5B6E-A1B6-E352-1544-5A5D6B68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293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CEB272-25F9-E903-7531-1F6E776B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71309D4-D620-B200-9BAC-2A3C4E6D3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1A5ECEB-CFA5-4282-0A85-57487482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4D037C8-9898-F900-4516-8C82AE3A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608C405-C20D-54FD-BFD4-A8A8FC0E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987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110A09-E268-87ED-890B-83C3AF50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F84643-22EA-D36E-B0AA-F867D1691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6730487-06B1-1BC8-B20A-997F7304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7329522-A186-F2FC-41EE-10D2C138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AE29DA8-4DCF-C7FB-F049-38F92E12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2B5736-D18D-72C1-5F4A-86534A6E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01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769887-287F-C4F9-4BF2-6E5C6F32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C1AE821-8732-0FC9-04B9-A91FAA37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64A0767-21E6-DAF0-E881-475E7216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073DB17-09AF-E9FD-1469-4D2E5AEEC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5FF0419-E5CB-8F7F-D834-8E6E9C721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827B281-ECDF-AA02-1A40-3D426A57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876DF88-6BF6-04E4-7830-D56E50FC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4E6FF1C-40F8-18DB-7135-3D1629E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70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7AD51E-BA00-15A9-F690-AB3775E8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7C1803B-2766-AD9F-3B77-C963EDBC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CBCA1D8-8AF2-70E6-18B9-300DCB58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4626C21-026C-1979-A2AB-C33EC233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809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4201228-F321-17BC-C936-F7457BBA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56F42BE-BD4D-B7DF-ED96-F14DFFE0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FAFCE6E-44C7-0D6D-A37D-A38E6A0B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878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AAA334-9839-5A65-118F-2951E328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6EBB6DB-8641-86C2-F316-11F23BBE9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3B46A78-7B76-B105-EA57-8CA4ADCC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DCEE2CD-26DF-9FE9-CBD8-26980D53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A34D36B-7E33-CF3C-80D0-02C35F34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3FE65E4-FBF5-92E5-69E3-CA42ED98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128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6DE272-EF08-8B61-BA26-79D02721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7204348-143C-CAB1-F3E2-7192F29DA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ECB2502-E1E3-7953-7DA9-4ECD6DBCD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0253E60-84B0-86C3-29C2-D02D2B0A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8F0CDF5-DC8F-76CD-DFA4-08172059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D8DF461-B43E-03F2-45B5-5C8B0370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73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24B7D0D-1DB8-0677-3FAE-BD07B14E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BB4811B-6545-64F0-C106-5AC69F03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DBA1013-974F-46C4-CB9B-D79831FA7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5B228E1-0C80-7581-A833-2F1B03C30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30C4414-D245-C396-2E95-6B949D60C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023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BDF2F0-737C-D9DC-6E86-58E689703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 </a:t>
            </a:r>
            <a:r>
              <a:rPr lang="vi-VN" i="1" dirty="0">
                <a:solidFill>
                  <a:srgbClr val="FF0000"/>
                </a:solidFill>
              </a:rPr>
              <a:t>Giới thiệu bản thân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BCD581F-E5E6-DD89-9C93-FFE15F6A4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Đặng Việt Anh</a:t>
            </a:r>
            <a:endParaRPr lang="vi-VN" dirty="0"/>
          </a:p>
          <a:p>
            <a:r>
              <a:rPr lang="vi-VN" dirty="0"/>
              <a:t>0</a:t>
            </a:r>
            <a:r>
              <a:rPr lang="en-US" dirty="0"/>
              <a:t>6</a:t>
            </a:r>
            <a:r>
              <a:rPr lang="vi-VN" dirty="0"/>
              <a:t>/1</a:t>
            </a:r>
            <a:r>
              <a:rPr lang="en-US" dirty="0"/>
              <a:t>2</a:t>
            </a:r>
            <a:r>
              <a:rPr lang="vi-VN" dirty="0"/>
              <a:t>/200</a:t>
            </a:r>
            <a:r>
              <a:rPr lang="en-US" dirty="0"/>
              <a:t>6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89069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7941C7-65F6-3466-434A-3E33607E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i="1" dirty="0">
                <a:solidFill>
                  <a:srgbClr val="FF0000"/>
                </a:solidFill>
              </a:rPr>
              <a:t>Sở thích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D6E22CF-1FB5-6A90-2C8E-45E5C5FD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Chơi </a:t>
            </a:r>
            <a:r>
              <a:rPr lang="en-US" dirty="0"/>
              <a:t>Game FPS</a:t>
            </a:r>
            <a:endParaRPr lang="vi-VN" dirty="0"/>
          </a:p>
          <a:p>
            <a:r>
              <a:rPr lang="vi-VN" dirty="0"/>
              <a:t>Ca nhạc</a:t>
            </a:r>
          </a:p>
          <a:p>
            <a:r>
              <a:rPr lang="en-US" dirty="0"/>
              <a:t>Kiếm </a:t>
            </a:r>
            <a:r>
              <a:rPr lang="en-US" dirty="0" err="1"/>
              <a:t>Tiền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D39B9-2BF2-6E76-BECD-24EA83EB1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39" y="855657"/>
            <a:ext cx="4046523" cy="418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0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909830-C82C-8FE1-D48D-A00DEE1F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Kỹ năng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133936-A027-CF03-35C5-AF09531A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i="1" dirty="0"/>
              <a:t>Tin học, </a:t>
            </a:r>
            <a:r>
              <a:rPr lang="en-US" b="1" i="1" dirty="0"/>
              <a:t>Ai </a:t>
            </a:r>
            <a:r>
              <a:rPr lang="en-US" b="1" i="1" dirty="0" err="1"/>
              <a:t>cũng</a:t>
            </a:r>
            <a:r>
              <a:rPr lang="en-US" b="1" i="1" dirty="0"/>
              <a:t> </a:t>
            </a:r>
            <a:r>
              <a:rPr lang="en-US" b="1" i="1" dirty="0" err="1"/>
              <a:t>có</a:t>
            </a:r>
            <a:r>
              <a:rPr lang="en-US" b="1" i="1" dirty="0"/>
              <a:t> </a:t>
            </a:r>
            <a:r>
              <a:rPr lang="en-US" b="1" i="1" dirty="0" err="1"/>
              <a:t>thể</a:t>
            </a:r>
            <a:r>
              <a:rPr lang="en-US" b="1" i="1" dirty="0"/>
              <a:t> </a:t>
            </a:r>
            <a:r>
              <a:rPr lang="en-US" b="1" i="1" dirty="0" err="1"/>
              <a:t>quen</a:t>
            </a:r>
            <a:r>
              <a:rPr lang="vi-VN" b="1" i="1" dirty="0"/>
              <a:t>, Làm việc nhóm</a:t>
            </a:r>
            <a:r>
              <a:rPr 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6827372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Chủ đề Office</vt:lpstr>
      <vt:lpstr> Giới thiệu bản thân</vt:lpstr>
      <vt:lpstr>Sở thích</vt:lpstr>
      <vt:lpstr>Kỹ năng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công trường</dc:creator>
  <cp:lastModifiedBy>Administrator</cp:lastModifiedBy>
  <cp:revision>2</cp:revision>
  <dcterms:created xsi:type="dcterms:W3CDTF">2025-09-30T08:22:39Z</dcterms:created>
  <dcterms:modified xsi:type="dcterms:W3CDTF">2025-09-30T17:38:40Z</dcterms:modified>
</cp:coreProperties>
</file>