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3D0412-8732-E90C-EB72-C2876C05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B588F25-39FE-E391-3AC9-A4987EF7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60544C-ED19-9149-CEEA-620FFBEF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B43BBA-6A34-EB92-0AFD-90336595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7DDF1-D84F-70E7-E9F8-F8F204B8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22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4991A7-2A5D-F5A0-016B-5BB4A8E7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EA5AEC4-AA49-C7A9-DEB3-91470C4A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4474ED-61A4-9E16-023F-07559E92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C38565-78C9-8F82-D1C2-6AF21C63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4E9028-68C8-6156-1C66-ED3E7EC0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5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0938CD3-33A8-FD10-770B-66981DB19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537B9F7-2139-AE39-B835-C12DB624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8488959-9FDB-1BF6-D7FF-AD964F8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D43B907-2009-D03D-865B-954A3118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8B8BEB-DECB-DC51-2CC5-85090530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728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05FEBE-9BF2-0509-BDE3-AA0B115C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5B72B8-CEEB-1CF2-639A-D8FF3C22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553061-6336-B2AA-D3E9-07B4EFB9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C5E0A4F-5D04-0680-D139-73CCFDF2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1AD3FF-E178-C0E7-931B-B6735D3E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32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6F5648-CF15-ED88-58A8-0F7278CF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A86F4A9-C262-9A77-08AF-8D22F304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97D71C-E8AA-709B-E4B6-718893A1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8F8A64E-921F-A115-2D8A-B3283DB5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3CC65C-4324-760C-453A-13D7C0E4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90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234B6B-D7F2-DC42-CEFD-EBB117FA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9E2658-2943-8A0E-ADF4-33DAF213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C383214-C50A-7B84-0E69-C5C964535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D0EA8C8-AF47-AF92-6E8A-B0D26D9D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79788AD-1185-0B3F-24AD-5853A763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B4ECF4-AAEC-C9D6-3B5D-903D13F5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00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C7AEBE-017B-ADBA-871C-F243E7AB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3FBC6CB-B558-9F3A-4572-E64B34B6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2C751C6-6EB2-FABD-178F-4BEBF1E5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B87DFCE-1D90-D19C-8099-7D3A699E2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F9E124-2980-F425-BDAD-CD3252B1F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D920EF9-F96F-9698-D653-71746C68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1F06608-9EBC-8F16-B37F-67722838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40ACB8B-8D98-5E45-D8AE-4C33B08B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014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E6D2FA-4E83-0DF6-4DDB-BFB64F49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CAF707B-D5B2-06B0-0594-8FEE138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7910852-4DAE-BF3B-A87E-59B02570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741D0F9-D6D0-9A02-E838-DCDB69B4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224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1FF3EAF-1B3D-229C-A994-EA367429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BD69E6F-207A-D327-FA71-45CD9E43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1A787E-D2D0-F533-F4A2-B42EDD0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293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FE0E9E-E48A-E9F8-19C8-652C613D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5C9FAEB-7045-F73F-C348-6F3D6393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84A57ED-381D-9A71-9522-2699094AB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4644950-87CD-D13D-3ADD-FF22357B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F1B7FF5-7A86-AB2C-7670-0B476ED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747E26-32E8-A20C-2F4E-F5CDE51C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9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AB3892-6EBC-532C-E582-E47966EA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012842B-A839-F98C-BB36-5DEA22D7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902A0D3-4802-7EC4-D016-820B3746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18F4F85-5573-EBC2-FDB7-7CF674A8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9582881-4CE9-4795-53A7-EBCD5E4B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0F85DF-9E34-EF57-57B3-C5C4E106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0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E0D34C0-1776-C393-841B-21BF751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6420D-A20A-4BDF-D379-7BDEAF3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C66541-7A60-F97F-4F81-52948D5D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2AD37-D429-414D-9F76-0AF71095990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21A7314-4209-741D-AAC9-B824CBD79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786AE2-D72E-92D3-EC75-32C7211D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768B6-400D-4925-9AAC-86850F2B53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974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E5F15-BB2C-D6FF-6C58-EDE48185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963"/>
            <a:ext cx="4705978" cy="2062999"/>
          </a:xfrm>
        </p:spPr>
        <p:txBody>
          <a:bodyPr/>
          <a:lstStyle/>
          <a:p>
            <a:r>
              <a:rPr lang="vi-VN" dirty="0"/>
              <a:t>Hình ảnh vẽ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108EFB6-19EC-EBF8-9AED-E9AC56124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6" y="4246671"/>
            <a:ext cx="6303666" cy="1354606"/>
          </a:xfrm>
        </p:spPr>
        <p:txBody>
          <a:bodyPr/>
          <a:lstStyle/>
          <a:p>
            <a:endParaRPr lang="vi-VN" dirty="0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F05E52C5-4F5C-3364-BAEB-B40FA5C376C0}"/>
              </a:ext>
            </a:extLst>
          </p:cNvPr>
          <p:cNvSpPr/>
          <p:nvPr/>
        </p:nvSpPr>
        <p:spPr>
          <a:xfrm>
            <a:off x="1590989" y="2393645"/>
            <a:ext cx="4572000" cy="14846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Hình ảnh vẽ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B1E0B-03C6-34EC-AAD5-E65416AEA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31" y="892277"/>
            <a:ext cx="4904774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7396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Hình ảnh vẽ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công trường</dc:creator>
  <cp:lastModifiedBy>Administrator</cp:lastModifiedBy>
  <cp:revision>2</cp:revision>
  <dcterms:created xsi:type="dcterms:W3CDTF">2025-09-30T08:35:44Z</dcterms:created>
  <dcterms:modified xsi:type="dcterms:W3CDTF">2025-09-30T17:44:49Z</dcterms:modified>
</cp:coreProperties>
</file>