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7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1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3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2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9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6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9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57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Infographic về kỹ năng cá nhân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606" y="2286000"/>
            <a:ext cx="1828800" cy="9144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00"/>
                </a:solidFill>
              </a:rPr>
              <a:t>HỌC TẬP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200" y="2286000"/>
            <a:ext cx="1828800" cy="9144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00"/>
                </a:solidFill>
              </a:rPr>
              <a:t>THỰC HÀNH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892530" y="2286000"/>
            <a:ext cx="1828800" cy="9144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00"/>
                </a:solidFill>
              </a:rPr>
              <a:t>ĐÁNH GIÁ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1861" y="2274938"/>
            <a:ext cx="1828800" cy="9144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FF00"/>
                </a:solidFill>
              </a:rPr>
              <a:t>PHÁT TRIỂN</a:t>
            </a:r>
          </a:p>
        </p:txBody>
      </p:sp>
      <p:pic>
        <p:nvPicPr>
          <p:cNvPr id="8" name="Đồ họa 7" descr="Clipboard with solid fill">
            <a:extLst>
              <a:ext uri="{FF2B5EF4-FFF2-40B4-BE49-F238E27FC236}">
                <a16:creationId xmlns:a16="http://schemas.microsoft.com/office/drawing/2014/main" id="{C34BE80B-B367-3638-5B84-643A4139A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1028" y="2401529"/>
            <a:ext cx="683342" cy="683342"/>
          </a:xfrm>
          <a:prstGeom prst="rect">
            <a:avLst/>
          </a:prstGeom>
        </p:spPr>
      </p:pic>
      <p:pic>
        <p:nvPicPr>
          <p:cNvPr id="10" name="Đồ họa 9" descr="Programmer male outline">
            <a:extLst>
              <a:ext uri="{FF2B5EF4-FFF2-40B4-BE49-F238E27FC236}">
                <a16:creationId xmlns:a16="http://schemas.microsoft.com/office/drawing/2014/main" id="{C792B2D4-BCBE-AC97-F368-70273DB98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949" y="2401529"/>
            <a:ext cx="629756" cy="629756"/>
          </a:xfrm>
          <a:prstGeom prst="rect">
            <a:avLst/>
          </a:prstGeom>
        </p:spPr>
      </p:pic>
      <p:pic>
        <p:nvPicPr>
          <p:cNvPr id="12" name="Đồ họa 11" descr="Trophy with solid fill">
            <a:extLst>
              <a:ext uri="{FF2B5EF4-FFF2-40B4-BE49-F238E27FC236}">
                <a16:creationId xmlns:a16="http://schemas.microsoft.com/office/drawing/2014/main" id="{9C4AFBD6-8348-653A-16AB-3AA1ED7A6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9442" y="2385797"/>
            <a:ext cx="661219" cy="661219"/>
          </a:xfrm>
          <a:prstGeom prst="rect">
            <a:avLst/>
          </a:prstGeom>
        </p:spPr>
      </p:pic>
      <p:pic>
        <p:nvPicPr>
          <p:cNvPr id="14" name="Đồ họa 13" descr="Blog with solid fill">
            <a:extLst>
              <a:ext uri="{FF2B5EF4-FFF2-40B4-BE49-F238E27FC236}">
                <a16:creationId xmlns:a16="http://schemas.microsoft.com/office/drawing/2014/main" id="{4DFB1D62-F761-3B46-B835-46BA9CE67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3406" y="2373997"/>
            <a:ext cx="745778" cy="745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Hoài niệm">
  <a:themeElements>
    <a:clrScheme name="Hoài niệm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Hoài niệm</vt:lpstr>
      <vt:lpstr>Infographic về kỹ năng cá nhân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2025-09-30T18:14:27Z</dcterms:modified>
  <cp:category/>
</cp:coreProperties>
</file>