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8"/>
  </p:notesMasterIdLst>
  <p:sldIdLst>
    <p:sldId id="256" r:id="rId2"/>
    <p:sldId id="258" r:id="rId3"/>
    <p:sldId id="259" r:id="rId4"/>
    <p:sldId id="260" r:id="rId5"/>
    <p:sldId id="261" r:id="rId6"/>
    <p:sldId id="262" r:id="rId7"/>
    <p:sldId id="263" r:id="rId8"/>
    <p:sldId id="264" r:id="rId9"/>
    <p:sldId id="296" r:id="rId10"/>
    <p:sldId id="266" r:id="rId11"/>
    <p:sldId id="267" r:id="rId12"/>
    <p:sldId id="268" r:id="rId13"/>
    <p:sldId id="297" r:id="rId14"/>
    <p:sldId id="269" r:id="rId15"/>
    <p:sldId id="298" r:id="rId16"/>
    <p:sldId id="299"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Bebas Neue" panose="020B0604020202020204" charset="0"/>
      <p:regular r:id="rId23"/>
    </p:embeddedFont>
    <p:embeddedFont>
      <p:font typeface="Doppio One" panose="020B0604020202020204" charset="0"/>
      <p:regular r:id="rId24"/>
    </p:embeddedFont>
    <p:embeddedFont>
      <p:font typeface="Encode Sans Condensed" panose="020B0604020202020204" charset="0"/>
      <p:regular r:id="rId25"/>
      <p:bold r:id="rId26"/>
    </p:embeddedFont>
    <p:embeddedFont>
      <p:font typeface="Segoe UI Symbol" panose="020B0502040204020203" pitchFamily="34" charset="0"/>
      <p:regular r:id="rId27"/>
    </p:embeddedFont>
    <p:embeddedFont>
      <p:font typeface="Encode Sans" panose="020B060402020202020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5B3A81-37A7-40A7-94F9-6E340A69C535}">
  <a:tblStyle styleId="{075B3A81-37A7-40A7-94F9-6E340A69C53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2766CF6-6591-4385-84C2-0977695CAB07}"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502afc7aa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502afc7aa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0a5d1115b7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20a5d1115b7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0a5d1115b7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0a5d1115b7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0a5d1115b7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20a5d1115b7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0a5d1115b7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20a5d1115b7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3809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0a5d1115b7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0a5d1115b7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0a5d1115b7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0a5d1115b7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86194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0a5d1115b7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0a5d1115b7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8272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502afc7aad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502afc7aad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502afc7aad_0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502afc7aad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0a5d1115b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0a5d1115b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502afc7aad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502afc7aad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0a5d1115b7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0a5d1115b7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0a5d1115b7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0a5d1115b7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0a5d1115b7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0a5d1115b7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0a5d1115b7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0a5d1115b7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931519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28000"/>
          </a:blip>
          <a:srcRect l="3955" t="33705" r="57710" b="5922"/>
          <a:stretch/>
        </p:blipFill>
        <p:spPr>
          <a:xfrm>
            <a:off x="0" y="2133600"/>
            <a:ext cx="3505200" cy="3105151"/>
          </a:xfrm>
          <a:prstGeom prst="rect">
            <a:avLst/>
          </a:prstGeom>
          <a:noFill/>
          <a:ln>
            <a:noFill/>
          </a:ln>
        </p:spPr>
      </p:pic>
      <p:pic>
        <p:nvPicPr>
          <p:cNvPr id="10" name="Google Shape;10;p2"/>
          <p:cNvPicPr preferRelativeResize="0"/>
          <p:nvPr/>
        </p:nvPicPr>
        <p:blipFill rotWithShape="1">
          <a:blip r:embed="rId2">
            <a:alphaModFix amt="28000"/>
          </a:blip>
          <a:srcRect l="40405" t="33702" r="30010" b="6752"/>
          <a:stretch/>
        </p:blipFill>
        <p:spPr>
          <a:xfrm>
            <a:off x="6438900" y="2176200"/>
            <a:ext cx="2705098" cy="3062551"/>
          </a:xfrm>
          <a:prstGeom prst="rect">
            <a:avLst/>
          </a:prstGeom>
          <a:noFill/>
          <a:ln>
            <a:noFill/>
          </a:ln>
        </p:spPr>
      </p:pic>
      <p:sp>
        <p:nvSpPr>
          <p:cNvPr id="11" name="Google Shape;11;p2"/>
          <p:cNvSpPr txBox="1">
            <a:spLocks noGrp="1"/>
          </p:cNvSpPr>
          <p:nvPr>
            <p:ph type="ctrTitle"/>
          </p:nvPr>
        </p:nvSpPr>
        <p:spPr>
          <a:xfrm>
            <a:off x="1473525" y="2562750"/>
            <a:ext cx="6196800" cy="1512600"/>
          </a:xfrm>
          <a:prstGeom prst="rect">
            <a:avLst/>
          </a:prstGeom>
          <a:solidFill>
            <a:schemeClr val="dk2"/>
          </a:solidFill>
        </p:spPr>
        <p:txBody>
          <a:bodyPr spcFirstLastPara="1" wrap="square" lIns="91425" tIns="91425" rIns="91425" bIns="91425" anchor="b" anchorCtr="0">
            <a:noAutofit/>
          </a:bodyPr>
          <a:lstStyle>
            <a:lvl1pPr lvl="0" algn="ctr">
              <a:spcBef>
                <a:spcPts val="0"/>
              </a:spcBef>
              <a:spcAft>
                <a:spcPts val="0"/>
              </a:spcAft>
              <a:buSzPts val="5200"/>
              <a:buNone/>
              <a:defRPr sz="4200">
                <a:latin typeface="Doppio One"/>
                <a:ea typeface="Doppio One"/>
                <a:cs typeface="Doppio One"/>
                <a:sym typeface="Doppio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1473675" y="4056400"/>
            <a:ext cx="6196800" cy="528000"/>
          </a:xfrm>
          <a:prstGeom prst="rect">
            <a:avLst/>
          </a:prstGeom>
          <a:solidFill>
            <a:schemeClr val="dk2"/>
          </a:solidFill>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600">
                <a:solidFill>
                  <a:schemeClr val="dk1"/>
                </a:solidFill>
                <a:latin typeface="Encode Sans Condensed"/>
                <a:ea typeface="Encode Sans Condensed"/>
                <a:cs typeface="Encode Sans Condensed"/>
                <a:sym typeface="Encode Sans Condense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a:spLocks noGrp="1"/>
          </p:cNvSpPr>
          <p:nvPr>
            <p:ph type="pic" idx="2"/>
          </p:nvPr>
        </p:nvSpPr>
        <p:spPr>
          <a:xfrm>
            <a:off x="0" y="0"/>
            <a:ext cx="9144000" cy="2176200"/>
          </a:xfrm>
          <a:prstGeom prst="rect">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CUSTOM_1">
    <p:bg>
      <p:bgPr>
        <a:solidFill>
          <a:schemeClr val="lt1"/>
        </a:solidFill>
        <a:effectLst/>
      </p:bgPr>
    </p:bg>
    <p:spTree>
      <p:nvGrpSpPr>
        <p:cNvPr id="1" name="Shape 62"/>
        <p:cNvGrpSpPr/>
        <p:nvPr/>
      </p:nvGrpSpPr>
      <p:grpSpPr>
        <a:xfrm>
          <a:off x="0" y="0"/>
          <a:ext cx="0" cy="0"/>
          <a:chOff x="0" y="0"/>
          <a:chExt cx="0" cy="0"/>
        </a:xfrm>
      </p:grpSpPr>
      <p:pic>
        <p:nvPicPr>
          <p:cNvPr id="63" name="Google Shape;63;p13"/>
          <p:cNvPicPr preferRelativeResize="0"/>
          <p:nvPr/>
        </p:nvPicPr>
        <p:blipFill rotWithShape="1">
          <a:blip r:embed="rId2">
            <a:alphaModFix amt="28000"/>
          </a:blip>
          <a:srcRect r="832" b="3400"/>
          <a:stretch/>
        </p:blipFill>
        <p:spPr>
          <a:xfrm>
            <a:off x="-100" y="-9525"/>
            <a:ext cx="9144000" cy="5143500"/>
          </a:xfrm>
          <a:prstGeom prst="rect">
            <a:avLst/>
          </a:prstGeom>
          <a:noFill/>
          <a:ln>
            <a:noFill/>
          </a:ln>
        </p:spPr>
      </p:pic>
      <p:sp>
        <p:nvSpPr>
          <p:cNvPr id="64" name="Google Shape;64;p13"/>
          <p:cNvSpPr/>
          <p:nvPr/>
        </p:nvSpPr>
        <p:spPr>
          <a:xfrm>
            <a:off x="447750" y="381000"/>
            <a:ext cx="8248500" cy="438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3"/>
          <p:cNvSpPr txBox="1">
            <a:spLocks noGrp="1"/>
          </p:cNvSpPr>
          <p:nvPr>
            <p:ph type="title" idx="2" hasCustomPrompt="1"/>
          </p:nvPr>
        </p:nvSpPr>
        <p:spPr>
          <a:xfrm>
            <a:off x="1618650" y="1633283"/>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 name="Google Shape;67;p13"/>
          <p:cNvSpPr txBox="1">
            <a:spLocks noGrp="1"/>
          </p:cNvSpPr>
          <p:nvPr>
            <p:ph type="title" idx="3" hasCustomPrompt="1"/>
          </p:nvPr>
        </p:nvSpPr>
        <p:spPr>
          <a:xfrm>
            <a:off x="1618650" y="306669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 name="Google Shape;68;p13"/>
          <p:cNvSpPr txBox="1">
            <a:spLocks noGrp="1"/>
          </p:cNvSpPr>
          <p:nvPr>
            <p:ph type="title" idx="4" hasCustomPrompt="1"/>
          </p:nvPr>
        </p:nvSpPr>
        <p:spPr>
          <a:xfrm>
            <a:off x="4204650" y="1633283"/>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 name="Google Shape;69;p13"/>
          <p:cNvSpPr txBox="1">
            <a:spLocks noGrp="1"/>
          </p:cNvSpPr>
          <p:nvPr>
            <p:ph type="title" idx="5" hasCustomPrompt="1"/>
          </p:nvPr>
        </p:nvSpPr>
        <p:spPr>
          <a:xfrm>
            <a:off x="4204650" y="306669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0" name="Google Shape;70;p13"/>
          <p:cNvSpPr txBox="1">
            <a:spLocks noGrp="1"/>
          </p:cNvSpPr>
          <p:nvPr>
            <p:ph type="title" idx="6" hasCustomPrompt="1"/>
          </p:nvPr>
        </p:nvSpPr>
        <p:spPr>
          <a:xfrm>
            <a:off x="6790650" y="1633283"/>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a:spLocks noGrp="1"/>
          </p:cNvSpPr>
          <p:nvPr>
            <p:ph type="title" idx="7" hasCustomPrompt="1"/>
          </p:nvPr>
        </p:nvSpPr>
        <p:spPr>
          <a:xfrm>
            <a:off x="6790650" y="306669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2" name="Google Shape;72;p13"/>
          <p:cNvSpPr txBox="1">
            <a:spLocks noGrp="1"/>
          </p:cNvSpPr>
          <p:nvPr>
            <p:ph type="subTitle" idx="1"/>
          </p:nvPr>
        </p:nvSpPr>
        <p:spPr>
          <a:xfrm>
            <a:off x="720000" y="2187625"/>
            <a:ext cx="2532000" cy="75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b="1">
                <a:solidFill>
                  <a:schemeClr val="dk1"/>
                </a:solidFill>
                <a:latin typeface="Doppio One"/>
                <a:ea typeface="Doppio One"/>
                <a:cs typeface="Doppio One"/>
                <a:sym typeface="Doppio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3" name="Google Shape;73;p13"/>
          <p:cNvSpPr txBox="1">
            <a:spLocks noGrp="1"/>
          </p:cNvSpPr>
          <p:nvPr>
            <p:ph type="subTitle" idx="8"/>
          </p:nvPr>
        </p:nvSpPr>
        <p:spPr>
          <a:xfrm>
            <a:off x="3306000" y="2187625"/>
            <a:ext cx="2532000" cy="75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b="1">
                <a:solidFill>
                  <a:schemeClr val="dk1"/>
                </a:solidFill>
                <a:latin typeface="Doppio One"/>
                <a:ea typeface="Doppio One"/>
                <a:cs typeface="Doppio One"/>
                <a:sym typeface="Doppio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4" name="Google Shape;74;p13"/>
          <p:cNvSpPr txBox="1">
            <a:spLocks noGrp="1"/>
          </p:cNvSpPr>
          <p:nvPr>
            <p:ph type="subTitle" idx="9"/>
          </p:nvPr>
        </p:nvSpPr>
        <p:spPr>
          <a:xfrm>
            <a:off x="5892000" y="2187625"/>
            <a:ext cx="2532000" cy="75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b="1">
                <a:solidFill>
                  <a:schemeClr val="dk1"/>
                </a:solidFill>
                <a:latin typeface="Doppio One"/>
                <a:ea typeface="Doppio One"/>
                <a:cs typeface="Doppio One"/>
                <a:sym typeface="Doppio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5" name="Google Shape;75;p13"/>
          <p:cNvSpPr txBox="1">
            <a:spLocks noGrp="1"/>
          </p:cNvSpPr>
          <p:nvPr>
            <p:ph type="subTitle" idx="13"/>
          </p:nvPr>
        </p:nvSpPr>
        <p:spPr>
          <a:xfrm>
            <a:off x="720000" y="3621100"/>
            <a:ext cx="2532000" cy="75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b="1">
                <a:solidFill>
                  <a:schemeClr val="dk1"/>
                </a:solidFill>
                <a:latin typeface="Doppio One"/>
                <a:ea typeface="Doppio One"/>
                <a:cs typeface="Doppio One"/>
                <a:sym typeface="Doppio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6" name="Google Shape;76;p13"/>
          <p:cNvSpPr txBox="1">
            <a:spLocks noGrp="1"/>
          </p:cNvSpPr>
          <p:nvPr>
            <p:ph type="subTitle" idx="14"/>
          </p:nvPr>
        </p:nvSpPr>
        <p:spPr>
          <a:xfrm>
            <a:off x="3306000" y="3621100"/>
            <a:ext cx="2532000" cy="75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b="1">
                <a:solidFill>
                  <a:schemeClr val="dk1"/>
                </a:solidFill>
                <a:latin typeface="Doppio One"/>
                <a:ea typeface="Doppio One"/>
                <a:cs typeface="Doppio One"/>
                <a:sym typeface="Doppio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7" name="Google Shape;77;p13"/>
          <p:cNvSpPr txBox="1">
            <a:spLocks noGrp="1"/>
          </p:cNvSpPr>
          <p:nvPr>
            <p:ph type="subTitle" idx="15"/>
          </p:nvPr>
        </p:nvSpPr>
        <p:spPr>
          <a:xfrm>
            <a:off x="5892000" y="3621100"/>
            <a:ext cx="2532000" cy="75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b="1">
                <a:solidFill>
                  <a:schemeClr val="dk1"/>
                </a:solidFill>
                <a:latin typeface="Doppio One"/>
                <a:ea typeface="Doppio One"/>
                <a:cs typeface="Doppio One"/>
                <a:sym typeface="Doppio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5">
    <p:bg>
      <p:bgPr>
        <a:solidFill>
          <a:schemeClr val="lt1"/>
        </a:solidFill>
        <a:effectLst/>
      </p:bgPr>
    </p:bg>
    <p:spTree>
      <p:nvGrpSpPr>
        <p:cNvPr id="1" name="Shape 88"/>
        <p:cNvGrpSpPr/>
        <p:nvPr/>
      </p:nvGrpSpPr>
      <p:grpSpPr>
        <a:xfrm>
          <a:off x="0" y="0"/>
          <a:ext cx="0" cy="0"/>
          <a:chOff x="0" y="0"/>
          <a:chExt cx="0" cy="0"/>
        </a:xfrm>
      </p:grpSpPr>
      <p:pic>
        <p:nvPicPr>
          <p:cNvPr id="89" name="Google Shape;89;p15"/>
          <p:cNvPicPr preferRelativeResize="0"/>
          <p:nvPr/>
        </p:nvPicPr>
        <p:blipFill rotWithShape="1">
          <a:blip r:embed="rId2">
            <a:alphaModFix amt="28000"/>
          </a:blip>
          <a:srcRect r="832" b="3400"/>
          <a:stretch/>
        </p:blipFill>
        <p:spPr>
          <a:xfrm rot="10800000">
            <a:off x="-100" y="-9525"/>
            <a:ext cx="9144000" cy="5143500"/>
          </a:xfrm>
          <a:prstGeom prst="rect">
            <a:avLst/>
          </a:prstGeom>
          <a:noFill/>
          <a:ln>
            <a:noFill/>
          </a:ln>
        </p:spPr>
      </p:pic>
      <p:sp>
        <p:nvSpPr>
          <p:cNvPr id="90" name="Google Shape;90;p15"/>
          <p:cNvSpPr/>
          <p:nvPr/>
        </p:nvSpPr>
        <p:spPr>
          <a:xfrm>
            <a:off x="447750" y="381000"/>
            <a:ext cx="8248500" cy="438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4">
    <p:bg>
      <p:bgPr>
        <a:solidFill>
          <a:schemeClr val="lt1"/>
        </a:solidFill>
        <a:effectLst/>
      </p:bgPr>
    </p:bg>
    <p:spTree>
      <p:nvGrpSpPr>
        <p:cNvPr id="1" name="Shape 92"/>
        <p:cNvGrpSpPr/>
        <p:nvPr/>
      </p:nvGrpSpPr>
      <p:grpSpPr>
        <a:xfrm>
          <a:off x="0" y="0"/>
          <a:ext cx="0" cy="0"/>
          <a:chOff x="0" y="0"/>
          <a:chExt cx="0" cy="0"/>
        </a:xfrm>
      </p:grpSpPr>
      <p:pic>
        <p:nvPicPr>
          <p:cNvPr id="93" name="Google Shape;93;p16"/>
          <p:cNvPicPr preferRelativeResize="0"/>
          <p:nvPr/>
        </p:nvPicPr>
        <p:blipFill rotWithShape="1">
          <a:blip r:embed="rId2">
            <a:alphaModFix amt="28000"/>
          </a:blip>
          <a:srcRect r="832" b="3400"/>
          <a:stretch/>
        </p:blipFill>
        <p:spPr>
          <a:xfrm>
            <a:off x="-100" y="-9525"/>
            <a:ext cx="9144000" cy="5143500"/>
          </a:xfrm>
          <a:prstGeom prst="rect">
            <a:avLst/>
          </a:prstGeom>
          <a:noFill/>
          <a:ln>
            <a:noFill/>
          </a:ln>
        </p:spPr>
      </p:pic>
      <p:sp>
        <p:nvSpPr>
          <p:cNvPr id="94" name="Google Shape;94;p16"/>
          <p:cNvSpPr/>
          <p:nvPr/>
        </p:nvSpPr>
        <p:spPr>
          <a:xfrm flipH="1">
            <a:off x="447550" y="381000"/>
            <a:ext cx="8248500" cy="438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6"/>
          <p:cNvSpPr txBox="1">
            <a:spLocks noGrp="1"/>
          </p:cNvSpPr>
          <p:nvPr>
            <p:ph type="title"/>
          </p:nvPr>
        </p:nvSpPr>
        <p:spPr>
          <a:xfrm>
            <a:off x="715950" y="873075"/>
            <a:ext cx="5088600" cy="11016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16"/>
          <p:cNvSpPr txBox="1">
            <a:spLocks noGrp="1"/>
          </p:cNvSpPr>
          <p:nvPr>
            <p:ph type="subTitle" idx="1"/>
          </p:nvPr>
        </p:nvSpPr>
        <p:spPr>
          <a:xfrm>
            <a:off x="715952" y="2159125"/>
            <a:ext cx="5088600" cy="213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200"/>
              <a:buChar char="●"/>
              <a:defRPr sz="1200"/>
            </a:lvl1pPr>
            <a:lvl2pPr lvl="1" algn="ctr" rtl="0">
              <a:lnSpc>
                <a:spcPct val="100000"/>
              </a:lnSpc>
              <a:spcBef>
                <a:spcPts val="0"/>
              </a:spcBef>
              <a:spcAft>
                <a:spcPts val="0"/>
              </a:spcAft>
              <a:buSzPts val="1200"/>
              <a:buChar char="○"/>
              <a:defRPr sz="1200"/>
            </a:lvl2pPr>
            <a:lvl3pPr lvl="2" algn="ctr" rtl="0">
              <a:lnSpc>
                <a:spcPct val="100000"/>
              </a:lnSpc>
              <a:spcBef>
                <a:spcPts val="0"/>
              </a:spcBef>
              <a:spcAft>
                <a:spcPts val="0"/>
              </a:spcAft>
              <a:buSzPts val="1200"/>
              <a:buChar char="■"/>
              <a:defRPr sz="1200"/>
            </a:lvl3pPr>
            <a:lvl4pPr lvl="3" algn="ctr" rtl="0">
              <a:lnSpc>
                <a:spcPct val="100000"/>
              </a:lnSpc>
              <a:spcBef>
                <a:spcPts val="0"/>
              </a:spcBef>
              <a:spcAft>
                <a:spcPts val="0"/>
              </a:spcAft>
              <a:buSzPts val="1200"/>
              <a:buChar char="●"/>
              <a:defRPr sz="1200"/>
            </a:lvl4pPr>
            <a:lvl5pPr lvl="4" algn="ctr" rtl="0">
              <a:lnSpc>
                <a:spcPct val="100000"/>
              </a:lnSpc>
              <a:spcBef>
                <a:spcPts val="0"/>
              </a:spcBef>
              <a:spcAft>
                <a:spcPts val="0"/>
              </a:spcAft>
              <a:buSzPts val="1200"/>
              <a:buChar char="○"/>
              <a:defRPr sz="1200"/>
            </a:lvl5pPr>
            <a:lvl6pPr lvl="5" algn="ctr" rtl="0">
              <a:lnSpc>
                <a:spcPct val="100000"/>
              </a:lnSpc>
              <a:spcBef>
                <a:spcPts val="0"/>
              </a:spcBef>
              <a:spcAft>
                <a:spcPts val="0"/>
              </a:spcAft>
              <a:buSzPts val="1200"/>
              <a:buChar char="■"/>
              <a:defRPr sz="1200"/>
            </a:lvl6pPr>
            <a:lvl7pPr lvl="6" algn="ctr" rtl="0">
              <a:lnSpc>
                <a:spcPct val="100000"/>
              </a:lnSpc>
              <a:spcBef>
                <a:spcPts val="0"/>
              </a:spcBef>
              <a:spcAft>
                <a:spcPts val="0"/>
              </a:spcAft>
              <a:buSzPts val="1200"/>
              <a:buChar char="●"/>
              <a:defRPr sz="1200"/>
            </a:lvl7pPr>
            <a:lvl8pPr lvl="7" algn="ctr" rtl="0">
              <a:lnSpc>
                <a:spcPct val="100000"/>
              </a:lnSpc>
              <a:spcBef>
                <a:spcPts val="0"/>
              </a:spcBef>
              <a:spcAft>
                <a:spcPts val="0"/>
              </a:spcAft>
              <a:buSzPts val="1200"/>
              <a:buChar char="○"/>
              <a:defRPr sz="1200"/>
            </a:lvl8pPr>
            <a:lvl9pPr lvl="8" algn="ctr" rtl="0">
              <a:lnSpc>
                <a:spcPct val="100000"/>
              </a:lnSpc>
              <a:spcBef>
                <a:spcPts val="0"/>
              </a:spcBef>
              <a:spcAft>
                <a:spcPts val="0"/>
              </a:spcAft>
              <a:buSzPts val="1200"/>
              <a:buChar char="■"/>
              <a:defRPr sz="12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2">
    <p:bg>
      <p:bgPr>
        <a:solidFill>
          <a:schemeClr val="lt1"/>
        </a:solidFill>
        <a:effectLst/>
      </p:bgPr>
    </p:bg>
    <p:spTree>
      <p:nvGrpSpPr>
        <p:cNvPr id="1" name="Shape 107"/>
        <p:cNvGrpSpPr/>
        <p:nvPr/>
      </p:nvGrpSpPr>
      <p:grpSpPr>
        <a:xfrm>
          <a:off x="0" y="0"/>
          <a:ext cx="0" cy="0"/>
          <a:chOff x="0" y="0"/>
          <a:chExt cx="0" cy="0"/>
        </a:xfrm>
      </p:grpSpPr>
      <p:pic>
        <p:nvPicPr>
          <p:cNvPr id="108" name="Google Shape;108;p19"/>
          <p:cNvPicPr preferRelativeResize="0"/>
          <p:nvPr/>
        </p:nvPicPr>
        <p:blipFill rotWithShape="1">
          <a:blip r:embed="rId2">
            <a:alphaModFix amt="28000"/>
          </a:blip>
          <a:srcRect l="833" b="3400"/>
          <a:stretch/>
        </p:blipFill>
        <p:spPr>
          <a:xfrm>
            <a:off x="-100" y="66675"/>
            <a:ext cx="9144000" cy="5143500"/>
          </a:xfrm>
          <a:prstGeom prst="rect">
            <a:avLst/>
          </a:prstGeom>
          <a:noFill/>
          <a:ln>
            <a:noFill/>
          </a:ln>
        </p:spPr>
      </p:pic>
      <p:sp>
        <p:nvSpPr>
          <p:cNvPr id="109" name="Google Shape;109;p19"/>
          <p:cNvSpPr/>
          <p:nvPr/>
        </p:nvSpPr>
        <p:spPr>
          <a:xfrm>
            <a:off x="447750" y="381000"/>
            <a:ext cx="8248500" cy="438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9"/>
          <p:cNvSpPr txBox="1">
            <a:spLocks noGrp="1"/>
          </p:cNvSpPr>
          <p:nvPr>
            <p:ph type="subTitle" idx="1"/>
          </p:nvPr>
        </p:nvSpPr>
        <p:spPr>
          <a:xfrm>
            <a:off x="796199" y="2931271"/>
            <a:ext cx="2305500" cy="158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11" name="Google Shape;111;p19"/>
          <p:cNvSpPr txBox="1">
            <a:spLocks noGrp="1"/>
          </p:cNvSpPr>
          <p:nvPr>
            <p:ph type="subTitle" idx="2"/>
          </p:nvPr>
        </p:nvSpPr>
        <p:spPr>
          <a:xfrm>
            <a:off x="3419248" y="2931271"/>
            <a:ext cx="2305500" cy="158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12" name="Google Shape;112;p19"/>
          <p:cNvSpPr txBox="1">
            <a:spLocks noGrp="1"/>
          </p:cNvSpPr>
          <p:nvPr>
            <p:ph type="subTitle" idx="3"/>
          </p:nvPr>
        </p:nvSpPr>
        <p:spPr>
          <a:xfrm>
            <a:off x="6042301" y="2931271"/>
            <a:ext cx="2305500" cy="158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13" name="Google Shape;113;p19"/>
          <p:cNvSpPr txBox="1">
            <a:spLocks noGrp="1"/>
          </p:cNvSpPr>
          <p:nvPr>
            <p:ph type="subTitle" idx="4"/>
          </p:nvPr>
        </p:nvSpPr>
        <p:spPr>
          <a:xfrm>
            <a:off x="796199" y="2386925"/>
            <a:ext cx="23055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1"/>
                </a:solidFill>
                <a:latin typeface="Doppio One"/>
                <a:ea typeface="Doppio One"/>
                <a:cs typeface="Doppio One"/>
                <a:sym typeface="Doppio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4" name="Google Shape;114;p19"/>
          <p:cNvSpPr txBox="1">
            <a:spLocks noGrp="1"/>
          </p:cNvSpPr>
          <p:nvPr>
            <p:ph type="subTitle" idx="5"/>
          </p:nvPr>
        </p:nvSpPr>
        <p:spPr>
          <a:xfrm>
            <a:off x="3419252" y="2386925"/>
            <a:ext cx="23055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1"/>
                </a:solidFill>
                <a:latin typeface="Doppio One"/>
                <a:ea typeface="Doppio One"/>
                <a:cs typeface="Doppio One"/>
                <a:sym typeface="Doppio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5" name="Google Shape;115;p19"/>
          <p:cNvSpPr txBox="1">
            <a:spLocks noGrp="1"/>
          </p:cNvSpPr>
          <p:nvPr>
            <p:ph type="subTitle" idx="6"/>
          </p:nvPr>
        </p:nvSpPr>
        <p:spPr>
          <a:xfrm>
            <a:off x="6042301" y="2386925"/>
            <a:ext cx="23055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1"/>
                </a:solidFill>
                <a:latin typeface="Doppio One"/>
                <a:ea typeface="Doppio One"/>
                <a:cs typeface="Doppio One"/>
                <a:sym typeface="Doppio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6" name="Google Shape;116;p19"/>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7" name="Google Shape;117;p19"/>
          <p:cNvSpPr>
            <a:spLocks noGrp="1"/>
          </p:cNvSpPr>
          <p:nvPr>
            <p:ph type="pic" idx="7"/>
          </p:nvPr>
        </p:nvSpPr>
        <p:spPr>
          <a:xfrm>
            <a:off x="796200" y="1509050"/>
            <a:ext cx="2305500" cy="876300"/>
          </a:xfrm>
          <a:prstGeom prst="rect">
            <a:avLst/>
          </a:prstGeom>
          <a:noFill/>
          <a:ln>
            <a:noFill/>
          </a:ln>
        </p:spPr>
      </p:sp>
      <p:sp>
        <p:nvSpPr>
          <p:cNvPr id="118" name="Google Shape;118;p19"/>
          <p:cNvSpPr>
            <a:spLocks noGrp="1"/>
          </p:cNvSpPr>
          <p:nvPr>
            <p:ph type="pic" idx="8"/>
          </p:nvPr>
        </p:nvSpPr>
        <p:spPr>
          <a:xfrm>
            <a:off x="3419250" y="1509050"/>
            <a:ext cx="2305500" cy="876300"/>
          </a:xfrm>
          <a:prstGeom prst="rect">
            <a:avLst/>
          </a:prstGeom>
          <a:noFill/>
          <a:ln>
            <a:noFill/>
          </a:ln>
        </p:spPr>
      </p:sp>
      <p:sp>
        <p:nvSpPr>
          <p:cNvPr id="119" name="Google Shape;119;p19"/>
          <p:cNvSpPr>
            <a:spLocks noGrp="1"/>
          </p:cNvSpPr>
          <p:nvPr>
            <p:ph type="pic" idx="9"/>
          </p:nvPr>
        </p:nvSpPr>
        <p:spPr>
          <a:xfrm>
            <a:off x="6042301" y="1509050"/>
            <a:ext cx="2305500" cy="876300"/>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CUSTOM_2_1">
    <p:bg>
      <p:bgPr>
        <a:solidFill>
          <a:schemeClr val="lt1"/>
        </a:solidFill>
        <a:effectLst/>
      </p:bgPr>
    </p:bg>
    <p:spTree>
      <p:nvGrpSpPr>
        <p:cNvPr id="1" name="Shape 120"/>
        <p:cNvGrpSpPr/>
        <p:nvPr/>
      </p:nvGrpSpPr>
      <p:grpSpPr>
        <a:xfrm>
          <a:off x="0" y="0"/>
          <a:ext cx="0" cy="0"/>
          <a:chOff x="0" y="0"/>
          <a:chExt cx="0" cy="0"/>
        </a:xfrm>
      </p:grpSpPr>
      <p:pic>
        <p:nvPicPr>
          <p:cNvPr id="121" name="Google Shape;121;p20"/>
          <p:cNvPicPr preferRelativeResize="0"/>
          <p:nvPr/>
        </p:nvPicPr>
        <p:blipFill rotWithShape="1">
          <a:blip r:embed="rId2">
            <a:alphaModFix amt="28000"/>
          </a:blip>
          <a:srcRect l="833" b="3400"/>
          <a:stretch/>
        </p:blipFill>
        <p:spPr>
          <a:xfrm rot="10800000" flipH="1">
            <a:off x="-100" y="-9525"/>
            <a:ext cx="9144000" cy="5143500"/>
          </a:xfrm>
          <a:prstGeom prst="rect">
            <a:avLst/>
          </a:prstGeom>
          <a:noFill/>
          <a:ln>
            <a:noFill/>
          </a:ln>
        </p:spPr>
      </p:pic>
      <p:sp>
        <p:nvSpPr>
          <p:cNvPr id="122" name="Google Shape;122;p20"/>
          <p:cNvSpPr/>
          <p:nvPr/>
        </p:nvSpPr>
        <p:spPr>
          <a:xfrm rot="10800000" flipH="1">
            <a:off x="447750" y="361950"/>
            <a:ext cx="8248500" cy="438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0"/>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4" name="Google Shape;124;p20"/>
          <p:cNvSpPr txBox="1">
            <a:spLocks noGrp="1"/>
          </p:cNvSpPr>
          <p:nvPr>
            <p:ph type="subTitle" idx="1"/>
          </p:nvPr>
        </p:nvSpPr>
        <p:spPr>
          <a:xfrm>
            <a:off x="1088024" y="1743740"/>
            <a:ext cx="3314400" cy="11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5" name="Google Shape;125;p20"/>
          <p:cNvSpPr txBox="1">
            <a:spLocks noGrp="1"/>
          </p:cNvSpPr>
          <p:nvPr>
            <p:ph type="subTitle" idx="2"/>
          </p:nvPr>
        </p:nvSpPr>
        <p:spPr>
          <a:xfrm>
            <a:off x="4914476" y="1743740"/>
            <a:ext cx="3314400" cy="11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6" name="Google Shape;126;p20"/>
          <p:cNvSpPr txBox="1">
            <a:spLocks noGrp="1"/>
          </p:cNvSpPr>
          <p:nvPr>
            <p:ph type="subTitle" idx="3"/>
          </p:nvPr>
        </p:nvSpPr>
        <p:spPr>
          <a:xfrm>
            <a:off x="1088024" y="3352628"/>
            <a:ext cx="3314400" cy="116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7" name="Google Shape;127;p20"/>
          <p:cNvSpPr txBox="1">
            <a:spLocks noGrp="1"/>
          </p:cNvSpPr>
          <p:nvPr>
            <p:ph type="subTitle" idx="4"/>
          </p:nvPr>
        </p:nvSpPr>
        <p:spPr>
          <a:xfrm>
            <a:off x="4914475" y="3352628"/>
            <a:ext cx="3314400" cy="116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8" name="Google Shape;128;p20"/>
          <p:cNvSpPr txBox="1">
            <a:spLocks noGrp="1"/>
          </p:cNvSpPr>
          <p:nvPr>
            <p:ph type="subTitle" idx="5"/>
          </p:nvPr>
        </p:nvSpPr>
        <p:spPr>
          <a:xfrm>
            <a:off x="1088024" y="1274089"/>
            <a:ext cx="3314400" cy="475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1"/>
                </a:solidFill>
                <a:latin typeface="Doppio One"/>
                <a:ea typeface="Doppio One"/>
                <a:cs typeface="Doppio One"/>
                <a:sym typeface="Doppio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9" name="Google Shape;129;p20"/>
          <p:cNvSpPr txBox="1">
            <a:spLocks noGrp="1"/>
          </p:cNvSpPr>
          <p:nvPr>
            <p:ph type="subTitle" idx="6"/>
          </p:nvPr>
        </p:nvSpPr>
        <p:spPr>
          <a:xfrm>
            <a:off x="1088024" y="2885814"/>
            <a:ext cx="3314400" cy="474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1"/>
                </a:solidFill>
                <a:latin typeface="Doppio One"/>
                <a:ea typeface="Doppio One"/>
                <a:cs typeface="Doppio One"/>
                <a:sym typeface="Doppio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0" name="Google Shape;130;p20"/>
          <p:cNvSpPr txBox="1">
            <a:spLocks noGrp="1"/>
          </p:cNvSpPr>
          <p:nvPr>
            <p:ph type="subTitle" idx="7"/>
          </p:nvPr>
        </p:nvSpPr>
        <p:spPr>
          <a:xfrm>
            <a:off x="4914449" y="1274089"/>
            <a:ext cx="3314400" cy="475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1"/>
                </a:solidFill>
                <a:latin typeface="Doppio One"/>
                <a:ea typeface="Doppio One"/>
                <a:cs typeface="Doppio One"/>
                <a:sym typeface="Doppio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1" name="Google Shape;131;p20"/>
          <p:cNvSpPr txBox="1">
            <a:spLocks noGrp="1"/>
          </p:cNvSpPr>
          <p:nvPr>
            <p:ph type="subTitle" idx="8"/>
          </p:nvPr>
        </p:nvSpPr>
        <p:spPr>
          <a:xfrm>
            <a:off x="4914448" y="2885814"/>
            <a:ext cx="3314400" cy="474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1"/>
                </a:solidFill>
                <a:latin typeface="Doppio One"/>
                <a:ea typeface="Doppio One"/>
                <a:cs typeface="Doppio One"/>
                <a:sym typeface="Doppio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CUSTOM_2_1_1">
    <p:bg>
      <p:bgPr>
        <a:solidFill>
          <a:schemeClr val="lt1"/>
        </a:solidFill>
        <a:effectLst/>
      </p:bgPr>
    </p:bg>
    <p:spTree>
      <p:nvGrpSpPr>
        <p:cNvPr id="1" name="Shape 132"/>
        <p:cNvGrpSpPr/>
        <p:nvPr/>
      </p:nvGrpSpPr>
      <p:grpSpPr>
        <a:xfrm>
          <a:off x="0" y="0"/>
          <a:ext cx="0" cy="0"/>
          <a:chOff x="0" y="0"/>
          <a:chExt cx="0" cy="0"/>
        </a:xfrm>
      </p:grpSpPr>
      <p:pic>
        <p:nvPicPr>
          <p:cNvPr id="133" name="Google Shape;133;p21"/>
          <p:cNvPicPr preferRelativeResize="0"/>
          <p:nvPr/>
        </p:nvPicPr>
        <p:blipFill rotWithShape="1">
          <a:blip r:embed="rId2">
            <a:alphaModFix amt="28000"/>
          </a:blip>
          <a:srcRect l="833" b="3400"/>
          <a:stretch/>
        </p:blipFill>
        <p:spPr>
          <a:xfrm rot="10800000">
            <a:off x="-100" y="-9525"/>
            <a:ext cx="9144000" cy="5143500"/>
          </a:xfrm>
          <a:prstGeom prst="rect">
            <a:avLst/>
          </a:prstGeom>
          <a:noFill/>
          <a:ln>
            <a:noFill/>
          </a:ln>
        </p:spPr>
      </p:pic>
      <p:sp>
        <p:nvSpPr>
          <p:cNvPr id="134" name="Google Shape;134;p21"/>
          <p:cNvSpPr/>
          <p:nvPr/>
        </p:nvSpPr>
        <p:spPr>
          <a:xfrm rot="10800000">
            <a:off x="447550" y="361950"/>
            <a:ext cx="8248500" cy="438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1"/>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6" name="Google Shape;136;p21"/>
          <p:cNvSpPr txBox="1">
            <a:spLocks noGrp="1"/>
          </p:cNvSpPr>
          <p:nvPr>
            <p:ph type="subTitle" idx="1"/>
          </p:nvPr>
        </p:nvSpPr>
        <p:spPr>
          <a:xfrm>
            <a:off x="990019" y="1710160"/>
            <a:ext cx="20964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7" name="Google Shape;137;p21"/>
          <p:cNvSpPr txBox="1">
            <a:spLocks noGrp="1"/>
          </p:cNvSpPr>
          <p:nvPr>
            <p:ph type="subTitle" idx="2"/>
          </p:nvPr>
        </p:nvSpPr>
        <p:spPr>
          <a:xfrm>
            <a:off x="3610969" y="1710160"/>
            <a:ext cx="20940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8" name="Google Shape;138;p21"/>
          <p:cNvSpPr txBox="1">
            <a:spLocks noGrp="1"/>
          </p:cNvSpPr>
          <p:nvPr>
            <p:ph type="subTitle" idx="3"/>
          </p:nvPr>
        </p:nvSpPr>
        <p:spPr>
          <a:xfrm>
            <a:off x="990019" y="3440452"/>
            <a:ext cx="20964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 name="Google Shape;139;p21"/>
          <p:cNvSpPr txBox="1">
            <a:spLocks noGrp="1"/>
          </p:cNvSpPr>
          <p:nvPr>
            <p:ph type="subTitle" idx="4"/>
          </p:nvPr>
        </p:nvSpPr>
        <p:spPr>
          <a:xfrm>
            <a:off x="3610969" y="3440454"/>
            <a:ext cx="20940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0" name="Google Shape;140;p21"/>
          <p:cNvSpPr txBox="1">
            <a:spLocks noGrp="1"/>
          </p:cNvSpPr>
          <p:nvPr>
            <p:ph type="subTitle" idx="5"/>
          </p:nvPr>
        </p:nvSpPr>
        <p:spPr>
          <a:xfrm>
            <a:off x="6308119" y="1710160"/>
            <a:ext cx="20940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1" name="Google Shape;141;p21"/>
          <p:cNvSpPr txBox="1">
            <a:spLocks noGrp="1"/>
          </p:cNvSpPr>
          <p:nvPr>
            <p:ph type="subTitle" idx="6"/>
          </p:nvPr>
        </p:nvSpPr>
        <p:spPr>
          <a:xfrm>
            <a:off x="6308119" y="3440454"/>
            <a:ext cx="20940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2" name="Google Shape;142;p21"/>
          <p:cNvSpPr txBox="1">
            <a:spLocks noGrp="1"/>
          </p:cNvSpPr>
          <p:nvPr>
            <p:ph type="subTitle" idx="7"/>
          </p:nvPr>
        </p:nvSpPr>
        <p:spPr>
          <a:xfrm>
            <a:off x="990019" y="1336275"/>
            <a:ext cx="20964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1"/>
                </a:solidFill>
                <a:latin typeface="Doppio One"/>
                <a:ea typeface="Doppio One"/>
                <a:cs typeface="Doppio One"/>
                <a:sym typeface="Doppio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3" name="Google Shape;143;p21"/>
          <p:cNvSpPr txBox="1">
            <a:spLocks noGrp="1"/>
          </p:cNvSpPr>
          <p:nvPr>
            <p:ph type="subTitle" idx="8"/>
          </p:nvPr>
        </p:nvSpPr>
        <p:spPr>
          <a:xfrm>
            <a:off x="3610969" y="1336275"/>
            <a:ext cx="20916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1"/>
                </a:solidFill>
                <a:latin typeface="Doppio One"/>
                <a:ea typeface="Doppio One"/>
                <a:cs typeface="Doppio One"/>
                <a:sym typeface="Doppio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4" name="Google Shape;144;p21"/>
          <p:cNvSpPr txBox="1">
            <a:spLocks noGrp="1"/>
          </p:cNvSpPr>
          <p:nvPr>
            <p:ph type="subTitle" idx="9"/>
          </p:nvPr>
        </p:nvSpPr>
        <p:spPr>
          <a:xfrm>
            <a:off x="6308119" y="1336275"/>
            <a:ext cx="20916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1"/>
                </a:solidFill>
                <a:latin typeface="Doppio One"/>
                <a:ea typeface="Doppio One"/>
                <a:cs typeface="Doppio One"/>
                <a:sym typeface="Doppio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5" name="Google Shape;145;p21"/>
          <p:cNvSpPr txBox="1">
            <a:spLocks noGrp="1"/>
          </p:cNvSpPr>
          <p:nvPr>
            <p:ph type="subTitle" idx="13"/>
          </p:nvPr>
        </p:nvSpPr>
        <p:spPr>
          <a:xfrm>
            <a:off x="990019" y="3063349"/>
            <a:ext cx="20964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1"/>
                </a:solidFill>
                <a:latin typeface="Doppio One"/>
                <a:ea typeface="Doppio One"/>
                <a:cs typeface="Doppio One"/>
                <a:sym typeface="Doppio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6" name="Google Shape;146;p21"/>
          <p:cNvSpPr txBox="1">
            <a:spLocks noGrp="1"/>
          </p:cNvSpPr>
          <p:nvPr>
            <p:ph type="subTitle" idx="14"/>
          </p:nvPr>
        </p:nvSpPr>
        <p:spPr>
          <a:xfrm>
            <a:off x="3610969" y="3063356"/>
            <a:ext cx="20916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1"/>
                </a:solidFill>
                <a:latin typeface="Doppio One"/>
                <a:ea typeface="Doppio One"/>
                <a:cs typeface="Doppio One"/>
                <a:sym typeface="Doppio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7" name="Google Shape;147;p21"/>
          <p:cNvSpPr txBox="1">
            <a:spLocks noGrp="1"/>
          </p:cNvSpPr>
          <p:nvPr>
            <p:ph type="subTitle" idx="15"/>
          </p:nvPr>
        </p:nvSpPr>
        <p:spPr>
          <a:xfrm>
            <a:off x="6308119" y="3063356"/>
            <a:ext cx="20916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1"/>
                </a:solidFill>
                <a:latin typeface="Doppio One"/>
                <a:ea typeface="Doppio One"/>
                <a:cs typeface="Doppio One"/>
                <a:sym typeface="Doppio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CUSTOM_7">
    <p:bg>
      <p:bgPr>
        <a:solidFill>
          <a:schemeClr val="lt1"/>
        </a:solidFill>
        <a:effectLst/>
      </p:bgPr>
    </p:bg>
    <p:spTree>
      <p:nvGrpSpPr>
        <p:cNvPr id="1" name="Shape 154"/>
        <p:cNvGrpSpPr/>
        <p:nvPr/>
      </p:nvGrpSpPr>
      <p:grpSpPr>
        <a:xfrm>
          <a:off x="0" y="0"/>
          <a:ext cx="0" cy="0"/>
          <a:chOff x="0" y="0"/>
          <a:chExt cx="0" cy="0"/>
        </a:xfrm>
      </p:grpSpPr>
      <p:pic>
        <p:nvPicPr>
          <p:cNvPr id="155" name="Google Shape;155;p23"/>
          <p:cNvPicPr preferRelativeResize="0"/>
          <p:nvPr/>
        </p:nvPicPr>
        <p:blipFill rotWithShape="1">
          <a:blip r:embed="rId2">
            <a:alphaModFix amt="28000"/>
          </a:blip>
          <a:srcRect l="3953" r="60529"/>
          <a:stretch/>
        </p:blipFill>
        <p:spPr>
          <a:xfrm>
            <a:off x="0" y="0"/>
            <a:ext cx="3247699" cy="51435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CUSTOM_7_1">
    <p:bg>
      <p:bgPr>
        <a:solidFill>
          <a:schemeClr val="lt2"/>
        </a:solidFill>
        <a:effectLst/>
      </p:bgPr>
    </p:bg>
    <p:spTree>
      <p:nvGrpSpPr>
        <p:cNvPr id="1" name="Shape 156"/>
        <p:cNvGrpSpPr/>
        <p:nvPr/>
      </p:nvGrpSpPr>
      <p:grpSpPr>
        <a:xfrm>
          <a:off x="0" y="0"/>
          <a:ext cx="0" cy="0"/>
          <a:chOff x="0" y="0"/>
          <a:chExt cx="0" cy="0"/>
        </a:xfrm>
      </p:grpSpPr>
      <p:pic>
        <p:nvPicPr>
          <p:cNvPr id="157" name="Google Shape;157;p24"/>
          <p:cNvPicPr preferRelativeResize="0"/>
          <p:nvPr/>
        </p:nvPicPr>
        <p:blipFill rotWithShape="1">
          <a:blip r:embed="rId2">
            <a:alphaModFix amt="28000"/>
          </a:blip>
          <a:srcRect l="43587" r="26256" b="-10"/>
          <a:stretch/>
        </p:blipFill>
        <p:spPr>
          <a:xfrm>
            <a:off x="6347800" y="0"/>
            <a:ext cx="2757350" cy="51435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2">
  <p:cSld name="CUSTOM_7_1_1">
    <p:bg>
      <p:bgPr>
        <a:solidFill>
          <a:schemeClr val="dk2"/>
        </a:solidFill>
        <a:effectLst/>
      </p:bgPr>
    </p:bg>
    <p:spTree>
      <p:nvGrpSpPr>
        <p:cNvPr id="1" name="Shape 158"/>
        <p:cNvGrpSpPr/>
        <p:nvPr/>
      </p:nvGrpSpPr>
      <p:grpSpPr>
        <a:xfrm>
          <a:off x="0" y="0"/>
          <a:ext cx="0" cy="0"/>
          <a:chOff x="0" y="0"/>
          <a:chExt cx="0" cy="0"/>
        </a:xfrm>
      </p:grpSpPr>
      <p:pic>
        <p:nvPicPr>
          <p:cNvPr id="159" name="Google Shape;159;p25"/>
          <p:cNvPicPr preferRelativeResize="0"/>
          <p:nvPr/>
        </p:nvPicPr>
        <p:blipFill rotWithShape="1">
          <a:blip r:embed="rId2">
            <a:alphaModFix amt="28000"/>
          </a:blip>
          <a:srcRect l="43587" r="26256" b="-10"/>
          <a:stretch/>
        </p:blipFill>
        <p:spPr>
          <a:xfrm flipH="1">
            <a:off x="-21813" y="0"/>
            <a:ext cx="2757350" cy="5143500"/>
          </a:xfrm>
          <a:prstGeom prst="rect">
            <a:avLst/>
          </a:prstGeom>
          <a:noFill/>
          <a:ln>
            <a:noFill/>
          </a:ln>
        </p:spPr>
      </p:pic>
      <p:pic>
        <p:nvPicPr>
          <p:cNvPr id="160" name="Google Shape;160;p25"/>
          <p:cNvPicPr preferRelativeResize="0"/>
          <p:nvPr/>
        </p:nvPicPr>
        <p:blipFill rotWithShape="1">
          <a:blip r:embed="rId2">
            <a:alphaModFix amt="28000"/>
          </a:blip>
          <a:srcRect l="3954" r="60452"/>
          <a:stretch/>
        </p:blipFill>
        <p:spPr>
          <a:xfrm flipH="1">
            <a:off x="5889374" y="0"/>
            <a:ext cx="3254626"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4"/>
        <p:cNvGrpSpPr/>
        <p:nvPr/>
      </p:nvGrpSpPr>
      <p:grpSpPr>
        <a:xfrm>
          <a:off x="0" y="0"/>
          <a:ext cx="0" cy="0"/>
          <a:chOff x="0" y="0"/>
          <a:chExt cx="0" cy="0"/>
        </a:xfrm>
      </p:grpSpPr>
      <p:pic>
        <p:nvPicPr>
          <p:cNvPr id="15" name="Google Shape;15;p3"/>
          <p:cNvPicPr preferRelativeResize="0"/>
          <p:nvPr/>
        </p:nvPicPr>
        <p:blipFill rotWithShape="1">
          <a:blip r:embed="rId2">
            <a:alphaModFix amt="28000"/>
          </a:blip>
          <a:srcRect l="3955" t="28334" r="57710" b="5923"/>
          <a:stretch/>
        </p:blipFill>
        <p:spPr>
          <a:xfrm>
            <a:off x="0" y="-171450"/>
            <a:ext cx="3505200" cy="3381375"/>
          </a:xfrm>
          <a:prstGeom prst="rect">
            <a:avLst/>
          </a:prstGeom>
          <a:noFill/>
          <a:ln>
            <a:noFill/>
          </a:ln>
        </p:spPr>
      </p:pic>
      <p:pic>
        <p:nvPicPr>
          <p:cNvPr id="16" name="Google Shape;16;p3"/>
          <p:cNvPicPr preferRelativeResize="0"/>
          <p:nvPr/>
        </p:nvPicPr>
        <p:blipFill rotWithShape="1">
          <a:blip r:embed="rId2">
            <a:alphaModFix amt="28000"/>
          </a:blip>
          <a:srcRect l="43544" t="33702" r="14163" b="6752"/>
          <a:stretch/>
        </p:blipFill>
        <p:spPr>
          <a:xfrm>
            <a:off x="5276849" y="-109800"/>
            <a:ext cx="3867149" cy="3062551"/>
          </a:xfrm>
          <a:prstGeom prst="rect">
            <a:avLst/>
          </a:prstGeom>
          <a:noFill/>
          <a:ln>
            <a:noFill/>
          </a:ln>
        </p:spPr>
      </p:pic>
      <p:sp>
        <p:nvSpPr>
          <p:cNvPr id="17" name="Google Shape;17;p3"/>
          <p:cNvSpPr txBox="1">
            <a:spLocks noGrp="1"/>
          </p:cNvSpPr>
          <p:nvPr>
            <p:ph type="title"/>
          </p:nvPr>
        </p:nvSpPr>
        <p:spPr>
          <a:xfrm>
            <a:off x="3403454" y="783554"/>
            <a:ext cx="4383600" cy="1626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600"/>
              <a:buNone/>
              <a:defRPr sz="4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8" name="Google Shape;18;p3"/>
          <p:cNvSpPr txBox="1">
            <a:spLocks noGrp="1"/>
          </p:cNvSpPr>
          <p:nvPr>
            <p:ph type="title" idx="2" hasCustomPrompt="1"/>
          </p:nvPr>
        </p:nvSpPr>
        <p:spPr>
          <a:xfrm>
            <a:off x="1356946" y="783550"/>
            <a:ext cx="2046600" cy="16266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8000">
                <a:solidFill>
                  <a:schemeClr val="accen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9" name="Google Shape;19;p3"/>
          <p:cNvSpPr>
            <a:spLocks noGrp="1"/>
          </p:cNvSpPr>
          <p:nvPr>
            <p:ph type="pic" idx="3"/>
          </p:nvPr>
        </p:nvSpPr>
        <p:spPr>
          <a:xfrm>
            <a:off x="5" y="2967300"/>
            <a:ext cx="9144000" cy="21762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pic>
        <p:nvPicPr>
          <p:cNvPr id="26" name="Google Shape;26;p5"/>
          <p:cNvPicPr preferRelativeResize="0"/>
          <p:nvPr/>
        </p:nvPicPr>
        <p:blipFill rotWithShape="1">
          <a:blip r:embed="rId2">
            <a:alphaModFix amt="28000"/>
          </a:blip>
          <a:srcRect l="-10" r="10"/>
          <a:stretch/>
        </p:blipFill>
        <p:spPr>
          <a:xfrm flipH="1">
            <a:off x="-975" y="-60220"/>
            <a:ext cx="9144000" cy="5280390"/>
          </a:xfrm>
          <a:prstGeom prst="rect">
            <a:avLst/>
          </a:prstGeom>
          <a:noFill/>
          <a:ln>
            <a:noFill/>
          </a:ln>
        </p:spPr>
      </p:pic>
      <p:sp>
        <p:nvSpPr>
          <p:cNvPr id="27" name="Google Shape;27;p5"/>
          <p:cNvSpPr/>
          <p:nvPr/>
        </p:nvSpPr>
        <p:spPr>
          <a:xfrm>
            <a:off x="447750" y="381000"/>
            <a:ext cx="8248500" cy="438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subTitle" idx="1"/>
          </p:nvPr>
        </p:nvSpPr>
        <p:spPr>
          <a:xfrm>
            <a:off x="5151737" y="2936100"/>
            <a:ext cx="2505600" cy="157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2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 name="Google Shape;29;p5"/>
          <p:cNvSpPr txBox="1">
            <a:spLocks noGrp="1"/>
          </p:cNvSpPr>
          <p:nvPr>
            <p:ph type="subTitle" idx="2"/>
          </p:nvPr>
        </p:nvSpPr>
        <p:spPr>
          <a:xfrm>
            <a:off x="1486663" y="2936100"/>
            <a:ext cx="2505600" cy="157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2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 name="Google Shape;30;p5"/>
          <p:cNvSpPr txBox="1">
            <a:spLocks noGrp="1"/>
          </p:cNvSpPr>
          <p:nvPr>
            <p:ph type="subTitle" idx="3"/>
          </p:nvPr>
        </p:nvSpPr>
        <p:spPr>
          <a:xfrm>
            <a:off x="1486663" y="2385351"/>
            <a:ext cx="25056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1"/>
                </a:solidFill>
                <a:latin typeface="Doppio One"/>
                <a:ea typeface="Doppio One"/>
                <a:cs typeface="Doppio One"/>
                <a:sym typeface="Doppio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1" name="Google Shape;31;p5"/>
          <p:cNvSpPr txBox="1">
            <a:spLocks noGrp="1"/>
          </p:cNvSpPr>
          <p:nvPr>
            <p:ph type="subTitle" idx="4"/>
          </p:nvPr>
        </p:nvSpPr>
        <p:spPr>
          <a:xfrm>
            <a:off x="5151738" y="2385351"/>
            <a:ext cx="25056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1"/>
                </a:solidFill>
                <a:latin typeface="Doppio One"/>
                <a:ea typeface="Doppio One"/>
                <a:cs typeface="Doppio One"/>
                <a:sym typeface="Doppio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 name="Google Shape;32;p5"/>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5"/>
          <p:cNvSpPr>
            <a:spLocks noGrp="1"/>
          </p:cNvSpPr>
          <p:nvPr>
            <p:ph type="pic" idx="5"/>
          </p:nvPr>
        </p:nvSpPr>
        <p:spPr>
          <a:xfrm>
            <a:off x="1486663" y="1509050"/>
            <a:ext cx="2505600" cy="876300"/>
          </a:xfrm>
          <a:prstGeom prst="rect">
            <a:avLst/>
          </a:prstGeom>
          <a:noFill/>
          <a:ln>
            <a:noFill/>
          </a:ln>
        </p:spPr>
      </p:sp>
      <p:sp>
        <p:nvSpPr>
          <p:cNvPr id="34" name="Google Shape;34;p5"/>
          <p:cNvSpPr>
            <a:spLocks noGrp="1"/>
          </p:cNvSpPr>
          <p:nvPr>
            <p:ph type="pic" idx="6"/>
          </p:nvPr>
        </p:nvSpPr>
        <p:spPr>
          <a:xfrm>
            <a:off x="5151738" y="1509050"/>
            <a:ext cx="2505600" cy="8763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1"/>
        </a:solidFill>
        <a:effectLst/>
      </p:bgPr>
    </p:bg>
    <p:spTree>
      <p:nvGrpSpPr>
        <p:cNvPr id="1" name="Shape 35"/>
        <p:cNvGrpSpPr/>
        <p:nvPr/>
      </p:nvGrpSpPr>
      <p:grpSpPr>
        <a:xfrm>
          <a:off x="0" y="0"/>
          <a:ext cx="0" cy="0"/>
          <a:chOff x="0" y="0"/>
          <a:chExt cx="0" cy="0"/>
        </a:xfrm>
      </p:grpSpPr>
      <p:pic>
        <p:nvPicPr>
          <p:cNvPr id="36" name="Google Shape;36;p6"/>
          <p:cNvPicPr preferRelativeResize="0"/>
          <p:nvPr/>
        </p:nvPicPr>
        <p:blipFill rotWithShape="1">
          <a:blip r:embed="rId2">
            <a:alphaModFix amt="28000"/>
          </a:blip>
          <a:srcRect r="832" b="3400"/>
          <a:stretch/>
        </p:blipFill>
        <p:spPr>
          <a:xfrm flipH="1">
            <a:off x="-100" y="-9525"/>
            <a:ext cx="9144000" cy="5143500"/>
          </a:xfrm>
          <a:prstGeom prst="rect">
            <a:avLst/>
          </a:prstGeom>
          <a:noFill/>
          <a:ln>
            <a:noFill/>
          </a:ln>
        </p:spPr>
      </p:pic>
      <p:sp>
        <p:nvSpPr>
          <p:cNvPr id="37" name="Google Shape;37;p6"/>
          <p:cNvSpPr/>
          <p:nvPr/>
        </p:nvSpPr>
        <p:spPr>
          <a:xfrm>
            <a:off x="447750" y="381000"/>
            <a:ext cx="8248500" cy="438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6"/>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39"/>
        <p:cNvGrpSpPr/>
        <p:nvPr/>
      </p:nvGrpSpPr>
      <p:grpSpPr>
        <a:xfrm>
          <a:off x="0" y="0"/>
          <a:ext cx="0" cy="0"/>
          <a:chOff x="0" y="0"/>
          <a:chExt cx="0" cy="0"/>
        </a:xfrm>
      </p:grpSpPr>
      <p:pic>
        <p:nvPicPr>
          <p:cNvPr id="40" name="Google Shape;40;p7"/>
          <p:cNvPicPr preferRelativeResize="0"/>
          <p:nvPr/>
        </p:nvPicPr>
        <p:blipFill rotWithShape="1">
          <a:blip r:embed="rId2">
            <a:alphaModFix amt="28000"/>
          </a:blip>
          <a:srcRect/>
          <a:stretch/>
        </p:blipFill>
        <p:spPr>
          <a:xfrm>
            <a:off x="247550" y="9525"/>
            <a:ext cx="8907048" cy="5143500"/>
          </a:xfrm>
          <a:prstGeom prst="rect">
            <a:avLst/>
          </a:prstGeom>
          <a:noFill/>
          <a:ln>
            <a:noFill/>
          </a:ln>
        </p:spPr>
      </p:pic>
      <p:sp>
        <p:nvSpPr>
          <p:cNvPr id="41" name="Google Shape;41;p7"/>
          <p:cNvSpPr/>
          <p:nvPr/>
        </p:nvSpPr>
        <p:spPr>
          <a:xfrm>
            <a:off x="3790950" y="381000"/>
            <a:ext cx="4905300" cy="438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7"/>
          <p:cNvSpPr txBox="1">
            <a:spLocks noGrp="1"/>
          </p:cNvSpPr>
          <p:nvPr>
            <p:ph type="title"/>
          </p:nvPr>
        </p:nvSpPr>
        <p:spPr>
          <a:xfrm>
            <a:off x="4096200" y="791250"/>
            <a:ext cx="4294800" cy="12357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 name="Google Shape;43;p7"/>
          <p:cNvSpPr txBox="1">
            <a:spLocks noGrp="1"/>
          </p:cNvSpPr>
          <p:nvPr>
            <p:ph type="subTitle" idx="1"/>
          </p:nvPr>
        </p:nvSpPr>
        <p:spPr>
          <a:xfrm>
            <a:off x="4096200" y="2086500"/>
            <a:ext cx="42948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91919"/>
              </a:buClr>
              <a:buSzPts val="1200"/>
              <a:buFont typeface="Open Sans"/>
              <a:buAutoNum type="arabicPeriod"/>
              <a:defRPr sz="1200"/>
            </a:lvl1pPr>
            <a:lvl2pPr lvl="1" algn="ctr" rtl="0">
              <a:lnSpc>
                <a:spcPct val="100000"/>
              </a:lnSpc>
              <a:spcBef>
                <a:spcPts val="0"/>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a:endParaRPr/>
          </a:p>
        </p:txBody>
      </p:sp>
      <p:sp>
        <p:nvSpPr>
          <p:cNvPr id="44" name="Google Shape;44;p7"/>
          <p:cNvSpPr>
            <a:spLocks noGrp="1"/>
          </p:cNvSpPr>
          <p:nvPr>
            <p:ph type="pic" idx="2"/>
          </p:nvPr>
        </p:nvSpPr>
        <p:spPr>
          <a:xfrm>
            <a:off x="0" y="-2250"/>
            <a:ext cx="3429000" cy="5148000"/>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45"/>
        <p:cNvGrpSpPr/>
        <p:nvPr/>
      </p:nvGrpSpPr>
      <p:grpSpPr>
        <a:xfrm>
          <a:off x="0" y="0"/>
          <a:ext cx="0" cy="0"/>
          <a:chOff x="0" y="0"/>
          <a:chExt cx="0" cy="0"/>
        </a:xfrm>
      </p:grpSpPr>
      <p:pic>
        <p:nvPicPr>
          <p:cNvPr id="46" name="Google Shape;46;p8"/>
          <p:cNvPicPr preferRelativeResize="0"/>
          <p:nvPr/>
        </p:nvPicPr>
        <p:blipFill rotWithShape="1">
          <a:blip r:embed="rId2">
            <a:alphaModFix amt="28000"/>
          </a:blip>
          <a:srcRect l="-10" r="10"/>
          <a:stretch/>
        </p:blipFill>
        <p:spPr>
          <a:xfrm flipH="1">
            <a:off x="-975" y="-60220"/>
            <a:ext cx="9144000" cy="5280390"/>
          </a:xfrm>
          <a:prstGeom prst="rect">
            <a:avLst/>
          </a:prstGeom>
          <a:noFill/>
          <a:ln>
            <a:noFill/>
          </a:ln>
        </p:spPr>
      </p:pic>
      <p:sp>
        <p:nvSpPr>
          <p:cNvPr id="47" name="Google Shape;47;p8"/>
          <p:cNvSpPr txBox="1">
            <a:spLocks noGrp="1"/>
          </p:cNvSpPr>
          <p:nvPr>
            <p:ph type="title"/>
          </p:nvPr>
        </p:nvSpPr>
        <p:spPr>
          <a:xfrm>
            <a:off x="1388100" y="1275900"/>
            <a:ext cx="6367800" cy="2591700"/>
          </a:xfrm>
          <a:prstGeom prst="rect">
            <a:avLst/>
          </a:prstGeom>
          <a:solidFill>
            <a:schemeClr val="dk2"/>
          </a:solidFill>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48"/>
        <p:cNvGrpSpPr/>
        <p:nvPr/>
      </p:nvGrpSpPr>
      <p:grpSpPr>
        <a:xfrm>
          <a:off x="0" y="0"/>
          <a:ext cx="0" cy="0"/>
          <a:chOff x="0" y="0"/>
          <a:chExt cx="0" cy="0"/>
        </a:xfrm>
      </p:grpSpPr>
      <p:pic>
        <p:nvPicPr>
          <p:cNvPr id="49" name="Google Shape;49;p9"/>
          <p:cNvPicPr preferRelativeResize="0"/>
          <p:nvPr/>
        </p:nvPicPr>
        <p:blipFill rotWithShape="1">
          <a:blip r:embed="rId2">
            <a:alphaModFix amt="28000"/>
          </a:blip>
          <a:srcRect l="-10" r="10"/>
          <a:stretch/>
        </p:blipFill>
        <p:spPr>
          <a:xfrm>
            <a:off x="-975" y="-60220"/>
            <a:ext cx="9144000" cy="5280390"/>
          </a:xfrm>
          <a:prstGeom prst="rect">
            <a:avLst/>
          </a:prstGeom>
          <a:noFill/>
          <a:ln>
            <a:noFill/>
          </a:ln>
        </p:spPr>
      </p:pic>
      <p:sp>
        <p:nvSpPr>
          <p:cNvPr id="50" name="Google Shape;50;p9"/>
          <p:cNvSpPr txBox="1">
            <a:spLocks noGrp="1"/>
          </p:cNvSpPr>
          <p:nvPr>
            <p:ph type="title"/>
          </p:nvPr>
        </p:nvSpPr>
        <p:spPr>
          <a:xfrm>
            <a:off x="2549400" y="1219004"/>
            <a:ext cx="4045200" cy="1482300"/>
          </a:xfrm>
          <a:prstGeom prst="rect">
            <a:avLst/>
          </a:prstGeom>
          <a:solidFill>
            <a:schemeClr val="dk2"/>
          </a:solidFill>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1" name="Google Shape;51;p9"/>
          <p:cNvSpPr txBox="1">
            <a:spLocks noGrp="1"/>
          </p:cNvSpPr>
          <p:nvPr>
            <p:ph type="subTitle" idx="1"/>
          </p:nvPr>
        </p:nvSpPr>
        <p:spPr>
          <a:xfrm>
            <a:off x="2549400" y="2689396"/>
            <a:ext cx="4045200" cy="1235100"/>
          </a:xfrm>
          <a:prstGeom prst="rect">
            <a:avLst/>
          </a:prstGeom>
          <a:solidFill>
            <a:schemeClr val="dk2"/>
          </a:solidFill>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a:spLocks noGrp="1"/>
          </p:cNvSpPr>
          <p:nvPr>
            <p:ph type="pic" idx="2"/>
          </p:nvPr>
        </p:nvSpPr>
        <p:spPr>
          <a:xfrm>
            <a:off x="-8500" y="0"/>
            <a:ext cx="9152400" cy="5143500"/>
          </a:xfrm>
          <a:prstGeom prst="rect">
            <a:avLst/>
          </a:prstGeom>
          <a:noFill/>
          <a:ln>
            <a:noFill/>
          </a:ln>
        </p:spPr>
      </p:sp>
      <p:sp>
        <p:nvSpPr>
          <p:cNvPr id="54" name="Google Shape;54;p10"/>
          <p:cNvSpPr txBox="1">
            <a:spLocks noGrp="1"/>
          </p:cNvSpPr>
          <p:nvPr>
            <p:ph type="title"/>
          </p:nvPr>
        </p:nvSpPr>
        <p:spPr>
          <a:xfrm>
            <a:off x="720000" y="597425"/>
            <a:ext cx="7704000" cy="572700"/>
          </a:xfrm>
          <a:prstGeom prst="rect">
            <a:avLst/>
          </a:prstGeom>
          <a:solidFill>
            <a:schemeClr val="dk2"/>
          </a:solidFill>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1"/>
        </a:solidFill>
        <a:effectLst/>
      </p:bgPr>
    </p:bg>
    <p:spTree>
      <p:nvGrpSpPr>
        <p:cNvPr id="1" name="Shape 55"/>
        <p:cNvGrpSpPr/>
        <p:nvPr/>
      </p:nvGrpSpPr>
      <p:grpSpPr>
        <a:xfrm>
          <a:off x="0" y="0"/>
          <a:ext cx="0" cy="0"/>
          <a:chOff x="0" y="0"/>
          <a:chExt cx="0" cy="0"/>
        </a:xfrm>
      </p:grpSpPr>
      <p:pic>
        <p:nvPicPr>
          <p:cNvPr id="56" name="Google Shape;56;p11"/>
          <p:cNvPicPr preferRelativeResize="0"/>
          <p:nvPr/>
        </p:nvPicPr>
        <p:blipFill rotWithShape="1">
          <a:blip r:embed="rId2">
            <a:alphaModFix amt="28000"/>
          </a:blip>
          <a:srcRect l="5619" t="33705" r="56047" b="5922"/>
          <a:stretch/>
        </p:blipFill>
        <p:spPr>
          <a:xfrm flipH="1">
            <a:off x="5638798" y="2133600"/>
            <a:ext cx="3505200" cy="3105151"/>
          </a:xfrm>
          <a:prstGeom prst="rect">
            <a:avLst/>
          </a:prstGeom>
          <a:noFill/>
          <a:ln>
            <a:noFill/>
          </a:ln>
        </p:spPr>
      </p:pic>
      <p:pic>
        <p:nvPicPr>
          <p:cNvPr id="57" name="Google Shape;57;p11"/>
          <p:cNvPicPr preferRelativeResize="0"/>
          <p:nvPr/>
        </p:nvPicPr>
        <p:blipFill rotWithShape="1">
          <a:blip r:embed="rId2">
            <a:alphaModFix amt="28000"/>
          </a:blip>
          <a:srcRect l="42908" t="33702" r="27507" b="6752"/>
          <a:stretch/>
        </p:blipFill>
        <p:spPr>
          <a:xfrm flipH="1">
            <a:off x="0" y="2176200"/>
            <a:ext cx="2705098" cy="3062551"/>
          </a:xfrm>
          <a:prstGeom prst="rect">
            <a:avLst/>
          </a:prstGeom>
          <a:noFill/>
          <a:ln>
            <a:noFill/>
          </a:ln>
        </p:spPr>
      </p:pic>
      <p:sp>
        <p:nvSpPr>
          <p:cNvPr id="58" name="Google Shape;58;p11"/>
          <p:cNvSpPr txBox="1">
            <a:spLocks noGrp="1"/>
          </p:cNvSpPr>
          <p:nvPr>
            <p:ph type="title" hasCustomPrompt="1"/>
          </p:nvPr>
        </p:nvSpPr>
        <p:spPr>
          <a:xfrm>
            <a:off x="1284000" y="2628900"/>
            <a:ext cx="6576000" cy="138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9600"/>
              <a:buNone/>
              <a:defRPr sz="60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59" name="Google Shape;59;p11"/>
          <p:cNvSpPr txBox="1">
            <a:spLocks noGrp="1"/>
          </p:cNvSpPr>
          <p:nvPr>
            <p:ph type="subTitle" idx="1"/>
          </p:nvPr>
        </p:nvSpPr>
        <p:spPr>
          <a:xfrm>
            <a:off x="1284000" y="4006725"/>
            <a:ext cx="6576000" cy="497100"/>
          </a:xfrm>
          <a:prstGeom prst="rect">
            <a:avLst/>
          </a:prstGeom>
          <a:solidFill>
            <a:schemeClr val="dk2"/>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0" name="Google Shape;60;p11"/>
          <p:cNvSpPr>
            <a:spLocks noGrp="1"/>
          </p:cNvSpPr>
          <p:nvPr>
            <p:ph type="pic" idx="2"/>
          </p:nvPr>
        </p:nvSpPr>
        <p:spPr>
          <a:xfrm>
            <a:off x="0" y="0"/>
            <a:ext cx="9144000" cy="21762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1pPr>
            <a:lvl2pPr lvl="1">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2pPr>
            <a:lvl3pPr lvl="2">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3pPr>
            <a:lvl4pPr lvl="3">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4pPr>
            <a:lvl5pPr lvl="4">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5pPr>
            <a:lvl6pPr lvl="5">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6pPr>
            <a:lvl7pPr lvl="6">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7pPr>
            <a:lvl8pPr lvl="7">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8pPr>
            <a:lvl9pPr lvl="8">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Encode Sans"/>
              <a:buChar char="●"/>
              <a:defRPr sz="1800">
                <a:solidFill>
                  <a:schemeClr val="dk1"/>
                </a:solidFill>
                <a:latin typeface="Encode Sans"/>
                <a:ea typeface="Encode Sans"/>
                <a:cs typeface="Encode Sans"/>
                <a:sym typeface="Encode Sans"/>
              </a:defRPr>
            </a:lvl1pPr>
            <a:lvl2pPr marL="914400" lvl="1"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2pPr>
            <a:lvl3pPr marL="1371600" lvl="2"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3pPr>
            <a:lvl4pPr marL="1828800" lvl="3"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4pPr>
            <a:lvl5pPr marL="2286000" lvl="4"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5pPr>
            <a:lvl6pPr marL="2743200" lvl="5"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6pPr>
            <a:lvl7pPr marL="3200400" lvl="6"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7pPr>
            <a:lvl8pPr marL="3657600" lvl="7"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8pPr>
            <a:lvl9pPr marL="4114800" lvl="8"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5" r:id="rId14"/>
    <p:sldLayoutId id="2147483666" r:id="rId15"/>
    <p:sldLayoutId id="2147483667" r:id="rId16"/>
    <p:sldLayoutId id="2147483669" r:id="rId17"/>
    <p:sldLayoutId id="2147483670" r:id="rId18"/>
    <p:sldLayoutId id="2147483671"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27000">
              <a:schemeClr val="dk2"/>
            </a:gs>
            <a:gs pos="100000">
              <a:schemeClr val="lt1"/>
            </a:gs>
          </a:gsLst>
          <a:lin ang="8100019" scaled="0"/>
        </a:gradFill>
        <a:effectLst/>
      </p:bgPr>
    </p:bg>
    <p:spTree>
      <p:nvGrpSpPr>
        <p:cNvPr id="1" name="Shape 170"/>
        <p:cNvGrpSpPr/>
        <p:nvPr/>
      </p:nvGrpSpPr>
      <p:grpSpPr>
        <a:xfrm>
          <a:off x="0" y="0"/>
          <a:ext cx="0" cy="0"/>
          <a:chOff x="0" y="0"/>
          <a:chExt cx="0" cy="0"/>
        </a:xfrm>
      </p:grpSpPr>
      <p:sp>
        <p:nvSpPr>
          <p:cNvPr id="171" name="Google Shape;171;p29"/>
          <p:cNvSpPr txBox="1">
            <a:spLocks noGrp="1"/>
          </p:cNvSpPr>
          <p:nvPr>
            <p:ph type="ctrTitle"/>
          </p:nvPr>
        </p:nvSpPr>
        <p:spPr>
          <a:xfrm>
            <a:off x="1416819" y="2324162"/>
            <a:ext cx="6196800" cy="151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smtClean="0">
                <a:latin typeface="+mj-lt"/>
              </a:rPr>
              <a:t>Báo cáo thực nghiệm PHP – Nhóm 6</a:t>
            </a:r>
            <a:endParaRPr b="1" dirty="0">
              <a:latin typeface="+mj-lt"/>
            </a:endParaRPr>
          </a:p>
        </p:txBody>
      </p:sp>
      <p:sp>
        <p:nvSpPr>
          <p:cNvPr id="172" name="Google Shape;172;p29"/>
          <p:cNvSpPr txBox="1">
            <a:spLocks noGrp="1"/>
          </p:cNvSpPr>
          <p:nvPr>
            <p:ph type="subTitle" idx="1"/>
          </p:nvPr>
        </p:nvSpPr>
        <p:spPr>
          <a:xfrm>
            <a:off x="1473675" y="4056400"/>
            <a:ext cx="6196800" cy="52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smtClean="0">
                <a:latin typeface="+mj-lt"/>
                <a:ea typeface="Encode Sans"/>
                <a:cs typeface="Encode Sans"/>
                <a:sym typeface="Encode Sans"/>
              </a:rPr>
              <a:t>Đề</a:t>
            </a:r>
            <a:r>
              <a:rPr lang="en-US" dirty="0" smtClean="0">
                <a:latin typeface="+mj-lt"/>
                <a:ea typeface="Encode Sans"/>
                <a:cs typeface="Encode Sans"/>
                <a:sym typeface="Encode Sans"/>
              </a:rPr>
              <a:t> </a:t>
            </a:r>
            <a:r>
              <a:rPr lang="en-US" dirty="0" err="1" smtClean="0">
                <a:latin typeface="+mj-lt"/>
                <a:ea typeface="Encode Sans"/>
                <a:cs typeface="Encode Sans"/>
                <a:sym typeface="Encode Sans"/>
              </a:rPr>
              <a:t>tài</a:t>
            </a:r>
            <a:r>
              <a:rPr lang="en-US" dirty="0" smtClean="0">
                <a:latin typeface="+mj-lt"/>
                <a:ea typeface="Encode Sans"/>
                <a:cs typeface="Encode Sans"/>
                <a:sym typeface="Encode Sans"/>
              </a:rPr>
              <a:t> : </a:t>
            </a:r>
            <a:r>
              <a:rPr lang="en-US" dirty="0" err="1" smtClean="0">
                <a:latin typeface="+mj-lt"/>
                <a:ea typeface="Encode Sans"/>
                <a:cs typeface="Encode Sans"/>
                <a:sym typeface="Encode Sans"/>
              </a:rPr>
              <a:t>Xây</a:t>
            </a:r>
            <a:r>
              <a:rPr lang="en-US" dirty="0" smtClean="0">
                <a:latin typeface="+mj-lt"/>
                <a:ea typeface="Encode Sans"/>
                <a:cs typeface="Encode Sans"/>
                <a:sym typeface="Encode Sans"/>
              </a:rPr>
              <a:t> </a:t>
            </a:r>
            <a:r>
              <a:rPr lang="en-US" dirty="0" err="1" smtClean="0">
                <a:latin typeface="+mj-lt"/>
                <a:ea typeface="Encode Sans"/>
                <a:cs typeface="Encode Sans"/>
                <a:sym typeface="Encode Sans"/>
              </a:rPr>
              <a:t>dựng</a:t>
            </a:r>
            <a:r>
              <a:rPr lang="en-US" dirty="0" smtClean="0">
                <a:latin typeface="+mj-lt"/>
                <a:ea typeface="Encode Sans"/>
                <a:cs typeface="Encode Sans"/>
                <a:sym typeface="Encode Sans"/>
              </a:rPr>
              <a:t> website </a:t>
            </a:r>
            <a:r>
              <a:rPr lang="en-US" dirty="0" err="1" smtClean="0">
                <a:latin typeface="+mj-lt"/>
                <a:ea typeface="Encode Sans"/>
                <a:cs typeface="Encode Sans"/>
                <a:sym typeface="Encode Sans"/>
              </a:rPr>
              <a:t>bán</a:t>
            </a:r>
            <a:r>
              <a:rPr lang="en-US" dirty="0" smtClean="0">
                <a:latin typeface="+mj-lt"/>
                <a:ea typeface="Encode Sans"/>
                <a:cs typeface="Encode Sans"/>
                <a:sym typeface="Encode Sans"/>
              </a:rPr>
              <a:t> </a:t>
            </a:r>
            <a:r>
              <a:rPr lang="en-US" dirty="0" err="1" smtClean="0">
                <a:latin typeface="+mj-lt"/>
                <a:ea typeface="Encode Sans"/>
                <a:cs typeface="Encode Sans"/>
                <a:sym typeface="Encode Sans"/>
              </a:rPr>
              <a:t>linh</a:t>
            </a:r>
            <a:r>
              <a:rPr lang="en-US" dirty="0" smtClean="0">
                <a:latin typeface="+mj-lt"/>
                <a:ea typeface="Encode Sans"/>
                <a:cs typeface="Encode Sans"/>
                <a:sym typeface="Encode Sans"/>
              </a:rPr>
              <a:t> </a:t>
            </a:r>
            <a:r>
              <a:rPr lang="en-US" dirty="0" err="1" smtClean="0">
                <a:latin typeface="+mj-lt"/>
                <a:ea typeface="Encode Sans"/>
                <a:cs typeface="Encode Sans"/>
                <a:sym typeface="Encode Sans"/>
              </a:rPr>
              <a:t>kiện</a:t>
            </a:r>
            <a:r>
              <a:rPr lang="en-US" dirty="0" smtClean="0">
                <a:latin typeface="+mj-lt"/>
                <a:ea typeface="Encode Sans"/>
                <a:cs typeface="Encode Sans"/>
                <a:sym typeface="Encode Sans"/>
              </a:rPr>
              <a:t> </a:t>
            </a:r>
            <a:r>
              <a:rPr lang="en-US" dirty="0" err="1" smtClean="0">
                <a:latin typeface="+mj-lt"/>
                <a:ea typeface="Encode Sans"/>
                <a:cs typeface="Encode Sans"/>
                <a:sym typeface="Encode Sans"/>
              </a:rPr>
              <a:t>điện</a:t>
            </a:r>
            <a:r>
              <a:rPr lang="en-US" dirty="0" smtClean="0">
                <a:latin typeface="+mj-lt"/>
                <a:ea typeface="Encode Sans"/>
                <a:cs typeface="Encode Sans"/>
                <a:sym typeface="Encode Sans"/>
              </a:rPr>
              <a:t> </a:t>
            </a:r>
            <a:r>
              <a:rPr lang="en-US" dirty="0" err="1" smtClean="0">
                <a:latin typeface="+mj-lt"/>
                <a:ea typeface="Encode Sans"/>
                <a:cs typeface="Encode Sans"/>
                <a:sym typeface="Encode Sans"/>
              </a:rPr>
              <a:t>thoại</a:t>
            </a:r>
            <a:r>
              <a:rPr lang="en-US" dirty="0" smtClean="0">
                <a:latin typeface="+mj-lt"/>
                <a:ea typeface="Encode Sans"/>
                <a:cs typeface="Encode Sans"/>
                <a:sym typeface="Encode Sans"/>
              </a:rPr>
              <a:t> PK.SHOP</a:t>
            </a:r>
            <a:endParaRPr dirty="0">
              <a:latin typeface="+mj-lt"/>
              <a:ea typeface="Encode Sans"/>
              <a:cs typeface="Encode Sans"/>
              <a:sym typeface="Encode Sans"/>
            </a:endParaRPr>
          </a:p>
        </p:txBody>
      </p:sp>
      <p:pic>
        <p:nvPicPr>
          <p:cNvPr id="173" name="Google Shape;173;p29"/>
          <p:cNvPicPr preferRelativeResize="0">
            <a:picLocks noGrp="1"/>
          </p:cNvPicPr>
          <p:nvPr>
            <p:ph type="pic" idx="2"/>
          </p:nvPr>
        </p:nvPicPr>
        <p:blipFill rotWithShape="1">
          <a:blip r:embed="rId3">
            <a:alphaModFix/>
          </a:blip>
          <a:srcRect t="40896" b="23395"/>
          <a:stretch/>
        </p:blipFill>
        <p:spPr>
          <a:xfrm>
            <a:off x="73" y="91256"/>
            <a:ext cx="9144003" cy="21761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9"/>
          <p:cNvSpPr txBox="1">
            <a:spLocks noGrp="1"/>
          </p:cNvSpPr>
          <p:nvPr>
            <p:ph type="title"/>
          </p:nvPr>
        </p:nvSpPr>
        <p:spPr>
          <a:xfrm>
            <a:off x="1230336" y="2331188"/>
            <a:ext cx="6683330" cy="200689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latin typeface="+mj-lt"/>
              </a:rPr>
              <a:t>Xây dựng ứng dụng</a:t>
            </a:r>
            <a:endParaRPr dirty="0">
              <a:latin typeface="+mj-lt"/>
            </a:endParaRPr>
          </a:p>
        </p:txBody>
      </p:sp>
      <p:pic>
        <p:nvPicPr>
          <p:cNvPr id="296" name="Google Shape;296;p39"/>
          <p:cNvPicPr preferRelativeResize="0">
            <a:picLocks noGrp="1"/>
          </p:cNvPicPr>
          <p:nvPr>
            <p:ph type="pic" idx="2"/>
          </p:nvPr>
        </p:nvPicPr>
        <p:blipFill rotWithShape="1">
          <a:blip r:embed="rId3">
            <a:alphaModFix/>
          </a:blip>
          <a:srcRect t="32147" b="32144"/>
          <a:stretch/>
        </p:blipFill>
        <p:spPr>
          <a:xfrm>
            <a:off x="0" y="0"/>
            <a:ext cx="9144003" cy="217619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 name="Rectangle 2"/>
          <p:cNvSpPr/>
          <p:nvPr/>
        </p:nvSpPr>
        <p:spPr>
          <a:xfrm>
            <a:off x="177209" y="0"/>
            <a:ext cx="8364279" cy="5147050"/>
          </a:xfrm>
          <a:prstGeom prst="rect">
            <a:avLst/>
          </a:prstGeom>
        </p:spPr>
        <p:txBody>
          <a:bodyPr wrap="square">
            <a:spAutoFit/>
          </a:bodyPr>
          <a:lstStyle/>
          <a:p>
            <a:pPr algn="just">
              <a:lnSpc>
                <a:spcPct val="150000"/>
              </a:lnSpc>
              <a:spcBef>
                <a:spcPts val="200"/>
              </a:spcBef>
            </a:pPr>
            <a:r>
              <a:rPr lang="en-US" sz="1200" b="1" i="1" dirty="0">
                <a:solidFill>
                  <a:schemeClr val="tx1"/>
                </a:solidFill>
                <a:effectLst>
                  <a:glow>
                    <a:srgbClr val="000000"/>
                  </a:glow>
                  <a:outerShdw blurRad="38100" dist="19050" dir="2700000" algn="tl">
                    <a:schemeClr val="dk1">
                      <a:alpha val="40000"/>
                    </a:schemeClr>
                  </a:outerShdw>
                  <a:reflection stA="0" endPos="0" fadeDir="0" sx="0" sy="0"/>
                </a:effectLst>
                <a:latin typeface="+mj-lt"/>
                <a:ea typeface="DengXian Light"/>
                <a:cs typeface="Times New Roman" panose="02020603050405020304" pitchFamily="18" charset="0"/>
              </a:rPr>
              <a:t>1. </a:t>
            </a:r>
            <a:r>
              <a:rPr lang="vi-VN" sz="1200" b="1" i="1" dirty="0">
                <a:solidFill>
                  <a:schemeClr val="tx1"/>
                </a:solidFill>
                <a:effectLst>
                  <a:glow>
                    <a:srgbClr val="000000"/>
                  </a:glow>
                  <a:outerShdw blurRad="38100" dist="19050" dir="2700000" algn="tl">
                    <a:schemeClr val="dk1">
                      <a:alpha val="40000"/>
                    </a:schemeClr>
                  </a:outerShdw>
                  <a:reflection stA="0" endPos="0" fadeDir="0" sx="0" sy="0"/>
                </a:effectLst>
                <a:latin typeface="+mj-lt"/>
                <a:ea typeface="DengXian Light"/>
                <a:cs typeface="Times New Roman" panose="02020603050405020304" pitchFamily="18" charset="0"/>
              </a:rPr>
              <a:t>Lên ý tưởng</a:t>
            </a:r>
            <a:endParaRPr lang="en-US" sz="1200" b="1" i="1" dirty="0">
              <a:solidFill>
                <a:schemeClr val="tx1"/>
              </a:solidFill>
              <a:effectLst>
                <a:glow>
                  <a:srgbClr val="000000"/>
                </a:glow>
                <a:outerShdw blurRad="38100" dist="19050" dir="2700000" algn="tl">
                  <a:schemeClr val="dk1">
                    <a:alpha val="40000"/>
                  </a:schemeClr>
                </a:outerShdw>
                <a:reflection stA="0" endPos="0" fadeDir="0" sx="0" sy="0"/>
              </a:effectLst>
              <a:latin typeface="+mj-lt"/>
              <a:ea typeface="DengXian Light"/>
              <a:cs typeface="Times New Roman" panose="02020603050405020304" pitchFamily="18" charset="0"/>
            </a:endParaRPr>
          </a:p>
          <a:p>
            <a:pPr marL="342900" lvl="0" indent="-342900" algn="just">
              <a:lnSpc>
                <a:spcPct val="130000"/>
              </a:lnSpc>
              <a:buFont typeface="Times New Roman" panose="02020603050405020304" pitchFamily="18" charset="0"/>
              <a:buChar char="-"/>
            </a:pPr>
            <a:r>
              <a:rPr lang="vi-VN" sz="1200" dirty="0">
                <a:solidFill>
                  <a:schemeClr val="tx1"/>
                </a:solidFill>
                <a:latin typeface="+mj-lt"/>
                <a:ea typeface="Calibri" panose="020F0502020204030204" pitchFamily="34" charset="0"/>
              </a:rPr>
              <a:t>Những chức năng: website cho phép người dùng đăng nhập, tìm kiếm sản phẩm, xem sản phẩm, đặt hàng và thanh toán. Ngoài ra website này giúp quản lý khách hàng, đơn hàng, các mặt hàng sản phẩm điện thoại... Những ch</a:t>
            </a:r>
            <a:r>
              <a:rPr lang="en-US" sz="1200" dirty="0" err="1">
                <a:solidFill>
                  <a:schemeClr val="tx1"/>
                </a:solidFill>
                <a:latin typeface="+mj-lt"/>
                <a:ea typeface="Calibri" panose="020F0502020204030204" pitchFamily="34" charset="0"/>
              </a:rPr>
              <a:t>ức</a:t>
            </a:r>
            <a:r>
              <a:rPr lang="vi-VN" sz="1200" dirty="0">
                <a:solidFill>
                  <a:schemeClr val="tx1"/>
                </a:solidFill>
                <a:latin typeface="+mj-lt"/>
                <a:ea typeface="Calibri" panose="020F0502020204030204" pitchFamily="34" charset="0"/>
              </a:rPr>
              <a:t> năng này mang lại nhiều lợi ích cho khách hàng như là tiết kiệm thời gian di chuyển, tiết kiệm chi phí, cập nhập nhanh các khuyến mãi của cửa hàng. Giúp cho cửa hàng quản lý tốt hơn về sản phẩm và dịch vụ chăm sóc khách hàng.</a:t>
            </a:r>
            <a:endParaRPr lang="en-US" sz="1200" dirty="0">
              <a:solidFill>
                <a:schemeClr val="tx1"/>
              </a:solidFill>
              <a:latin typeface="+mj-lt"/>
              <a:ea typeface="Calibri" panose="020F0502020204030204" pitchFamily="34" charset="0"/>
            </a:endParaRPr>
          </a:p>
          <a:p>
            <a:pPr marL="342900" lvl="0" indent="-342900" algn="just">
              <a:lnSpc>
                <a:spcPct val="130000"/>
              </a:lnSpc>
              <a:spcAft>
                <a:spcPts val="400"/>
              </a:spcAft>
              <a:buFont typeface="Times New Roman" panose="02020603050405020304" pitchFamily="18" charset="0"/>
              <a:buChar char="-"/>
            </a:pPr>
            <a:r>
              <a:rPr lang="vi-VN" sz="1200" dirty="0">
                <a:solidFill>
                  <a:schemeClr val="tx1"/>
                </a:solidFill>
                <a:latin typeface="+mj-lt"/>
                <a:ea typeface="Calibri" panose="020F0502020204030204" pitchFamily="34" charset="0"/>
              </a:rPr>
              <a:t>Nguồn lực để xây dựng website: </a:t>
            </a:r>
            <a:endParaRPr lang="en-US" sz="1200" dirty="0">
              <a:solidFill>
                <a:schemeClr val="tx1"/>
              </a:solidFill>
              <a:latin typeface="+mj-lt"/>
              <a:ea typeface="Calibri" panose="020F0502020204030204" pitchFamily="34" charset="0"/>
            </a:endParaRPr>
          </a:p>
          <a:p>
            <a:pPr marL="342900" lvl="0" indent="-342900" algn="just">
              <a:lnSpc>
                <a:spcPct val="130000"/>
              </a:lnSpc>
              <a:buFont typeface="Segoe UI Symbol" panose="020B0502040204020203" pitchFamily="34" charset="0"/>
              <a:buChar char="+"/>
            </a:pPr>
            <a:r>
              <a:rPr lang="vi-VN" sz="1200" dirty="0">
                <a:solidFill>
                  <a:schemeClr val="tx1"/>
                </a:solidFill>
                <a:latin typeface="+mj-lt"/>
                <a:ea typeface="Calibri" panose="020F0502020204030204" pitchFamily="34" charset="0"/>
                <a:cs typeface="Times New Roman" panose="02020603050405020304" pitchFamily="18" charset="0"/>
              </a:rPr>
              <a:t>Thời gian: Thời gian dự kiến 40 ngày.</a:t>
            </a:r>
            <a:endParaRPr lang="en-US" sz="1200" dirty="0">
              <a:solidFill>
                <a:schemeClr val="tx1"/>
              </a:solidFill>
              <a:latin typeface="+mj-lt"/>
              <a:ea typeface="Calibri" panose="020F0502020204030204" pitchFamily="34" charset="0"/>
              <a:cs typeface="Times New Roman" panose="02020603050405020304" pitchFamily="18" charset="0"/>
            </a:endParaRPr>
          </a:p>
          <a:p>
            <a:pPr marL="342900" lvl="0" indent="-342900" algn="just">
              <a:lnSpc>
                <a:spcPct val="130000"/>
              </a:lnSpc>
              <a:buFont typeface="Segoe UI Symbol" panose="020B0502040204020203" pitchFamily="34" charset="0"/>
              <a:buChar char="+"/>
            </a:pPr>
            <a:r>
              <a:rPr lang="vi-VN" sz="1200" dirty="0">
                <a:solidFill>
                  <a:schemeClr val="tx1"/>
                </a:solidFill>
                <a:latin typeface="+mj-lt"/>
                <a:ea typeface="Calibri" panose="020F0502020204030204" pitchFamily="34" charset="0"/>
                <a:cs typeface="Times New Roman" panose="02020603050405020304" pitchFamily="18" charset="0"/>
              </a:rPr>
              <a:t>Chi phí: dự kiến 50.000.000 vnđ (Chi phí thiết kế: 40 000 000 vnđ, chi phí bảo trì : 50 000 000 vnđ, chi phí Hosting: 60 000 vnđ/tháng, chi phí khác: 5 000 000 vnđ)</a:t>
            </a:r>
            <a:endParaRPr lang="en-US" sz="1200" dirty="0">
              <a:solidFill>
                <a:schemeClr val="tx1"/>
              </a:solidFill>
              <a:latin typeface="+mj-lt"/>
              <a:ea typeface="Calibri" panose="020F0502020204030204" pitchFamily="34" charset="0"/>
              <a:cs typeface="Times New Roman" panose="02020603050405020304" pitchFamily="18" charset="0"/>
            </a:endParaRPr>
          </a:p>
          <a:p>
            <a:pPr marL="342900" lvl="0" indent="-342900" algn="just">
              <a:lnSpc>
                <a:spcPct val="130000"/>
              </a:lnSpc>
              <a:spcAft>
                <a:spcPts val="400"/>
              </a:spcAft>
              <a:buFont typeface="Segoe UI Symbol" panose="020B0502040204020203" pitchFamily="34" charset="0"/>
              <a:buChar char="+"/>
            </a:pPr>
            <a:r>
              <a:rPr lang="vi-VN" sz="1200" dirty="0">
                <a:solidFill>
                  <a:schemeClr val="tx1"/>
                </a:solidFill>
                <a:latin typeface="+mj-lt"/>
                <a:ea typeface="Calibri" panose="020F0502020204030204" pitchFamily="34" charset="0"/>
                <a:cs typeface="Times New Roman" panose="02020603050405020304" pitchFamily="18" charset="0"/>
              </a:rPr>
              <a:t>Con người: 1 Seo-er, đội Maketer ( 2 người),  thiết kế đồ họa (1 người), đội lập trình viên( 3 người).</a:t>
            </a:r>
            <a:endParaRPr lang="en-US" sz="1200" dirty="0">
              <a:solidFill>
                <a:schemeClr val="tx1"/>
              </a:solidFill>
              <a:latin typeface="+mj-lt"/>
              <a:ea typeface="Calibri" panose="020F0502020204030204" pitchFamily="34" charset="0"/>
              <a:cs typeface="Times New Roman" panose="02020603050405020304" pitchFamily="18" charset="0"/>
            </a:endParaRPr>
          </a:p>
          <a:p>
            <a:pPr lvl="0" algn="just">
              <a:lnSpc>
                <a:spcPct val="130000"/>
              </a:lnSpc>
              <a:spcAft>
                <a:spcPts val="400"/>
              </a:spcAft>
            </a:pPr>
            <a:endParaRPr lang="en-US" sz="1200" dirty="0">
              <a:solidFill>
                <a:schemeClr val="tx1"/>
              </a:solidFill>
              <a:latin typeface="+mj-lt"/>
              <a:ea typeface="Calibri" panose="020F0502020204030204" pitchFamily="34" charset="0"/>
              <a:cs typeface="Times New Roman" panose="02020603050405020304" pitchFamily="18" charset="0"/>
            </a:endParaRPr>
          </a:p>
          <a:p>
            <a:pPr algn="just">
              <a:lnSpc>
                <a:spcPct val="150000"/>
              </a:lnSpc>
              <a:spcBef>
                <a:spcPts val="200"/>
              </a:spcBef>
            </a:pPr>
            <a:r>
              <a:rPr lang="en-US" sz="1200" b="1" i="1" dirty="0">
                <a:solidFill>
                  <a:schemeClr val="tx1"/>
                </a:solidFill>
                <a:effectLst>
                  <a:glow>
                    <a:srgbClr val="000000"/>
                  </a:glow>
                  <a:outerShdw blurRad="38100" dist="19050" dir="2700000" algn="tl">
                    <a:schemeClr val="dk1">
                      <a:alpha val="40000"/>
                    </a:schemeClr>
                  </a:outerShdw>
                  <a:reflection stA="0" endPos="0" fadeDir="0" sx="0" sy="0"/>
                </a:effectLst>
                <a:latin typeface="+mj-lt"/>
                <a:ea typeface="DengXian Light"/>
                <a:cs typeface="Times New Roman" panose="02020603050405020304" pitchFamily="18" charset="0"/>
              </a:rPr>
              <a:t>2.</a:t>
            </a:r>
            <a:r>
              <a:rPr lang="vi-VN" sz="1200" b="1" i="1" dirty="0">
                <a:solidFill>
                  <a:schemeClr val="tx1"/>
                </a:solidFill>
                <a:effectLst>
                  <a:glow>
                    <a:srgbClr val="000000"/>
                  </a:glow>
                  <a:outerShdw blurRad="38100" dist="19050" dir="2700000" algn="tl">
                    <a:schemeClr val="dk1">
                      <a:alpha val="40000"/>
                    </a:schemeClr>
                  </a:outerShdw>
                  <a:reflection stA="0" endPos="0" fadeDir="0" sx="0" sy="0"/>
                </a:effectLst>
                <a:latin typeface="+mj-lt"/>
                <a:ea typeface="DengXian Light"/>
                <a:cs typeface="Times New Roman" panose="02020603050405020304" pitchFamily="18" charset="0"/>
              </a:rPr>
              <a:t>Ng</a:t>
            </a:r>
            <a:r>
              <a:rPr lang="en-US" sz="1200" b="1" i="1" dirty="0" err="1">
                <a:solidFill>
                  <a:schemeClr val="tx1"/>
                </a:solidFill>
                <a:effectLst>
                  <a:glow>
                    <a:srgbClr val="000000"/>
                  </a:glow>
                  <a:outerShdw blurRad="38100" dist="19050" dir="2700000" algn="tl">
                    <a:schemeClr val="dk1">
                      <a:alpha val="40000"/>
                    </a:schemeClr>
                  </a:outerShdw>
                  <a:reflection stA="0" endPos="0" fadeDir="0" sx="0" sy="0"/>
                </a:effectLst>
                <a:latin typeface="+mj-lt"/>
                <a:ea typeface="DengXian Light"/>
                <a:cs typeface="Times New Roman" panose="02020603050405020304" pitchFamily="18" charset="0"/>
              </a:rPr>
              <a:t>hiên</a:t>
            </a:r>
            <a:r>
              <a:rPr lang="vi-VN" sz="1200" b="1" i="1" dirty="0">
                <a:solidFill>
                  <a:schemeClr val="tx1"/>
                </a:solidFill>
                <a:effectLst>
                  <a:glow>
                    <a:srgbClr val="000000"/>
                  </a:glow>
                  <a:outerShdw blurRad="38100" dist="19050" dir="2700000" algn="tl">
                    <a:schemeClr val="dk1">
                      <a:alpha val="40000"/>
                    </a:schemeClr>
                  </a:outerShdw>
                  <a:reflection stA="0" endPos="0" fadeDir="0" sx="0" sy="0"/>
                </a:effectLst>
                <a:latin typeface="+mj-lt"/>
                <a:ea typeface="DengXian Light"/>
                <a:cs typeface="Times New Roman" panose="02020603050405020304" pitchFamily="18" charset="0"/>
              </a:rPr>
              <a:t> cứu thị trường</a:t>
            </a:r>
            <a:endParaRPr lang="en-US" sz="1200" b="1" i="1" dirty="0">
              <a:solidFill>
                <a:schemeClr val="tx1"/>
              </a:solidFill>
              <a:effectLst>
                <a:glow>
                  <a:srgbClr val="000000"/>
                </a:glow>
                <a:outerShdw blurRad="38100" dist="19050" dir="2700000" algn="tl">
                  <a:schemeClr val="dk1">
                    <a:alpha val="40000"/>
                  </a:schemeClr>
                </a:outerShdw>
                <a:reflection stA="0" endPos="0" fadeDir="0" sx="0" sy="0"/>
              </a:effectLst>
              <a:latin typeface="+mj-lt"/>
              <a:ea typeface="DengXian Light"/>
              <a:cs typeface="Times New Roman" panose="02020603050405020304" pitchFamily="18" charset="0"/>
            </a:endParaRPr>
          </a:p>
          <a:p>
            <a:pPr marL="342900" lvl="0" indent="-342900" algn="just">
              <a:lnSpc>
                <a:spcPct val="130000"/>
              </a:lnSpc>
              <a:buFont typeface="Times New Roman" panose="02020603050405020304" pitchFamily="18" charset="0"/>
              <a:buChar char="-"/>
            </a:pPr>
            <a:r>
              <a:rPr lang="vi-VN" sz="1200" dirty="0">
                <a:solidFill>
                  <a:schemeClr val="tx1"/>
                </a:solidFill>
                <a:latin typeface="+mj-lt"/>
                <a:ea typeface="Calibri" panose="020F0502020204030204" pitchFamily="34" charset="0"/>
              </a:rPr>
              <a:t>Những nghiên cứu gần đây về thị trường kinh doanh sản phẩm điện thoại ở Việt Nam cho thấy doanh số bán sản phẩm tỉ lệ thuận với doanh số bán điện thoại thông minh. Với những bước phát triển nhảy vọt về công nghệ, thị trường này còn rất nhiều tiềm năng.</a:t>
            </a:r>
            <a:endParaRPr lang="en-US" sz="1200" dirty="0">
              <a:solidFill>
                <a:schemeClr val="tx1"/>
              </a:solidFill>
              <a:latin typeface="+mj-lt"/>
              <a:ea typeface="Calibri" panose="020F0502020204030204" pitchFamily="34" charset="0"/>
            </a:endParaRPr>
          </a:p>
          <a:p>
            <a:pPr marL="342900" lvl="0" indent="-342900" algn="just">
              <a:lnSpc>
                <a:spcPct val="130000"/>
              </a:lnSpc>
              <a:buFont typeface="Times New Roman" panose="02020603050405020304" pitchFamily="18" charset="0"/>
              <a:buChar char="-"/>
            </a:pPr>
            <a:r>
              <a:rPr lang="vi-VN" sz="1200" dirty="0">
                <a:solidFill>
                  <a:schemeClr val="tx1"/>
                </a:solidFill>
                <a:latin typeface="+mj-lt"/>
                <a:ea typeface="Calibri" panose="020F0502020204030204" pitchFamily="34" charset="0"/>
              </a:rPr>
              <a:t>Thị trường mà website hướng tới là những người hay sử dụng điện thoại thông minh, quan tâm đến các sản phẩm sản phẩm điện thoại.</a:t>
            </a:r>
            <a:endParaRPr lang="en-US" sz="1200" dirty="0">
              <a:solidFill>
                <a:schemeClr val="tx1"/>
              </a:solidFill>
              <a:latin typeface="+mj-lt"/>
              <a:ea typeface="Calibri" panose="020F0502020204030204" pitchFamily="34" charset="0"/>
            </a:endParaRPr>
          </a:p>
          <a:p>
            <a:pPr marL="342900" lvl="0" indent="-342900" algn="just">
              <a:lnSpc>
                <a:spcPct val="130000"/>
              </a:lnSpc>
              <a:spcAft>
                <a:spcPts val="400"/>
              </a:spcAft>
              <a:buFont typeface="Times New Roman" panose="02020603050405020304" pitchFamily="18" charset="0"/>
              <a:buChar char="-"/>
            </a:pPr>
            <a:r>
              <a:rPr lang="vi-VN" sz="1200" dirty="0">
                <a:solidFill>
                  <a:schemeClr val="tx1"/>
                </a:solidFill>
                <a:latin typeface="+mj-lt"/>
                <a:ea typeface="Calibri" panose="020F0502020204030204" pitchFamily="34" charset="0"/>
              </a:rPr>
              <a:t>Tuy nhiên đây là thị trường cạnh tranh cao, chính vì thế chúng tôi cần xây dựng một website tốt để kinh doanh tốt hơn, mang lại những sản phẩm tốt nhất với giá cả phải chăng tới tay người tiêu dùng, phấn đấu tạo lập một chuỗi thương hiệu HB có các chi nhánh trên toàn quốc.</a:t>
            </a:r>
            <a:endParaRPr lang="en-US" sz="1200" dirty="0">
              <a:solidFill>
                <a:schemeClr val="tx1"/>
              </a:solidFill>
              <a:latin typeface="+mj-lt"/>
              <a:ea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4" name="Rectangle 3"/>
          <p:cNvSpPr/>
          <p:nvPr/>
        </p:nvSpPr>
        <p:spPr>
          <a:xfrm>
            <a:off x="375342" y="337053"/>
            <a:ext cx="8294077" cy="4433421"/>
          </a:xfrm>
          <a:prstGeom prst="rect">
            <a:avLst/>
          </a:prstGeom>
          <a:solidFill>
            <a:schemeClr val="tx1">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14" name="Google Shape;314;p41"/>
          <p:cNvSpPr txBox="1">
            <a:spLocks noGrp="1"/>
          </p:cNvSpPr>
          <p:nvPr>
            <p:ph type="title"/>
          </p:nvPr>
        </p:nvSpPr>
        <p:spPr>
          <a:xfrm>
            <a:off x="670381" y="186299"/>
            <a:ext cx="7704000" cy="572700"/>
          </a:xfrm>
          <a:prstGeom prst="rect">
            <a:avLst/>
          </a:prstGeom>
        </p:spPr>
        <p:txBody>
          <a:bodyPr spcFirstLastPara="1" wrap="square" lIns="91425" tIns="91425" rIns="91425" bIns="91425" anchor="t" anchorCtr="0">
            <a:noAutofit/>
          </a:bodyPr>
          <a:lstStyle/>
          <a:p>
            <a:pPr>
              <a:lnSpc>
                <a:spcPts val="5070"/>
              </a:lnSpc>
            </a:pPr>
            <a:r>
              <a:rPr lang="en-US" sz="3200" dirty="0" err="1" smtClean="0">
                <a:solidFill>
                  <a:schemeClr val="bg1"/>
                </a:solidFill>
                <a:latin typeface="+mj-lt"/>
              </a:rPr>
              <a:t>Phân</a:t>
            </a:r>
            <a:r>
              <a:rPr lang="en-US" sz="3200" dirty="0" smtClean="0">
                <a:solidFill>
                  <a:schemeClr val="bg1"/>
                </a:solidFill>
                <a:latin typeface="+mj-lt"/>
              </a:rPr>
              <a:t> </a:t>
            </a:r>
            <a:r>
              <a:rPr lang="en-US" sz="3200" dirty="0" err="1">
                <a:solidFill>
                  <a:schemeClr val="bg1"/>
                </a:solidFill>
                <a:latin typeface="+mj-lt"/>
              </a:rPr>
              <a:t>tích</a:t>
            </a:r>
            <a:r>
              <a:rPr lang="en-US" sz="3200" dirty="0">
                <a:solidFill>
                  <a:schemeClr val="bg1"/>
                </a:solidFill>
                <a:latin typeface="+mj-lt"/>
              </a:rPr>
              <a:t> </a:t>
            </a:r>
            <a:r>
              <a:rPr lang="en-US" sz="3200" dirty="0" err="1">
                <a:solidFill>
                  <a:schemeClr val="bg1"/>
                </a:solidFill>
                <a:latin typeface="+mj-lt"/>
              </a:rPr>
              <a:t>kĩ</a:t>
            </a:r>
            <a:r>
              <a:rPr lang="en-US" sz="3200" dirty="0">
                <a:solidFill>
                  <a:schemeClr val="bg1"/>
                </a:solidFill>
                <a:latin typeface="+mj-lt"/>
              </a:rPr>
              <a:t> </a:t>
            </a:r>
            <a:r>
              <a:rPr lang="en-US" sz="3200" dirty="0" err="1">
                <a:solidFill>
                  <a:schemeClr val="bg1"/>
                </a:solidFill>
                <a:latin typeface="+mj-lt"/>
              </a:rPr>
              <a:t>hệ</a:t>
            </a:r>
            <a:r>
              <a:rPr lang="en-US" sz="3200" dirty="0">
                <a:solidFill>
                  <a:schemeClr val="bg1"/>
                </a:solidFill>
                <a:latin typeface="+mj-lt"/>
              </a:rPr>
              <a:t> </a:t>
            </a:r>
            <a:r>
              <a:rPr lang="en-US" sz="3200" dirty="0" err="1">
                <a:solidFill>
                  <a:schemeClr val="bg1"/>
                </a:solidFill>
                <a:latin typeface="+mj-lt"/>
              </a:rPr>
              <a:t>thống</a:t>
            </a:r>
            <a:endParaRPr lang="en-US" sz="3200" dirty="0">
              <a:solidFill>
                <a:schemeClr val="bg1"/>
              </a:solidFill>
              <a:latin typeface="+mj-lt"/>
            </a:endParaRPr>
          </a:p>
        </p:txBody>
      </p:sp>
      <p:sp>
        <p:nvSpPr>
          <p:cNvPr id="3" name="Rectangle 2"/>
          <p:cNvSpPr/>
          <p:nvPr/>
        </p:nvSpPr>
        <p:spPr>
          <a:xfrm>
            <a:off x="396267" y="872597"/>
            <a:ext cx="4054315" cy="307777"/>
          </a:xfrm>
          <a:prstGeom prst="rect">
            <a:avLst/>
          </a:prstGeom>
        </p:spPr>
        <p:txBody>
          <a:bodyPr wrap="none">
            <a:spAutoFit/>
          </a:bodyPr>
          <a:lstStyle/>
          <a:p>
            <a:r>
              <a:rPr lang="vi-VN" dirty="0">
                <a:solidFill>
                  <a:schemeClr val="bg1"/>
                </a:solidFill>
                <a:latin typeface="+mj-lt"/>
              </a:rPr>
              <a:t>Dưới đây là một vài usecase điển hình được phân tích</a:t>
            </a:r>
          </a:p>
        </p:txBody>
      </p:sp>
      <p:sp>
        <p:nvSpPr>
          <p:cNvPr id="6" name="Rectangle 5"/>
          <p:cNvSpPr/>
          <p:nvPr/>
        </p:nvSpPr>
        <p:spPr>
          <a:xfrm>
            <a:off x="2651051" y="580818"/>
            <a:ext cx="3649370" cy="873829"/>
          </a:xfrm>
          <a:prstGeom prst="rect">
            <a:avLst/>
          </a:prstGeom>
        </p:spPr>
        <p:txBody>
          <a:bodyPr wrap="square">
            <a:spAutoFit/>
          </a:bodyPr>
          <a:lstStyle/>
          <a:p>
            <a:pPr algn="ctr">
              <a:lnSpc>
                <a:spcPts val="7680"/>
              </a:lnSpc>
            </a:pPr>
            <a:r>
              <a:rPr lang="en-US" dirty="0" err="1" smtClean="0">
                <a:solidFill>
                  <a:schemeClr val="bg1"/>
                </a:solidFill>
                <a:latin typeface="+mj-lt"/>
              </a:rPr>
              <a:t>Usecase</a:t>
            </a:r>
            <a:r>
              <a:rPr lang="en-US" dirty="0" smtClean="0">
                <a:solidFill>
                  <a:schemeClr val="bg1"/>
                </a:solidFill>
                <a:latin typeface="+mj-lt"/>
              </a:rPr>
              <a:t> </a:t>
            </a:r>
            <a:r>
              <a:rPr lang="en-US" dirty="0" err="1">
                <a:solidFill>
                  <a:schemeClr val="bg1"/>
                </a:solidFill>
                <a:latin typeface="+mj-lt"/>
              </a:rPr>
              <a:t>Đăng</a:t>
            </a:r>
            <a:r>
              <a:rPr lang="en-US" dirty="0">
                <a:solidFill>
                  <a:schemeClr val="bg1"/>
                </a:solidFill>
                <a:latin typeface="+mj-lt"/>
              </a:rPr>
              <a:t> </a:t>
            </a:r>
            <a:r>
              <a:rPr lang="en-US" dirty="0" err="1">
                <a:solidFill>
                  <a:schemeClr val="bg1"/>
                </a:solidFill>
                <a:latin typeface="+mj-lt"/>
              </a:rPr>
              <a:t>kí</a:t>
            </a:r>
            <a:endParaRPr lang="en-US" dirty="0">
              <a:solidFill>
                <a:schemeClr val="bg1"/>
              </a:solidFill>
              <a:latin typeface="+mj-lt"/>
            </a:endParaRPr>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a:xfrm>
            <a:off x="1947921" y="1512928"/>
            <a:ext cx="5055629" cy="3192199"/>
          </a:xfrm>
          <a:prstGeom prst="rect">
            <a:avLst/>
          </a:prstGeom>
          <a:noFill/>
          <a:ln w="9525" cmpd="sng">
            <a:solidFill>
              <a:srgbClr val="000000"/>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4" name="Rectangle 3"/>
          <p:cNvSpPr/>
          <p:nvPr/>
        </p:nvSpPr>
        <p:spPr>
          <a:xfrm>
            <a:off x="375342" y="337053"/>
            <a:ext cx="8294077" cy="4433421"/>
          </a:xfrm>
          <a:prstGeom prst="rect">
            <a:avLst/>
          </a:prstGeom>
          <a:solidFill>
            <a:schemeClr val="tx1">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14" name="Google Shape;314;p41"/>
          <p:cNvSpPr txBox="1">
            <a:spLocks noGrp="1"/>
          </p:cNvSpPr>
          <p:nvPr>
            <p:ph type="title"/>
          </p:nvPr>
        </p:nvSpPr>
        <p:spPr>
          <a:xfrm>
            <a:off x="670381" y="186299"/>
            <a:ext cx="7704000" cy="572700"/>
          </a:xfrm>
          <a:prstGeom prst="rect">
            <a:avLst/>
          </a:prstGeom>
        </p:spPr>
        <p:txBody>
          <a:bodyPr spcFirstLastPara="1" wrap="square" lIns="91425" tIns="91425" rIns="91425" bIns="91425" anchor="t" anchorCtr="0">
            <a:noAutofit/>
          </a:bodyPr>
          <a:lstStyle/>
          <a:p>
            <a:pPr>
              <a:lnSpc>
                <a:spcPts val="5070"/>
              </a:lnSpc>
            </a:pPr>
            <a:r>
              <a:rPr lang="en-US" sz="3200" dirty="0" err="1" smtClean="0">
                <a:solidFill>
                  <a:schemeClr val="bg1"/>
                </a:solidFill>
                <a:latin typeface="+mj-lt"/>
              </a:rPr>
              <a:t>Phân</a:t>
            </a:r>
            <a:r>
              <a:rPr lang="en-US" sz="3200" dirty="0" smtClean="0">
                <a:solidFill>
                  <a:schemeClr val="bg1"/>
                </a:solidFill>
                <a:latin typeface="+mj-lt"/>
              </a:rPr>
              <a:t> </a:t>
            </a:r>
            <a:r>
              <a:rPr lang="en-US" sz="3200" dirty="0" err="1">
                <a:solidFill>
                  <a:schemeClr val="bg1"/>
                </a:solidFill>
                <a:latin typeface="+mj-lt"/>
              </a:rPr>
              <a:t>tích</a:t>
            </a:r>
            <a:r>
              <a:rPr lang="en-US" sz="3200" dirty="0">
                <a:solidFill>
                  <a:schemeClr val="bg1"/>
                </a:solidFill>
                <a:latin typeface="+mj-lt"/>
              </a:rPr>
              <a:t> </a:t>
            </a:r>
            <a:r>
              <a:rPr lang="en-US" sz="3200" dirty="0" err="1">
                <a:solidFill>
                  <a:schemeClr val="bg1"/>
                </a:solidFill>
                <a:latin typeface="+mj-lt"/>
              </a:rPr>
              <a:t>kĩ</a:t>
            </a:r>
            <a:r>
              <a:rPr lang="en-US" sz="3200" dirty="0">
                <a:solidFill>
                  <a:schemeClr val="bg1"/>
                </a:solidFill>
                <a:latin typeface="+mj-lt"/>
              </a:rPr>
              <a:t> </a:t>
            </a:r>
            <a:r>
              <a:rPr lang="en-US" sz="3200" dirty="0" err="1">
                <a:solidFill>
                  <a:schemeClr val="bg1"/>
                </a:solidFill>
                <a:latin typeface="+mj-lt"/>
              </a:rPr>
              <a:t>hệ</a:t>
            </a:r>
            <a:r>
              <a:rPr lang="en-US" sz="3200" dirty="0">
                <a:solidFill>
                  <a:schemeClr val="bg1"/>
                </a:solidFill>
                <a:latin typeface="+mj-lt"/>
              </a:rPr>
              <a:t> </a:t>
            </a:r>
            <a:r>
              <a:rPr lang="en-US" sz="3200" dirty="0" err="1">
                <a:solidFill>
                  <a:schemeClr val="bg1"/>
                </a:solidFill>
                <a:latin typeface="+mj-lt"/>
              </a:rPr>
              <a:t>thống</a:t>
            </a:r>
            <a:endParaRPr lang="en-US" sz="3200" dirty="0">
              <a:solidFill>
                <a:schemeClr val="bg1"/>
              </a:solidFill>
              <a:latin typeface="+mj-lt"/>
            </a:endParaRPr>
          </a:p>
        </p:txBody>
      </p:sp>
      <p:sp>
        <p:nvSpPr>
          <p:cNvPr id="3" name="Rectangle 2"/>
          <p:cNvSpPr/>
          <p:nvPr/>
        </p:nvSpPr>
        <p:spPr>
          <a:xfrm>
            <a:off x="396267" y="872597"/>
            <a:ext cx="4054315" cy="307777"/>
          </a:xfrm>
          <a:prstGeom prst="rect">
            <a:avLst/>
          </a:prstGeom>
        </p:spPr>
        <p:txBody>
          <a:bodyPr wrap="none">
            <a:spAutoFit/>
          </a:bodyPr>
          <a:lstStyle/>
          <a:p>
            <a:r>
              <a:rPr lang="vi-VN" dirty="0">
                <a:solidFill>
                  <a:schemeClr val="bg1"/>
                </a:solidFill>
                <a:latin typeface="+mj-lt"/>
              </a:rPr>
              <a:t>Dưới đây là một vài usecase điển hình được phân tích</a:t>
            </a:r>
          </a:p>
        </p:txBody>
      </p:sp>
      <p:sp>
        <p:nvSpPr>
          <p:cNvPr id="6" name="Rectangle 5"/>
          <p:cNvSpPr/>
          <p:nvPr/>
        </p:nvSpPr>
        <p:spPr>
          <a:xfrm>
            <a:off x="2651051" y="580818"/>
            <a:ext cx="3649370" cy="873829"/>
          </a:xfrm>
          <a:prstGeom prst="rect">
            <a:avLst/>
          </a:prstGeom>
        </p:spPr>
        <p:txBody>
          <a:bodyPr wrap="square">
            <a:spAutoFit/>
          </a:bodyPr>
          <a:lstStyle/>
          <a:p>
            <a:pPr algn="ctr">
              <a:lnSpc>
                <a:spcPts val="7680"/>
              </a:lnSpc>
            </a:pPr>
            <a:r>
              <a:rPr lang="en-US" dirty="0" err="1" smtClean="0">
                <a:solidFill>
                  <a:schemeClr val="bg1"/>
                </a:solidFill>
                <a:latin typeface="+mj-lt"/>
              </a:rPr>
              <a:t>Usecase</a:t>
            </a:r>
            <a:r>
              <a:rPr lang="en-US" dirty="0" smtClean="0">
                <a:solidFill>
                  <a:schemeClr val="bg1"/>
                </a:solidFill>
                <a:latin typeface="+mj-lt"/>
              </a:rPr>
              <a:t> </a:t>
            </a:r>
            <a:r>
              <a:rPr lang="en-US" dirty="0" err="1" smtClean="0">
                <a:solidFill>
                  <a:schemeClr val="bg1"/>
                </a:solidFill>
                <a:latin typeface="+mj-lt"/>
              </a:rPr>
              <a:t>Xem</a:t>
            </a:r>
            <a:r>
              <a:rPr lang="en-US" dirty="0" smtClean="0">
                <a:solidFill>
                  <a:schemeClr val="bg1"/>
                </a:solidFill>
                <a:latin typeface="+mj-lt"/>
              </a:rPr>
              <a:t> </a:t>
            </a:r>
            <a:r>
              <a:rPr lang="en-US" dirty="0" err="1" smtClean="0">
                <a:solidFill>
                  <a:schemeClr val="bg1"/>
                </a:solidFill>
                <a:latin typeface="+mj-lt"/>
              </a:rPr>
              <a:t>sản</a:t>
            </a:r>
            <a:r>
              <a:rPr lang="en-US" dirty="0" smtClean="0">
                <a:solidFill>
                  <a:schemeClr val="bg1"/>
                </a:solidFill>
                <a:latin typeface="+mj-lt"/>
              </a:rPr>
              <a:t> </a:t>
            </a:r>
            <a:r>
              <a:rPr lang="en-US" dirty="0" err="1" smtClean="0">
                <a:solidFill>
                  <a:schemeClr val="bg1"/>
                </a:solidFill>
                <a:latin typeface="+mj-lt"/>
              </a:rPr>
              <a:t>phẩm</a:t>
            </a:r>
            <a:endParaRPr lang="en-US" dirty="0">
              <a:solidFill>
                <a:schemeClr val="bg1"/>
              </a:solidFill>
              <a:latin typeface="+mj-lt"/>
            </a:endParaRPr>
          </a:p>
        </p:txBody>
      </p:sp>
      <p:pic>
        <p:nvPicPr>
          <p:cNvPr id="8" name="Picture 7"/>
          <p:cNvPicPr/>
          <p:nvPr/>
        </p:nvPicPr>
        <p:blipFill>
          <a:blip r:embed="rId3">
            <a:extLst>
              <a:ext uri="{28A0092B-C50C-407E-A947-70E740481C1C}">
                <a14:useLocalDpi xmlns:a14="http://schemas.microsoft.com/office/drawing/2010/main" val="0"/>
              </a:ext>
            </a:extLst>
          </a:blip>
          <a:srcRect/>
          <a:stretch/>
        </p:blipFill>
        <p:spPr>
          <a:xfrm>
            <a:off x="1141229" y="1454648"/>
            <a:ext cx="6776484" cy="3237854"/>
          </a:xfrm>
          <a:prstGeom prst="rect">
            <a:avLst/>
          </a:prstGeom>
          <a:noFill/>
          <a:ln w="9525" cmpd="sng">
            <a:solidFill>
              <a:srgbClr val="000000"/>
            </a:solidFill>
            <a:miter lim="800000"/>
            <a:headEnd/>
            <a:tailEnd/>
          </a:ln>
          <a:effectLst/>
        </p:spPr>
      </p:pic>
    </p:spTree>
    <p:extLst>
      <p:ext uri="{BB962C8B-B14F-4D97-AF65-F5344CB8AC3E}">
        <p14:creationId xmlns:p14="http://schemas.microsoft.com/office/powerpoint/2010/main" val="3937896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2"/>
          <p:cNvSpPr txBox="1">
            <a:spLocks noGrp="1"/>
          </p:cNvSpPr>
          <p:nvPr>
            <p:ph type="title"/>
          </p:nvPr>
        </p:nvSpPr>
        <p:spPr>
          <a:xfrm>
            <a:off x="-198450" y="0"/>
            <a:ext cx="5088600" cy="1101600"/>
          </a:xfrm>
          <a:prstGeom prst="rect">
            <a:avLst/>
          </a:prstGeom>
        </p:spPr>
        <p:txBody>
          <a:bodyPr spcFirstLastPara="1" wrap="square" lIns="91425" tIns="91425" rIns="91425" bIns="91425" anchor="b" anchorCtr="0">
            <a:noAutofit/>
          </a:bodyPr>
          <a:lstStyle/>
          <a:p>
            <a:pPr algn="ctr">
              <a:lnSpc>
                <a:spcPts val="7680"/>
              </a:lnSpc>
            </a:pPr>
            <a:r>
              <a:rPr lang="en-US" sz="3200" dirty="0" err="1" smtClean="0">
                <a:solidFill>
                  <a:schemeClr val="accent6">
                    <a:lumMod val="75000"/>
                  </a:schemeClr>
                </a:solidFill>
                <a:latin typeface="+mj-lt"/>
              </a:rPr>
              <a:t>Phác</a:t>
            </a:r>
            <a:r>
              <a:rPr lang="en-US" sz="3200" dirty="0" smtClean="0">
                <a:solidFill>
                  <a:schemeClr val="accent6">
                    <a:lumMod val="75000"/>
                  </a:schemeClr>
                </a:solidFill>
                <a:latin typeface="+mj-lt"/>
              </a:rPr>
              <a:t> </a:t>
            </a:r>
            <a:r>
              <a:rPr lang="en-US" sz="3200" dirty="0" err="1">
                <a:solidFill>
                  <a:schemeClr val="accent6">
                    <a:lumMod val="75000"/>
                  </a:schemeClr>
                </a:solidFill>
                <a:latin typeface="+mj-lt"/>
              </a:rPr>
              <a:t>thảo</a:t>
            </a:r>
            <a:r>
              <a:rPr lang="en-US" sz="3200" dirty="0">
                <a:solidFill>
                  <a:schemeClr val="accent6">
                    <a:lumMod val="75000"/>
                  </a:schemeClr>
                </a:solidFill>
                <a:latin typeface="+mj-lt"/>
              </a:rPr>
              <a:t> website </a:t>
            </a:r>
            <a:endParaRPr lang="en-US" sz="3200" dirty="0">
              <a:solidFill>
                <a:schemeClr val="accent6">
                  <a:lumMod val="75000"/>
                </a:schemeClr>
              </a:solidFill>
              <a:latin typeface="+mj-lt"/>
            </a:endParaRPr>
          </a:p>
        </p:txBody>
      </p:sp>
      <p:pic>
        <p:nvPicPr>
          <p:cNvPr id="2050" name="Picture 2" descr="https://lh7-us.googleusercontent.com/docsz/AD_4nXdrHDtMRypQBshQz9q5C6WjIKPAUARP0qt0ZHnhtUJmSmPZemOOO9C5rziCwmny0D_Ke9wMOXT_mncwnkf8aocFuvkwHmAdJwbKrBtY-Oe9mg6Cix9g5gR3O1oP0BY91GbIbiad352JHSA6YZttoy4TZPXb?key=UTvia0MUyHU6-m66swxX6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6652" y="1446209"/>
            <a:ext cx="5663609" cy="311583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962399" y="966127"/>
            <a:ext cx="1616149" cy="307777"/>
          </a:xfrm>
          <a:prstGeom prst="rect">
            <a:avLst/>
          </a:prstGeom>
          <a:noFill/>
        </p:spPr>
        <p:txBody>
          <a:bodyPr wrap="square" rtlCol="0">
            <a:spAutoFit/>
          </a:bodyPr>
          <a:lstStyle/>
          <a:p>
            <a:r>
              <a:rPr lang="en-US" b="1" dirty="0" smtClean="0">
                <a:solidFill>
                  <a:schemeClr val="tx1"/>
                </a:solidFill>
                <a:latin typeface="+mj-lt"/>
              </a:rPr>
              <a:t>Backend</a:t>
            </a:r>
            <a:endParaRPr lang="en-US" b="1" dirty="0">
              <a:solidFill>
                <a:schemeClr val="tx1"/>
              </a:solidFill>
              <a:latin typeface="+mj-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2"/>
          <p:cNvSpPr txBox="1">
            <a:spLocks noGrp="1"/>
          </p:cNvSpPr>
          <p:nvPr>
            <p:ph type="title"/>
          </p:nvPr>
        </p:nvSpPr>
        <p:spPr>
          <a:xfrm>
            <a:off x="-198450" y="0"/>
            <a:ext cx="5088600" cy="1101600"/>
          </a:xfrm>
          <a:prstGeom prst="rect">
            <a:avLst/>
          </a:prstGeom>
        </p:spPr>
        <p:txBody>
          <a:bodyPr spcFirstLastPara="1" wrap="square" lIns="91425" tIns="91425" rIns="91425" bIns="91425" anchor="b" anchorCtr="0">
            <a:noAutofit/>
          </a:bodyPr>
          <a:lstStyle/>
          <a:p>
            <a:pPr algn="ctr">
              <a:lnSpc>
                <a:spcPts val="7680"/>
              </a:lnSpc>
            </a:pPr>
            <a:r>
              <a:rPr lang="en-US" sz="3200" dirty="0" err="1" smtClean="0">
                <a:solidFill>
                  <a:schemeClr val="accent6">
                    <a:lumMod val="75000"/>
                  </a:schemeClr>
                </a:solidFill>
                <a:latin typeface="+mj-lt"/>
              </a:rPr>
              <a:t>Phác</a:t>
            </a:r>
            <a:r>
              <a:rPr lang="en-US" sz="3200" dirty="0" smtClean="0">
                <a:solidFill>
                  <a:schemeClr val="accent6">
                    <a:lumMod val="75000"/>
                  </a:schemeClr>
                </a:solidFill>
                <a:latin typeface="+mj-lt"/>
              </a:rPr>
              <a:t> </a:t>
            </a:r>
            <a:r>
              <a:rPr lang="en-US" sz="3200" dirty="0" err="1">
                <a:solidFill>
                  <a:schemeClr val="accent6">
                    <a:lumMod val="75000"/>
                  </a:schemeClr>
                </a:solidFill>
                <a:latin typeface="+mj-lt"/>
              </a:rPr>
              <a:t>thảo</a:t>
            </a:r>
            <a:r>
              <a:rPr lang="en-US" sz="3200" dirty="0">
                <a:solidFill>
                  <a:schemeClr val="accent6">
                    <a:lumMod val="75000"/>
                  </a:schemeClr>
                </a:solidFill>
                <a:latin typeface="+mj-lt"/>
              </a:rPr>
              <a:t> website </a:t>
            </a:r>
            <a:endParaRPr lang="en-US" sz="3200" dirty="0">
              <a:solidFill>
                <a:schemeClr val="accent6">
                  <a:lumMod val="75000"/>
                </a:schemeClr>
              </a:solidFill>
              <a:latin typeface="+mj-lt"/>
            </a:endParaRPr>
          </a:p>
        </p:txBody>
      </p:sp>
      <p:sp>
        <p:nvSpPr>
          <p:cNvPr id="4" name="TextBox 3"/>
          <p:cNvSpPr txBox="1"/>
          <p:nvPr/>
        </p:nvSpPr>
        <p:spPr>
          <a:xfrm>
            <a:off x="3962399" y="966127"/>
            <a:ext cx="1616149" cy="307777"/>
          </a:xfrm>
          <a:prstGeom prst="rect">
            <a:avLst/>
          </a:prstGeom>
          <a:noFill/>
        </p:spPr>
        <p:txBody>
          <a:bodyPr wrap="square" rtlCol="0">
            <a:spAutoFit/>
          </a:bodyPr>
          <a:lstStyle/>
          <a:p>
            <a:r>
              <a:rPr lang="en-US" b="1" dirty="0" smtClean="0">
                <a:solidFill>
                  <a:schemeClr val="tx1"/>
                </a:solidFill>
                <a:latin typeface="+mj-lt"/>
              </a:rPr>
              <a:t>Frontend</a:t>
            </a:r>
            <a:endParaRPr lang="en-US" b="1" dirty="0">
              <a:solidFill>
                <a:schemeClr val="tx1"/>
              </a:solidFill>
              <a:latin typeface="+mj-lt"/>
            </a:endParaRPr>
          </a:p>
        </p:txBody>
      </p:sp>
      <p:pic>
        <p:nvPicPr>
          <p:cNvPr id="3074" name="Picture 2" descr="https://lh7-us.googleusercontent.com/docsz/AD_4nXfXIJ-tMvyW0z-w0YUUoW96-kgO_1OcTLqEyNecToeAYdfAHlcrWopcVfTl3GL7cZUnCho6EVFjKxyOmY7fMY-r_ZSywU5rVjsIMR13tG6_yZb14wmGahco4I-cepMVO1yc9Q0mdfh-S7N13lmg41NyLKUO?key=UTvia0MUyHU6-m66swxX6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7172" y="1339473"/>
            <a:ext cx="6273209" cy="3429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3552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pic>
        <p:nvPicPr>
          <p:cNvPr id="4098" name="Picture 2" descr="Kết quả hình ảnh cho thanks for watching | Hình nền, Cám ơn, C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920" y="414255"/>
            <a:ext cx="8222513" cy="4356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031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27000">
              <a:schemeClr val="dk2"/>
            </a:gs>
            <a:gs pos="100000">
              <a:schemeClr val="lt1"/>
            </a:gs>
          </a:gsLst>
          <a:lin ang="8100019" scaled="0"/>
        </a:gradFill>
        <a:effectLst/>
      </p:bgPr>
    </p:bg>
    <p:spTree>
      <p:nvGrpSpPr>
        <p:cNvPr id="1" name="Shape 186"/>
        <p:cNvGrpSpPr/>
        <p:nvPr/>
      </p:nvGrpSpPr>
      <p:grpSpPr>
        <a:xfrm>
          <a:off x="0" y="0"/>
          <a:ext cx="0" cy="0"/>
          <a:chOff x="0" y="0"/>
          <a:chExt cx="0" cy="0"/>
        </a:xfrm>
      </p:grpSpPr>
      <p:sp>
        <p:nvSpPr>
          <p:cNvPr id="187" name="Google Shape;187;p31"/>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latin typeface="+mj-lt"/>
              </a:rPr>
              <a:t>Thành viên nhóm 6</a:t>
            </a:r>
            <a:endParaRPr dirty="0">
              <a:latin typeface="+mj-lt"/>
            </a:endParaRPr>
          </a:p>
        </p:txBody>
      </p:sp>
      <p:sp>
        <p:nvSpPr>
          <p:cNvPr id="188" name="Google Shape;188;p31"/>
          <p:cNvSpPr txBox="1">
            <a:spLocks noGrp="1"/>
          </p:cNvSpPr>
          <p:nvPr>
            <p:ph type="title" idx="2"/>
          </p:nvPr>
        </p:nvSpPr>
        <p:spPr>
          <a:xfrm>
            <a:off x="1618650" y="16332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j-lt"/>
              </a:rPr>
              <a:t>01</a:t>
            </a:r>
            <a:endParaRPr dirty="0">
              <a:latin typeface="+mj-lt"/>
            </a:endParaRPr>
          </a:p>
        </p:txBody>
      </p:sp>
      <p:sp>
        <p:nvSpPr>
          <p:cNvPr id="189" name="Google Shape;189;p31"/>
          <p:cNvSpPr txBox="1">
            <a:spLocks noGrp="1"/>
          </p:cNvSpPr>
          <p:nvPr>
            <p:ph type="title" idx="3"/>
          </p:nvPr>
        </p:nvSpPr>
        <p:spPr>
          <a:xfrm>
            <a:off x="2688995" y="3132975"/>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j-lt"/>
              </a:rPr>
              <a:t>04</a:t>
            </a:r>
            <a:endParaRPr dirty="0">
              <a:latin typeface="+mj-lt"/>
            </a:endParaRPr>
          </a:p>
        </p:txBody>
      </p:sp>
      <p:sp>
        <p:nvSpPr>
          <p:cNvPr id="190" name="Google Shape;190;p31"/>
          <p:cNvSpPr txBox="1">
            <a:spLocks noGrp="1"/>
          </p:cNvSpPr>
          <p:nvPr>
            <p:ph type="title" idx="4"/>
          </p:nvPr>
        </p:nvSpPr>
        <p:spPr>
          <a:xfrm>
            <a:off x="4204650" y="16332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j-lt"/>
              </a:rPr>
              <a:t>02</a:t>
            </a:r>
            <a:endParaRPr>
              <a:latin typeface="+mj-lt"/>
            </a:endParaRPr>
          </a:p>
        </p:txBody>
      </p:sp>
      <p:sp>
        <p:nvSpPr>
          <p:cNvPr id="191" name="Google Shape;191;p31"/>
          <p:cNvSpPr txBox="1">
            <a:spLocks noGrp="1"/>
          </p:cNvSpPr>
          <p:nvPr>
            <p:ph type="title" idx="5"/>
          </p:nvPr>
        </p:nvSpPr>
        <p:spPr>
          <a:xfrm>
            <a:off x="5679031" y="306669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j-lt"/>
              </a:rPr>
              <a:t>05</a:t>
            </a:r>
            <a:endParaRPr dirty="0">
              <a:latin typeface="+mj-lt"/>
            </a:endParaRPr>
          </a:p>
        </p:txBody>
      </p:sp>
      <p:sp>
        <p:nvSpPr>
          <p:cNvPr id="192" name="Google Shape;192;p31"/>
          <p:cNvSpPr txBox="1">
            <a:spLocks noGrp="1"/>
          </p:cNvSpPr>
          <p:nvPr>
            <p:ph type="title" idx="6"/>
          </p:nvPr>
        </p:nvSpPr>
        <p:spPr>
          <a:xfrm>
            <a:off x="6790650" y="16332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j-lt"/>
              </a:rPr>
              <a:t>03</a:t>
            </a:r>
            <a:endParaRPr>
              <a:latin typeface="+mj-lt"/>
            </a:endParaRPr>
          </a:p>
        </p:txBody>
      </p:sp>
      <p:sp>
        <p:nvSpPr>
          <p:cNvPr id="194" name="Google Shape;194;p31"/>
          <p:cNvSpPr txBox="1">
            <a:spLocks noGrp="1"/>
          </p:cNvSpPr>
          <p:nvPr>
            <p:ph type="subTitle" idx="1"/>
          </p:nvPr>
        </p:nvSpPr>
        <p:spPr>
          <a:xfrm>
            <a:off x="720000" y="2187625"/>
            <a:ext cx="2532000" cy="75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latin typeface="+mj-lt"/>
              </a:rPr>
              <a:t>Đỗ Quang Lâm</a:t>
            </a:r>
            <a:endParaRPr dirty="0">
              <a:latin typeface="+mj-lt"/>
            </a:endParaRPr>
          </a:p>
        </p:txBody>
      </p:sp>
      <p:sp>
        <p:nvSpPr>
          <p:cNvPr id="195" name="Google Shape;195;p31"/>
          <p:cNvSpPr txBox="1">
            <a:spLocks noGrp="1"/>
          </p:cNvSpPr>
          <p:nvPr>
            <p:ph type="subTitle" idx="8"/>
          </p:nvPr>
        </p:nvSpPr>
        <p:spPr>
          <a:xfrm>
            <a:off x="3306000" y="2187625"/>
            <a:ext cx="2532000" cy="75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latin typeface="+mj-lt"/>
              </a:rPr>
              <a:t>Nguyễn Quang Duy</a:t>
            </a:r>
            <a:endParaRPr dirty="0">
              <a:latin typeface="+mj-lt"/>
            </a:endParaRPr>
          </a:p>
        </p:txBody>
      </p:sp>
      <p:sp>
        <p:nvSpPr>
          <p:cNvPr id="196" name="Google Shape;196;p31"/>
          <p:cNvSpPr txBox="1">
            <a:spLocks noGrp="1"/>
          </p:cNvSpPr>
          <p:nvPr>
            <p:ph type="subTitle" idx="9"/>
          </p:nvPr>
        </p:nvSpPr>
        <p:spPr>
          <a:xfrm>
            <a:off x="5892000" y="2187625"/>
            <a:ext cx="2532000" cy="75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latin typeface="+mj-lt"/>
              </a:rPr>
              <a:t>Nguyễn Huy Hoàng</a:t>
            </a:r>
            <a:endParaRPr dirty="0">
              <a:latin typeface="+mj-lt"/>
            </a:endParaRPr>
          </a:p>
        </p:txBody>
      </p:sp>
      <p:sp>
        <p:nvSpPr>
          <p:cNvPr id="197" name="Google Shape;197;p31"/>
          <p:cNvSpPr txBox="1">
            <a:spLocks noGrp="1"/>
          </p:cNvSpPr>
          <p:nvPr>
            <p:ph type="subTitle" idx="13"/>
          </p:nvPr>
        </p:nvSpPr>
        <p:spPr>
          <a:xfrm>
            <a:off x="1854139" y="3580575"/>
            <a:ext cx="2532000" cy="75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latin typeface="+mj-lt"/>
              </a:rPr>
              <a:t>Nguyễn Hoàng Hải</a:t>
            </a:r>
            <a:endParaRPr dirty="0">
              <a:latin typeface="+mj-lt"/>
            </a:endParaRPr>
          </a:p>
        </p:txBody>
      </p:sp>
      <p:sp>
        <p:nvSpPr>
          <p:cNvPr id="198" name="Google Shape;198;p31"/>
          <p:cNvSpPr txBox="1">
            <a:spLocks noGrp="1"/>
          </p:cNvSpPr>
          <p:nvPr>
            <p:ph type="subTitle" idx="14"/>
          </p:nvPr>
        </p:nvSpPr>
        <p:spPr>
          <a:xfrm>
            <a:off x="4851266" y="3580575"/>
            <a:ext cx="2532000" cy="75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latin typeface="+mj-lt"/>
              </a:rPr>
              <a:t>Lưu Minh Chiến</a:t>
            </a:r>
            <a:endParaRPr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27000">
              <a:schemeClr val="dk2"/>
            </a:gs>
            <a:gs pos="100000">
              <a:schemeClr val="lt1"/>
            </a:gs>
          </a:gsLst>
          <a:lin ang="8100019" scaled="0"/>
        </a:gradFill>
        <a:effectLst/>
      </p:bgPr>
    </p:bg>
    <p:spTree>
      <p:nvGrpSpPr>
        <p:cNvPr id="1" name="Shape 203"/>
        <p:cNvGrpSpPr/>
        <p:nvPr/>
      </p:nvGrpSpPr>
      <p:grpSpPr>
        <a:xfrm>
          <a:off x="0" y="0"/>
          <a:ext cx="0" cy="0"/>
          <a:chOff x="0" y="0"/>
          <a:chExt cx="0" cy="0"/>
        </a:xfrm>
      </p:grpSpPr>
      <p:sp>
        <p:nvSpPr>
          <p:cNvPr id="204" name="Google Shape;204;p32"/>
          <p:cNvSpPr txBox="1">
            <a:spLocks noGrp="1"/>
          </p:cNvSpPr>
          <p:nvPr>
            <p:ph type="title"/>
          </p:nvPr>
        </p:nvSpPr>
        <p:spPr>
          <a:xfrm>
            <a:off x="4096200" y="791250"/>
            <a:ext cx="4294800" cy="123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latin typeface="+mj-lt"/>
              </a:rPr>
              <a:t>Nội dung chính :</a:t>
            </a:r>
            <a:endParaRPr dirty="0">
              <a:latin typeface="+mj-lt"/>
            </a:endParaRPr>
          </a:p>
        </p:txBody>
      </p:sp>
      <p:sp>
        <p:nvSpPr>
          <p:cNvPr id="205" name="Google Shape;205;p32"/>
          <p:cNvSpPr txBox="1">
            <a:spLocks noGrp="1"/>
          </p:cNvSpPr>
          <p:nvPr>
            <p:ph type="subTitle" idx="1"/>
          </p:nvPr>
        </p:nvSpPr>
        <p:spPr>
          <a:xfrm>
            <a:off x="4096200" y="2086499"/>
            <a:ext cx="4294800" cy="2315379"/>
          </a:xfrm>
          <a:prstGeom prst="rect">
            <a:avLst/>
          </a:prstGeom>
        </p:spPr>
        <p:txBody>
          <a:bodyPr spcFirstLastPara="1" wrap="square" lIns="91425" tIns="91425" rIns="91425" bIns="91425" anchor="t" anchorCtr="0">
            <a:noAutofit/>
          </a:bodyPr>
          <a:lstStyle/>
          <a:p>
            <a:pPr marL="457200" lvl="0" indent="-304800" algn="l" rtl="0">
              <a:spcBef>
                <a:spcPts val="1000"/>
              </a:spcBef>
              <a:spcAft>
                <a:spcPts val="0"/>
              </a:spcAft>
              <a:buClr>
                <a:schemeClr val="accent2"/>
              </a:buClr>
              <a:buSzPts val="1200"/>
              <a:buFont typeface="Encode Sans"/>
              <a:buAutoNum type="arabicPeriod"/>
            </a:pPr>
            <a:r>
              <a:rPr lang="en-US" sz="2400" dirty="0" err="1" smtClean="0">
                <a:latin typeface="+mj-lt"/>
              </a:rPr>
              <a:t>Khảo</a:t>
            </a:r>
            <a:r>
              <a:rPr lang="en-US" sz="2400" dirty="0" smtClean="0">
                <a:latin typeface="+mj-lt"/>
              </a:rPr>
              <a:t> </a:t>
            </a:r>
            <a:r>
              <a:rPr lang="en-US" sz="2400" dirty="0" err="1" smtClean="0">
                <a:latin typeface="+mj-lt"/>
              </a:rPr>
              <a:t>sát</a:t>
            </a:r>
            <a:r>
              <a:rPr lang="en-US" sz="2400" dirty="0" smtClean="0">
                <a:latin typeface="+mj-lt"/>
              </a:rPr>
              <a:t> </a:t>
            </a:r>
            <a:r>
              <a:rPr lang="en-US" sz="2400" dirty="0" err="1" smtClean="0">
                <a:latin typeface="+mj-lt"/>
              </a:rPr>
              <a:t>bài</a:t>
            </a:r>
            <a:r>
              <a:rPr lang="en-US" sz="2400" dirty="0" smtClean="0">
                <a:latin typeface="+mj-lt"/>
              </a:rPr>
              <a:t> </a:t>
            </a:r>
            <a:r>
              <a:rPr lang="en-US" sz="2400" dirty="0" err="1" smtClean="0">
                <a:latin typeface="+mj-lt"/>
              </a:rPr>
              <a:t>toán</a:t>
            </a:r>
            <a:endParaRPr sz="2400" dirty="0" smtClean="0">
              <a:latin typeface="+mj-lt"/>
            </a:endParaRPr>
          </a:p>
          <a:p>
            <a:pPr marL="457200" lvl="0" indent="-304800" algn="l" rtl="0">
              <a:spcBef>
                <a:spcPts val="0"/>
              </a:spcBef>
              <a:spcAft>
                <a:spcPts val="0"/>
              </a:spcAft>
              <a:buClr>
                <a:schemeClr val="accent2"/>
              </a:buClr>
              <a:buSzPts val="1200"/>
              <a:buFont typeface="Encode Sans"/>
              <a:buAutoNum type="arabicPeriod"/>
            </a:pPr>
            <a:r>
              <a:rPr lang="en-US" sz="2400" dirty="0" err="1" smtClean="0">
                <a:latin typeface="+mj-lt"/>
              </a:rPr>
              <a:t>Phân</a:t>
            </a:r>
            <a:r>
              <a:rPr lang="en-US" sz="2400" dirty="0" smtClean="0">
                <a:latin typeface="+mj-lt"/>
              </a:rPr>
              <a:t> </a:t>
            </a:r>
            <a:r>
              <a:rPr lang="en-US" sz="2400" dirty="0" err="1" smtClean="0">
                <a:latin typeface="+mj-lt"/>
              </a:rPr>
              <a:t>tích</a:t>
            </a:r>
            <a:r>
              <a:rPr lang="en-US" sz="2400" dirty="0" smtClean="0">
                <a:latin typeface="+mj-lt"/>
              </a:rPr>
              <a:t> </a:t>
            </a:r>
            <a:r>
              <a:rPr lang="en-US" sz="2400" dirty="0" err="1" smtClean="0">
                <a:latin typeface="+mj-lt"/>
              </a:rPr>
              <a:t>và</a:t>
            </a:r>
            <a:r>
              <a:rPr lang="en-US" sz="2400" dirty="0" smtClean="0">
                <a:latin typeface="+mj-lt"/>
              </a:rPr>
              <a:t> </a:t>
            </a:r>
            <a:r>
              <a:rPr lang="en-US" sz="2400" dirty="0" err="1" smtClean="0">
                <a:latin typeface="+mj-lt"/>
              </a:rPr>
              <a:t>khởi</a:t>
            </a:r>
            <a:r>
              <a:rPr lang="en-US" sz="2400" dirty="0" smtClean="0">
                <a:latin typeface="+mj-lt"/>
              </a:rPr>
              <a:t> </a:t>
            </a:r>
            <a:r>
              <a:rPr lang="en-US" sz="2400" dirty="0" err="1" smtClean="0">
                <a:latin typeface="+mj-lt"/>
              </a:rPr>
              <a:t>tạo</a:t>
            </a:r>
            <a:r>
              <a:rPr lang="en-US" sz="2400" dirty="0" smtClean="0">
                <a:latin typeface="+mj-lt"/>
              </a:rPr>
              <a:t> CSDL</a:t>
            </a:r>
            <a:endParaRPr sz="2400" dirty="0">
              <a:latin typeface="+mj-lt"/>
            </a:endParaRPr>
          </a:p>
          <a:p>
            <a:pPr marL="457200" lvl="0" indent="-304800" algn="l" rtl="0">
              <a:spcBef>
                <a:spcPts val="0"/>
              </a:spcBef>
              <a:spcAft>
                <a:spcPts val="0"/>
              </a:spcAft>
              <a:buClr>
                <a:schemeClr val="accent2"/>
              </a:buClr>
              <a:buSzPts val="1200"/>
              <a:buFont typeface="Encode Sans"/>
              <a:buAutoNum type="arabicPeriod"/>
            </a:pPr>
            <a:r>
              <a:rPr lang="en-US" sz="2400" dirty="0" err="1" smtClean="0">
                <a:latin typeface="+mj-lt"/>
              </a:rPr>
              <a:t>Xây</a:t>
            </a:r>
            <a:r>
              <a:rPr lang="en-US" sz="2400" dirty="0" smtClean="0">
                <a:latin typeface="+mj-lt"/>
              </a:rPr>
              <a:t> </a:t>
            </a:r>
            <a:r>
              <a:rPr lang="en-US" sz="2400" dirty="0" err="1" smtClean="0">
                <a:latin typeface="+mj-lt"/>
              </a:rPr>
              <a:t>dựng</a:t>
            </a:r>
            <a:r>
              <a:rPr lang="en-US" sz="2400" dirty="0" smtClean="0">
                <a:latin typeface="+mj-lt"/>
              </a:rPr>
              <a:t> </a:t>
            </a:r>
            <a:r>
              <a:rPr lang="en-US" sz="2400" dirty="0" err="1" smtClean="0">
                <a:latin typeface="+mj-lt"/>
              </a:rPr>
              <a:t>ứng</a:t>
            </a:r>
            <a:r>
              <a:rPr lang="en-US" sz="2400" dirty="0" smtClean="0">
                <a:latin typeface="+mj-lt"/>
              </a:rPr>
              <a:t> </a:t>
            </a:r>
            <a:r>
              <a:rPr lang="en-US" sz="2400" dirty="0" err="1" smtClean="0">
                <a:latin typeface="+mj-lt"/>
              </a:rPr>
              <a:t>dụng</a:t>
            </a:r>
            <a:endParaRPr sz="2400" dirty="0">
              <a:latin typeface="+mj-lt"/>
            </a:endParaRPr>
          </a:p>
          <a:p>
            <a:pPr marL="457200" lvl="0" indent="-304800" algn="l" rtl="0">
              <a:spcBef>
                <a:spcPts val="0"/>
              </a:spcBef>
              <a:spcAft>
                <a:spcPts val="0"/>
              </a:spcAft>
              <a:buClr>
                <a:schemeClr val="accent2"/>
              </a:buClr>
              <a:buSzPts val="1200"/>
              <a:buFont typeface="Encode Sans"/>
              <a:buAutoNum type="arabicPeriod"/>
            </a:pPr>
            <a:r>
              <a:rPr lang="en-US" sz="2400" dirty="0" err="1" smtClean="0">
                <a:latin typeface="+mj-lt"/>
              </a:rPr>
              <a:t>Kiểm</a:t>
            </a:r>
            <a:r>
              <a:rPr lang="en-US" sz="2400" dirty="0" smtClean="0">
                <a:latin typeface="+mj-lt"/>
              </a:rPr>
              <a:t> </a:t>
            </a:r>
            <a:r>
              <a:rPr lang="en-US" sz="2400" dirty="0" err="1" smtClean="0">
                <a:latin typeface="+mj-lt"/>
              </a:rPr>
              <a:t>thử</a:t>
            </a:r>
            <a:r>
              <a:rPr lang="en-US" sz="2400" dirty="0" smtClean="0">
                <a:latin typeface="+mj-lt"/>
              </a:rPr>
              <a:t> </a:t>
            </a:r>
            <a:r>
              <a:rPr lang="en-US" sz="2400" dirty="0" err="1" smtClean="0">
                <a:latin typeface="+mj-lt"/>
              </a:rPr>
              <a:t>các</a:t>
            </a:r>
            <a:r>
              <a:rPr lang="en-US" sz="2400" dirty="0" smtClean="0">
                <a:latin typeface="+mj-lt"/>
              </a:rPr>
              <a:t> </a:t>
            </a:r>
            <a:r>
              <a:rPr lang="en-US" sz="2400" dirty="0" err="1" smtClean="0">
                <a:latin typeface="+mj-lt"/>
              </a:rPr>
              <a:t>chức</a:t>
            </a:r>
            <a:r>
              <a:rPr lang="en-US" sz="2400" dirty="0" smtClean="0">
                <a:latin typeface="+mj-lt"/>
              </a:rPr>
              <a:t> </a:t>
            </a:r>
            <a:r>
              <a:rPr lang="en-US" sz="2400" dirty="0" err="1" smtClean="0">
                <a:latin typeface="+mj-lt"/>
              </a:rPr>
              <a:t>năng</a:t>
            </a:r>
            <a:endParaRPr sz="2400" dirty="0">
              <a:latin typeface="+mj-lt"/>
            </a:endParaRPr>
          </a:p>
        </p:txBody>
      </p:sp>
      <p:pic>
        <p:nvPicPr>
          <p:cNvPr id="206" name="Google Shape;206;p32"/>
          <p:cNvPicPr preferRelativeResize="0">
            <a:picLocks noGrp="1"/>
          </p:cNvPicPr>
          <p:nvPr>
            <p:ph type="pic" idx="2"/>
          </p:nvPr>
        </p:nvPicPr>
        <p:blipFill rotWithShape="1">
          <a:blip r:embed="rId3">
            <a:alphaModFix/>
          </a:blip>
          <a:srcRect l="29" r="29"/>
          <a:stretch/>
        </p:blipFill>
        <p:spPr>
          <a:xfrm>
            <a:off x="0" y="-2250"/>
            <a:ext cx="3428999" cy="514800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3"/>
          <p:cNvSpPr txBox="1">
            <a:spLocks noGrp="1"/>
          </p:cNvSpPr>
          <p:nvPr>
            <p:ph type="title"/>
          </p:nvPr>
        </p:nvSpPr>
        <p:spPr>
          <a:xfrm>
            <a:off x="3403454" y="783554"/>
            <a:ext cx="4383600" cy="162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smtClean="0">
                <a:latin typeface="+mj-lt"/>
              </a:rPr>
              <a:t>Khảo</a:t>
            </a:r>
            <a:r>
              <a:rPr lang="en-US" dirty="0" smtClean="0">
                <a:latin typeface="+mj-lt"/>
              </a:rPr>
              <a:t> </a:t>
            </a:r>
            <a:r>
              <a:rPr lang="en-US" dirty="0" err="1" smtClean="0">
                <a:latin typeface="+mj-lt"/>
              </a:rPr>
              <a:t>sát</a:t>
            </a:r>
            <a:r>
              <a:rPr lang="en-US" dirty="0" smtClean="0">
                <a:latin typeface="+mj-lt"/>
              </a:rPr>
              <a:t> </a:t>
            </a:r>
            <a:r>
              <a:rPr lang="en-US" dirty="0" err="1" smtClean="0">
                <a:latin typeface="+mj-lt"/>
              </a:rPr>
              <a:t>bài</a:t>
            </a:r>
            <a:r>
              <a:rPr lang="en-US" dirty="0" smtClean="0">
                <a:latin typeface="+mj-lt"/>
              </a:rPr>
              <a:t> </a:t>
            </a:r>
            <a:r>
              <a:rPr lang="en-US" dirty="0" err="1" smtClean="0">
                <a:latin typeface="+mj-lt"/>
              </a:rPr>
              <a:t>toán</a:t>
            </a:r>
            <a:endParaRPr dirty="0">
              <a:latin typeface="+mj-lt"/>
            </a:endParaRPr>
          </a:p>
        </p:txBody>
      </p:sp>
      <p:sp>
        <p:nvSpPr>
          <p:cNvPr id="212" name="Google Shape;212;p33"/>
          <p:cNvSpPr txBox="1">
            <a:spLocks noGrp="1"/>
          </p:cNvSpPr>
          <p:nvPr>
            <p:ph type="title" idx="2"/>
          </p:nvPr>
        </p:nvSpPr>
        <p:spPr>
          <a:xfrm>
            <a:off x="1356946" y="783550"/>
            <a:ext cx="2046600" cy="162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j-lt"/>
              </a:rPr>
              <a:t>01</a:t>
            </a:r>
            <a:endParaRPr>
              <a:latin typeface="+mj-lt"/>
            </a:endParaRPr>
          </a:p>
        </p:txBody>
      </p:sp>
      <p:pic>
        <p:nvPicPr>
          <p:cNvPr id="213" name="Google Shape;213;p33"/>
          <p:cNvPicPr preferRelativeResize="0">
            <a:picLocks noGrp="1"/>
          </p:cNvPicPr>
          <p:nvPr>
            <p:ph type="pic" idx="3"/>
          </p:nvPr>
        </p:nvPicPr>
        <p:blipFill rotWithShape="1">
          <a:blip r:embed="rId3">
            <a:alphaModFix/>
          </a:blip>
          <a:srcRect t="37146" b="27145"/>
          <a:stretch/>
        </p:blipFill>
        <p:spPr>
          <a:xfrm>
            <a:off x="5" y="2967300"/>
            <a:ext cx="9144003" cy="217619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27000">
              <a:schemeClr val="dk2"/>
            </a:gs>
            <a:gs pos="100000">
              <a:schemeClr val="lt1"/>
            </a:gs>
          </a:gsLst>
          <a:lin ang="8100019" scaled="0"/>
        </a:gradFill>
        <a:effectLst/>
      </p:bgPr>
    </p:bg>
    <p:spTree>
      <p:nvGrpSpPr>
        <p:cNvPr id="1" name="Shape 217"/>
        <p:cNvGrpSpPr/>
        <p:nvPr/>
      </p:nvGrpSpPr>
      <p:grpSpPr>
        <a:xfrm>
          <a:off x="0" y="0"/>
          <a:ext cx="0" cy="0"/>
          <a:chOff x="0" y="0"/>
          <a:chExt cx="0" cy="0"/>
        </a:xfrm>
      </p:grpSpPr>
      <p:sp>
        <p:nvSpPr>
          <p:cNvPr id="218" name="Google Shape;218;p34"/>
          <p:cNvSpPr txBox="1">
            <a:spLocks noGrp="1"/>
          </p:cNvSpPr>
          <p:nvPr>
            <p:ph type="title"/>
          </p:nvPr>
        </p:nvSpPr>
        <p:spPr>
          <a:xfrm>
            <a:off x="593528" y="72886"/>
            <a:ext cx="7704000" cy="572700"/>
          </a:xfrm>
          <a:prstGeom prst="rect">
            <a:avLst/>
          </a:prstGeom>
        </p:spPr>
        <p:txBody>
          <a:bodyPr spcFirstLastPara="1" wrap="square" lIns="91425" tIns="91425" rIns="91425" bIns="91425" anchor="t" anchorCtr="0">
            <a:noAutofit/>
          </a:bodyPr>
          <a:lstStyle/>
          <a:p>
            <a:pPr lvl="0"/>
            <a:r>
              <a:rPr lang="en-US" dirty="0" err="1">
                <a:latin typeface="+mj-lt"/>
              </a:rPr>
              <a:t>Khảo</a:t>
            </a:r>
            <a:r>
              <a:rPr lang="en-US" dirty="0">
                <a:latin typeface="+mj-lt"/>
              </a:rPr>
              <a:t> </a:t>
            </a:r>
            <a:r>
              <a:rPr lang="en-US" dirty="0" err="1">
                <a:latin typeface="+mj-lt"/>
              </a:rPr>
              <a:t>sát</a:t>
            </a:r>
            <a:r>
              <a:rPr lang="en-US" dirty="0">
                <a:latin typeface="+mj-lt"/>
              </a:rPr>
              <a:t> </a:t>
            </a:r>
            <a:r>
              <a:rPr lang="en-US" dirty="0" err="1">
                <a:latin typeface="+mj-lt"/>
              </a:rPr>
              <a:t>bài</a:t>
            </a:r>
            <a:r>
              <a:rPr lang="en-US" dirty="0">
                <a:latin typeface="+mj-lt"/>
              </a:rPr>
              <a:t> </a:t>
            </a:r>
            <a:r>
              <a:rPr lang="en-US" dirty="0" err="1">
                <a:latin typeface="+mj-lt"/>
              </a:rPr>
              <a:t>toán</a:t>
            </a:r>
            <a:endParaRPr dirty="0">
              <a:latin typeface="+mj-lt"/>
            </a:endParaRPr>
          </a:p>
        </p:txBody>
      </p:sp>
      <p:sp>
        <p:nvSpPr>
          <p:cNvPr id="219" name="Google Shape;219;p34"/>
          <p:cNvSpPr txBox="1">
            <a:spLocks noGrp="1"/>
          </p:cNvSpPr>
          <p:nvPr>
            <p:ph type="subTitle" idx="4"/>
          </p:nvPr>
        </p:nvSpPr>
        <p:spPr>
          <a:xfrm>
            <a:off x="593528" y="1874249"/>
            <a:ext cx="2505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latin typeface="+mj-lt"/>
              </a:rPr>
              <a:t>Xác định yêu cầu :</a:t>
            </a:r>
            <a:endParaRPr dirty="0">
              <a:latin typeface="+mj-lt"/>
            </a:endParaRPr>
          </a:p>
        </p:txBody>
      </p:sp>
      <p:sp>
        <p:nvSpPr>
          <p:cNvPr id="220" name="Google Shape;220;p34"/>
          <p:cNvSpPr txBox="1">
            <a:spLocks noGrp="1"/>
          </p:cNvSpPr>
          <p:nvPr>
            <p:ph type="subTitle" idx="1"/>
          </p:nvPr>
        </p:nvSpPr>
        <p:spPr>
          <a:xfrm>
            <a:off x="328274" y="2620190"/>
            <a:ext cx="4381950" cy="1578900"/>
          </a:xfrm>
          <a:prstGeom prst="rect">
            <a:avLst/>
          </a:prstGeom>
        </p:spPr>
        <p:txBody>
          <a:bodyPr spcFirstLastPara="1" wrap="square" lIns="91425" tIns="91425" rIns="91425" bIns="91425" anchor="t" anchorCtr="0">
            <a:noAutofit/>
          </a:bodyPr>
          <a:lstStyle/>
          <a:p>
            <a:pPr algn="just">
              <a:lnSpc>
                <a:spcPct val="150000"/>
              </a:lnSpc>
              <a:spcBef>
                <a:spcPts val="200"/>
              </a:spcBef>
              <a:buClr>
                <a:srgbClr val="000000"/>
              </a:buClr>
            </a:pPr>
            <a:r>
              <a:rPr lang="en-US" b="1" i="1" dirty="0" smtClean="0">
                <a:solidFill>
                  <a:schemeClr val="tx1"/>
                </a:solidFill>
                <a:effectLst>
                  <a:glow>
                    <a:srgbClr val="000000"/>
                  </a:glow>
                  <a:outerShdw blurRad="38100" dist="19050" dir="2700000" algn="tl">
                    <a:schemeClr val="dk1">
                      <a:alpha val="40000"/>
                    </a:schemeClr>
                  </a:outerShdw>
                  <a:reflection stA="0" endPos="0" fadeDir="0" sx="0" sy="0"/>
                </a:effectLst>
                <a:latin typeface="+mj-lt"/>
                <a:ea typeface="DengXian Light"/>
                <a:cs typeface="Times New Roman" panose="02020603050405020304" pitchFamily="18" charset="0"/>
              </a:rPr>
              <a:t>1.Đối </a:t>
            </a:r>
            <a:r>
              <a:rPr lang="en-US" b="1" i="1" dirty="0" err="1" smtClean="0">
                <a:solidFill>
                  <a:schemeClr val="tx1"/>
                </a:solidFill>
                <a:effectLst>
                  <a:glow>
                    <a:srgbClr val="000000"/>
                  </a:glow>
                  <a:outerShdw blurRad="38100" dist="19050" dir="2700000" algn="tl">
                    <a:schemeClr val="dk1">
                      <a:alpha val="40000"/>
                    </a:schemeClr>
                  </a:outerShdw>
                  <a:reflection stA="0" endPos="0" fadeDir="0" sx="0" sy="0"/>
                </a:effectLst>
                <a:latin typeface="+mj-lt"/>
                <a:ea typeface="DengXian Light"/>
                <a:cs typeface="Times New Roman" panose="02020603050405020304" pitchFamily="18" charset="0"/>
              </a:rPr>
              <a:t>với</a:t>
            </a:r>
            <a:r>
              <a:rPr lang="en-US" b="1" i="1" dirty="0" smtClean="0">
                <a:solidFill>
                  <a:schemeClr val="tx1"/>
                </a:solidFill>
                <a:effectLst>
                  <a:glow>
                    <a:srgbClr val="000000"/>
                  </a:glow>
                  <a:outerShdw blurRad="38100" dist="19050" dir="2700000" algn="tl">
                    <a:schemeClr val="dk1">
                      <a:alpha val="40000"/>
                    </a:schemeClr>
                  </a:outerShdw>
                  <a:reflection stA="0" endPos="0" fadeDir="0" sx="0" sy="0"/>
                </a:effectLst>
                <a:latin typeface="+mj-lt"/>
                <a:ea typeface="DengXian Light"/>
                <a:cs typeface="Times New Roman" panose="02020603050405020304" pitchFamily="18" charset="0"/>
              </a:rPr>
              <a:t> Admin:</a:t>
            </a:r>
          </a:p>
          <a:p>
            <a:pPr marL="285750" lvl="0" indent="-285750" algn="just">
              <a:lnSpc>
                <a:spcPct val="130000"/>
              </a:lnSpc>
              <a:buFont typeface="Arial" panose="020B0604020202020204" pitchFamily="34" charset="0"/>
              <a:buChar char="•"/>
            </a:pPr>
            <a:r>
              <a:rPr lang="en-US" dirty="0" err="1" smtClean="0">
                <a:latin typeface="+mj-lt"/>
                <a:ea typeface="Calibri" panose="020F0502020204030204" pitchFamily="34" charset="0"/>
              </a:rPr>
              <a:t>Thêm</a:t>
            </a:r>
            <a:r>
              <a:rPr lang="en-US" dirty="0">
                <a:latin typeface="+mj-lt"/>
                <a:ea typeface="Calibri" panose="020F0502020204030204" pitchFamily="34" charset="0"/>
              </a:rPr>
              <a:t>, </a:t>
            </a:r>
            <a:r>
              <a:rPr lang="en-US" dirty="0" err="1">
                <a:latin typeface="+mj-lt"/>
                <a:ea typeface="Calibri" panose="020F0502020204030204" pitchFamily="34" charset="0"/>
              </a:rPr>
              <a:t>sửa</a:t>
            </a:r>
            <a:r>
              <a:rPr lang="en-US" dirty="0">
                <a:latin typeface="+mj-lt"/>
                <a:ea typeface="Calibri" panose="020F0502020204030204" pitchFamily="34" charset="0"/>
              </a:rPr>
              <a:t>, </a:t>
            </a:r>
            <a:r>
              <a:rPr lang="en-US" dirty="0" err="1">
                <a:latin typeface="+mj-lt"/>
                <a:ea typeface="Calibri" panose="020F0502020204030204" pitchFamily="34" charset="0"/>
              </a:rPr>
              <a:t>xóa</a:t>
            </a:r>
            <a:r>
              <a:rPr lang="en-US" dirty="0">
                <a:latin typeface="+mj-lt"/>
                <a:ea typeface="Calibri" panose="020F0502020204030204" pitchFamily="34" charset="0"/>
              </a:rPr>
              <a:t> </a:t>
            </a:r>
            <a:r>
              <a:rPr lang="en-US" dirty="0" err="1">
                <a:latin typeface="+mj-lt"/>
                <a:ea typeface="Calibri" panose="020F0502020204030204" pitchFamily="34" charset="0"/>
              </a:rPr>
              <a:t>thông</a:t>
            </a:r>
            <a:r>
              <a:rPr lang="en-US" dirty="0">
                <a:latin typeface="+mj-lt"/>
                <a:ea typeface="Calibri" panose="020F0502020204030204" pitchFamily="34" charset="0"/>
              </a:rPr>
              <a:t> tin </a:t>
            </a:r>
            <a:r>
              <a:rPr lang="en-US" dirty="0" err="1">
                <a:latin typeface="+mj-lt"/>
                <a:ea typeface="Calibri" panose="020F0502020204030204" pitchFamily="34" charset="0"/>
              </a:rPr>
              <a:t>hàng</a:t>
            </a:r>
            <a:r>
              <a:rPr lang="en-US" dirty="0">
                <a:latin typeface="+mj-lt"/>
                <a:ea typeface="Calibri" panose="020F0502020204030204" pitchFamily="34" charset="0"/>
              </a:rPr>
              <a:t> </a:t>
            </a:r>
            <a:r>
              <a:rPr lang="en-US" dirty="0" err="1">
                <a:latin typeface="+mj-lt"/>
                <a:ea typeface="Calibri" panose="020F0502020204030204" pitchFamily="34" charset="0"/>
              </a:rPr>
              <a:t>hóa</a:t>
            </a:r>
            <a:r>
              <a:rPr lang="en-US" dirty="0">
                <a:latin typeface="+mj-lt"/>
                <a:ea typeface="Calibri" panose="020F0502020204030204" pitchFamily="34" charset="0"/>
              </a:rPr>
              <a:t>, </a:t>
            </a:r>
            <a:r>
              <a:rPr lang="en-US" dirty="0" err="1">
                <a:latin typeface="+mj-lt"/>
                <a:ea typeface="Calibri" panose="020F0502020204030204" pitchFamily="34" charset="0"/>
              </a:rPr>
              <a:t>kiểm</a:t>
            </a:r>
            <a:r>
              <a:rPr lang="en-US" dirty="0">
                <a:latin typeface="+mj-lt"/>
                <a:ea typeface="Calibri" panose="020F0502020204030204" pitchFamily="34" charset="0"/>
              </a:rPr>
              <a:t> </a:t>
            </a:r>
            <a:r>
              <a:rPr lang="en-US" dirty="0" err="1">
                <a:latin typeface="+mj-lt"/>
                <a:ea typeface="Calibri" panose="020F0502020204030204" pitchFamily="34" charset="0"/>
              </a:rPr>
              <a:t>tra</a:t>
            </a:r>
            <a:r>
              <a:rPr lang="en-US" dirty="0">
                <a:latin typeface="+mj-lt"/>
                <a:ea typeface="Calibri" panose="020F0502020204030204" pitchFamily="34" charset="0"/>
              </a:rPr>
              <a:t> </a:t>
            </a:r>
            <a:r>
              <a:rPr lang="en-US" dirty="0" err="1">
                <a:latin typeface="+mj-lt"/>
                <a:ea typeface="Calibri" panose="020F0502020204030204" pitchFamily="34" charset="0"/>
              </a:rPr>
              <a:t>dữ</a:t>
            </a:r>
            <a:r>
              <a:rPr lang="en-US" dirty="0">
                <a:latin typeface="+mj-lt"/>
                <a:ea typeface="Calibri" panose="020F0502020204030204" pitchFamily="34" charset="0"/>
              </a:rPr>
              <a:t> </a:t>
            </a:r>
            <a:r>
              <a:rPr lang="en-US" dirty="0" err="1">
                <a:latin typeface="+mj-lt"/>
                <a:ea typeface="Calibri" panose="020F0502020204030204" pitchFamily="34" charset="0"/>
              </a:rPr>
              <a:t>liệu</a:t>
            </a:r>
            <a:r>
              <a:rPr lang="en-US" dirty="0">
                <a:latin typeface="+mj-lt"/>
                <a:ea typeface="Calibri" panose="020F0502020204030204" pitchFamily="34" charset="0"/>
              </a:rPr>
              <a:t> </a:t>
            </a:r>
            <a:r>
              <a:rPr lang="en-US" dirty="0" err="1">
                <a:latin typeface="+mj-lt"/>
                <a:ea typeface="Calibri" panose="020F0502020204030204" pitchFamily="34" charset="0"/>
              </a:rPr>
              <a:t>nhập</a:t>
            </a:r>
            <a:r>
              <a:rPr lang="en-US" dirty="0">
                <a:latin typeface="+mj-lt"/>
                <a:ea typeface="Calibri" panose="020F0502020204030204" pitchFamily="34" charset="0"/>
              </a:rPr>
              <a:t> </a:t>
            </a:r>
            <a:r>
              <a:rPr lang="en-US" dirty="0" err="1">
                <a:latin typeface="+mj-lt"/>
                <a:ea typeface="Calibri" panose="020F0502020204030204" pitchFamily="34" charset="0"/>
              </a:rPr>
              <a:t>vào</a:t>
            </a:r>
            <a:r>
              <a:rPr lang="en-US" dirty="0">
                <a:latin typeface="+mj-lt"/>
                <a:ea typeface="Calibri" panose="020F0502020204030204" pitchFamily="34" charset="0"/>
              </a:rPr>
              <a:t>.</a:t>
            </a:r>
          </a:p>
          <a:p>
            <a:pPr marL="285750" lvl="0" indent="-285750" algn="just">
              <a:lnSpc>
                <a:spcPct val="130000"/>
              </a:lnSpc>
              <a:buFont typeface="Arial" panose="020B0604020202020204" pitchFamily="34" charset="0"/>
              <a:buChar char="•"/>
            </a:pPr>
            <a:r>
              <a:rPr lang="en-US" dirty="0">
                <a:latin typeface="+mj-lt"/>
                <a:ea typeface="Calibri" panose="020F0502020204030204" pitchFamily="34" charset="0"/>
              </a:rPr>
              <a:t>Theo </a:t>
            </a:r>
            <a:r>
              <a:rPr lang="en-US" dirty="0" err="1">
                <a:latin typeface="+mj-lt"/>
                <a:ea typeface="Calibri" panose="020F0502020204030204" pitchFamily="34" charset="0"/>
              </a:rPr>
              <a:t>dõi</a:t>
            </a:r>
            <a:r>
              <a:rPr lang="en-US" dirty="0">
                <a:latin typeface="+mj-lt"/>
                <a:ea typeface="Calibri" panose="020F0502020204030204" pitchFamily="34" charset="0"/>
              </a:rPr>
              <a:t>, </a:t>
            </a:r>
            <a:r>
              <a:rPr lang="en-US" dirty="0" err="1">
                <a:latin typeface="+mj-lt"/>
                <a:ea typeface="Calibri" panose="020F0502020204030204" pitchFamily="34" charset="0"/>
              </a:rPr>
              <a:t>xử</a:t>
            </a:r>
            <a:r>
              <a:rPr lang="en-US" dirty="0">
                <a:latin typeface="+mj-lt"/>
                <a:ea typeface="Calibri" panose="020F0502020204030204" pitchFamily="34" charset="0"/>
              </a:rPr>
              <a:t> </a:t>
            </a:r>
            <a:r>
              <a:rPr lang="en-US" dirty="0" err="1">
                <a:latin typeface="+mj-lt"/>
                <a:ea typeface="Calibri" panose="020F0502020204030204" pitchFamily="34" charset="0"/>
              </a:rPr>
              <a:t>lý</a:t>
            </a:r>
            <a:r>
              <a:rPr lang="en-US" dirty="0">
                <a:latin typeface="+mj-lt"/>
                <a:ea typeface="Calibri" panose="020F0502020204030204" pitchFamily="34" charset="0"/>
              </a:rPr>
              <a:t> </a:t>
            </a:r>
            <a:r>
              <a:rPr lang="en-US" dirty="0" err="1">
                <a:latin typeface="+mj-lt"/>
                <a:ea typeface="Calibri" panose="020F0502020204030204" pitchFamily="34" charset="0"/>
              </a:rPr>
              <a:t>việc</a:t>
            </a:r>
            <a:r>
              <a:rPr lang="en-US" dirty="0">
                <a:latin typeface="+mj-lt"/>
                <a:ea typeface="Calibri" panose="020F0502020204030204" pitchFamily="34" charset="0"/>
              </a:rPr>
              <a:t> </a:t>
            </a:r>
            <a:r>
              <a:rPr lang="en-US" dirty="0" err="1">
                <a:latin typeface="+mj-lt"/>
                <a:ea typeface="Calibri" panose="020F0502020204030204" pitchFamily="34" charset="0"/>
              </a:rPr>
              <a:t>đặt</a:t>
            </a:r>
            <a:r>
              <a:rPr lang="en-US" dirty="0">
                <a:latin typeface="+mj-lt"/>
                <a:ea typeface="Calibri" panose="020F0502020204030204" pitchFamily="34" charset="0"/>
              </a:rPr>
              <a:t> </a:t>
            </a:r>
            <a:r>
              <a:rPr lang="en-US" dirty="0" err="1">
                <a:latin typeface="+mj-lt"/>
                <a:ea typeface="Calibri" panose="020F0502020204030204" pitchFamily="34" charset="0"/>
              </a:rPr>
              <a:t>hàng</a:t>
            </a:r>
            <a:r>
              <a:rPr lang="en-US" dirty="0">
                <a:latin typeface="+mj-lt"/>
                <a:ea typeface="Calibri" panose="020F0502020204030204" pitchFamily="34" charset="0"/>
              </a:rPr>
              <a:t>, </a:t>
            </a:r>
            <a:r>
              <a:rPr lang="en-US" dirty="0" err="1">
                <a:latin typeface="+mj-lt"/>
                <a:ea typeface="Calibri" panose="020F0502020204030204" pitchFamily="34" charset="0"/>
              </a:rPr>
              <a:t>quá</a:t>
            </a:r>
            <a:r>
              <a:rPr lang="en-US" dirty="0">
                <a:latin typeface="+mj-lt"/>
                <a:ea typeface="Calibri" panose="020F0502020204030204" pitchFamily="34" charset="0"/>
              </a:rPr>
              <a:t> </a:t>
            </a:r>
            <a:r>
              <a:rPr lang="en-US" dirty="0" err="1">
                <a:latin typeface="+mj-lt"/>
                <a:ea typeface="Calibri" panose="020F0502020204030204" pitchFamily="34" charset="0"/>
              </a:rPr>
              <a:t>trình</a:t>
            </a:r>
            <a:r>
              <a:rPr lang="en-US" dirty="0">
                <a:latin typeface="+mj-lt"/>
                <a:ea typeface="Calibri" panose="020F0502020204030204" pitchFamily="34" charset="0"/>
              </a:rPr>
              <a:t> </a:t>
            </a:r>
            <a:r>
              <a:rPr lang="en-US" dirty="0" err="1">
                <a:latin typeface="+mj-lt"/>
                <a:ea typeface="Calibri" panose="020F0502020204030204" pitchFamily="34" charset="0"/>
              </a:rPr>
              <a:t>mua</a:t>
            </a:r>
            <a:r>
              <a:rPr lang="en-US" dirty="0">
                <a:latin typeface="+mj-lt"/>
                <a:ea typeface="Calibri" panose="020F0502020204030204" pitchFamily="34" charset="0"/>
              </a:rPr>
              <a:t> </a:t>
            </a:r>
            <a:r>
              <a:rPr lang="en-US" dirty="0" err="1">
                <a:latin typeface="+mj-lt"/>
                <a:ea typeface="Calibri" panose="020F0502020204030204" pitchFamily="34" charset="0"/>
              </a:rPr>
              <a:t>bán</a:t>
            </a:r>
            <a:r>
              <a:rPr lang="en-US" dirty="0">
                <a:latin typeface="+mj-lt"/>
                <a:ea typeface="Calibri" panose="020F0502020204030204" pitchFamily="34" charset="0"/>
              </a:rPr>
              <a:t> </a:t>
            </a:r>
            <a:r>
              <a:rPr lang="en-US" dirty="0" err="1">
                <a:latin typeface="+mj-lt"/>
                <a:ea typeface="Calibri" panose="020F0502020204030204" pitchFamily="34" charset="0"/>
              </a:rPr>
              <a:t>của</a:t>
            </a:r>
            <a:r>
              <a:rPr lang="en-US" dirty="0">
                <a:latin typeface="+mj-lt"/>
                <a:ea typeface="Calibri" panose="020F0502020204030204" pitchFamily="34" charset="0"/>
              </a:rPr>
              <a:t> </a:t>
            </a:r>
            <a:r>
              <a:rPr lang="en-US" dirty="0" err="1">
                <a:latin typeface="+mj-lt"/>
                <a:ea typeface="Calibri" panose="020F0502020204030204" pitchFamily="34" charset="0"/>
              </a:rPr>
              <a:t>cửa</a:t>
            </a:r>
            <a:r>
              <a:rPr lang="en-US" dirty="0">
                <a:latin typeface="+mj-lt"/>
                <a:ea typeface="Calibri" panose="020F0502020204030204" pitchFamily="34" charset="0"/>
              </a:rPr>
              <a:t> </a:t>
            </a:r>
            <a:r>
              <a:rPr lang="en-US" dirty="0" err="1">
                <a:latin typeface="+mj-lt"/>
                <a:ea typeface="Calibri" panose="020F0502020204030204" pitchFamily="34" charset="0"/>
              </a:rPr>
              <a:t>hàng</a:t>
            </a:r>
            <a:r>
              <a:rPr lang="en-US" dirty="0">
                <a:latin typeface="+mj-lt"/>
                <a:ea typeface="Calibri" panose="020F0502020204030204" pitchFamily="34" charset="0"/>
              </a:rPr>
              <a:t>.</a:t>
            </a:r>
          </a:p>
          <a:p>
            <a:pPr marL="285750" lvl="0" indent="-285750" algn="just">
              <a:lnSpc>
                <a:spcPct val="130000"/>
              </a:lnSpc>
              <a:buFont typeface="Arial" panose="020B0604020202020204" pitchFamily="34" charset="0"/>
              <a:buChar char="•"/>
            </a:pPr>
            <a:r>
              <a:rPr lang="en-US" dirty="0" err="1">
                <a:latin typeface="+mj-lt"/>
                <a:ea typeface="Calibri" panose="020F0502020204030204" pitchFamily="34" charset="0"/>
              </a:rPr>
              <a:t>Xem</a:t>
            </a:r>
            <a:r>
              <a:rPr lang="en-US" dirty="0">
                <a:latin typeface="+mj-lt"/>
                <a:ea typeface="Calibri" panose="020F0502020204030204" pitchFamily="34" charset="0"/>
              </a:rPr>
              <a:t> </a:t>
            </a:r>
            <a:r>
              <a:rPr lang="en-US" dirty="0" err="1">
                <a:latin typeface="+mj-lt"/>
                <a:ea typeface="Calibri" panose="020F0502020204030204" pitchFamily="34" charset="0"/>
              </a:rPr>
              <a:t>và</a:t>
            </a:r>
            <a:r>
              <a:rPr lang="en-US" dirty="0">
                <a:latin typeface="+mj-lt"/>
                <a:ea typeface="Calibri" panose="020F0502020204030204" pitchFamily="34" charset="0"/>
              </a:rPr>
              <a:t> </a:t>
            </a:r>
            <a:r>
              <a:rPr lang="en-US" dirty="0" err="1">
                <a:latin typeface="+mj-lt"/>
                <a:ea typeface="Calibri" panose="020F0502020204030204" pitchFamily="34" charset="0"/>
              </a:rPr>
              <a:t>tra</a:t>
            </a:r>
            <a:r>
              <a:rPr lang="en-US" dirty="0">
                <a:latin typeface="+mj-lt"/>
                <a:ea typeface="Calibri" panose="020F0502020204030204" pitchFamily="34" charset="0"/>
              </a:rPr>
              <a:t> </a:t>
            </a:r>
            <a:r>
              <a:rPr lang="en-US" dirty="0" err="1">
                <a:latin typeface="+mj-lt"/>
                <a:ea typeface="Calibri" panose="020F0502020204030204" pitchFamily="34" charset="0"/>
              </a:rPr>
              <a:t>cứu</a:t>
            </a:r>
            <a:r>
              <a:rPr lang="en-US" dirty="0">
                <a:latin typeface="+mj-lt"/>
                <a:ea typeface="Calibri" panose="020F0502020204030204" pitchFamily="34" charset="0"/>
              </a:rPr>
              <a:t> </a:t>
            </a:r>
            <a:r>
              <a:rPr lang="en-US" dirty="0" err="1">
                <a:latin typeface="+mj-lt"/>
                <a:ea typeface="Calibri" panose="020F0502020204030204" pitchFamily="34" charset="0"/>
              </a:rPr>
              <a:t>thông</a:t>
            </a:r>
            <a:r>
              <a:rPr lang="en-US" dirty="0">
                <a:latin typeface="+mj-lt"/>
                <a:ea typeface="Calibri" panose="020F0502020204030204" pitchFamily="34" charset="0"/>
              </a:rPr>
              <a:t> tin </a:t>
            </a:r>
            <a:r>
              <a:rPr lang="en-US" dirty="0" err="1">
                <a:latin typeface="+mj-lt"/>
                <a:ea typeface="Calibri" panose="020F0502020204030204" pitchFamily="34" charset="0"/>
              </a:rPr>
              <a:t>hàng</a:t>
            </a:r>
            <a:r>
              <a:rPr lang="en-US" dirty="0">
                <a:latin typeface="+mj-lt"/>
                <a:ea typeface="Calibri" panose="020F0502020204030204" pitchFamily="34" charset="0"/>
              </a:rPr>
              <a:t> </a:t>
            </a:r>
            <a:r>
              <a:rPr lang="en-US" dirty="0" err="1">
                <a:latin typeface="+mj-lt"/>
                <a:ea typeface="Calibri" panose="020F0502020204030204" pitchFamily="34" charset="0"/>
              </a:rPr>
              <a:t>hóa</a:t>
            </a:r>
            <a:r>
              <a:rPr lang="en-US" dirty="0">
                <a:latin typeface="+mj-lt"/>
                <a:ea typeface="Calibri" panose="020F0502020204030204" pitchFamily="34" charset="0"/>
              </a:rPr>
              <a:t>.</a:t>
            </a:r>
          </a:p>
          <a:p>
            <a:pPr marL="285750" lvl="0" indent="-285750" algn="just">
              <a:lnSpc>
                <a:spcPct val="130000"/>
              </a:lnSpc>
              <a:buFont typeface="Arial" panose="020B0604020202020204" pitchFamily="34" charset="0"/>
              <a:buChar char="•"/>
            </a:pPr>
            <a:r>
              <a:rPr lang="en-US" dirty="0" err="1">
                <a:latin typeface="+mj-lt"/>
                <a:ea typeface="Calibri" panose="020F0502020204030204" pitchFamily="34" charset="0"/>
              </a:rPr>
              <a:t>Xem</a:t>
            </a:r>
            <a:r>
              <a:rPr lang="en-US" dirty="0">
                <a:latin typeface="+mj-lt"/>
                <a:ea typeface="Calibri" panose="020F0502020204030204" pitchFamily="34" charset="0"/>
              </a:rPr>
              <a:t>, </a:t>
            </a:r>
            <a:r>
              <a:rPr lang="en-US" dirty="0" err="1">
                <a:latin typeface="+mj-lt"/>
                <a:ea typeface="Calibri" panose="020F0502020204030204" pitchFamily="34" charset="0"/>
              </a:rPr>
              <a:t>theo</a:t>
            </a:r>
            <a:r>
              <a:rPr lang="en-US" dirty="0">
                <a:latin typeface="+mj-lt"/>
                <a:ea typeface="Calibri" panose="020F0502020204030204" pitchFamily="34" charset="0"/>
              </a:rPr>
              <a:t> </a:t>
            </a:r>
            <a:r>
              <a:rPr lang="en-US" dirty="0" err="1">
                <a:latin typeface="+mj-lt"/>
                <a:ea typeface="Calibri" panose="020F0502020204030204" pitchFamily="34" charset="0"/>
              </a:rPr>
              <a:t>dõi</a:t>
            </a:r>
            <a:r>
              <a:rPr lang="en-US" dirty="0">
                <a:latin typeface="+mj-lt"/>
                <a:ea typeface="Calibri" panose="020F0502020204030204" pitchFamily="34" charset="0"/>
              </a:rPr>
              <a:t> </a:t>
            </a:r>
            <a:r>
              <a:rPr lang="en-US" dirty="0" err="1">
                <a:latin typeface="+mj-lt"/>
                <a:ea typeface="Calibri" panose="020F0502020204030204" pitchFamily="34" charset="0"/>
              </a:rPr>
              <a:t>hàng</a:t>
            </a:r>
            <a:r>
              <a:rPr lang="en-US" dirty="0">
                <a:latin typeface="+mj-lt"/>
                <a:ea typeface="Calibri" panose="020F0502020204030204" pitchFamily="34" charset="0"/>
              </a:rPr>
              <a:t> </a:t>
            </a:r>
            <a:r>
              <a:rPr lang="en-US" dirty="0" err="1">
                <a:latin typeface="+mj-lt"/>
                <a:ea typeface="Calibri" panose="020F0502020204030204" pitchFamily="34" charset="0"/>
              </a:rPr>
              <a:t>hóa</a:t>
            </a:r>
            <a:r>
              <a:rPr lang="en-US" dirty="0">
                <a:latin typeface="+mj-lt"/>
                <a:ea typeface="Calibri" panose="020F0502020204030204" pitchFamily="34" charset="0"/>
              </a:rPr>
              <a:t>, </a:t>
            </a:r>
            <a:r>
              <a:rPr lang="en-US" dirty="0" err="1">
                <a:latin typeface="+mj-lt"/>
                <a:ea typeface="Calibri" panose="020F0502020204030204" pitchFamily="34" charset="0"/>
              </a:rPr>
              <a:t>đơn</a:t>
            </a:r>
            <a:r>
              <a:rPr lang="en-US" dirty="0">
                <a:latin typeface="+mj-lt"/>
                <a:ea typeface="Calibri" panose="020F0502020204030204" pitchFamily="34" charset="0"/>
              </a:rPr>
              <a:t> </a:t>
            </a:r>
            <a:r>
              <a:rPr lang="en-US" dirty="0" err="1">
                <a:latin typeface="+mj-lt"/>
                <a:ea typeface="Calibri" panose="020F0502020204030204" pitchFamily="34" charset="0"/>
              </a:rPr>
              <a:t>đặt</a:t>
            </a:r>
            <a:r>
              <a:rPr lang="en-US" dirty="0">
                <a:latin typeface="+mj-lt"/>
                <a:ea typeface="Calibri" panose="020F0502020204030204" pitchFamily="34" charset="0"/>
              </a:rPr>
              <a:t> </a:t>
            </a:r>
            <a:r>
              <a:rPr lang="en-US" dirty="0" err="1">
                <a:latin typeface="+mj-lt"/>
                <a:ea typeface="Calibri" panose="020F0502020204030204" pitchFamily="34" charset="0"/>
              </a:rPr>
              <a:t>hàng</a:t>
            </a:r>
            <a:r>
              <a:rPr lang="en-US" dirty="0">
                <a:latin typeface="+mj-lt"/>
                <a:ea typeface="Calibri" panose="020F0502020204030204" pitchFamily="34" charset="0"/>
              </a:rPr>
              <a:t> </a:t>
            </a:r>
            <a:r>
              <a:rPr lang="en-US" dirty="0" err="1">
                <a:latin typeface="+mj-lt"/>
                <a:ea typeface="Calibri" panose="020F0502020204030204" pitchFamily="34" charset="0"/>
              </a:rPr>
              <a:t>và</a:t>
            </a:r>
            <a:r>
              <a:rPr lang="en-US" dirty="0">
                <a:latin typeface="+mj-lt"/>
                <a:ea typeface="Calibri" panose="020F0502020204030204" pitchFamily="34" charset="0"/>
              </a:rPr>
              <a:t> </a:t>
            </a:r>
            <a:r>
              <a:rPr lang="en-US" dirty="0" err="1">
                <a:latin typeface="+mj-lt"/>
                <a:ea typeface="Calibri" panose="020F0502020204030204" pitchFamily="34" charset="0"/>
              </a:rPr>
              <a:t>khách</a:t>
            </a:r>
            <a:r>
              <a:rPr lang="en-US" dirty="0">
                <a:latin typeface="+mj-lt"/>
                <a:ea typeface="Calibri" panose="020F0502020204030204" pitchFamily="34" charset="0"/>
              </a:rPr>
              <a:t> </a:t>
            </a:r>
            <a:r>
              <a:rPr lang="en-US" dirty="0" err="1" smtClean="0">
                <a:latin typeface="+mj-lt"/>
                <a:ea typeface="Calibri" panose="020F0502020204030204" pitchFamily="34" charset="0"/>
              </a:rPr>
              <a:t>hàng</a:t>
            </a:r>
            <a:r>
              <a:rPr lang="en-US" dirty="0" smtClean="0">
                <a:latin typeface="+mj-lt"/>
                <a:ea typeface="Calibri" panose="020F0502020204030204" pitchFamily="34" charset="0"/>
              </a:rPr>
              <a:t>.</a:t>
            </a:r>
          </a:p>
          <a:p>
            <a:pPr marL="285750" indent="-285750" algn="just">
              <a:lnSpc>
                <a:spcPct val="130000"/>
              </a:lnSpc>
              <a:buFont typeface="Arial" panose="020B0604020202020204" pitchFamily="34" charset="0"/>
              <a:buChar char="•"/>
            </a:pPr>
            <a:r>
              <a:rPr lang="en-US" dirty="0" err="1" smtClean="0">
                <a:latin typeface="+mj-lt"/>
                <a:ea typeface="Calibri" panose="020F0502020204030204" pitchFamily="34" charset="0"/>
              </a:rPr>
              <a:t>Thống</a:t>
            </a:r>
            <a:r>
              <a:rPr lang="en-US" dirty="0" smtClean="0">
                <a:latin typeface="+mj-lt"/>
                <a:ea typeface="Calibri" panose="020F0502020204030204" pitchFamily="34" charset="0"/>
              </a:rPr>
              <a:t> </a:t>
            </a:r>
            <a:r>
              <a:rPr lang="en-US" dirty="0" err="1">
                <a:latin typeface="+mj-lt"/>
                <a:ea typeface="Calibri" panose="020F0502020204030204" pitchFamily="34" charset="0"/>
              </a:rPr>
              <a:t>kê</a:t>
            </a:r>
            <a:r>
              <a:rPr lang="en-US" dirty="0">
                <a:latin typeface="+mj-lt"/>
                <a:ea typeface="Calibri" panose="020F0502020204030204" pitchFamily="34" charset="0"/>
              </a:rPr>
              <a:t> </a:t>
            </a:r>
            <a:r>
              <a:rPr lang="en-US" dirty="0" err="1">
                <a:latin typeface="+mj-lt"/>
                <a:ea typeface="Calibri" panose="020F0502020204030204" pitchFamily="34" charset="0"/>
              </a:rPr>
              <a:t>nhập</a:t>
            </a:r>
            <a:r>
              <a:rPr lang="en-US" dirty="0">
                <a:latin typeface="+mj-lt"/>
                <a:ea typeface="Calibri" panose="020F0502020204030204" pitchFamily="34" charset="0"/>
              </a:rPr>
              <a:t>, </a:t>
            </a:r>
            <a:r>
              <a:rPr lang="en-US" dirty="0" err="1">
                <a:latin typeface="+mj-lt"/>
                <a:ea typeface="Calibri" panose="020F0502020204030204" pitchFamily="34" charset="0"/>
              </a:rPr>
              <a:t>xuất</a:t>
            </a:r>
            <a:r>
              <a:rPr lang="en-US" dirty="0">
                <a:latin typeface="+mj-lt"/>
                <a:ea typeface="Calibri" panose="020F0502020204030204" pitchFamily="34" charset="0"/>
              </a:rPr>
              <a:t>, </a:t>
            </a:r>
            <a:r>
              <a:rPr lang="en-US" dirty="0" err="1">
                <a:latin typeface="+mj-lt"/>
                <a:ea typeface="Calibri" panose="020F0502020204030204" pitchFamily="34" charset="0"/>
              </a:rPr>
              <a:t>tồn</a:t>
            </a:r>
            <a:r>
              <a:rPr lang="en-US" dirty="0">
                <a:latin typeface="+mj-lt"/>
                <a:ea typeface="Calibri" panose="020F0502020204030204" pitchFamily="34" charset="0"/>
              </a:rPr>
              <a:t> </a:t>
            </a:r>
            <a:r>
              <a:rPr lang="en-US" dirty="0" err="1">
                <a:latin typeface="+mj-lt"/>
                <a:ea typeface="Calibri" panose="020F0502020204030204" pitchFamily="34" charset="0"/>
              </a:rPr>
              <a:t>kho</a:t>
            </a:r>
            <a:r>
              <a:rPr lang="en-US" dirty="0">
                <a:latin typeface="+mj-lt"/>
                <a:ea typeface="Calibri" panose="020F0502020204030204" pitchFamily="34" charset="0"/>
              </a:rPr>
              <a:t>, </a:t>
            </a:r>
            <a:r>
              <a:rPr lang="en-US" dirty="0" err="1">
                <a:latin typeface="+mj-lt"/>
                <a:ea typeface="Calibri" panose="020F0502020204030204" pitchFamily="34" charset="0"/>
              </a:rPr>
              <a:t>hàng</a:t>
            </a:r>
            <a:r>
              <a:rPr lang="en-US" dirty="0">
                <a:latin typeface="+mj-lt"/>
                <a:ea typeface="Calibri" panose="020F0502020204030204" pitchFamily="34" charset="0"/>
              </a:rPr>
              <a:t> </a:t>
            </a:r>
            <a:r>
              <a:rPr lang="en-US" dirty="0" err="1">
                <a:latin typeface="+mj-lt"/>
                <a:ea typeface="Calibri" panose="020F0502020204030204" pitchFamily="34" charset="0"/>
              </a:rPr>
              <a:t>hóa</a:t>
            </a:r>
            <a:r>
              <a:rPr lang="en-US" dirty="0">
                <a:latin typeface="+mj-lt"/>
                <a:ea typeface="Calibri" panose="020F0502020204030204" pitchFamily="34" charset="0"/>
              </a:rPr>
              <a:t> </a:t>
            </a:r>
            <a:r>
              <a:rPr lang="en-US" dirty="0" err="1">
                <a:latin typeface="+mj-lt"/>
                <a:ea typeface="Calibri" panose="020F0502020204030204" pitchFamily="34" charset="0"/>
              </a:rPr>
              <a:t>bán</a:t>
            </a:r>
            <a:r>
              <a:rPr lang="en-US" dirty="0">
                <a:latin typeface="+mj-lt"/>
                <a:ea typeface="Calibri" panose="020F0502020204030204" pitchFamily="34" charset="0"/>
              </a:rPr>
              <a:t> </a:t>
            </a:r>
            <a:r>
              <a:rPr lang="en-US" dirty="0" err="1">
                <a:latin typeface="+mj-lt"/>
                <a:ea typeface="Calibri" panose="020F0502020204030204" pitchFamily="34" charset="0"/>
              </a:rPr>
              <a:t>được</a:t>
            </a:r>
            <a:r>
              <a:rPr lang="en-US" dirty="0" smtClean="0">
                <a:latin typeface="+mj-lt"/>
                <a:ea typeface="Calibri" panose="020F0502020204030204" pitchFamily="34" charset="0"/>
              </a:rPr>
              <a:t>.</a:t>
            </a:r>
            <a:endParaRPr lang="en-US" dirty="0">
              <a:latin typeface="+mj-lt"/>
              <a:ea typeface="Calibri" panose="020F0502020204030204" pitchFamily="34" charset="0"/>
            </a:endParaRPr>
          </a:p>
        </p:txBody>
      </p:sp>
      <p:sp>
        <p:nvSpPr>
          <p:cNvPr id="221" name="Google Shape;221;p34"/>
          <p:cNvSpPr txBox="1">
            <a:spLocks noGrp="1"/>
          </p:cNvSpPr>
          <p:nvPr>
            <p:ph type="subTitle" idx="2"/>
          </p:nvPr>
        </p:nvSpPr>
        <p:spPr>
          <a:xfrm>
            <a:off x="530292" y="913840"/>
            <a:ext cx="7830472" cy="1116604"/>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US" dirty="0" err="1">
                <a:latin typeface="+mj-lt"/>
              </a:rPr>
              <a:t>Hệ</a:t>
            </a:r>
            <a:r>
              <a:rPr lang="en-US" dirty="0">
                <a:latin typeface="+mj-lt"/>
              </a:rPr>
              <a:t> </a:t>
            </a:r>
            <a:r>
              <a:rPr lang="en-US" dirty="0" err="1">
                <a:latin typeface="+mj-lt"/>
              </a:rPr>
              <a:t>thống</a:t>
            </a:r>
            <a:r>
              <a:rPr lang="en-US" dirty="0">
                <a:latin typeface="+mj-lt"/>
              </a:rPr>
              <a:t> </a:t>
            </a:r>
            <a:r>
              <a:rPr lang="en-US" dirty="0" err="1">
                <a:latin typeface="+mj-lt"/>
              </a:rPr>
              <a:t>chương</a:t>
            </a:r>
            <a:r>
              <a:rPr lang="en-US" dirty="0">
                <a:latin typeface="+mj-lt"/>
              </a:rPr>
              <a:t> </a:t>
            </a:r>
            <a:r>
              <a:rPr lang="en-US" dirty="0" err="1">
                <a:latin typeface="+mj-lt"/>
              </a:rPr>
              <a:t>trình</a:t>
            </a:r>
            <a:r>
              <a:rPr lang="en-US" dirty="0">
                <a:latin typeface="+mj-lt"/>
              </a:rPr>
              <a:t> </a:t>
            </a:r>
            <a:r>
              <a:rPr lang="en-US" dirty="0" err="1">
                <a:latin typeface="+mj-lt"/>
              </a:rPr>
              <a:t>phải</a:t>
            </a:r>
            <a:r>
              <a:rPr lang="en-US" dirty="0">
                <a:latin typeface="+mj-lt"/>
              </a:rPr>
              <a:t> </a:t>
            </a:r>
            <a:r>
              <a:rPr lang="en-US" dirty="0" err="1">
                <a:latin typeface="+mj-lt"/>
              </a:rPr>
              <a:t>đảm</a:t>
            </a:r>
            <a:r>
              <a:rPr lang="en-US" dirty="0">
                <a:latin typeface="+mj-lt"/>
              </a:rPr>
              <a:t> </a:t>
            </a:r>
            <a:r>
              <a:rPr lang="en-US" dirty="0" err="1">
                <a:latin typeface="+mj-lt"/>
              </a:rPr>
              <a:t>bảo</a:t>
            </a:r>
            <a:r>
              <a:rPr lang="en-US" dirty="0">
                <a:latin typeface="+mj-lt"/>
              </a:rPr>
              <a:t> </a:t>
            </a:r>
            <a:r>
              <a:rPr lang="en-US" dirty="0" err="1">
                <a:latin typeface="+mj-lt"/>
              </a:rPr>
              <a:t>các</a:t>
            </a:r>
            <a:r>
              <a:rPr lang="en-US" dirty="0">
                <a:latin typeface="+mj-lt"/>
              </a:rPr>
              <a:t> </a:t>
            </a:r>
            <a:r>
              <a:rPr lang="en-US" dirty="0" err="1">
                <a:latin typeface="+mj-lt"/>
              </a:rPr>
              <a:t>yêu</a:t>
            </a:r>
            <a:r>
              <a:rPr lang="en-US" dirty="0">
                <a:latin typeface="+mj-lt"/>
              </a:rPr>
              <a:t> </a:t>
            </a:r>
            <a:r>
              <a:rPr lang="en-US" dirty="0" err="1">
                <a:latin typeface="+mj-lt"/>
              </a:rPr>
              <a:t>cầu</a:t>
            </a:r>
            <a:r>
              <a:rPr lang="en-US" dirty="0">
                <a:latin typeface="+mj-lt"/>
              </a:rPr>
              <a:t> </a:t>
            </a:r>
            <a:r>
              <a:rPr lang="en-US" dirty="0" err="1">
                <a:latin typeface="+mj-lt"/>
              </a:rPr>
              <a:t>sau</a:t>
            </a:r>
            <a:r>
              <a:rPr lang="en-US" dirty="0">
                <a:latin typeface="+mj-lt"/>
              </a:rPr>
              <a:t>:</a:t>
            </a:r>
          </a:p>
          <a:p>
            <a:pPr marL="285750" indent="-285750">
              <a:buFont typeface="Arial" panose="020B0604020202020204" pitchFamily="34" charset="0"/>
              <a:buChar char="•"/>
            </a:pPr>
            <a:r>
              <a:rPr lang="en-US" dirty="0" err="1">
                <a:latin typeface="+mj-lt"/>
              </a:rPr>
              <a:t>Giảm</a:t>
            </a:r>
            <a:r>
              <a:rPr lang="en-US" dirty="0">
                <a:latin typeface="+mj-lt"/>
              </a:rPr>
              <a:t> </a:t>
            </a:r>
            <a:r>
              <a:rPr lang="en-US" dirty="0" err="1">
                <a:latin typeface="+mj-lt"/>
              </a:rPr>
              <a:t>thiểu</a:t>
            </a:r>
            <a:r>
              <a:rPr lang="en-US" dirty="0">
                <a:latin typeface="+mj-lt"/>
              </a:rPr>
              <a:t> </a:t>
            </a:r>
            <a:r>
              <a:rPr lang="en-US" dirty="0" err="1">
                <a:latin typeface="+mj-lt"/>
              </a:rPr>
              <a:t>công</a:t>
            </a:r>
            <a:r>
              <a:rPr lang="en-US" dirty="0">
                <a:latin typeface="+mj-lt"/>
              </a:rPr>
              <a:t> </a:t>
            </a:r>
            <a:r>
              <a:rPr lang="en-US" dirty="0" err="1">
                <a:latin typeface="+mj-lt"/>
              </a:rPr>
              <a:t>sức</a:t>
            </a:r>
            <a:r>
              <a:rPr lang="en-US" dirty="0">
                <a:latin typeface="+mj-lt"/>
              </a:rPr>
              <a:t>, </a:t>
            </a:r>
            <a:r>
              <a:rPr lang="en-US" dirty="0" err="1">
                <a:latin typeface="+mj-lt"/>
              </a:rPr>
              <a:t>thời</a:t>
            </a:r>
            <a:r>
              <a:rPr lang="en-US" dirty="0">
                <a:latin typeface="+mj-lt"/>
              </a:rPr>
              <a:t> </a:t>
            </a:r>
            <a:r>
              <a:rPr lang="en-US" dirty="0" err="1">
                <a:latin typeface="+mj-lt"/>
              </a:rPr>
              <a:t>gian</a:t>
            </a:r>
            <a:r>
              <a:rPr lang="en-US" dirty="0">
                <a:latin typeface="+mj-lt"/>
              </a:rPr>
              <a:t> </a:t>
            </a:r>
            <a:r>
              <a:rPr lang="en-US" dirty="0" err="1">
                <a:latin typeface="+mj-lt"/>
              </a:rPr>
              <a:t>của</a:t>
            </a:r>
            <a:r>
              <a:rPr lang="en-US" dirty="0">
                <a:latin typeface="+mj-lt"/>
              </a:rPr>
              <a:t> con </a:t>
            </a:r>
            <a:r>
              <a:rPr lang="en-US" dirty="0" err="1">
                <a:latin typeface="+mj-lt"/>
              </a:rPr>
              <a:t>người</a:t>
            </a:r>
            <a:r>
              <a:rPr lang="en-US" dirty="0">
                <a:latin typeface="+mj-lt"/>
              </a:rPr>
              <a:t>.</a:t>
            </a:r>
          </a:p>
          <a:p>
            <a:pPr marL="285750" indent="-285750">
              <a:buFont typeface="Arial" panose="020B0604020202020204" pitchFamily="34" charset="0"/>
              <a:buChar char="•"/>
            </a:pPr>
            <a:r>
              <a:rPr lang="en-US" dirty="0" err="1">
                <a:latin typeface="+mj-lt"/>
              </a:rPr>
              <a:t>Truy</a:t>
            </a:r>
            <a:r>
              <a:rPr lang="en-US" dirty="0">
                <a:latin typeface="+mj-lt"/>
              </a:rPr>
              <a:t> </a:t>
            </a:r>
            <a:r>
              <a:rPr lang="en-US" dirty="0" err="1">
                <a:latin typeface="+mj-lt"/>
              </a:rPr>
              <a:t>cập</a:t>
            </a:r>
            <a:r>
              <a:rPr lang="en-US" dirty="0">
                <a:latin typeface="+mj-lt"/>
              </a:rPr>
              <a:t> </a:t>
            </a:r>
            <a:r>
              <a:rPr lang="en-US" dirty="0" err="1">
                <a:latin typeface="+mj-lt"/>
              </a:rPr>
              <a:t>tìm</a:t>
            </a:r>
            <a:r>
              <a:rPr lang="en-US" dirty="0">
                <a:latin typeface="+mj-lt"/>
              </a:rPr>
              <a:t> </a:t>
            </a:r>
            <a:r>
              <a:rPr lang="en-US" dirty="0" err="1">
                <a:latin typeface="+mj-lt"/>
              </a:rPr>
              <a:t>kiếm</a:t>
            </a:r>
            <a:r>
              <a:rPr lang="en-US" dirty="0">
                <a:latin typeface="+mj-lt"/>
              </a:rPr>
              <a:t> </a:t>
            </a:r>
            <a:r>
              <a:rPr lang="en-US" dirty="0" err="1">
                <a:latin typeface="+mj-lt"/>
              </a:rPr>
              <a:t>nhanh</a:t>
            </a:r>
            <a:r>
              <a:rPr lang="en-US" dirty="0">
                <a:latin typeface="+mj-lt"/>
              </a:rPr>
              <a:t> </a:t>
            </a:r>
            <a:r>
              <a:rPr lang="en-US" dirty="0" err="1">
                <a:latin typeface="+mj-lt"/>
              </a:rPr>
              <a:t>chóng</a:t>
            </a:r>
            <a:r>
              <a:rPr lang="en-US" dirty="0">
                <a:latin typeface="+mj-lt"/>
              </a:rPr>
              <a:t>, </a:t>
            </a:r>
            <a:r>
              <a:rPr lang="en-US" dirty="0" err="1">
                <a:latin typeface="+mj-lt"/>
              </a:rPr>
              <a:t>thuận</a:t>
            </a:r>
            <a:r>
              <a:rPr lang="en-US" dirty="0">
                <a:latin typeface="+mj-lt"/>
              </a:rPr>
              <a:t> </a:t>
            </a:r>
            <a:r>
              <a:rPr lang="en-US" dirty="0" err="1">
                <a:latin typeface="+mj-lt"/>
              </a:rPr>
              <a:t>tiện</a:t>
            </a:r>
            <a:r>
              <a:rPr lang="en-US" dirty="0">
                <a:latin typeface="+mj-lt"/>
              </a:rPr>
              <a:t>, </a:t>
            </a:r>
            <a:r>
              <a:rPr lang="en-US" dirty="0" err="1">
                <a:latin typeface="+mj-lt"/>
              </a:rPr>
              <a:t>hiệu</a:t>
            </a:r>
            <a:r>
              <a:rPr lang="en-US" dirty="0">
                <a:latin typeface="+mj-lt"/>
              </a:rPr>
              <a:t> </a:t>
            </a:r>
            <a:r>
              <a:rPr lang="en-US" dirty="0" err="1">
                <a:latin typeface="+mj-lt"/>
              </a:rPr>
              <a:t>quả</a:t>
            </a:r>
            <a:r>
              <a:rPr lang="en-US" dirty="0">
                <a:latin typeface="+mj-lt"/>
              </a:rPr>
              <a:t> </a:t>
            </a:r>
            <a:r>
              <a:rPr lang="en-US" dirty="0" err="1">
                <a:latin typeface="+mj-lt"/>
              </a:rPr>
              <a:t>và</a:t>
            </a:r>
            <a:r>
              <a:rPr lang="en-US" dirty="0">
                <a:latin typeface="+mj-lt"/>
              </a:rPr>
              <a:t> </a:t>
            </a:r>
            <a:r>
              <a:rPr lang="en-US" dirty="0" err="1">
                <a:latin typeface="+mj-lt"/>
              </a:rPr>
              <a:t>chính</a:t>
            </a:r>
            <a:r>
              <a:rPr lang="en-US" dirty="0">
                <a:latin typeface="+mj-lt"/>
              </a:rPr>
              <a:t> </a:t>
            </a:r>
            <a:r>
              <a:rPr lang="en-US" dirty="0" err="1">
                <a:latin typeface="+mj-lt"/>
              </a:rPr>
              <a:t>xác</a:t>
            </a:r>
            <a:r>
              <a:rPr lang="en-US" dirty="0">
                <a:latin typeface="+mj-lt"/>
              </a:rPr>
              <a:t>.</a:t>
            </a:r>
          </a:p>
          <a:p>
            <a:pPr marL="285750" indent="-285750">
              <a:buFont typeface="Arial" panose="020B0604020202020204" pitchFamily="34" charset="0"/>
              <a:buChar char="•"/>
            </a:pPr>
            <a:r>
              <a:rPr lang="en-US" dirty="0" err="1">
                <a:latin typeface="+mj-lt"/>
              </a:rPr>
              <a:t>Lập</a:t>
            </a:r>
            <a:r>
              <a:rPr lang="en-US" dirty="0">
                <a:latin typeface="+mj-lt"/>
              </a:rPr>
              <a:t> </a:t>
            </a:r>
            <a:r>
              <a:rPr lang="en-US" dirty="0" err="1">
                <a:latin typeface="+mj-lt"/>
              </a:rPr>
              <a:t>báo</a:t>
            </a:r>
            <a:r>
              <a:rPr lang="en-US" dirty="0">
                <a:latin typeface="+mj-lt"/>
              </a:rPr>
              <a:t> </a:t>
            </a:r>
            <a:r>
              <a:rPr lang="en-US" dirty="0" err="1">
                <a:latin typeface="+mj-lt"/>
              </a:rPr>
              <a:t>cáo</a:t>
            </a:r>
            <a:r>
              <a:rPr lang="en-US" dirty="0">
                <a:latin typeface="+mj-lt"/>
              </a:rPr>
              <a:t> </a:t>
            </a:r>
            <a:r>
              <a:rPr lang="en-US" dirty="0" err="1">
                <a:latin typeface="+mj-lt"/>
              </a:rPr>
              <a:t>nhanh</a:t>
            </a:r>
            <a:r>
              <a:rPr lang="en-US" dirty="0">
                <a:latin typeface="+mj-lt"/>
              </a:rPr>
              <a:t> </a:t>
            </a:r>
            <a:r>
              <a:rPr lang="en-US" dirty="0" err="1">
                <a:latin typeface="+mj-lt"/>
              </a:rPr>
              <a:t>chóng</a:t>
            </a:r>
            <a:r>
              <a:rPr lang="en-US" dirty="0">
                <a:latin typeface="+mj-lt"/>
              </a:rPr>
              <a:t>, </a:t>
            </a:r>
            <a:r>
              <a:rPr lang="en-US" dirty="0" err="1">
                <a:latin typeface="+mj-lt"/>
              </a:rPr>
              <a:t>chính</a:t>
            </a:r>
            <a:r>
              <a:rPr lang="en-US" dirty="0">
                <a:latin typeface="+mj-lt"/>
              </a:rPr>
              <a:t> </a:t>
            </a:r>
            <a:r>
              <a:rPr lang="en-US" dirty="0" err="1">
                <a:latin typeface="+mj-lt"/>
              </a:rPr>
              <a:t>xác</a:t>
            </a:r>
            <a:r>
              <a:rPr lang="en-US" dirty="0">
                <a:latin typeface="+mj-lt"/>
              </a:rPr>
              <a:t> </a:t>
            </a:r>
            <a:r>
              <a:rPr lang="en-US" dirty="0" err="1">
                <a:latin typeface="+mj-lt"/>
              </a:rPr>
              <a:t>giúp</a:t>
            </a:r>
            <a:r>
              <a:rPr lang="en-US" dirty="0">
                <a:latin typeface="+mj-lt"/>
              </a:rPr>
              <a:t> </a:t>
            </a:r>
            <a:r>
              <a:rPr lang="en-US" dirty="0" err="1">
                <a:latin typeface="+mj-lt"/>
              </a:rPr>
              <a:t>cho</a:t>
            </a:r>
            <a:r>
              <a:rPr lang="en-US" dirty="0">
                <a:latin typeface="+mj-lt"/>
              </a:rPr>
              <a:t> </a:t>
            </a:r>
            <a:r>
              <a:rPr lang="en-US" dirty="0" err="1">
                <a:latin typeface="+mj-lt"/>
              </a:rPr>
              <a:t>nhân</a:t>
            </a:r>
            <a:r>
              <a:rPr lang="en-US" dirty="0">
                <a:latin typeface="+mj-lt"/>
              </a:rPr>
              <a:t> </a:t>
            </a:r>
            <a:r>
              <a:rPr lang="en-US" dirty="0" err="1">
                <a:latin typeface="+mj-lt"/>
              </a:rPr>
              <a:t>viên</a:t>
            </a:r>
            <a:r>
              <a:rPr lang="en-US" dirty="0">
                <a:latin typeface="+mj-lt"/>
              </a:rPr>
              <a:t> </a:t>
            </a:r>
            <a:r>
              <a:rPr lang="en-US" dirty="0" err="1">
                <a:latin typeface="+mj-lt"/>
              </a:rPr>
              <a:t>kinh</a:t>
            </a:r>
            <a:r>
              <a:rPr lang="en-US" dirty="0">
                <a:latin typeface="+mj-lt"/>
              </a:rPr>
              <a:t> </a:t>
            </a:r>
            <a:r>
              <a:rPr lang="en-US" dirty="0" err="1">
                <a:latin typeface="+mj-lt"/>
              </a:rPr>
              <a:t>doanh</a:t>
            </a:r>
            <a:r>
              <a:rPr lang="en-US" dirty="0">
                <a:latin typeface="+mj-lt"/>
              </a:rPr>
              <a:t> </a:t>
            </a:r>
            <a:r>
              <a:rPr lang="en-US" dirty="0" err="1">
                <a:latin typeface="+mj-lt"/>
              </a:rPr>
              <a:t>đưa</a:t>
            </a:r>
            <a:r>
              <a:rPr lang="en-US" dirty="0">
                <a:latin typeface="+mj-lt"/>
              </a:rPr>
              <a:t> </a:t>
            </a:r>
            <a:r>
              <a:rPr lang="en-US" dirty="0" err="1">
                <a:latin typeface="+mj-lt"/>
              </a:rPr>
              <a:t>ra</a:t>
            </a:r>
            <a:r>
              <a:rPr lang="en-US" dirty="0">
                <a:latin typeface="+mj-lt"/>
              </a:rPr>
              <a:t> </a:t>
            </a:r>
            <a:r>
              <a:rPr lang="en-US" dirty="0" err="1">
                <a:latin typeface="+mj-lt"/>
              </a:rPr>
              <a:t>những</a:t>
            </a:r>
            <a:r>
              <a:rPr lang="en-US" dirty="0">
                <a:latin typeface="+mj-lt"/>
              </a:rPr>
              <a:t> </a:t>
            </a:r>
            <a:r>
              <a:rPr lang="en-US" dirty="0" err="1">
                <a:latin typeface="+mj-lt"/>
              </a:rPr>
              <a:t>phương</a:t>
            </a:r>
            <a:r>
              <a:rPr lang="en-US" dirty="0">
                <a:latin typeface="+mj-lt"/>
              </a:rPr>
              <a:t> </a:t>
            </a:r>
            <a:r>
              <a:rPr lang="en-US" dirty="0" err="1">
                <a:latin typeface="+mj-lt"/>
              </a:rPr>
              <a:t>án</a:t>
            </a:r>
            <a:r>
              <a:rPr lang="en-US" dirty="0">
                <a:latin typeface="+mj-lt"/>
              </a:rPr>
              <a:t> </a:t>
            </a:r>
            <a:r>
              <a:rPr lang="en-US" dirty="0" err="1">
                <a:latin typeface="+mj-lt"/>
              </a:rPr>
              <a:t>kinh</a:t>
            </a:r>
            <a:r>
              <a:rPr lang="en-US" dirty="0">
                <a:latin typeface="+mj-lt"/>
              </a:rPr>
              <a:t> </a:t>
            </a:r>
            <a:r>
              <a:rPr lang="en-US" dirty="0" err="1">
                <a:latin typeface="+mj-lt"/>
              </a:rPr>
              <a:t>doanh</a:t>
            </a:r>
            <a:r>
              <a:rPr lang="en-US" dirty="0">
                <a:latin typeface="+mj-lt"/>
              </a:rPr>
              <a:t> </a:t>
            </a:r>
            <a:r>
              <a:rPr lang="en-US" dirty="0" err="1">
                <a:latin typeface="+mj-lt"/>
              </a:rPr>
              <a:t>hợp</a:t>
            </a:r>
            <a:r>
              <a:rPr lang="en-US" dirty="0">
                <a:latin typeface="+mj-lt"/>
              </a:rPr>
              <a:t> </a:t>
            </a:r>
            <a:r>
              <a:rPr lang="en-US" dirty="0" err="1">
                <a:latin typeface="+mj-lt"/>
              </a:rPr>
              <a:t>lý</a:t>
            </a:r>
            <a:r>
              <a:rPr lang="en-US" dirty="0">
                <a:latin typeface="+mj-lt"/>
              </a:rPr>
              <a:t> </a:t>
            </a:r>
            <a:r>
              <a:rPr lang="en-US" dirty="0" err="1">
                <a:latin typeface="+mj-lt"/>
              </a:rPr>
              <a:t>và</a:t>
            </a:r>
            <a:r>
              <a:rPr lang="en-US" dirty="0">
                <a:latin typeface="+mj-lt"/>
              </a:rPr>
              <a:t> </a:t>
            </a:r>
            <a:r>
              <a:rPr lang="en-US" dirty="0" err="1">
                <a:latin typeface="+mj-lt"/>
              </a:rPr>
              <a:t>kịp</a:t>
            </a:r>
            <a:r>
              <a:rPr lang="en-US" dirty="0">
                <a:latin typeface="+mj-lt"/>
              </a:rPr>
              <a:t> </a:t>
            </a:r>
            <a:r>
              <a:rPr lang="en-US" dirty="0" err="1">
                <a:latin typeface="+mj-lt"/>
              </a:rPr>
              <a:t>thời</a:t>
            </a:r>
            <a:r>
              <a:rPr lang="en-US" dirty="0">
                <a:latin typeface="+mj-lt"/>
              </a:rPr>
              <a:t>.</a:t>
            </a:r>
            <a:endParaRPr lang="en-US" dirty="0">
              <a:latin typeface="+mj-lt"/>
            </a:endParaRPr>
          </a:p>
        </p:txBody>
      </p:sp>
      <p:sp>
        <p:nvSpPr>
          <p:cNvPr id="222" name="Google Shape;222;p34"/>
          <p:cNvSpPr txBox="1">
            <a:spLocks noGrp="1"/>
          </p:cNvSpPr>
          <p:nvPr>
            <p:ph type="subTitle" idx="3"/>
          </p:nvPr>
        </p:nvSpPr>
        <p:spPr>
          <a:xfrm>
            <a:off x="548541" y="604569"/>
            <a:ext cx="2505600" cy="572700"/>
          </a:xfrm>
          <a:prstGeom prst="rect">
            <a:avLst/>
          </a:prstGeom>
        </p:spPr>
        <p:txBody>
          <a:bodyPr spcFirstLastPara="1" wrap="square" lIns="91425" tIns="91425" rIns="91425" bIns="91425" anchor="b" anchorCtr="0">
            <a:noAutofit/>
          </a:bodyPr>
          <a:lstStyle/>
          <a:p>
            <a:pPr marL="0" indent="0"/>
            <a:r>
              <a:rPr lang="en-US" dirty="0" err="1" smtClean="0">
                <a:latin typeface="+mj-lt"/>
              </a:rPr>
              <a:t>Mục</a:t>
            </a:r>
            <a:r>
              <a:rPr lang="en-US" dirty="0" smtClean="0">
                <a:latin typeface="+mj-lt"/>
              </a:rPr>
              <a:t> </a:t>
            </a:r>
            <a:r>
              <a:rPr lang="en-US" dirty="0" err="1" smtClean="0">
                <a:latin typeface="+mj-lt"/>
              </a:rPr>
              <a:t>tiêu</a:t>
            </a:r>
            <a:r>
              <a:rPr lang="en-US" dirty="0" smtClean="0">
                <a:latin typeface="+mj-lt"/>
              </a:rPr>
              <a:t> :</a:t>
            </a:r>
            <a:endParaRPr lang="en-US" dirty="0">
              <a:solidFill>
                <a:srgbClr val="2B4B82"/>
              </a:solidFill>
              <a:latin typeface="+mj-lt"/>
            </a:endParaRPr>
          </a:p>
          <a:p>
            <a:pPr marL="0" lvl="0" indent="0" algn="l" rtl="0">
              <a:spcBef>
                <a:spcPts val="0"/>
              </a:spcBef>
              <a:spcAft>
                <a:spcPts val="0"/>
              </a:spcAft>
              <a:buNone/>
            </a:pPr>
            <a:endParaRPr dirty="0">
              <a:latin typeface="+mj-lt"/>
            </a:endParaRPr>
          </a:p>
        </p:txBody>
      </p:sp>
      <p:sp>
        <p:nvSpPr>
          <p:cNvPr id="11" name="Google Shape;220;p34"/>
          <p:cNvSpPr txBox="1">
            <a:spLocks/>
          </p:cNvSpPr>
          <p:nvPr/>
        </p:nvSpPr>
        <p:spPr>
          <a:xfrm>
            <a:off x="4657061" y="2160599"/>
            <a:ext cx="4381950" cy="157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Encode Sans"/>
              <a:buNone/>
              <a:defRPr sz="1200" b="0" i="0" u="none" strike="noStrike" cap="none">
                <a:solidFill>
                  <a:schemeClr val="dk1"/>
                </a:solidFill>
                <a:latin typeface="Encode Sans"/>
                <a:ea typeface="Encode Sans"/>
                <a:cs typeface="Encode Sans"/>
                <a:sym typeface="Encode Sans"/>
              </a:defRPr>
            </a:lvl1pPr>
            <a:lvl2pPr marL="914400" marR="0" lvl="1"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2pPr>
            <a:lvl3pPr marL="1371600" marR="0" lvl="2"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3pPr>
            <a:lvl4pPr marL="1828800" marR="0" lvl="3"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4pPr>
            <a:lvl5pPr marL="2286000" marR="0" lvl="4"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5pPr>
            <a:lvl6pPr marL="2743200" marR="0" lvl="5"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6pPr>
            <a:lvl7pPr marL="3200400" marR="0" lvl="6"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7pPr>
            <a:lvl8pPr marL="3657600" marR="0" lvl="7"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8pPr>
            <a:lvl9pPr marL="4114800" marR="0" lvl="8"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9pPr>
          </a:lstStyle>
          <a:p>
            <a:pPr algn="just">
              <a:lnSpc>
                <a:spcPct val="150000"/>
              </a:lnSpc>
              <a:spcBef>
                <a:spcPts val="200"/>
              </a:spcBef>
              <a:buClr>
                <a:srgbClr val="000000"/>
              </a:buClr>
            </a:pPr>
            <a:r>
              <a:rPr lang="en-US" b="1" i="1" dirty="0">
                <a:solidFill>
                  <a:schemeClr val="tx1"/>
                </a:solidFill>
                <a:effectLst>
                  <a:glow>
                    <a:srgbClr val="000000"/>
                  </a:glow>
                  <a:outerShdw blurRad="38100" dist="19050" dir="2700000" algn="tl">
                    <a:schemeClr val="dk1">
                      <a:alpha val="40000"/>
                    </a:schemeClr>
                  </a:outerShdw>
                  <a:reflection stA="0" endPos="0" fadeDir="0" sx="0" sy="0"/>
                </a:effectLst>
                <a:latin typeface="+mj-lt"/>
                <a:ea typeface="DengXian Light"/>
                <a:cs typeface="Times New Roman" panose="02020603050405020304" pitchFamily="18" charset="0"/>
              </a:rPr>
              <a:t>2.Đối </a:t>
            </a:r>
            <a:r>
              <a:rPr lang="en-US" b="1" i="1" dirty="0" err="1">
                <a:solidFill>
                  <a:schemeClr val="tx1"/>
                </a:solidFill>
                <a:effectLst>
                  <a:glow>
                    <a:srgbClr val="000000"/>
                  </a:glow>
                  <a:outerShdw blurRad="38100" dist="19050" dir="2700000" algn="tl">
                    <a:schemeClr val="dk1">
                      <a:alpha val="40000"/>
                    </a:schemeClr>
                  </a:outerShdw>
                  <a:reflection stA="0" endPos="0" fadeDir="0" sx="0" sy="0"/>
                </a:effectLst>
                <a:latin typeface="+mj-lt"/>
                <a:ea typeface="DengXian Light"/>
                <a:cs typeface="Times New Roman" panose="02020603050405020304" pitchFamily="18" charset="0"/>
              </a:rPr>
              <a:t>với</a:t>
            </a:r>
            <a:r>
              <a:rPr lang="en-US" b="1" i="1" dirty="0">
                <a:solidFill>
                  <a:schemeClr val="tx1"/>
                </a:solidFill>
                <a:effectLst>
                  <a:glow>
                    <a:srgbClr val="000000"/>
                  </a:glow>
                  <a:outerShdw blurRad="38100" dist="19050" dir="2700000" algn="tl">
                    <a:schemeClr val="dk1">
                      <a:alpha val="40000"/>
                    </a:schemeClr>
                  </a:outerShdw>
                  <a:reflection stA="0" endPos="0" fadeDir="0" sx="0" sy="0"/>
                </a:effectLst>
                <a:latin typeface="+mj-lt"/>
                <a:ea typeface="DengXian Light"/>
                <a:cs typeface="Times New Roman" panose="02020603050405020304" pitchFamily="18" charset="0"/>
              </a:rPr>
              <a:t> </a:t>
            </a:r>
            <a:r>
              <a:rPr lang="en-US" b="1" i="1" dirty="0" err="1">
                <a:solidFill>
                  <a:schemeClr val="tx1"/>
                </a:solidFill>
                <a:effectLst>
                  <a:glow>
                    <a:srgbClr val="000000"/>
                  </a:glow>
                  <a:outerShdw blurRad="38100" dist="19050" dir="2700000" algn="tl">
                    <a:schemeClr val="dk1">
                      <a:alpha val="40000"/>
                    </a:schemeClr>
                  </a:outerShdw>
                  <a:reflection stA="0" endPos="0" fadeDir="0" sx="0" sy="0"/>
                </a:effectLst>
                <a:latin typeface="+mj-lt"/>
                <a:ea typeface="DengXian Light"/>
                <a:cs typeface="Times New Roman" panose="02020603050405020304" pitchFamily="18" charset="0"/>
              </a:rPr>
              <a:t>Khách</a:t>
            </a:r>
            <a:r>
              <a:rPr lang="en-US" b="1" i="1" dirty="0">
                <a:solidFill>
                  <a:schemeClr val="tx1"/>
                </a:solidFill>
                <a:effectLst>
                  <a:glow>
                    <a:srgbClr val="000000"/>
                  </a:glow>
                  <a:outerShdw blurRad="38100" dist="19050" dir="2700000" algn="tl">
                    <a:schemeClr val="dk1">
                      <a:alpha val="40000"/>
                    </a:schemeClr>
                  </a:outerShdw>
                  <a:reflection stA="0" endPos="0" fadeDir="0" sx="0" sy="0"/>
                </a:effectLst>
                <a:latin typeface="+mj-lt"/>
                <a:ea typeface="DengXian Light"/>
                <a:cs typeface="Times New Roman" panose="02020603050405020304" pitchFamily="18" charset="0"/>
              </a:rPr>
              <a:t> </a:t>
            </a:r>
            <a:r>
              <a:rPr lang="en-US" b="1" i="1" dirty="0" err="1">
                <a:solidFill>
                  <a:schemeClr val="tx1"/>
                </a:solidFill>
                <a:effectLst>
                  <a:glow>
                    <a:srgbClr val="000000"/>
                  </a:glow>
                  <a:outerShdw blurRad="38100" dist="19050" dir="2700000" algn="tl">
                    <a:schemeClr val="dk1">
                      <a:alpha val="40000"/>
                    </a:schemeClr>
                  </a:outerShdw>
                  <a:reflection stA="0" endPos="0" fadeDir="0" sx="0" sy="0"/>
                </a:effectLst>
                <a:latin typeface="+mj-lt"/>
                <a:ea typeface="DengXian Light"/>
                <a:cs typeface="Times New Roman" panose="02020603050405020304" pitchFamily="18" charset="0"/>
              </a:rPr>
              <a:t>hàng</a:t>
            </a:r>
            <a:r>
              <a:rPr lang="en-US" b="1" i="1" dirty="0">
                <a:solidFill>
                  <a:schemeClr val="tx1"/>
                </a:solidFill>
                <a:effectLst>
                  <a:glow>
                    <a:srgbClr val="000000"/>
                  </a:glow>
                  <a:outerShdw blurRad="38100" dist="19050" dir="2700000" algn="tl">
                    <a:schemeClr val="dk1">
                      <a:alpha val="40000"/>
                    </a:schemeClr>
                  </a:outerShdw>
                  <a:reflection stA="0" endPos="0" fadeDir="0" sx="0" sy="0"/>
                </a:effectLst>
                <a:latin typeface="+mj-lt"/>
                <a:ea typeface="DengXian Light"/>
                <a:cs typeface="Times New Roman" panose="02020603050405020304" pitchFamily="18" charset="0"/>
              </a:rPr>
              <a:t>:</a:t>
            </a:r>
          </a:p>
          <a:p>
            <a:pPr marL="285750" lvl="0" indent="-285750" algn="just">
              <a:lnSpc>
                <a:spcPct val="130000"/>
              </a:lnSpc>
              <a:buFont typeface="Arial" panose="020B0604020202020204" pitchFamily="34" charset="0"/>
              <a:buChar char="•"/>
            </a:pPr>
            <a:r>
              <a:rPr lang="en-US" dirty="0" err="1">
                <a:latin typeface="+mj-lt"/>
                <a:ea typeface="Calibri" panose="020F0502020204030204" pitchFamily="34" charset="0"/>
              </a:rPr>
              <a:t>Dễ</a:t>
            </a:r>
            <a:r>
              <a:rPr lang="en-US" dirty="0">
                <a:latin typeface="+mj-lt"/>
                <a:ea typeface="Calibri" panose="020F0502020204030204" pitchFamily="34" charset="0"/>
              </a:rPr>
              <a:t> </a:t>
            </a:r>
            <a:r>
              <a:rPr lang="en-US" dirty="0" err="1">
                <a:latin typeface="+mj-lt"/>
                <a:ea typeface="Calibri" panose="020F0502020204030204" pitchFamily="34" charset="0"/>
              </a:rPr>
              <a:t>hiểu</a:t>
            </a:r>
            <a:r>
              <a:rPr lang="en-US" dirty="0">
                <a:latin typeface="+mj-lt"/>
                <a:ea typeface="Calibri" panose="020F0502020204030204" pitchFamily="34" charset="0"/>
              </a:rPr>
              <a:t>, </a:t>
            </a:r>
            <a:r>
              <a:rPr lang="en-US" dirty="0" err="1">
                <a:latin typeface="+mj-lt"/>
                <a:ea typeface="Calibri" panose="020F0502020204030204" pitchFamily="34" charset="0"/>
              </a:rPr>
              <a:t>dễ</a:t>
            </a:r>
            <a:r>
              <a:rPr lang="en-US" dirty="0">
                <a:latin typeface="+mj-lt"/>
                <a:ea typeface="Calibri" panose="020F0502020204030204" pitchFamily="34" charset="0"/>
              </a:rPr>
              <a:t> </a:t>
            </a:r>
            <a:r>
              <a:rPr lang="en-US" dirty="0" err="1">
                <a:latin typeface="+mj-lt"/>
                <a:ea typeface="Calibri" panose="020F0502020204030204" pitchFamily="34" charset="0"/>
              </a:rPr>
              <a:t>dùng</a:t>
            </a:r>
            <a:r>
              <a:rPr lang="en-US" dirty="0">
                <a:latin typeface="+mj-lt"/>
                <a:ea typeface="Calibri" panose="020F0502020204030204" pitchFamily="34" charset="0"/>
              </a:rPr>
              <a:t>, </a:t>
            </a:r>
            <a:r>
              <a:rPr lang="en-US" dirty="0" err="1">
                <a:latin typeface="+mj-lt"/>
                <a:ea typeface="Calibri" panose="020F0502020204030204" pitchFamily="34" charset="0"/>
              </a:rPr>
              <a:t>hấp</a:t>
            </a:r>
            <a:r>
              <a:rPr lang="en-US" dirty="0">
                <a:latin typeface="+mj-lt"/>
                <a:ea typeface="Calibri" panose="020F0502020204030204" pitchFamily="34" charset="0"/>
              </a:rPr>
              <a:t> </a:t>
            </a:r>
            <a:r>
              <a:rPr lang="en-US" dirty="0" err="1">
                <a:latin typeface="+mj-lt"/>
                <a:ea typeface="Calibri" panose="020F0502020204030204" pitchFamily="34" charset="0"/>
              </a:rPr>
              <a:t>dẫn</a:t>
            </a:r>
            <a:r>
              <a:rPr lang="en-US" dirty="0">
                <a:latin typeface="+mj-lt"/>
                <a:ea typeface="Calibri" panose="020F0502020204030204" pitchFamily="34" charset="0"/>
              </a:rPr>
              <a:t>, </a:t>
            </a:r>
            <a:r>
              <a:rPr lang="en-US" dirty="0" err="1">
                <a:latin typeface="+mj-lt"/>
                <a:ea typeface="Calibri" panose="020F0502020204030204" pitchFamily="34" charset="0"/>
              </a:rPr>
              <a:t>dễ</a:t>
            </a:r>
            <a:r>
              <a:rPr lang="en-US" dirty="0">
                <a:latin typeface="+mj-lt"/>
                <a:ea typeface="Calibri" panose="020F0502020204030204" pitchFamily="34" charset="0"/>
              </a:rPr>
              <a:t> </a:t>
            </a:r>
            <a:r>
              <a:rPr lang="en-US" dirty="0" err="1">
                <a:latin typeface="+mj-lt"/>
                <a:ea typeface="Calibri" panose="020F0502020204030204" pitchFamily="34" charset="0"/>
              </a:rPr>
              <a:t>tìm</a:t>
            </a:r>
            <a:r>
              <a:rPr lang="en-US" dirty="0">
                <a:latin typeface="+mj-lt"/>
                <a:ea typeface="Calibri" panose="020F0502020204030204" pitchFamily="34" charset="0"/>
              </a:rPr>
              <a:t> </a:t>
            </a:r>
            <a:r>
              <a:rPr lang="en-US" dirty="0" err="1">
                <a:latin typeface="+mj-lt"/>
                <a:ea typeface="Calibri" panose="020F0502020204030204" pitchFamily="34" charset="0"/>
              </a:rPr>
              <a:t>kiếm</a:t>
            </a:r>
            <a:r>
              <a:rPr lang="en-US" dirty="0">
                <a:latin typeface="+mj-lt"/>
                <a:ea typeface="Calibri" panose="020F0502020204030204" pitchFamily="34" charset="0"/>
              </a:rPr>
              <a:t> </a:t>
            </a:r>
            <a:r>
              <a:rPr lang="en-US" dirty="0" err="1">
                <a:latin typeface="+mj-lt"/>
                <a:ea typeface="Calibri" panose="020F0502020204030204" pitchFamily="34" charset="0"/>
              </a:rPr>
              <a:t>thông</a:t>
            </a:r>
            <a:r>
              <a:rPr lang="en-US" dirty="0">
                <a:latin typeface="+mj-lt"/>
                <a:ea typeface="Calibri" panose="020F0502020204030204" pitchFamily="34" charset="0"/>
              </a:rPr>
              <a:t> tin </a:t>
            </a:r>
            <a:r>
              <a:rPr lang="en-US" dirty="0" err="1">
                <a:latin typeface="+mj-lt"/>
                <a:ea typeface="Calibri" panose="020F0502020204030204" pitchFamily="34" charset="0"/>
              </a:rPr>
              <a:t>hàng</a:t>
            </a:r>
            <a:r>
              <a:rPr lang="en-US" dirty="0">
                <a:latin typeface="+mj-lt"/>
                <a:ea typeface="Calibri" panose="020F0502020204030204" pitchFamily="34" charset="0"/>
              </a:rPr>
              <a:t> </a:t>
            </a:r>
            <a:r>
              <a:rPr lang="en-US" dirty="0" err="1">
                <a:latin typeface="+mj-lt"/>
                <a:ea typeface="Calibri" panose="020F0502020204030204" pitchFamily="34" charset="0"/>
              </a:rPr>
              <a:t>hóa</a:t>
            </a:r>
            <a:r>
              <a:rPr lang="en-US" dirty="0">
                <a:latin typeface="+mj-lt"/>
                <a:ea typeface="Calibri" panose="020F0502020204030204" pitchFamily="34" charset="0"/>
              </a:rPr>
              <a:t>.</a:t>
            </a:r>
          </a:p>
          <a:p>
            <a:pPr marL="285750" lvl="0" indent="-285750" algn="just">
              <a:lnSpc>
                <a:spcPct val="130000"/>
              </a:lnSpc>
              <a:spcAft>
                <a:spcPts val="400"/>
              </a:spcAft>
              <a:buFont typeface="Arial" panose="020B0604020202020204" pitchFamily="34" charset="0"/>
              <a:buChar char="•"/>
            </a:pPr>
            <a:r>
              <a:rPr lang="en-US" dirty="0" err="1" smtClean="0">
                <a:latin typeface="+mj-lt"/>
                <a:ea typeface="Calibri" panose="020F0502020204030204" pitchFamily="34" charset="0"/>
              </a:rPr>
              <a:t>Đảm</a:t>
            </a:r>
            <a:r>
              <a:rPr lang="en-US" dirty="0" smtClean="0">
                <a:latin typeface="+mj-lt"/>
                <a:ea typeface="Calibri" panose="020F0502020204030204" pitchFamily="34" charset="0"/>
              </a:rPr>
              <a:t> </a:t>
            </a:r>
            <a:r>
              <a:rPr lang="en-US" dirty="0" err="1" smtClean="0">
                <a:latin typeface="+mj-lt"/>
                <a:ea typeface="Calibri" panose="020F0502020204030204" pitchFamily="34" charset="0"/>
              </a:rPr>
              <a:t>bảo</a:t>
            </a:r>
            <a:r>
              <a:rPr lang="en-US" dirty="0" smtClean="0">
                <a:latin typeface="+mj-lt"/>
                <a:ea typeface="Calibri" panose="020F0502020204030204" pitchFamily="34" charset="0"/>
              </a:rPr>
              <a:t> an </a:t>
            </a:r>
            <a:r>
              <a:rPr lang="en-US" dirty="0" err="1" smtClean="0">
                <a:latin typeface="+mj-lt"/>
                <a:ea typeface="Calibri" panose="020F0502020204030204" pitchFamily="34" charset="0"/>
              </a:rPr>
              <a:t>toàn</a:t>
            </a:r>
            <a:r>
              <a:rPr lang="en-US" dirty="0" smtClean="0">
                <a:latin typeface="+mj-lt"/>
                <a:ea typeface="Calibri" panose="020F0502020204030204" pitchFamily="34" charset="0"/>
              </a:rPr>
              <a:t> </a:t>
            </a:r>
            <a:r>
              <a:rPr lang="en-US" dirty="0" err="1" smtClean="0">
                <a:latin typeface="+mj-lt"/>
                <a:ea typeface="Calibri" panose="020F0502020204030204" pitchFamily="34" charset="0"/>
              </a:rPr>
              <a:t>tuyệt</a:t>
            </a:r>
            <a:r>
              <a:rPr lang="en-US" dirty="0" smtClean="0">
                <a:latin typeface="+mj-lt"/>
                <a:ea typeface="Calibri" panose="020F0502020204030204" pitchFamily="34" charset="0"/>
              </a:rPr>
              <a:t> </a:t>
            </a:r>
            <a:r>
              <a:rPr lang="en-US" dirty="0" err="1" smtClean="0">
                <a:latin typeface="+mj-lt"/>
                <a:ea typeface="Calibri" panose="020F0502020204030204" pitchFamily="34" charset="0"/>
              </a:rPr>
              <a:t>đối</a:t>
            </a:r>
            <a:r>
              <a:rPr lang="en-US" dirty="0" smtClean="0">
                <a:latin typeface="+mj-lt"/>
                <a:ea typeface="Calibri" panose="020F0502020204030204" pitchFamily="34" charset="0"/>
              </a:rPr>
              <a:t> </a:t>
            </a:r>
            <a:r>
              <a:rPr lang="en-US" dirty="0" err="1" smtClean="0">
                <a:latin typeface="+mj-lt"/>
                <a:ea typeface="Calibri" panose="020F0502020204030204" pitchFamily="34" charset="0"/>
              </a:rPr>
              <a:t>thông</a:t>
            </a:r>
            <a:r>
              <a:rPr lang="en-US" dirty="0" smtClean="0">
                <a:latin typeface="+mj-lt"/>
                <a:ea typeface="Calibri" panose="020F0502020204030204" pitchFamily="34" charset="0"/>
              </a:rPr>
              <a:t> tin </a:t>
            </a:r>
            <a:r>
              <a:rPr lang="en-US" dirty="0" err="1" smtClean="0">
                <a:latin typeface="+mj-lt"/>
                <a:ea typeface="Calibri" panose="020F0502020204030204" pitchFamily="34" charset="0"/>
              </a:rPr>
              <a:t>của</a:t>
            </a:r>
            <a:r>
              <a:rPr lang="en-US" dirty="0" smtClean="0">
                <a:latin typeface="+mj-lt"/>
                <a:ea typeface="Calibri" panose="020F0502020204030204" pitchFamily="34" charset="0"/>
              </a:rPr>
              <a:t> </a:t>
            </a:r>
            <a:r>
              <a:rPr lang="en-US" dirty="0" err="1" smtClean="0">
                <a:latin typeface="+mj-lt"/>
                <a:ea typeface="Calibri" panose="020F0502020204030204" pitchFamily="34" charset="0"/>
              </a:rPr>
              <a:t>khách</a:t>
            </a:r>
            <a:r>
              <a:rPr lang="en-US" dirty="0" smtClean="0">
                <a:latin typeface="+mj-lt"/>
                <a:ea typeface="Calibri" panose="020F0502020204030204" pitchFamily="34" charset="0"/>
              </a:rPr>
              <a:t> </a:t>
            </a:r>
            <a:r>
              <a:rPr lang="en-US" dirty="0" err="1" smtClean="0">
                <a:latin typeface="+mj-lt"/>
                <a:ea typeface="Calibri" panose="020F0502020204030204" pitchFamily="34" charset="0"/>
              </a:rPr>
              <a:t>hàng</a:t>
            </a:r>
            <a:r>
              <a:rPr lang="en-US" dirty="0" smtClean="0">
                <a:latin typeface="+mj-lt"/>
                <a:ea typeface="Calibri" panose="020F0502020204030204" pitchFamily="34" charset="0"/>
              </a:rPr>
              <a:t>.</a:t>
            </a:r>
            <a:endParaRPr lang="en-US" dirty="0">
              <a:latin typeface="+mj-lt"/>
              <a:ea typeface="Calibri" panose="020F0502020204030204" pitchFamily="34" charset="0"/>
            </a:endParaRPr>
          </a:p>
        </p:txBody>
      </p:sp>
      <p:sp>
        <p:nvSpPr>
          <p:cNvPr id="12" name="Google Shape;220;p34"/>
          <p:cNvSpPr txBox="1">
            <a:spLocks/>
          </p:cNvSpPr>
          <p:nvPr/>
        </p:nvSpPr>
        <p:spPr>
          <a:xfrm>
            <a:off x="4710224" y="3156516"/>
            <a:ext cx="4381950" cy="157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Encode Sans"/>
              <a:buNone/>
              <a:defRPr sz="1200" b="0" i="0" u="none" strike="noStrike" cap="none">
                <a:solidFill>
                  <a:schemeClr val="dk1"/>
                </a:solidFill>
                <a:latin typeface="Encode Sans"/>
                <a:ea typeface="Encode Sans"/>
                <a:cs typeface="Encode Sans"/>
                <a:sym typeface="Encode Sans"/>
              </a:defRPr>
            </a:lvl1pPr>
            <a:lvl2pPr marL="914400" marR="0" lvl="1"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2pPr>
            <a:lvl3pPr marL="1371600" marR="0" lvl="2"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3pPr>
            <a:lvl4pPr marL="1828800" marR="0" lvl="3"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4pPr>
            <a:lvl5pPr marL="2286000" marR="0" lvl="4"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5pPr>
            <a:lvl6pPr marL="2743200" marR="0" lvl="5"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6pPr>
            <a:lvl7pPr marL="3200400" marR="0" lvl="6"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7pPr>
            <a:lvl8pPr marL="3657600" marR="0" lvl="7"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8pPr>
            <a:lvl9pPr marL="4114800" marR="0" lvl="8"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9pPr>
          </a:lstStyle>
          <a:p>
            <a:pPr algn="just">
              <a:lnSpc>
                <a:spcPct val="150000"/>
              </a:lnSpc>
              <a:spcBef>
                <a:spcPts val="200"/>
              </a:spcBef>
              <a:buClr>
                <a:srgbClr val="000000"/>
              </a:buClr>
            </a:pPr>
            <a:r>
              <a:rPr lang="en-US" b="1" i="1" dirty="0">
                <a:solidFill>
                  <a:schemeClr val="tx1"/>
                </a:solidFill>
                <a:effectLst>
                  <a:glow>
                    <a:srgbClr val="000000"/>
                  </a:glow>
                  <a:outerShdw blurRad="38100" dist="19050" dir="2700000" algn="tl">
                    <a:schemeClr val="dk1">
                      <a:alpha val="40000"/>
                    </a:schemeClr>
                  </a:outerShdw>
                  <a:reflection stA="0" endPos="0" fadeDir="0" sx="0" sy="0"/>
                </a:effectLst>
                <a:latin typeface="+mj-lt"/>
                <a:ea typeface="DengXian Light"/>
                <a:cs typeface="Times New Roman" panose="02020603050405020304" pitchFamily="18" charset="0"/>
              </a:rPr>
              <a:t>3.Đối </a:t>
            </a:r>
            <a:r>
              <a:rPr lang="en-US" b="1" i="1" dirty="0" err="1">
                <a:solidFill>
                  <a:schemeClr val="tx1"/>
                </a:solidFill>
                <a:effectLst>
                  <a:glow>
                    <a:srgbClr val="000000"/>
                  </a:glow>
                  <a:outerShdw blurRad="38100" dist="19050" dir="2700000" algn="tl">
                    <a:schemeClr val="dk1">
                      <a:alpha val="40000"/>
                    </a:schemeClr>
                  </a:outerShdw>
                  <a:reflection stA="0" endPos="0" fadeDir="0" sx="0" sy="0"/>
                </a:effectLst>
                <a:latin typeface="+mj-lt"/>
                <a:ea typeface="DengXian Light"/>
                <a:cs typeface="Times New Roman" panose="02020603050405020304" pitchFamily="18" charset="0"/>
              </a:rPr>
              <a:t>với</a:t>
            </a:r>
            <a:r>
              <a:rPr lang="en-US" b="1" i="1" dirty="0">
                <a:solidFill>
                  <a:schemeClr val="tx1"/>
                </a:solidFill>
                <a:effectLst>
                  <a:glow>
                    <a:srgbClr val="000000"/>
                  </a:glow>
                  <a:outerShdw blurRad="38100" dist="19050" dir="2700000" algn="tl">
                    <a:schemeClr val="dk1">
                      <a:alpha val="40000"/>
                    </a:schemeClr>
                  </a:outerShdw>
                  <a:reflection stA="0" endPos="0" fadeDir="0" sx="0" sy="0"/>
                </a:effectLst>
                <a:latin typeface="+mj-lt"/>
                <a:ea typeface="DengXian Light"/>
                <a:cs typeface="Times New Roman" panose="02020603050405020304" pitchFamily="18" charset="0"/>
              </a:rPr>
              <a:t> </a:t>
            </a:r>
            <a:r>
              <a:rPr lang="vi-VN" b="1" i="1" dirty="0">
                <a:solidFill>
                  <a:schemeClr val="tx1"/>
                </a:solidFill>
                <a:effectLst>
                  <a:glow>
                    <a:srgbClr val="000000"/>
                  </a:glow>
                  <a:outerShdw blurRad="38100" dist="19050" dir="2700000" algn="tl">
                    <a:schemeClr val="dk1">
                      <a:alpha val="40000"/>
                    </a:schemeClr>
                  </a:outerShdw>
                  <a:reflection stA="0" endPos="0" fadeDir="0" sx="0" sy="0"/>
                </a:effectLst>
                <a:latin typeface="+mj-lt"/>
                <a:ea typeface="DengXian Light"/>
                <a:cs typeface="Times New Roman" panose="02020603050405020304" pitchFamily="18" charset="0"/>
              </a:rPr>
              <a:t>Nhân viên</a:t>
            </a:r>
            <a:r>
              <a:rPr lang="en-US" b="1" i="1" dirty="0">
                <a:solidFill>
                  <a:schemeClr val="tx1"/>
                </a:solidFill>
                <a:effectLst>
                  <a:glow>
                    <a:srgbClr val="000000"/>
                  </a:glow>
                  <a:outerShdw blurRad="38100" dist="19050" dir="2700000" algn="tl">
                    <a:schemeClr val="dk1">
                      <a:alpha val="40000"/>
                    </a:schemeClr>
                  </a:outerShdw>
                  <a:reflection stA="0" endPos="0" fadeDir="0" sx="0" sy="0"/>
                </a:effectLst>
                <a:latin typeface="+mj-lt"/>
                <a:ea typeface="DengXian Light"/>
                <a:cs typeface="Times New Roman" panose="02020603050405020304" pitchFamily="18" charset="0"/>
              </a:rPr>
              <a:t>:</a:t>
            </a:r>
          </a:p>
          <a:p>
            <a:pPr marL="285750" lvl="0" indent="-285750" algn="just">
              <a:lnSpc>
                <a:spcPct val="130000"/>
              </a:lnSpc>
              <a:buFont typeface="Arial" panose="020B0604020202020204" pitchFamily="34" charset="0"/>
              <a:buChar char="•"/>
            </a:pPr>
            <a:r>
              <a:rPr lang="en-US" dirty="0" err="1">
                <a:latin typeface="+mj-lt"/>
                <a:ea typeface="Calibri" panose="020F0502020204030204" pitchFamily="34" charset="0"/>
              </a:rPr>
              <a:t>Thêm</a:t>
            </a:r>
            <a:r>
              <a:rPr lang="en-US" dirty="0">
                <a:latin typeface="+mj-lt"/>
                <a:ea typeface="Calibri" panose="020F0502020204030204" pitchFamily="34" charset="0"/>
              </a:rPr>
              <a:t>, </a:t>
            </a:r>
            <a:r>
              <a:rPr lang="en-US" dirty="0" err="1">
                <a:latin typeface="+mj-lt"/>
                <a:ea typeface="Calibri" panose="020F0502020204030204" pitchFamily="34" charset="0"/>
              </a:rPr>
              <a:t>sửa</a:t>
            </a:r>
            <a:r>
              <a:rPr lang="en-US" dirty="0">
                <a:latin typeface="+mj-lt"/>
                <a:ea typeface="Calibri" panose="020F0502020204030204" pitchFamily="34" charset="0"/>
              </a:rPr>
              <a:t> </a:t>
            </a:r>
            <a:r>
              <a:rPr lang="en-US" dirty="0" err="1">
                <a:latin typeface="+mj-lt"/>
                <a:ea typeface="Calibri" panose="020F0502020204030204" pitchFamily="34" charset="0"/>
              </a:rPr>
              <a:t>thông</a:t>
            </a:r>
            <a:r>
              <a:rPr lang="en-US" dirty="0">
                <a:latin typeface="+mj-lt"/>
                <a:ea typeface="Calibri" panose="020F0502020204030204" pitchFamily="34" charset="0"/>
              </a:rPr>
              <a:t> tin </a:t>
            </a:r>
            <a:r>
              <a:rPr lang="en-US" dirty="0" err="1">
                <a:latin typeface="+mj-lt"/>
                <a:ea typeface="Calibri" panose="020F0502020204030204" pitchFamily="34" charset="0"/>
              </a:rPr>
              <a:t>hàng</a:t>
            </a:r>
            <a:r>
              <a:rPr lang="en-US" dirty="0">
                <a:latin typeface="+mj-lt"/>
                <a:ea typeface="Calibri" panose="020F0502020204030204" pitchFamily="34" charset="0"/>
              </a:rPr>
              <a:t> </a:t>
            </a:r>
            <a:r>
              <a:rPr lang="en-US" dirty="0" err="1">
                <a:latin typeface="+mj-lt"/>
                <a:ea typeface="Calibri" panose="020F0502020204030204" pitchFamily="34" charset="0"/>
              </a:rPr>
              <a:t>hóa</a:t>
            </a:r>
            <a:r>
              <a:rPr lang="en-US" dirty="0">
                <a:latin typeface="+mj-lt"/>
                <a:ea typeface="Calibri" panose="020F0502020204030204" pitchFamily="34" charset="0"/>
              </a:rPr>
              <a:t>, </a:t>
            </a:r>
            <a:r>
              <a:rPr lang="en-US" dirty="0" err="1">
                <a:latin typeface="+mj-lt"/>
                <a:ea typeface="Calibri" panose="020F0502020204030204" pitchFamily="34" charset="0"/>
              </a:rPr>
              <a:t>kiểm</a:t>
            </a:r>
            <a:r>
              <a:rPr lang="en-US" dirty="0">
                <a:latin typeface="+mj-lt"/>
                <a:ea typeface="Calibri" panose="020F0502020204030204" pitchFamily="34" charset="0"/>
              </a:rPr>
              <a:t> </a:t>
            </a:r>
            <a:r>
              <a:rPr lang="en-US" dirty="0" err="1">
                <a:latin typeface="+mj-lt"/>
                <a:ea typeface="Calibri" panose="020F0502020204030204" pitchFamily="34" charset="0"/>
              </a:rPr>
              <a:t>tra</a:t>
            </a:r>
            <a:r>
              <a:rPr lang="en-US" dirty="0">
                <a:latin typeface="+mj-lt"/>
                <a:ea typeface="Calibri" panose="020F0502020204030204" pitchFamily="34" charset="0"/>
              </a:rPr>
              <a:t> </a:t>
            </a:r>
            <a:r>
              <a:rPr lang="en-US" dirty="0" err="1">
                <a:latin typeface="+mj-lt"/>
                <a:ea typeface="Calibri" panose="020F0502020204030204" pitchFamily="34" charset="0"/>
              </a:rPr>
              <a:t>dữ</a:t>
            </a:r>
            <a:r>
              <a:rPr lang="en-US" dirty="0">
                <a:latin typeface="+mj-lt"/>
                <a:ea typeface="Calibri" panose="020F0502020204030204" pitchFamily="34" charset="0"/>
              </a:rPr>
              <a:t> </a:t>
            </a:r>
            <a:r>
              <a:rPr lang="en-US" dirty="0" err="1">
                <a:latin typeface="+mj-lt"/>
                <a:ea typeface="Calibri" panose="020F0502020204030204" pitchFamily="34" charset="0"/>
              </a:rPr>
              <a:t>liệu</a:t>
            </a:r>
            <a:r>
              <a:rPr lang="en-US" dirty="0">
                <a:latin typeface="+mj-lt"/>
                <a:ea typeface="Calibri" panose="020F0502020204030204" pitchFamily="34" charset="0"/>
              </a:rPr>
              <a:t> </a:t>
            </a:r>
            <a:r>
              <a:rPr lang="en-US" dirty="0" err="1">
                <a:latin typeface="+mj-lt"/>
                <a:ea typeface="Calibri" panose="020F0502020204030204" pitchFamily="34" charset="0"/>
              </a:rPr>
              <a:t>nhập</a:t>
            </a:r>
            <a:r>
              <a:rPr lang="en-US" dirty="0">
                <a:latin typeface="+mj-lt"/>
                <a:ea typeface="Calibri" panose="020F0502020204030204" pitchFamily="34" charset="0"/>
              </a:rPr>
              <a:t> </a:t>
            </a:r>
            <a:r>
              <a:rPr lang="en-US" dirty="0" err="1">
                <a:latin typeface="+mj-lt"/>
                <a:ea typeface="Calibri" panose="020F0502020204030204" pitchFamily="34" charset="0"/>
              </a:rPr>
              <a:t>vào</a:t>
            </a:r>
            <a:r>
              <a:rPr lang="en-US" dirty="0">
                <a:latin typeface="+mj-lt"/>
                <a:ea typeface="Calibri" panose="020F0502020204030204" pitchFamily="34" charset="0"/>
              </a:rPr>
              <a:t>.</a:t>
            </a:r>
          </a:p>
          <a:p>
            <a:pPr marL="285750" lvl="0" indent="-285750" algn="just">
              <a:lnSpc>
                <a:spcPct val="130000"/>
              </a:lnSpc>
              <a:buFont typeface="Arial" panose="020B0604020202020204" pitchFamily="34" charset="0"/>
              <a:buChar char="•"/>
            </a:pPr>
            <a:r>
              <a:rPr lang="en-US" dirty="0">
                <a:latin typeface="+mj-lt"/>
                <a:ea typeface="Calibri" panose="020F0502020204030204" pitchFamily="34" charset="0"/>
              </a:rPr>
              <a:t>Theo </a:t>
            </a:r>
            <a:r>
              <a:rPr lang="en-US" dirty="0" err="1">
                <a:latin typeface="+mj-lt"/>
                <a:ea typeface="Calibri" panose="020F0502020204030204" pitchFamily="34" charset="0"/>
              </a:rPr>
              <a:t>dõi</a:t>
            </a:r>
            <a:r>
              <a:rPr lang="en-US" dirty="0">
                <a:latin typeface="+mj-lt"/>
                <a:ea typeface="Calibri" panose="020F0502020204030204" pitchFamily="34" charset="0"/>
              </a:rPr>
              <a:t>, </a:t>
            </a:r>
            <a:r>
              <a:rPr lang="en-US" dirty="0" err="1">
                <a:latin typeface="+mj-lt"/>
                <a:ea typeface="Calibri" panose="020F0502020204030204" pitchFamily="34" charset="0"/>
              </a:rPr>
              <a:t>xử</a:t>
            </a:r>
            <a:r>
              <a:rPr lang="en-US" dirty="0">
                <a:latin typeface="+mj-lt"/>
                <a:ea typeface="Calibri" panose="020F0502020204030204" pitchFamily="34" charset="0"/>
              </a:rPr>
              <a:t> </a:t>
            </a:r>
            <a:r>
              <a:rPr lang="en-US" dirty="0" err="1">
                <a:latin typeface="+mj-lt"/>
                <a:ea typeface="Calibri" panose="020F0502020204030204" pitchFamily="34" charset="0"/>
              </a:rPr>
              <a:t>lý</a:t>
            </a:r>
            <a:r>
              <a:rPr lang="en-US" dirty="0">
                <a:latin typeface="+mj-lt"/>
                <a:ea typeface="Calibri" panose="020F0502020204030204" pitchFamily="34" charset="0"/>
              </a:rPr>
              <a:t> </a:t>
            </a:r>
            <a:r>
              <a:rPr lang="en-US" dirty="0" err="1">
                <a:latin typeface="+mj-lt"/>
                <a:ea typeface="Calibri" panose="020F0502020204030204" pitchFamily="34" charset="0"/>
              </a:rPr>
              <a:t>việc</a:t>
            </a:r>
            <a:r>
              <a:rPr lang="en-US" dirty="0">
                <a:latin typeface="+mj-lt"/>
                <a:ea typeface="Calibri" panose="020F0502020204030204" pitchFamily="34" charset="0"/>
              </a:rPr>
              <a:t> </a:t>
            </a:r>
            <a:r>
              <a:rPr lang="en-US" dirty="0" err="1">
                <a:latin typeface="+mj-lt"/>
                <a:ea typeface="Calibri" panose="020F0502020204030204" pitchFamily="34" charset="0"/>
              </a:rPr>
              <a:t>đặt</a:t>
            </a:r>
            <a:r>
              <a:rPr lang="en-US" dirty="0">
                <a:latin typeface="+mj-lt"/>
                <a:ea typeface="Calibri" panose="020F0502020204030204" pitchFamily="34" charset="0"/>
              </a:rPr>
              <a:t> </a:t>
            </a:r>
            <a:r>
              <a:rPr lang="en-US" dirty="0" err="1">
                <a:latin typeface="+mj-lt"/>
                <a:ea typeface="Calibri" panose="020F0502020204030204" pitchFamily="34" charset="0"/>
              </a:rPr>
              <a:t>hàng</a:t>
            </a:r>
            <a:r>
              <a:rPr lang="en-US" dirty="0">
                <a:latin typeface="+mj-lt"/>
                <a:ea typeface="Calibri" panose="020F0502020204030204" pitchFamily="34" charset="0"/>
              </a:rPr>
              <a:t>, </a:t>
            </a:r>
            <a:r>
              <a:rPr lang="en-US" dirty="0" err="1">
                <a:latin typeface="+mj-lt"/>
                <a:ea typeface="Calibri" panose="020F0502020204030204" pitchFamily="34" charset="0"/>
              </a:rPr>
              <a:t>quá</a:t>
            </a:r>
            <a:r>
              <a:rPr lang="en-US" dirty="0">
                <a:latin typeface="+mj-lt"/>
                <a:ea typeface="Calibri" panose="020F0502020204030204" pitchFamily="34" charset="0"/>
              </a:rPr>
              <a:t> </a:t>
            </a:r>
            <a:r>
              <a:rPr lang="en-US" dirty="0" err="1">
                <a:latin typeface="+mj-lt"/>
                <a:ea typeface="Calibri" panose="020F0502020204030204" pitchFamily="34" charset="0"/>
              </a:rPr>
              <a:t>trình</a:t>
            </a:r>
            <a:r>
              <a:rPr lang="en-US" dirty="0">
                <a:latin typeface="+mj-lt"/>
                <a:ea typeface="Calibri" panose="020F0502020204030204" pitchFamily="34" charset="0"/>
              </a:rPr>
              <a:t> </a:t>
            </a:r>
            <a:r>
              <a:rPr lang="en-US" dirty="0" err="1">
                <a:latin typeface="+mj-lt"/>
                <a:ea typeface="Calibri" panose="020F0502020204030204" pitchFamily="34" charset="0"/>
              </a:rPr>
              <a:t>mua</a:t>
            </a:r>
            <a:r>
              <a:rPr lang="en-US" dirty="0">
                <a:latin typeface="+mj-lt"/>
                <a:ea typeface="Calibri" panose="020F0502020204030204" pitchFamily="34" charset="0"/>
              </a:rPr>
              <a:t> </a:t>
            </a:r>
            <a:r>
              <a:rPr lang="en-US" dirty="0" err="1">
                <a:latin typeface="+mj-lt"/>
                <a:ea typeface="Calibri" panose="020F0502020204030204" pitchFamily="34" charset="0"/>
              </a:rPr>
              <a:t>bán</a:t>
            </a:r>
            <a:r>
              <a:rPr lang="en-US" dirty="0">
                <a:latin typeface="+mj-lt"/>
                <a:ea typeface="Calibri" panose="020F0502020204030204" pitchFamily="34" charset="0"/>
              </a:rPr>
              <a:t> </a:t>
            </a:r>
            <a:r>
              <a:rPr lang="en-US" dirty="0" err="1">
                <a:latin typeface="+mj-lt"/>
                <a:ea typeface="Calibri" panose="020F0502020204030204" pitchFamily="34" charset="0"/>
              </a:rPr>
              <a:t>của</a:t>
            </a:r>
            <a:r>
              <a:rPr lang="en-US" dirty="0">
                <a:latin typeface="+mj-lt"/>
                <a:ea typeface="Calibri" panose="020F0502020204030204" pitchFamily="34" charset="0"/>
              </a:rPr>
              <a:t> </a:t>
            </a:r>
            <a:r>
              <a:rPr lang="en-US" dirty="0" err="1">
                <a:latin typeface="+mj-lt"/>
                <a:ea typeface="Calibri" panose="020F0502020204030204" pitchFamily="34" charset="0"/>
              </a:rPr>
              <a:t>cửa</a:t>
            </a:r>
            <a:r>
              <a:rPr lang="en-US" dirty="0">
                <a:latin typeface="+mj-lt"/>
                <a:ea typeface="Calibri" panose="020F0502020204030204" pitchFamily="34" charset="0"/>
              </a:rPr>
              <a:t> </a:t>
            </a:r>
            <a:r>
              <a:rPr lang="en-US" dirty="0" err="1">
                <a:latin typeface="+mj-lt"/>
                <a:ea typeface="Calibri" panose="020F0502020204030204" pitchFamily="34" charset="0"/>
              </a:rPr>
              <a:t>hàng</a:t>
            </a:r>
            <a:r>
              <a:rPr lang="en-US" dirty="0">
                <a:latin typeface="+mj-lt"/>
                <a:ea typeface="Calibri" panose="020F0502020204030204" pitchFamily="34" charset="0"/>
              </a:rPr>
              <a:t>.</a:t>
            </a:r>
          </a:p>
          <a:p>
            <a:pPr marL="285750" lvl="0" indent="-285750" algn="just">
              <a:lnSpc>
                <a:spcPct val="130000"/>
              </a:lnSpc>
              <a:buFont typeface="Arial" panose="020B0604020202020204" pitchFamily="34" charset="0"/>
              <a:buChar char="•"/>
            </a:pPr>
            <a:r>
              <a:rPr lang="en-US" dirty="0" err="1">
                <a:latin typeface="+mj-lt"/>
                <a:ea typeface="Calibri" panose="020F0502020204030204" pitchFamily="34" charset="0"/>
              </a:rPr>
              <a:t>Xem</a:t>
            </a:r>
            <a:r>
              <a:rPr lang="en-US" dirty="0">
                <a:latin typeface="+mj-lt"/>
                <a:ea typeface="Calibri" panose="020F0502020204030204" pitchFamily="34" charset="0"/>
              </a:rPr>
              <a:t> </a:t>
            </a:r>
            <a:r>
              <a:rPr lang="en-US" dirty="0" err="1">
                <a:latin typeface="+mj-lt"/>
                <a:ea typeface="Calibri" panose="020F0502020204030204" pitchFamily="34" charset="0"/>
              </a:rPr>
              <a:t>và</a:t>
            </a:r>
            <a:r>
              <a:rPr lang="en-US" dirty="0">
                <a:latin typeface="+mj-lt"/>
                <a:ea typeface="Calibri" panose="020F0502020204030204" pitchFamily="34" charset="0"/>
              </a:rPr>
              <a:t> </a:t>
            </a:r>
            <a:r>
              <a:rPr lang="en-US" dirty="0" err="1">
                <a:latin typeface="+mj-lt"/>
                <a:ea typeface="Calibri" panose="020F0502020204030204" pitchFamily="34" charset="0"/>
              </a:rPr>
              <a:t>tra</a:t>
            </a:r>
            <a:r>
              <a:rPr lang="en-US" dirty="0">
                <a:latin typeface="+mj-lt"/>
                <a:ea typeface="Calibri" panose="020F0502020204030204" pitchFamily="34" charset="0"/>
              </a:rPr>
              <a:t> </a:t>
            </a:r>
            <a:r>
              <a:rPr lang="en-US" dirty="0" err="1">
                <a:latin typeface="+mj-lt"/>
                <a:ea typeface="Calibri" panose="020F0502020204030204" pitchFamily="34" charset="0"/>
              </a:rPr>
              <a:t>cứu</a:t>
            </a:r>
            <a:r>
              <a:rPr lang="en-US" dirty="0">
                <a:latin typeface="+mj-lt"/>
                <a:ea typeface="Calibri" panose="020F0502020204030204" pitchFamily="34" charset="0"/>
              </a:rPr>
              <a:t> </a:t>
            </a:r>
            <a:r>
              <a:rPr lang="en-US" dirty="0" err="1">
                <a:latin typeface="+mj-lt"/>
                <a:ea typeface="Calibri" panose="020F0502020204030204" pitchFamily="34" charset="0"/>
              </a:rPr>
              <a:t>thông</a:t>
            </a:r>
            <a:r>
              <a:rPr lang="en-US" dirty="0">
                <a:latin typeface="+mj-lt"/>
                <a:ea typeface="Calibri" panose="020F0502020204030204" pitchFamily="34" charset="0"/>
              </a:rPr>
              <a:t> tin </a:t>
            </a:r>
            <a:r>
              <a:rPr lang="en-US" dirty="0" err="1">
                <a:latin typeface="+mj-lt"/>
                <a:ea typeface="Calibri" panose="020F0502020204030204" pitchFamily="34" charset="0"/>
              </a:rPr>
              <a:t>hàng</a:t>
            </a:r>
            <a:r>
              <a:rPr lang="en-US" dirty="0">
                <a:latin typeface="+mj-lt"/>
                <a:ea typeface="Calibri" panose="020F0502020204030204" pitchFamily="34" charset="0"/>
              </a:rPr>
              <a:t> </a:t>
            </a:r>
            <a:r>
              <a:rPr lang="en-US" dirty="0" err="1">
                <a:latin typeface="+mj-lt"/>
                <a:ea typeface="Calibri" panose="020F0502020204030204" pitchFamily="34" charset="0"/>
              </a:rPr>
              <a:t>hóa</a:t>
            </a:r>
            <a:r>
              <a:rPr lang="en-US" dirty="0">
                <a:latin typeface="+mj-lt"/>
                <a:ea typeface="Calibri" panose="020F0502020204030204" pitchFamily="34" charset="0"/>
              </a:rPr>
              <a:t>.</a:t>
            </a:r>
          </a:p>
          <a:p>
            <a:pPr marL="285750" lvl="0" indent="-285750" algn="just">
              <a:lnSpc>
                <a:spcPct val="130000"/>
              </a:lnSpc>
              <a:buFont typeface="Arial" panose="020B0604020202020204" pitchFamily="34" charset="0"/>
              <a:buChar char="•"/>
            </a:pPr>
            <a:r>
              <a:rPr lang="en-US" dirty="0" err="1">
                <a:latin typeface="+mj-lt"/>
                <a:ea typeface="Calibri" panose="020F0502020204030204" pitchFamily="34" charset="0"/>
              </a:rPr>
              <a:t>Xem</a:t>
            </a:r>
            <a:r>
              <a:rPr lang="en-US" dirty="0">
                <a:latin typeface="+mj-lt"/>
                <a:ea typeface="Calibri" panose="020F0502020204030204" pitchFamily="34" charset="0"/>
              </a:rPr>
              <a:t>, </a:t>
            </a:r>
            <a:r>
              <a:rPr lang="en-US" dirty="0" err="1">
                <a:latin typeface="+mj-lt"/>
                <a:ea typeface="Calibri" panose="020F0502020204030204" pitchFamily="34" charset="0"/>
              </a:rPr>
              <a:t>theo</a:t>
            </a:r>
            <a:r>
              <a:rPr lang="en-US" dirty="0">
                <a:latin typeface="+mj-lt"/>
                <a:ea typeface="Calibri" panose="020F0502020204030204" pitchFamily="34" charset="0"/>
              </a:rPr>
              <a:t> </a:t>
            </a:r>
            <a:r>
              <a:rPr lang="en-US" dirty="0" err="1">
                <a:latin typeface="+mj-lt"/>
                <a:ea typeface="Calibri" panose="020F0502020204030204" pitchFamily="34" charset="0"/>
              </a:rPr>
              <a:t>dõi</a:t>
            </a:r>
            <a:r>
              <a:rPr lang="en-US" dirty="0">
                <a:latin typeface="+mj-lt"/>
                <a:ea typeface="Calibri" panose="020F0502020204030204" pitchFamily="34" charset="0"/>
              </a:rPr>
              <a:t> </a:t>
            </a:r>
            <a:r>
              <a:rPr lang="en-US" dirty="0" err="1">
                <a:latin typeface="+mj-lt"/>
                <a:ea typeface="Calibri" panose="020F0502020204030204" pitchFamily="34" charset="0"/>
              </a:rPr>
              <a:t>hàng</a:t>
            </a:r>
            <a:r>
              <a:rPr lang="en-US" dirty="0">
                <a:latin typeface="+mj-lt"/>
                <a:ea typeface="Calibri" panose="020F0502020204030204" pitchFamily="34" charset="0"/>
              </a:rPr>
              <a:t> </a:t>
            </a:r>
            <a:r>
              <a:rPr lang="en-US" dirty="0" err="1">
                <a:latin typeface="+mj-lt"/>
                <a:ea typeface="Calibri" panose="020F0502020204030204" pitchFamily="34" charset="0"/>
              </a:rPr>
              <a:t>hóa</a:t>
            </a:r>
            <a:r>
              <a:rPr lang="en-US" dirty="0">
                <a:latin typeface="+mj-lt"/>
                <a:ea typeface="Calibri" panose="020F0502020204030204" pitchFamily="34" charset="0"/>
              </a:rPr>
              <a:t>, </a:t>
            </a:r>
            <a:r>
              <a:rPr lang="en-US" dirty="0" err="1">
                <a:latin typeface="+mj-lt"/>
                <a:ea typeface="Calibri" panose="020F0502020204030204" pitchFamily="34" charset="0"/>
              </a:rPr>
              <a:t>đơn</a:t>
            </a:r>
            <a:r>
              <a:rPr lang="en-US" dirty="0">
                <a:latin typeface="+mj-lt"/>
                <a:ea typeface="Calibri" panose="020F0502020204030204" pitchFamily="34" charset="0"/>
              </a:rPr>
              <a:t> </a:t>
            </a:r>
            <a:r>
              <a:rPr lang="en-US" dirty="0" err="1">
                <a:latin typeface="+mj-lt"/>
                <a:ea typeface="Calibri" panose="020F0502020204030204" pitchFamily="34" charset="0"/>
              </a:rPr>
              <a:t>đặt</a:t>
            </a:r>
            <a:r>
              <a:rPr lang="en-US" dirty="0">
                <a:latin typeface="+mj-lt"/>
                <a:ea typeface="Calibri" panose="020F0502020204030204" pitchFamily="34" charset="0"/>
              </a:rPr>
              <a:t> </a:t>
            </a:r>
            <a:r>
              <a:rPr lang="en-US" dirty="0" err="1">
                <a:latin typeface="+mj-lt"/>
                <a:ea typeface="Calibri" panose="020F0502020204030204" pitchFamily="34" charset="0"/>
              </a:rPr>
              <a:t>hàng</a:t>
            </a:r>
            <a:r>
              <a:rPr lang="en-US" dirty="0">
                <a:latin typeface="+mj-lt"/>
                <a:ea typeface="Calibri" panose="020F0502020204030204" pitchFamily="34" charset="0"/>
              </a:rPr>
              <a:t> </a:t>
            </a:r>
            <a:r>
              <a:rPr lang="en-US" dirty="0" err="1">
                <a:latin typeface="+mj-lt"/>
                <a:ea typeface="Calibri" panose="020F0502020204030204" pitchFamily="34" charset="0"/>
              </a:rPr>
              <a:t>và</a:t>
            </a:r>
            <a:r>
              <a:rPr lang="en-US" dirty="0">
                <a:latin typeface="+mj-lt"/>
                <a:ea typeface="Calibri" panose="020F0502020204030204" pitchFamily="34" charset="0"/>
              </a:rPr>
              <a:t> </a:t>
            </a:r>
            <a:r>
              <a:rPr lang="en-US" dirty="0" err="1">
                <a:latin typeface="+mj-lt"/>
                <a:ea typeface="Calibri" panose="020F0502020204030204" pitchFamily="34" charset="0"/>
              </a:rPr>
              <a:t>khách</a:t>
            </a:r>
            <a:r>
              <a:rPr lang="en-US" dirty="0">
                <a:latin typeface="+mj-lt"/>
                <a:ea typeface="Calibri" panose="020F0502020204030204" pitchFamily="34" charset="0"/>
              </a:rPr>
              <a:t> </a:t>
            </a:r>
            <a:r>
              <a:rPr lang="en-US" dirty="0" err="1">
                <a:latin typeface="+mj-lt"/>
                <a:ea typeface="Calibri" panose="020F0502020204030204" pitchFamily="34" charset="0"/>
              </a:rPr>
              <a:t>hàng</a:t>
            </a:r>
            <a:r>
              <a:rPr lang="en-US" dirty="0">
                <a:latin typeface="+mj-lt"/>
                <a:ea typeface="Calibri" panose="020F0502020204030204" pitchFamily="34" charset="0"/>
              </a:rPr>
              <a:t>.</a:t>
            </a:r>
          </a:p>
          <a:p>
            <a:pPr marL="285750" lvl="0" indent="-285750" algn="just">
              <a:lnSpc>
                <a:spcPct val="130000"/>
              </a:lnSpc>
              <a:spcAft>
                <a:spcPts val="400"/>
              </a:spcAft>
              <a:buFont typeface="Arial" panose="020B0604020202020204" pitchFamily="34" charset="0"/>
              <a:buChar char="•"/>
            </a:pPr>
            <a:r>
              <a:rPr lang="en-US" dirty="0" err="1">
                <a:latin typeface="+mj-lt"/>
                <a:ea typeface="Calibri" panose="020F0502020204030204" pitchFamily="34" charset="0"/>
              </a:rPr>
              <a:t>Thồng</a:t>
            </a:r>
            <a:r>
              <a:rPr lang="en-US" dirty="0">
                <a:latin typeface="+mj-lt"/>
                <a:ea typeface="Calibri" panose="020F0502020204030204" pitchFamily="34" charset="0"/>
              </a:rPr>
              <a:t> </a:t>
            </a:r>
            <a:r>
              <a:rPr lang="en-US" dirty="0" err="1">
                <a:latin typeface="+mj-lt"/>
                <a:ea typeface="Calibri" panose="020F0502020204030204" pitchFamily="34" charset="0"/>
              </a:rPr>
              <a:t>kê</a:t>
            </a:r>
            <a:r>
              <a:rPr lang="en-US" dirty="0">
                <a:latin typeface="+mj-lt"/>
                <a:ea typeface="Calibri" panose="020F0502020204030204" pitchFamily="34" charset="0"/>
              </a:rPr>
              <a:t> </a:t>
            </a:r>
            <a:r>
              <a:rPr lang="en-US" dirty="0" err="1">
                <a:latin typeface="+mj-lt"/>
                <a:ea typeface="Calibri" panose="020F0502020204030204" pitchFamily="34" charset="0"/>
              </a:rPr>
              <a:t>nhập</a:t>
            </a:r>
            <a:r>
              <a:rPr lang="en-US" dirty="0">
                <a:latin typeface="+mj-lt"/>
                <a:ea typeface="Calibri" panose="020F0502020204030204" pitchFamily="34" charset="0"/>
              </a:rPr>
              <a:t>, </a:t>
            </a:r>
            <a:r>
              <a:rPr lang="en-US" dirty="0" err="1">
                <a:latin typeface="+mj-lt"/>
                <a:ea typeface="Calibri" panose="020F0502020204030204" pitchFamily="34" charset="0"/>
              </a:rPr>
              <a:t>xuất</a:t>
            </a:r>
            <a:r>
              <a:rPr lang="en-US" dirty="0">
                <a:latin typeface="+mj-lt"/>
                <a:ea typeface="Calibri" panose="020F0502020204030204" pitchFamily="34" charset="0"/>
              </a:rPr>
              <a:t>, </a:t>
            </a:r>
            <a:r>
              <a:rPr lang="en-US" dirty="0" err="1">
                <a:latin typeface="+mj-lt"/>
                <a:ea typeface="Calibri" panose="020F0502020204030204" pitchFamily="34" charset="0"/>
              </a:rPr>
              <a:t>tồn</a:t>
            </a:r>
            <a:r>
              <a:rPr lang="en-US" dirty="0">
                <a:latin typeface="+mj-lt"/>
                <a:ea typeface="Calibri" panose="020F0502020204030204" pitchFamily="34" charset="0"/>
              </a:rPr>
              <a:t> </a:t>
            </a:r>
            <a:r>
              <a:rPr lang="en-US" dirty="0" err="1">
                <a:latin typeface="+mj-lt"/>
                <a:ea typeface="Calibri" panose="020F0502020204030204" pitchFamily="34" charset="0"/>
              </a:rPr>
              <a:t>kho</a:t>
            </a:r>
            <a:r>
              <a:rPr lang="en-US" dirty="0">
                <a:latin typeface="+mj-lt"/>
                <a:ea typeface="Calibri" panose="020F0502020204030204" pitchFamily="34" charset="0"/>
              </a:rPr>
              <a:t>, </a:t>
            </a:r>
            <a:r>
              <a:rPr lang="en-US" dirty="0" err="1">
                <a:latin typeface="+mj-lt"/>
                <a:ea typeface="Calibri" panose="020F0502020204030204" pitchFamily="34" charset="0"/>
              </a:rPr>
              <a:t>hàng</a:t>
            </a:r>
            <a:r>
              <a:rPr lang="en-US" dirty="0">
                <a:latin typeface="+mj-lt"/>
                <a:ea typeface="Calibri" panose="020F0502020204030204" pitchFamily="34" charset="0"/>
              </a:rPr>
              <a:t> </a:t>
            </a:r>
            <a:r>
              <a:rPr lang="en-US" dirty="0" err="1">
                <a:latin typeface="+mj-lt"/>
                <a:ea typeface="Calibri" panose="020F0502020204030204" pitchFamily="34" charset="0"/>
              </a:rPr>
              <a:t>hóa</a:t>
            </a:r>
            <a:r>
              <a:rPr lang="en-US" dirty="0">
                <a:latin typeface="+mj-lt"/>
                <a:ea typeface="Calibri" panose="020F0502020204030204" pitchFamily="34" charset="0"/>
              </a:rPr>
              <a:t> </a:t>
            </a:r>
            <a:r>
              <a:rPr lang="en-US" dirty="0" err="1">
                <a:latin typeface="+mj-lt"/>
                <a:ea typeface="Calibri" panose="020F0502020204030204" pitchFamily="34" charset="0"/>
              </a:rPr>
              <a:t>bán</a:t>
            </a:r>
            <a:r>
              <a:rPr lang="en-US" dirty="0">
                <a:latin typeface="+mj-lt"/>
                <a:ea typeface="Calibri" panose="020F0502020204030204" pitchFamily="34" charset="0"/>
              </a:rPr>
              <a:t> </a:t>
            </a:r>
            <a:r>
              <a:rPr lang="en-US" dirty="0" err="1">
                <a:latin typeface="+mj-lt"/>
                <a:ea typeface="Calibri" panose="020F0502020204030204" pitchFamily="34" charset="0"/>
              </a:rPr>
              <a:t>được</a:t>
            </a:r>
            <a:r>
              <a:rPr lang="en-US" dirty="0">
                <a:latin typeface="+mj-lt"/>
                <a:ea typeface="Calibri" panose="020F0502020204030204" pitchFamily="34" charset="0"/>
              </a:rPr>
              <a:t>.</a:t>
            </a:r>
            <a:endParaRPr lang="en-US" dirty="0">
              <a:latin typeface="+mj-lt"/>
              <a:ea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5"/>
          <p:cNvSpPr txBox="1">
            <a:spLocks noGrp="1"/>
          </p:cNvSpPr>
          <p:nvPr>
            <p:ph type="subTitle" idx="4"/>
          </p:nvPr>
        </p:nvSpPr>
        <p:spPr>
          <a:xfrm>
            <a:off x="719998" y="4300786"/>
            <a:ext cx="23055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latin typeface="+mj-lt"/>
              </a:rPr>
              <a:t>Frontend</a:t>
            </a:r>
            <a:endParaRPr dirty="0">
              <a:latin typeface="+mj-lt"/>
            </a:endParaRPr>
          </a:p>
        </p:txBody>
      </p:sp>
      <p:sp>
        <p:nvSpPr>
          <p:cNvPr id="231" name="Google Shape;231;p35"/>
          <p:cNvSpPr txBox="1">
            <a:spLocks noGrp="1"/>
          </p:cNvSpPr>
          <p:nvPr>
            <p:ph type="title"/>
          </p:nvPr>
        </p:nvSpPr>
        <p:spPr>
          <a:xfrm>
            <a:off x="719998" y="-44496"/>
            <a:ext cx="7704000" cy="572700"/>
          </a:xfrm>
          <a:prstGeom prst="rect">
            <a:avLst/>
          </a:prstGeom>
        </p:spPr>
        <p:txBody>
          <a:bodyPr spcFirstLastPara="1" wrap="square" lIns="91425" tIns="91425" rIns="91425" bIns="91425" anchor="t" anchorCtr="0">
            <a:noAutofit/>
          </a:bodyPr>
          <a:lstStyle/>
          <a:p>
            <a:pPr>
              <a:lnSpc>
                <a:spcPts val="7680"/>
              </a:lnSpc>
            </a:pPr>
            <a:r>
              <a:rPr lang="en-US" sz="3200" dirty="0" err="1" smtClean="0">
                <a:solidFill>
                  <a:schemeClr val="tx1"/>
                </a:solidFill>
                <a:latin typeface="+mj-lt"/>
              </a:rPr>
              <a:t>Các</a:t>
            </a:r>
            <a:r>
              <a:rPr lang="en-US" sz="3200" dirty="0" smtClean="0">
                <a:solidFill>
                  <a:schemeClr val="tx1"/>
                </a:solidFill>
                <a:latin typeface="+mj-lt"/>
              </a:rPr>
              <a:t> </a:t>
            </a:r>
            <a:r>
              <a:rPr lang="en-US" sz="3200" dirty="0" err="1">
                <a:solidFill>
                  <a:schemeClr val="tx1"/>
                </a:solidFill>
                <a:latin typeface="+mj-lt"/>
              </a:rPr>
              <a:t>tính</a:t>
            </a:r>
            <a:r>
              <a:rPr lang="en-US" sz="3200" dirty="0">
                <a:solidFill>
                  <a:schemeClr val="tx1"/>
                </a:solidFill>
                <a:latin typeface="+mj-lt"/>
              </a:rPr>
              <a:t> </a:t>
            </a:r>
            <a:r>
              <a:rPr lang="en-US" sz="3200" dirty="0" err="1">
                <a:solidFill>
                  <a:schemeClr val="tx1"/>
                </a:solidFill>
                <a:latin typeface="+mj-lt"/>
              </a:rPr>
              <a:t>năng</a:t>
            </a:r>
            <a:r>
              <a:rPr lang="en-US" sz="3200" dirty="0">
                <a:solidFill>
                  <a:schemeClr val="tx1"/>
                </a:solidFill>
                <a:latin typeface="+mj-lt"/>
              </a:rPr>
              <a:t> </a:t>
            </a:r>
            <a:r>
              <a:rPr lang="en-US" sz="3200" dirty="0" err="1">
                <a:solidFill>
                  <a:schemeClr val="tx1"/>
                </a:solidFill>
                <a:latin typeface="+mj-lt"/>
              </a:rPr>
              <a:t>của</a:t>
            </a:r>
            <a:r>
              <a:rPr lang="en-US" sz="3200" dirty="0">
                <a:solidFill>
                  <a:schemeClr val="tx1"/>
                </a:solidFill>
                <a:latin typeface="+mj-lt"/>
              </a:rPr>
              <a:t> </a:t>
            </a:r>
            <a:r>
              <a:rPr lang="en-US" sz="3200" dirty="0" err="1">
                <a:solidFill>
                  <a:schemeClr val="tx1"/>
                </a:solidFill>
                <a:latin typeface="+mj-lt"/>
              </a:rPr>
              <a:t>hệ</a:t>
            </a:r>
            <a:r>
              <a:rPr lang="en-US" sz="3200" dirty="0">
                <a:solidFill>
                  <a:schemeClr val="tx1"/>
                </a:solidFill>
                <a:latin typeface="+mj-lt"/>
              </a:rPr>
              <a:t> </a:t>
            </a:r>
            <a:r>
              <a:rPr lang="en-US" sz="3200" dirty="0" err="1">
                <a:solidFill>
                  <a:schemeClr val="tx1"/>
                </a:solidFill>
                <a:latin typeface="+mj-lt"/>
              </a:rPr>
              <a:t>thống</a:t>
            </a:r>
            <a:endParaRPr lang="en-US" sz="3200" dirty="0">
              <a:solidFill>
                <a:schemeClr val="tx1"/>
              </a:solidFill>
              <a:latin typeface="+mj-lt"/>
            </a:endParaRPr>
          </a:p>
        </p:txBody>
      </p:sp>
      <p:sp>
        <p:nvSpPr>
          <p:cNvPr id="235" name="Google Shape;235;p35"/>
          <p:cNvSpPr txBox="1">
            <a:spLocks noGrp="1"/>
          </p:cNvSpPr>
          <p:nvPr>
            <p:ph type="subTitle" idx="5"/>
          </p:nvPr>
        </p:nvSpPr>
        <p:spPr>
          <a:xfrm>
            <a:off x="4742286" y="4300786"/>
            <a:ext cx="23055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latin typeface="+mj-lt"/>
              </a:rPr>
              <a:t>Backend</a:t>
            </a:r>
            <a:endParaRPr dirty="0">
              <a:latin typeface="+mj-lt"/>
            </a:endParaRPr>
          </a:p>
        </p:txBody>
      </p:sp>
      <p:pic>
        <p:nvPicPr>
          <p:cNvPr id="12" name="Picture 11"/>
          <p:cNvPicPr>
            <a:picLocks noChangeAspect="1"/>
          </p:cNvPicPr>
          <p:nvPr/>
        </p:nvPicPr>
        <p:blipFill>
          <a:blip r:embed="rId3"/>
          <a:stretch>
            <a:fillRect/>
          </a:stretch>
        </p:blipFill>
        <p:spPr>
          <a:xfrm>
            <a:off x="4742286" y="1155405"/>
            <a:ext cx="3536933" cy="3211032"/>
          </a:xfrm>
          <a:prstGeom prst="rect">
            <a:avLst/>
          </a:prstGeom>
        </p:spPr>
      </p:pic>
      <p:pic>
        <p:nvPicPr>
          <p:cNvPr id="13" name="Picture 12"/>
          <p:cNvPicPr>
            <a:picLocks noChangeAspect="1"/>
          </p:cNvPicPr>
          <p:nvPr/>
        </p:nvPicPr>
        <p:blipFill>
          <a:blip r:embed="rId4"/>
          <a:stretch>
            <a:fillRect/>
          </a:stretch>
        </p:blipFill>
        <p:spPr>
          <a:xfrm>
            <a:off x="805058" y="1155405"/>
            <a:ext cx="3596952" cy="321103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5" name="Google Shape;245;p36"/>
          <p:cNvSpPr txBox="1">
            <a:spLocks noGrp="1"/>
          </p:cNvSpPr>
          <p:nvPr>
            <p:ph type="subTitle" idx="7"/>
          </p:nvPr>
        </p:nvSpPr>
        <p:spPr>
          <a:xfrm>
            <a:off x="4907361" y="1113838"/>
            <a:ext cx="3314400" cy="475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0" dirty="0" smtClean="0">
                <a:latin typeface="+mj-lt"/>
              </a:rPr>
              <a:t>Backend</a:t>
            </a:r>
            <a:endParaRPr b="0" dirty="0">
              <a:latin typeface="+mj-lt"/>
            </a:endParaRPr>
          </a:p>
        </p:txBody>
      </p:sp>
      <p:sp>
        <p:nvSpPr>
          <p:cNvPr id="246" name="Google Shape;246;p36"/>
          <p:cNvSpPr txBox="1">
            <a:spLocks noGrp="1"/>
          </p:cNvSpPr>
          <p:nvPr>
            <p:ph type="subTitle" idx="5"/>
          </p:nvPr>
        </p:nvSpPr>
        <p:spPr>
          <a:xfrm>
            <a:off x="791400" y="1065988"/>
            <a:ext cx="3314400" cy="475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0" dirty="0" smtClean="0">
                <a:latin typeface="+mj-lt"/>
              </a:rPr>
              <a:t>Frontend</a:t>
            </a:r>
            <a:endParaRPr b="0" dirty="0">
              <a:latin typeface="+mj-lt"/>
            </a:endParaRPr>
          </a:p>
        </p:txBody>
      </p:sp>
      <p:sp>
        <p:nvSpPr>
          <p:cNvPr id="248" name="Google Shape;248;p36"/>
          <p:cNvSpPr txBox="1">
            <a:spLocks noGrp="1"/>
          </p:cNvSpPr>
          <p:nvPr>
            <p:ph type="title"/>
          </p:nvPr>
        </p:nvSpPr>
        <p:spPr>
          <a:xfrm>
            <a:off x="720000" y="254277"/>
            <a:ext cx="7704000" cy="572700"/>
          </a:xfrm>
          <a:prstGeom prst="rect">
            <a:avLst/>
          </a:prstGeom>
        </p:spPr>
        <p:txBody>
          <a:bodyPr spcFirstLastPara="1" wrap="square" lIns="91425" tIns="91425" rIns="91425" bIns="91425" anchor="t" anchorCtr="0">
            <a:noAutofit/>
          </a:bodyPr>
          <a:lstStyle/>
          <a:p>
            <a:pPr lvl="0"/>
            <a:r>
              <a:rPr lang="en-US" sz="3200" dirty="0" err="1">
                <a:solidFill>
                  <a:schemeClr val="tx1"/>
                </a:solidFill>
                <a:latin typeface="+mj-lt"/>
              </a:rPr>
              <a:t>Phân</a:t>
            </a:r>
            <a:r>
              <a:rPr lang="en-US" sz="3200" dirty="0">
                <a:solidFill>
                  <a:schemeClr val="tx1"/>
                </a:solidFill>
                <a:latin typeface="+mj-lt"/>
              </a:rPr>
              <a:t> </a:t>
            </a:r>
            <a:r>
              <a:rPr lang="en-US" sz="3200" dirty="0" err="1">
                <a:solidFill>
                  <a:schemeClr val="tx1"/>
                </a:solidFill>
                <a:latin typeface="+mj-lt"/>
              </a:rPr>
              <a:t>tích</a:t>
            </a:r>
            <a:r>
              <a:rPr lang="en-US" sz="3200" dirty="0">
                <a:solidFill>
                  <a:schemeClr val="tx1"/>
                </a:solidFill>
                <a:latin typeface="+mj-lt"/>
              </a:rPr>
              <a:t> </a:t>
            </a:r>
            <a:r>
              <a:rPr lang="en-US" sz="3200" dirty="0" err="1">
                <a:solidFill>
                  <a:schemeClr val="tx1"/>
                </a:solidFill>
                <a:latin typeface="+mj-lt"/>
              </a:rPr>
              <a:t>và</a:t>
            </a:r>
            <a:r>
              <a:rPr lang="en-US" sz="3200" dirty="0">
                <a:solidFill>
                  <a:schemeClr val="tx1"/>
                </a:solidFill>
                <a:latin typeface="+mj-lt"/>
              </a:rPr>
              <a:t> </a:t>
            </a:r>
            <a:r>
              <a:rPr lang="en-US" sz="3200" dirty="0" err="1">
                <a:solidFill>
                  <a:schemeClr val="tx1"/>
                </a:solidFill>
                <a:latin typeface="+mj-lt"/>
              </a:rPr>
              <a:t>khởi</a:t>
            </a:r>
            <a:r>
              <a:rPr lang="en-US" sz="3200" dirty="0">
                <a:solidFill>
                  <a:schemeClr val="tx1"/>
                </a:solidFill>
                <a:latin typeface="+mj-lt"/>
              </a:rPr>
              <a:t> </a:t>
            </a:r>
            <a:r>
              <a:rPr lang="en-US" sz="3200" dirty="0" err="1">
                <a:solidFill>
                  <a:schemeClr val="tx1"/>
                </a:solidFill>
                <a:latin typeface="+mj-lt"/>
              </a:rPr>
              <a:t>tạo</a:t>
            </a:r>
            <a:r>
              <a:rPr lang="en-US" sz="3200" dirty="0">
                <a:solidFill>
                  <a:schemeClr val="tx1"/>
                </a:solidFill>
                <a:latin typeface="+mj-lt"/>
              </a:rPr>
              <a:t> CSDL</a:t>
            </a:r>
            <a:endParaRPr dirty="0">
              <a:solidFill>
                <a:schemeClr val="tx1"/>
              </a:solidFill>
              <a:latin typeface="+mj-lt"/>
            </a:endParaRPr>
          </a:p>
        </p:txBody>
      </p:sp>
      <p:sp>
        <p:nvSpPr>
          <p:cNvPr id="252" name="Google Shape;252;p36"/>
          <p:cNvSpPr/>
          <p:nvPr/>
        </p:nvSpPr>
        <p:spPr>
          <a:xfrm>
            <a:off x="648600" y="1280188"/>
            <a:ext cx="142800" cy="142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254" name="Google Shape;254;p36"/>
          <p:cNvSpPr/>
          <p:nvPr/>
        </p:nvSpPr>
        <p:spPr>
          <a:xfrm>
            <a:off x="4764561" y="1283953"/>
            <a:ext cx="142800" cy="142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pic>
        <p:nvPicPr>
          <p:cNvPr id="8" name="Picture 7"/>
          <p:cNvPicPr>
            <a:picLocks noChangeAspect="1"/>
          </p:cNvPicPr>
          <p:nvPr/>
        </p:nvPicPr>
        <p:blipFill>
          <a:blip r:embed="rId3"/>
          <a:stretch>
            <a:fillRect/>
          </a:stretch>
        </p:blipFill>
        <p:spPr>
          <a:xfrm>
            <a:off x="648600" y="1541488"/>
            <a:ext cx="3457200" cy="3238876"/>
          </a:xfrm>
          <a:prstGeom prst="rect">
            <a:avLst/>
          </a:prstGeom>
        </p:spPr>
      </p:pic>
      <p:sp>
        <p:nvSpPr>
          <p:cNvPr id="22" name="Google Shape;246;p36"/>
          <p:cNvSpPr txBox="1">
            <a:spLocks noGrp="1"/>
          </p:cNvSpPr>
          <p:nvPr>
            <p:ph type="subTitle" idx="5"/>
          </p:nvPr>
        </p:nvSpPr>
        <p:spPr>
          <a:xfrm>
            <a:off x="765126" y="768988"/>
            <a:ext cx="3314400" cy="475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latin typeface="+mj-lt"/>
              </a:rPr>
              <a:t>Biểu đồ usecase</a:t>
            </a:r>
            <a:endParaRPr dirty="0">
              <a:latin typeface="+mj-lt"/>
            </a:endParaRPr>
          </a:p>
        </p:txBody>
      </p:sp>
      <p:pic>
        <p:nvPicPr>
          <p:cNvPr id="9" name="Picture 8"/>
          <p:cNvPicPr>
            <a:picLocks noChangeAspect="1"/>
          </p:cNvPicPr>
          <p:nvPr/>
        </p:nvPicPr>
        <p:blipFill>
          <a:blip r:embed="rId4"/>
          <a:stretch>
            <a:fillRect/>
          </a:stretch>
        </p:blipFill>
        <p:spPr>
          <a:xfrm>
            <a:off x="4572000" y="1541488"/>
            <a:ext cx="4068726" cy="323887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7"/>
          <p:cNvSpPr txBox="1">
            <a:spLocks noGrp="1"/>
          </p:cNvSpPr>
          <p:nvPr>
            <p:ph type="title"/>
          </p:nvPr>
        </p:nvSpPr>
        <p:spPr>
          <a:xfrm>
            <a:off x="591114" y="-83683"/>
            <a:ext cx="7704000" cy="572700"/>
          </a:xfrm>
          <a:prstGeom prst="rect">
            <a:avLst/>
          </a:prstGeom>
        </p:spPr>
        <p:txBody>
          <a:bodyPr spcFirstLastPara="1" wrap="square" lIns="91425" tIns="91425" rIns="91425" bIns="91425" anchor="t" anchorCtr="0">
            <a:noAutofit/>
          </a:bodyPr>
          <a:lstStyle/>
          <a:p>
            <a:pPr>
              <a:lnSpc>
                <a:spcPts val="7230"/>
              </a:lnSpc>
            </a:pPr>
            <a:r>
              <a:rPr lang="en-US" sz="3200" dirty="0" err="1">
                <a:solidFill>
                  <a:schemeClr val="tx1"/>
                </a:solidFill>
                <a:latin typeface="+mj-lt"/>
              </a:rPr>
              <a:t>Khởi</a:t>
            </a:r>
            <a:r>
              <a:rPr lang="en-US" sz="3200" dirty="0">
                <a:solidFill>
                  <a:schemeClr val="tx1"/>
                </a:solidFill>
                <a:latin typeface="+mj-lt"/>
              </a:rPr>
              <a:t> </a:t>
            </a:r>
            <a:r>
              <a:rPr lang="en-US" sz="3200" dirty="0" err="1">
                <a:solidFill>
                  <a:schemeClr val="tx1"/>
                </a:solidFill>
                <a:latin typeface="+mj-lt"/>
              </a:rPr>
              <a:t>tạo</a:t>
            </a:r>
            <a:r>
              <a:rPr lang="en-US" sz="3200" dirty="0">
                <a:solidFill>
                  <a:schemeClr val="tx1"/>
                </a:solidFill>
                <a:latin typeface="+mj-lt"/>
              </a:rPr>
              <a:t> CSDL</a:t>
            </a:r>
            <a:endParaRPr lang="en-US" sz="3200" dirty="0">
              <a:solidFill>
                <a:schemeClr val="tx1"/>
              </a:solidFill>
              <a:latin typeface="+mj-lt"/>
            </a:endParaRPr>
          </a:p>
        </p:txBody>
      </p:sp>
      <p:sp>
        <p:nvSpPr>
          <p:cNvPr id="265" name="Google Shape;265;p37"/>
          <p:cNvSpPr txBox="1">
            <a:spLocks noGrp="1"/>
          </p:cNvSpPr>
          <p:nvPr>
            <p:ph type="subTitle" idx="7"/>
          </p:nvPr>
        </p:nvSpPr>
        <p:spPr>
          <a:xfrm>
            <a:off x="798442" y="824619"/>
            <a:ext cx="20964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latin typeface="+mj-lt"/>
              </a:rPr>
              <a:t>Cart</a:t>
            </a:r>
            <a:endParaRPr dirty="0">
              <a:latin typeface="+mj-lt"/>
            </a:endParaRPr>
          </a:p>
        </p:txBody>
      </p:sp>
      <p:sp>
        <p:nvSpPr>
          <p:cNvPr id="267" name="Google Shape;267;p37"/>
          <p:cNvSpPr txBox="1">
            <a:spLocks noGrp="1"/>
          </p:cNvSpPr>
          <p:nvPr>
            <p:ph type="subTitle" idx="9"/>
          </p:nvPr>
        </p:nvSpPr>
        <p:spPr>
          <a:xfrm>
            <a:off x="3823630" y="1098664"/>
            <a:ext cx="2091600" cy="377100"/>
          </a:xfrm>
          <a:prstGeom prst="rect">
            <a:avLst/>
          </a:prstGeom>
        </p:spPr>
        <p:txBody>
          <a:bodyPr spcFirstLastPara="1" wrap="square" lIns="91425" tIns="91425" rIns="91425" bIns="91425" anchor="b" anchorCtr="0">
            <a:noAutofit/>
          </a:bodyPr>
          <a:lstStyle/>
          <a:p>
            <a:pPr algn="ctr">
              <a:lnSpc>
                <a:spcPts val="7680"/>
              </a:lnSpc>
            </a:pPr>
            <a:r>
              <a:rPr lang="en-US" dirty="0">
                <a:solidFill>
                  <a:schemeClr val="tx1"/>
                </a:solidFill>
                <a:latin typeface="+mj-lt"/>
              </a:rPr>
              <a:t>Categories</a:t>
            </a:r>
            <a:endParaRPr lang="en-US" dirty="0">
              <a:solidFill>
                <a:schemeClr val="tx1"/>
              </a:solidFill>
              <a:latin typeface="+mj-lt"/>
            </a:endParaRPr>
          </a:p>
        </p:txBody>
      </p:sp>
      <p:sp>
        <p:nvSpPr>
          <p:cNvPr id="272" name="Google Shape;272;p37"/>
          <p:cNvSpPr txBox="1">
            <a:spLocks noGrp="1"/>
          </p:cNvSpPr>
          <p:nvPr>
            <p:ph type="subTitle" idx="15"/>
          </p:nvPr>
        </p:nvSpPr>
        <p:spPr>
          <a:xfrm>
            <a:off x="756473" y="3290421"/>
            <a:ext cx="2091600" cy="377100"/>
          </a:xfrm>
          <a:prstGeom prst="rect">
            <a:avLst/>
          </a:prstGeom>
        </p:spPr>
        <p:txBody>
          <a:bodyPr spcFirstLastPara="1" wrap="square" lIns="91425" tIns="91425" rIns="91425" bIns="91425" anchor="b" anchorCtr="0">
            <a:noAutofit/>
          </a:bodyPr>
          <a:lstStyle/>
          <a:p>
            <a:pPr marL="0" indent="0"/>
            <a:r>
              <a:rPr lang="vi-VN" dirty="0" smtClean="0">
                <a:solidFill>
                  <a:schemeClr val="tx1"/>
                </a:solidFill>
                <a:latin typeface="+mj-lt"/>
              </a:rPr>
              <a:t>Order</a:t>
            </a:r>
            <a:endParaRPr lang="en-US" dirty="0">
              <a:solidFill>
                <a:schemeClr val="tx1"/>
              </a:solidFill>
              <a:latin typeface="+mj-lt"/>
            </a:endParaRPr>
          </a:p>
          <a:p>
            <a:pPr marL="0" lvl="0" indent="0" algn="l" rtl="0">
              <a:spcBef>
                <a:spcPts val="0"/>
              </a:spcBef>
              <a:spcAft>
                <a:spcPts val="0"/>
              </a:spcAft>
              <a:buNone/>
            </a:pPr>
            <a:endParaRPr dirty="0">
              <a:latin typeface="+mj-lt"/>
            </a:endParaRPr>
          </a:p>
        </p:txBody>
      </p:sp>
      <p:sp>
        <p:nvSpPr>
          <p:cNvPr id="273" name="Google Shape;273;p37"/>
          <p:cNvSpPr/>
          <p:nvPr/>
        </p:nvSpPr>
        <p:spPr>
          <a:xfrm>
            <a:off x="643844" y="925574"/>
            <a:ext cx="142800" cy="142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275" name="Google Shape;275;p37"/>
          <p:cNvSpPr/>
          <p:nvPr/>
        </p:nvSpPr>
        <p:spPr>
          <a:xfrm>
            <a:off x="4126643" y="996974"/>
            <a:ext cx="142800" cy="142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278" name="Google Shape;278;p37"/>
          <p:cNvSpPr/>
          <p:nvPr/>
        </p:nvSpPr>
        <p:spPr>
          <a:xfrm>
            <a:off x="613673" y="3088979"/>
            <a:ext cx="142800" cy="142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pic>
        <p:nvPicPr>
          <p:cNvPr id="22" name="Picture 21"/>
          <p:cNvPicPr>
            <a:picLocks noChangeAspect="1"/>
          </p:cNvPicPr>
          <p:nvPr/>
        </p:nvPicPr>
        <p:blipFill>
          <a:blip r:embed="rId3"/>
          <a:stretch>
            <a:fillRect/>
          </a:stretch>
        </p:blipFill>
        <p:spPr>
          <a:xfrm>
            <a:off x="613673" y="1294741"/>
            <a:ext cx="2954261" cy="1618580"/>
          </a:xfrm>
          <a:prstGeom prst="rect">
            <a:avLst/>
          </a:prstGeom>
        </p:spPr>
      </p:pic>
      <p:pic>
        <p:nvPicPr>
          <p:cNvPr id="10" name="Picture 9"/>
          <p:cNvPicPr>
            <a:picLocks noChangeAspect="1"/>
          </p:cNvPicPr>
          <p:nvPr/>
        </p:nvPicPr>
        <p:blipFill>
          <a:blip r:embed="rId4"/>
          <a:stretch>
            <a:fillRect/>
          </a:stretch>
        </p:blipFill>
        <p:spPr>
          <a:xfrm>
            <a:off x="4121705" y="1294511"/>
            <a:ext cx="3749365" cy="1094270"/>
          </a:xfrm>
          <a:prstGeom prst="rect">
            <a:avLst/>
          </a:prstGeom>
        </p:spPr>
      </p:pic>
      <p:sp>
        <p:nvSpPr>
          <p:cNvPr id="34" name="Google Shape;265;p37"/>
          <p:cNvSpPr txBox="1">
            <a:spLocks noGrp="1"/>
          </p:cNvSpPr>
          <p:nvPr>
            <p:ph type="subTitle" idx="7"/>
          </p:nvPr>
        </p:nvSpPr>
        <p:spPr>
          <a:xfrm>
            <a:off x="4121705" y="2920409"/>
            <a:ext cx="2096400" cy="377100"/>
          </a:xfrm>
          <a:prstGeom prst="rect">
            <a:avLst/>
          </a:prstGeom>
        </p:spPr>
        <p:txBody>
          <a:bodyPr spcFirstLastPara="1" wrap="square" lIns="91425" tIns="91425" rIns="91425" bIns="91425" anchor="b" anchorCtr="0">
            <a:noAutofit/>
          </a:bodyPr>
          <a:lstStyle/>
          <a:p>
            <a:r>
              <a:rPr lang="vi-VN" dirty="0" smtClean="0">
                <a:solidFill>
                  <a:schemeClr val="tx1"/>
                </a:solidFill>
                <a:latin typeface="+mj-lt"/>
              </a:rPr>
              <a:t>Order_Detail</a:t>
            </a:r>
            <a:endParaRPr lang="en-US" dirty="0">
              <a:solidFill>
                <a:schemeClr val="tx1"/>
              </a:solidFill>
              <a:latin typeface="+mj-lt"/>
            </a:endParaRPr>
          </a:p>
        </p:txBody>
      </p:sp>
      <p:sp>
        <p:nvSpPr>
          <p:cNvPr id="35" name="Google Shape;278;p37"/>
          <p:cNvSpPr/>
          <p:nvPr/>
        </p:nvSpPr>
        <p:spPr>
          <a:xfrm>
            <a:off x="4121705" y="3017579"/>
            <a:ext cx="142800" cy="142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pic>
        <p:nvPicPr>
          <p:cNvPr id="36" name="Picture 35"/>
          <p:cNvPicPr>
            <a:picLocks noChangeAspect="1"/>
          </p:cNvPicPr>
          <p:nvPr/>
        </p:nvPicPr>
        <p:blipFill>
          <a:blip r:embed="rId5"/>
          <a:stretch>
            <a:fillRect/>
          </a:stretch>
        </p:blipFill>
        <p:spPr>
          <a:xfrm>
            <a:off x="614206" y="3290421"/>
            <a:ext cx="2953728" cy="1626847"/>
          </a:xfrm>
          <a:prstGeom prst="rect">
            <a:avLst/>
          </a:prstGeom>
        </p:spPr>
      </p:pic>
      <p:pic>
        <p:nvPicPr>
          <p:cNvPr id="37" name="Picture 36"/>
          <p:cNvPicPr>
            <a:picLocks noChangeAspect="1"/>
          </p:cNvPicPr>
          <p:nvPr/>
        </p:nvPicPr>
        <p:blipFill>
          <a:blip r:embed="rId6"/>
          <a:stretch>
            <a:fillRect/>
          </a:stretch>
        </p:blipFill>
        <p:spPr>
          <a:xfrm>
            <a:off x="4121704" y="3297509"/>
            <a:ext cx="3749365" cy="161975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circle(in)">
                                      <p:cBhvr>
                                        <p:cTn id="7" dur="2000"/>
                                        <p:tgtEl>
                                          <p:spTgt spid="22"/>
                                        </p:tgtEl>
                                      </p:cBhvr>
                                    </p:animEffect>
                                  </p:childTnLst>
                                </p:cTn>
                              </p:par>
                              <p:par>
                                <p:cTn id="8" presetID="6" presetClass="entr" presetSubtype="16"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circle(in)">
                                      <p:cBhvr>
                                        <p:cTn id="10" dur="2000"/>
                                        <p:tgtEl>
                                          <p:spTgt spid="36"/>
                                        </p:tgtEl>
                                      </p:cBhvr>
                                    </p:animEffect>
                                  </p:childTnLst>
                                </p:cTn>
                              </p:par>
                              <p:par>
                                <p:cTn id="11" presetID="6" presetClass="entr" presetSubtype="16"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circle(in)">
                                      <p:cBhvr>
                                        <p:cTn id="13"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7"/>
          <p:cNvSpPr txBox="1">
            <a:spLocks noGrp="1"/>
          </p:cNvSpPr>
          <p:nvPr>
            <p:ph type="title"/>
          </p:nvPr>
        </p:nvSpPr>
        <p:spPr>
          <a:xfrm>
            <a:off x="591114" y="-83683"/>
            <a:ext cx="7704000" cy="572700"/>
          </a:xfrm>
          <a:prstGeom prst="rect">
            <a:avLst/>
          </a:prstGeom>
        </p:spPr>
        <p:txBody>
          <a:bodyPr spcFirstLastPara="1" wrap="square" lIns="91425" tIns="91425" rIns="91425" bIns="91425" anchor="t" anchorCtr="0">
            <a:noAutofit/>
          </a:bodyPr>
          <a:lstStyle/>
          <a:p>
            <a:pPr>
              <a:lnSpc>
                <a:spcPts val="7230"/>
              </a:lnSpc>
            </a:pPr>
            <a:r>
              <a:rPr lang="en-US" sz="3200" dirty="0" err="1">
                <a:solidFill>
                  <a:schemeClr val="tx1"/>
                </a:solidFill>
                <a:latin typeface="+mj-lt"/>
              </a:rPr>
              <a:t>Khởi</a:t>
            </a:r>
            <a:r>
              <a:rPr lang="en-US" sz="3200" dirty="0">
                <a:solidFill>
                  <a:schemeClr val="tx1"/>
                </a:solidFill>
                <a:latin typeface="+mj-lt"/>
              </a:rPr>
              <a:t> </a:t>
            </a:r>
            <a:r>
              <a:rPr lang="en-US" sz="3200" dirty="0" err="1">
                <a:solidFill>
                  <a:schemeClr val="tx1"/>
                </a:solidFill>
                <a:latin typeface="+mj-lt"/>
              </a:rPr>
              <a:t>tạo</a:t>
            </a:r>
            <a:r>
              <a:rPr lang="en-US" sz="3200" dirty="0">
                <a:solidFill>
                  <a:schemeClr val="tx1"/>
                </a:solidFill>
                <a:latin typeface="+mj-lt"/>
              </a:rPr>
              <a:t> CSDL</a:t>
            </a:r>
            <a:endParaRPr lang="en-US" sz="3200" dirty="0">
              <a:solidFill>
                <a:schemeClr val="tx1"/>
              </a:solidFill>
              <a:latin typeface="+mj-lt"/>
            </a:endParaRPr>
          </a:p>
        </p:txBody>
      </p:sp>
      <p:sp>
        <p:nvSpPr>
          <p:cNvPr id="265" name="Google Shape;265;p37"/>
          <p:cNvSpPr txBox="1">
            <a:spLocks noGrp="1"/>
          </p:cNvSpPr>
          <p:nvPr>
            <p:ph type="subTitle" idx="7"/>
          </p:nvPr>
        </p:nvSpPr>
        <p:spPr>
          <a:xfrm>
            <a:off x="798442" y="824619"/>
            <a:ext cx="20964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latin typeface="+mj-lt"/>
              </a:rPr>
              <a:t>Protect</a:t>
            </a:r>
            <a:endParaRPr dirty="0">
              <a:latin typeface="+mj-lt"/>
            </a:endParaRPr>
          </a:p>
        </p:txBody>
      </p:sp>
      <p:sp>
        <p:nvSpPr>
          <p:cNvPr id="267" name="Google Shape;267;p37"/>
          <p:cNvSpPr txBox="1">
            <a:spLocks noGrp="1"/>
          </p:cNvSpPr>
          <p:nvPr>
            <p:ph type="subTitle" idx="9"/>
          </p:nvPr>
        </p:nvSpPr>
        <p:spPr>
          <a:xfrm>
            <a:off x="3567935" y="1013734"/>
            <a:ext cx="2091600" cy="377100"/>
          </a:xfrm>
          <a:prstGeom prst="rect">
            <a:avLst/>
          </a:prstGeom>
        </p:spPr>
        <p:txBody>
          <a:bodyPr spcFirstLastPara="1" wrap="square" lIns="91425" tIns="91425" rIns="91425" bIns="91425" anchor="b" anchorCtr="0">
            <a:noAutofit/>
          </a:bodyPr>
          <a:lstStyle/>
          <a:p>
            <a:pPr algn="ctr">
              <a:lnSpc>
                <a:spcPts val="7680"/>
              </a:lnSpc>
            </a:pPr>
            <a:r>
              <a:rPr lang="en-US" dirty="0" smtClean="0">
                <a:solidFill>
                  <a:schemeClr val="tx1"/>
                </a:solidFill>
                <a:latin typeface="+mj-lt"/>
              </a:rPr>
              <a:t>User</a:t>
            </a:r>
            <a:endParaRPr lang="en-US" dirty="0">
              <a:solidFill>
                <a:schemeClr val="tx1"/>
              </a:solidFill>
              <a:latin typeface="+mj-lt"/>
            </a:endParaRPr>
          </a:p>
        </p:txBody>
      </p:sp>
      <p:sp>
        <p:nvSpPr>
          <p:cNvPr id="272" name="Google Shape;272;p37"/>
          <p:cNvSpPr txBox="1">
            <a:spLocks noGrp="1"/>
          </p:cNvSpPr>
          <p:nvPr>
            <p:ph type="subTitle" idx="15"/>
          </p:nvPr>
        </p:nvSpPr>
        <p:spPr>
          <a:xfrm>
            <a:off x="715244" y="3271184"/>
            <a:ext cx="2091600" cy="377100"/>
          </a:xfrm>
          <a:prstGeom prst="rect">
            <a:avLst/>
          </a:prstGeom>
        </p:spPr>
        <p:txBody>
          <a:bodyPr spcFirstLastPara="1" wrap="square" lIns="91425" tIns="91425" rIns="91425" bIns="91425" anchor="b" anchorCtr="0">
            <a:noAutofit/>
          </a:bodyPr>
          <a:lstStyle/>
          <a:p>
            <a:pPr marL="0" indent="0"/>
            <a:r>
              <a:rPr lang="en-US" dirty="0" smtClean="0">
                <a:solidFill>
                  <a:schemeClr val="tx1"/>
                </a:solidFill>
                <a:latin typeface="+mj-lt"/>
              </a:rPr>
              <a:t>Role</a:t>
            </a:r>
          </a:p>
          <a:p>
            <a:pPr marL="0" lvl="0" indent="0" algn="l" rtl="0">
              <a:spcBef>
                <a:spcPts val="0"/>
              </a:spcBef>
              <a:spcAft>
                <a:spcPts val="0"/>
              </a:spcAft>
              <a:buNone/>
            </a:pPr>
            <a:endParaRPr dirty="0">
              <a:latin typeface="+mj-lt"/>
            </a:endParaRPr>
          </a:p>
        </p:txBody>
      </p:sp>
      <p:sp>
        <p:nvSpPr>
          <p:cNvPr id="273" name="Google Shape;273;p37"/>
          <p:cNvSpPr/>
          <p:nvPr/>
        </p:nvSpPr>
        <p:spPr>
          <a:xfrm>
            <a:off x="643844" y="925574"/>
            <a:ext cx="142800" cy="142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275" name="Google Shape;275;p37"/>
          <p:cNvSpPr/>
          <p:nvPr/>
        </p:nvSpPr>
        <p:spPr>
          <a:xfrm>
            <a:off x="4121705" y="925574"/>
            <a:ext cx="142800" cy="142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278" name="Google Shape;278;p37"/>
          <p:cNvSpPr/>
          <p:nvPr/>
        </p:nvSpPr>
        <p:spPr>
          <a:xfrm>
            <a:off x="591114" y="3080712"/>
            <a:ext cx="142800" cy="142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4" name="Google Shape;265;p37"/>
          <p:cNvSpPr txBox="1">
            <a:spLocks noGrp="1"/>
          </p:cNvSpPr>
          <p:nvPr>
            <p:ph type="subTitle" idx="7"/>
          </p:nvPr>
        </p:nvSpPr>
        <p:spPr>
          <a:xfrm>
            <a:off x="3710734" y="3291469"/>
            <a:ext cx="2096400" cy="377100"/>
          </a:xfrm>
          <a:prstGeom prst="rect">
            <a:avLst/>
          </a:prstGeom>
        </p:spPr>
        <p:txBody>
          <a:bodyPr spcFirstLastPara="1" wrap="square" lIns="91425" tIns="91425" rIns="91425" bIns="91425" anchor="b" anchorCtr="0">
            <a:noAutofit/>
          </a:bodyPr>
          <a:lstStyle/>
          <a:p>
            <a:pPr algn="ctr">
              <a:lnSpc>
                <a:spcPts val="7680"/>
              </a:lnSpc>
            </a:pPr>
            <a:r>
              <a:rPr lang="vi-VN" dirty="0">
                <a:solidFill>
                  <a:schemeClr val="accent6">
                    <a:lumMod val="60000"/>
                    <a:lumOff val="40000"/>
                  </a:schemeClr>
                </a:solidFill>
                <a:latin typeface="+mj-lt"/>
              </a:rPr>
              <a:t>Statistical</a:t>
            </a:r>
            <a:endParaRPr lang="en-US" dirty="0">
              <a:solidFill>
                <a:schemeClr val="accent6">
                  <a:lumMod val="60000"/>
                  <a:lumOff val="40000"/>
                </a:schemeClr>
              </a:solidFill>
              <a:latin typeface="+mj-lt"/>
            </a:endParaRPr>
          </a:p>
        </p:txBody>
      </p:sp>
      <p:sp>
        <p:nvSpPr>
          <p:cNvPr id="35" name="Google Shape;278;p37"/>
          <p:cNvSpPr/>
          <p:nvPr/>
        </p:nvSpPr>
        <p:spPr>
          <a:xfrm>
            <a:off x="4050305" y="3200407"/>
            <a:ext cx="142800" cy="142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pic>
        <p:nvPicPr>
          <p:cNvPr id="15" name="Picture 14"/>
          <p:cNvPicPr>
            <a:picLocks noChangeAspect="1"/>
          </p:cNvPicPr>
          <p:nvPr/>
        </p:nvPicPr>
        <p:blipFill>
          <a:blip r:embed="rId3"/>
          <a:stretch>
            <a:fillRect/>
          </a:stretch>
        </p:blipFill>
        <p:spPr>
          <a:xfrm>
            <a:off x="613673" y="1137105"/>
            <a:ext cx="2954262" cy="1880474"/>
          </a:xfrm>
          <a:prstGeom prst="rect">
            <a:avLst/>
          </a:prstGeom>
        </p:spPr>
      </p:pic>
      <p:pic>
        <p:nvPicPr>
          <p:cNvPr id="16" name="Picture 15"/>
          <p:cNvPicPr>
            <a:picLocks noChangeAspect="1"/>
          </p:cNvPicPr>
          <p:nvPr/>
        </p:nvPicPr>
        <p:blipFill>
          <a:blip r:embed="rId4"/>
          <a:stretch>
            <a:fillRect/>
          </a:stretch>
        </p:blipFill>
        <p:spPr>
          <a:xfrm>
            <a:off x="591114" y="3477117"/>
            <a:ext cx="2976820" cy="856714"/>
          </a:xfrm>
          <a:prstGeom prst="rect">
            <a:avLst/>
          </a:prstGeom>
        </p:spPr>
      </p:pic>
      <p:pic>
        <p:nvPicPr>
          <p:cNvPr id="17" name="Picture 16"/>
          <p:cNvPicPr>
            <a:picLocks noChangeAspect="1"/>
          </p:cNvPicPr>
          <p:nvPr/>
        </p:nvPicPr>
        <p:blipFill>
          <a:blip r:embed="rId5"/>
          <a:stretch>
            <a:fillRect/>
          </a:stretch>
        </p:blipFill>
        <p:spPr>
          <a:xfrm>
            <a:off x="4124719" y="1107586"/>
            <a:ext cx="3323061" cy="1909993"/>
          </a:xfrm>
          <a:prstGeom prst="rect">
            <a:avLst/>
          </a:prstGeom>
        </p:spPr>
      </p:pic>
      <p:pic>
        <p:nvPicPr>
          <p:cNvPr id="18" name="Picture 17"/>
          <p:cNvPicPr>
            <a:picLocks noChangeAspect="1"/>
          </p:cNvPicPr>
          <p:nvPr/>
        </p:nvPicPr>
        <p:blipFill>
          <a:blip r:embed="rId6"/>
          <a:stretch>
            <a:fillRect/>
          </a:stretch>
        </p:blipFill>
        <p:spPr>
          <a:xfrm>
            <a:off x="4050305" y="3477117"/>
            <a:ext cx="3397475" cy="1137413"/>
          </a:xfrm>
          <a:prstGeom prst="rect">
            <a:avLst/>
          </a:prstGeom>
        </p:spPr>
      </p:pic>
    </p:spTree>
    <p:extLst>
      <p:ext uri="{BB962C8B-B14F-4D97-AF65-F5344CB8AC3E}">
        <p14:creationId xmlns:p14="http://schemas.microsoft.com/office/powerpoint/2010/main" val="3757205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par>
                                <p:cTn id="8" presetID="22" presetClass="entr" presetSubtype="4"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down)">
                                      <p:cBhvr>
                                        <p:cTn id="10" dur="500"/>
                                        <p:tgtEl>
                                          <p:spTgt spid="16"/>
                                        </p:tgtEl>
                                      </p:cBhvr>
                                    </p:animEffect>
                                  </p:childTnLst>
                                </p:cTn>
                              </p:par>
                              <p:par>
                                <p:cTn id="11" presetID="22" presetClass="entr" presetSubtype="4"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down)">
                                      <p:cBhvr>
                                        <p:cTn id="13" dur="500"/>
                                        <p:tgtEl>
                                          <p:spTgt spid="17"/>
                                        </p:tgtEl>
                                      </p:cBhvr>
                                    </p:animEffect>
                                  </p:childTnLst>
                                </p:cTn>
                              </p:par>
                              <p:par>
                                <p:cTn id="14" presetID="22" presetClass="entr" presetSubtype="4"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down)">
                                      <p:cBhvr>
                                        <p:cTn id="1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mputer Networking Project Proposal by Slidesgo">
  <a:themeElements>
    <a:clrScheme name="Simple Light">
      <a:dk1>
        <a:srgbClr val="FFFFFF"/>
      </a:dk1>
      <a:lt1>
        <a:srgbClr val="000000"/>
      </a:lt1>
      <a:dk2>
        <a:srgbClr val="171717"/>
      </a:dk2>
      <a:lt2>
        <a:srgbClr val="434343"/>
      </a:lt2>
      <a:accent1>
        <a:srgbClr val="CCCCCC"/>
      </a:accent1>
      <a:accent2>
        <a:srgbClr val="11C7D7"/>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768</Words>
  <Application>Microsoft Office PowerPoint</Application>
  <PresentationFormat>On-screen Show (16:9)</PresentationFormat>
  <Paragraphs>81</Paragraphs>
  <Slides>16</Slides>
  <Notes>16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Calibri</vt:lpstr>
      <vt:lpstr>DengXian Light</vt:lpstr>
      <vt:lpstr>Arial</vt:lpstr>
      <vt:lpstr>Bebas Neue</vt:lpstr>
      <vt:lpstr>Doppio One</vt:lpstr>
      <vt:lpstr>Nunito Light</vt:lpstr>
      <vt:lpstr>Encode Sans Condensed</vt:lpstr>
      <vt:lpstr>Segoe UI Symbol</vt:lpstr>
      <vt:lpstr>Open Sans</vt:lpstr>
      <vt:lpstr>Encode Sans</vt:lpstr>
      <vt:lpstr>Times New Roman</vt:lpstr>
      <vt:lpstr>Computer Networking Project Proposal by Slidesgo</vt:lpstr>
      <vt:lpstr>Báo cáo thực nghiệm PHP – Nhóm 6</vt:lpstr>
      <vt:lpstr>Thành viên nhóm 6</vt:lpstr>
      <vt:lpstr>Nội dung chính :</vt:lpstr>
      <vt:lpstr>Khảo sát bài toán</vt:lpstr>
      <vt:lpstr>Khảo sát bài toán</vt:lpstr>
      <vt:lpstr>Các tính năng của hệ thống</vt:lpstr>
      <vt:lpstr>Phân tích và khởi tạo CSDL</vt:lpstr>
      <vt:lpstr>Khởi tạo CSDL</vt:lpstr>
      <vt:lpstr>Khởi tạo CSDL</vt:lpstr>
      <vt:lpstr>Xây dựng ứng dụng</vt:lpstr>
      <vt:lpstr>PowerPoint Presentation</vt:lpstr>
      <vt:lpstr>Phân tích kĩ hệ thống</vt:lpstr>
      <vt:lpstr>Phân tích kĩ hệ thống</vt:lpstr>
      <vt:lpstr>Phác thảo website </vt:lpstr>
      <vt:lpstr>Phác thảo website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thực nghiệm PHP – Nhóm 6</dc:title>
  <dc:creator>Luu Chien</dc:creator>
  <cp:lastModifiedBy>HP</cp:lastModifiedBy>
  <cp:revision>13</cp:revision>
  <dcterms:modified xsi:type="dcterms:W3CDTF">2024-06-07T16:24:40Z</dcterms:modified>
</cp:coreProperties>
</file>