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85" r:id="rId5"/>
    <p:sldId id="261" r:id="rId6"/>
    <p:sldId id="263" r:id="rId7"/>
    <p:sldId id="284" r:id="rId8"/>
    <p:sldId id="283" r:id="rId9"/>
    <p:sldId id="262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6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04-Dec-24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BA9CC-B10C-44E8-C176-898557A4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rgbClr val="00B050"/>
                </a:solidFill>
                <a:latin typeface="Google Sans" panose="020B0503030502040204" pitchFamily="34" charset="0"/>
              </a:rPr>
              <a:t>BISoN</a:t>
            </a:r>
            <a:r>
              <a:rPr lang="en-US" sz="3200" b="1" dirty="0">
                <a:solidFill>
                  <a:srgbClr val="00B050"/>
                </a:solidFill>
                <a:latin typeface="Google Sans" panose="020B0503030502040204" pitchFamily="34" charset="0"/>
              </a:rPr>
              <a:t>: A Bayesian framework for inference of social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ADDD-FC90-D0E5-25D5-2DA469BC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78349"/>
            <a:ext cx="6029324" cy="221973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Nhom</a:t>
            </a:r>
            <a:r>
              <a:rPr lang="en-US" sz="1800" dirty="0"/>
              <a:t> 35</a:t>
            </a:r>
          </a:p>
          <a:p>
            <a:pPr algn="l"/>
            <a:r>
              <a:rPr lang="en-US" sz="1800" dirty="0"/>
              <a:t>Nguyen Nhat Hoang - Presenter</a:t>
            </a: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57C2B11C-A707-4F90-078F-70ABCA5B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27" r="34745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0B343D73-37F9-02FD-E40D-0C3C737BD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82041"/>
            <a:ext cx="1490477" cy="12333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2A6BB1-532D-9A80-D31F-C69ACB761977}"/>
              </a:ext>
            </a:extLst>
          </p:cNvPr>
          <p:cNvCxnSpPr/>
          <p:nvPr/>
        </p:nvCxnSpPr>
        <p:spPr>
          <a:xfrm>
            <a:off x="904672" y="4095345"/>
            <a:ext cx="6157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BAC33B-C688-7A23-B6BC-8C7A9F221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201" y="292609"/>
            <a:ext cx="4784713" cy="62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BA4A-4DBD-ED2E-DA86-C458C5D2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8ADA-42B6-B0C3-9D1F-377C51E8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8378499" cy="1005192"/>
          </a:xfrm>
        </p:spPr>
        <p:txBody>
          <a:bodyPr>
            <a:normAutofit/>
          </a:bodyPr>
          <a:lstStyle/>
          <a:p>
            <a:r>
              <a:rPr lang="en-US" dirty="0"/>
              <a:t>2. Conclusion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2C8240B-BD23-7D64-53D9-CAB19A04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4" y="1527243"/>
            <a:ext cx="10344459" cy="44803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frameword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5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0DDFE-9715-0A1E-F18F-726EBA29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C0EFD5-65B4-6547-135F-EAD557A5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91DF7B6-FBFA-D595-D3E3-65457E23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5B9-7DD8-BE7E-9BE7-4B6F6E7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6183550" cy="1005192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92F9-C8EA-13D2-3E6E-3FB24AB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4" y="1692612"/>
            <a:ext cx="4870317" cy="4643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Context</a:t>
            </a:r>
          </a:p>
          <a:p>
            <a:pPr marL="0" indent="0">
              <a:buNone/>
            </a:pPr>
            <a:r>
              <a:rPr lang="en-US" dirty="0"/>
              <a:t>2. Data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Metholody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0956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8FBF-A3C0-9358-0710-2CB62C0E8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010DB-6019-5425-1D12-EBAE2A3A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ạng xã hội là gì? Các mạng xã hội phổ biến nhất hiện nay">
            <a:extLst>
              <a:ext uri="{FF2B5EF4-FFF2-40B4-BE49-F238E27FC236}">
                <a16:creationId xmlns:a16="http://schemas.microsoft.com/office/drawing/2014/main" id="{60244B9D-87CD-210A-F518-D267E08C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2155824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D1A3488-E490-4527-8E3C-10DE88C49F9A}"/>
              </a:ext>
            </a:extLst>
          </p:cNvPr>
          <p:cNvSpPr/>
          <p:nvPr/>
        </p:nvSpPr>
        <p:spPr>
          <a:xfrm>
            <a:off x="5093208" y="3255264"/>
            <a:ext cx="1389888" cy="815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very Living Thing: The Great and Deadly Race to Know All Life: Roberts,  Jason: 9781984855206: Amazon.com: Books">
            <a:extLst>
              <a:ext uri="{FF2B5EF4-FFF2-40B4-BE49-F238E27FC236}">
                <a16:creationId xmlns:a16="http://schemas.microsoft.com/office/drawing/2014/main" id="{9CDD2A17-B300-C675-10AE-92F70432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47" y="589788"/>
            <a:ext cx="3735667" cy="56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3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271F4-158E-B271-FEBF-63D69008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D052B3-B352-0446-2540-30F10E5D9E56}"/>
              </a:ext>
            </a:extLst>
          </p:cNvPr>
          <p:cNvSpPr/>
          <p:nvPr/>
        </p:nvSpPr>
        <p:spPr>
          <a:xfrm rot="19861271" flipV="1">
            <a:off x="3000997" y="3352785"/>
            <a:ext cx="5946067" cy="23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6A3F3-D95D-7670-20F6-705AC0534A9E}"/>
              </a:ext>
            </a:extLst>
          </p:cNvPr>
          <p:cNvSpPr/>
          <p:nvPr/>
        </p:nvSpPr>
        <p:spPr>
          <a:xfrm rot="1910882" flipV="1">
            <a:off x="2896631" y="3376231"/>
            <a:ext cx="5946067" cy="23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CD450-34D9-F364-25ED-6513CCAD729A}"/>
              </a:ext>
            </a:extLst>
          </p:cNvPr>
          <p:cNvSpPr/>
          <p:nvPr/>
        </p:nvSpPr>
        <p:spPr>
          <a:xfrm rot="5400000">
            <a:off x="1808996" y="3386688"/>
            <a:ext cx="3124899" cy="200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D566D-2E9E-2DA0-FD76-7785E7036FEC}"/>
              </a:ext>
            </a:extLst>
          </p:cNvPr>
          <p:cNvSpPr/>
          <p:nvPr/>
        </p:nvSpPr>
        <p:spPr>
          <a:xfrm>
            <a:off x="3740783" y="4754053"/>
            <a:ext cx="4141345" cy="218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476A5-CA92-068E-F5EA-26FF3C8DB8F4}"/>
              </a:ext>
            </a:extLst>
          </p:cNvPr>
          <p:cNvSpPr/>
          <p:nvPr/>
        </p:nvSpPr>
        <p:spPr>
          <a:xfrm rot="5400000">
            <a:off x="7070373" y="3386688"/>
            <a:ext cx="3124899" cy="200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FA2E8-1F28-5969-2161-3D4D4EC7C578}"/>
              </a:ext>
            </a:extLst>
          </p:cNvPr>
          <p:cNvSpPr/>
          <p:nvPr/>
        </p:nvSpPr>
        <p:spPr>
          <a:xfrm>
            <a:off x="3968496" y="1814799"/>
            <a:ext cx="3913632" cy="219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12 Killer Whale Facts | Next Level Sailing">
            <a:extLst>
              <a:ext uri="{FF2B5EF4-FFF2-40B4-BE49-F238E27FC236}">
                <a16:creationId xmlns:a16="http://schemas.microsoft.com/office/drawing/2014/main" id="{143F0F84-53A6-3A24-A47D-A2765B19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93" y="1355374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12 Killer Whale Facts | Next Level Sailing">
            <a:extLst>
              <a:ext uri="{FF2B5EF4-FFF2-40B4-BE49-F238E27FC236}">
                <a16:creationId xmlns:a16="http://schemas.microsoft.com/office/drawing/2014/main" id="{80923994-6AAB-BDE4-5886-399CCBFA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16" y="1355375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12 Killer Whale Facts | Next Level Sailing">
            <a:extLst>
              <a:ext uri="{FF2B5EF4-FFF2-40B4-BE49-F238E27FC236}">
                <a16:creationId xmlns:a16="http://schemas.microsoft.com/office/drawing/2014/main" id="{36ECCC22-6845-28FC-0396-E20C07A75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93" y="4293393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12 Killer Whale Facts | Next Level Sailing">
            <a:extLst>
              <a:ext uri="{FF2B5EF4-FFF2-40B4-BE49-F238E27FC236}">
                <a16:creationId xmlns:a16="http://schemas.microsoft.com/office/drawing/2014/main" id="{BC0F98DA-270D-162C-D597-54683089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06" y="4293394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713BA-6E23-B9CC-2A3C-ED3661D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D56E-DB8F-A6BD-6966-2D187A92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6787443" cy="1005192"/>
          </a:xfrm>
        </p:spPr>
        <p:txBody>
          <a:bodyPr>
            <a:normAutofit/>
          </a:bodyPr>
          <a:lstStyle/>
          <a:p>
            <a:r>
              <a:rPr lang="en-US" dirty="0" err="1"/>
              <a:t>BISoN</a:t>
            </a:r>
            <a:r>
              <a:rPr lang="en-US" dirty="0"/>
              <a:t> Framework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D38C-755D-7DCB-FB97-E358051D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344"/>
            <a:ext cx="10759440" cy="49103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weight model: Binary data</a:t>
            </a:r>
          </a:p>
          <a:p>
            <a:r>
              <a:rPr lang="en-US" dirty="0">
                <a:latin typeface="Google Sans" panose="020B0503030502040204" pitchFamily="34" charset="0"/>
              </a:rPr>
              <a:t>Edge weight model: Count data (*)</a:t>
            </a:r>
          </a:p>
          <a:p>
            <a:r>
              <a:rPr lang="en-US" dirty="0">
                <a:latin typeface="Google Sans" panose="020B0503030502040204" pitchFamily="34" charset="0"/>
              </a:rPr>
              <a:t>Edge weight model: Duration data</a:t>
            </a:r>
          </a:p>
        </p:txBody>
      </p:sp>
    </p:spTree>
    <p:extLst>
      <p:ext uri="{BB962C8B-B14F-4D97-AF65-F5344CB8AC3E}">
        <p14:creationId xmlns:p14="http://schemas.microsoft.com/office/powerpoint/2010/main" val="1568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D399-38C1-61CE-272E-B531A0D5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5F3C1A-F0BA-F86C-30B8-624E98DCC9C8}"/>
              </a:ext>
            </a:extLst>
          </p:cNvPr>
          <p:cNvSpPr/>
          <p:nvPr/>
        </p:nvSpPr>
        <p:spPr>
          <a:xfrm rot="19861271" flipV="1">
            <a:off x="2872981" y="3617961"/>
            <a:ext cx="5946067" cy="23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C02FD-F4C2-0679-A210-28536928BE22}"/>
              </a:ext>
            </a:extLst>
          </p:cNvPr>
          <p:cNvSpPr/>
          <p:nvPr/>
        </p:nvSpPr>
        <p:spPr>
          <a:xfrm rot="1910882" flipV="1">
            <a:off x="2768615" y="3641407"/>
            <a:ext cx="5946067" cy="23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094AF-E596-9A96-852F-DECB5B71BC53}"/>
              </a:ext>
            </a:extLst>
          </p:cNvPr>
          <p:cNvSpPr/>
          <p:nvPr/>
        </p:nvSpPr>
        <p:spPr>
          <a:xfrm rot="5400000">
            <a:off x="1680980" y="3651864"/>
            <a:ext cx="3124899" cy="200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CF666-E4BA-B3DA-EC58-BDDBAA3B35DC}"/>
              </a:ext>
            </a:extLst>
          </p:cNvPr>
          <p:cNvSpPr/>
          <p:nvPr/>
        </p:nvSpPr>
        <p:spPr>
          <a:xfrm>
            <a:off x="3612767" y="5019229"/>
            <a:ext cx="4141345" cy="218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A3CACB-7200-BAF9-0AB8-C0F63EC5DDC6}"/>
              </a:ext>
            </a:extLst>
          </p:cNvPr>
          <p:cNvSpPr/>
          <p:nvPr/>
        </p:nvSpPr>
        <p:spPr>
          <a:xfrm rot="5400000">
            <a:off x="6942357" y="3651864"/>
            <a:ext cx="3124899" cy="200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57AFD-27F9-74F2-D8AB-913130569ADD}"/>
              </a:ext>
            </a:extLst>
          </p:cNvPr>
          <p:cNvSpPr/>
          <p:nvPr/>
        </p:nvSpPr>
        <p:spPr>
          <a:xfrm>
            <a:off x="3840480" y="2079975"/>
            <a:ext cx="3913632" cy="219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12 Killer Whale Facts | Next Level Sailing">
            <a:extLst>
              <a:ext uri="{FF2B5EF4-FFF2-40B4-BE49-F238E27FC236}">
                <a16:creationId xmlns:a16="http://schemas.microsoft.com/office/drawing/2014/main" id="{4251CFEB-49A3-20C6-23D1-ED228A99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77" y="1620550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12 Killer Whale Facts | Next Level Sailing">
            <a:extLst>
              <a:ext uri="{FF2B5EF4-FFF2-40B4-BE49-F238E27FC236}">
                <a16:creationId xmlns:a16="http://schemas.microsoft.com/office/drawing/2014/main" id="{47AB4388-EBCB-61C3-C321-5736E3A3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20551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12 Killer Whale Facts | Next Level Sailing">
            <a:extLst>
              <a:ext uri="{FF2B5EF4-FFF2-40B4-BE49-F238E27FC236}">
                <a16:creationId xmlns:a16="http://schemas.microsoft.com/office/drawing/2014/main" id="{EEBE3036-9CFF-D124-05B6-F9420709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77" y="4558569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12 Killer Whale Facts | Next Level Sailing">
            <a:extLst>
              <a:ext uri="{FF2B5EF4-FFF2-40B4-BE49-F238E27FC236}">
                <a16:creationId xmlns:a16="http://schemas.microsoft.com/office/drawing/2014/main" id="{8ED5104D-282E-850B-D3DA-986F2424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90" y="4558570"/>
            <a:ext cx="1714282" cy="1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E7B241-588B-8F3D-E392-7EF61D0DC3E7}"/>
              </a:ext>
            </a:extLst>
          </p:cNvPr>
          <p:cNvSpPr txBox="1"/>
          <p:nvPr/>
        </p:nvSpPr>
        <p:spPr>
          <a:xfrm>
            <a:off x="4739413" y="1518053"/>
            <a:ext cx="23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(4, </a:t>
            </a:r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/>
              <a:t>, 6, ...)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6842DA0-649B-FA3F-7C6F-DC666FF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1884"/>
            <a:ext cx="8716827" cy="1005192"/>
          </a:xfrm>
        </p:spPr>
        <p:txBody>
          <a:bodyPr>
            <a:norm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Edge weight model: Count data</a:t>
            </a:r>
          </a:p>
        </p:txBody>
      </p:sp>
    </p:spTree>
    <p:extLst>
      <p:ext uri="{BB962C8B-B14F-4D97-AF65-F5344CB8AC3E}">
        <p14:creationId xmlns:p14="http://schemas.microsoft.com/office/powerpoint/2010/main" val="294010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8E0ED-4C6B-D847-32F2-6AAC7C9E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F796-D7A6-A414-DA82-C7E18D96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E10BA34-BAFF-5A80-9AA7-95E0A2B8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1884"/>
            <a:ext cx="8716827" cy="1005192"/>
          </a:xfrm>
        </p:spPr>
        <p:txBody>
          <a:bodyPr>
            <a:norm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Edge weight model: Count data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AB4E0A-9FE4-C7B9-D767-026390E7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94" y="3739375"/>
            <a:ext cx="8421275" cy="2210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11C299-8256-3A87-6788-A01E6C50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73" y="1748425"/>
            <a:ext cx="608732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DB424-B73D-0DC6-7850-7036CA7D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A9E5-6ED0-C13C-7A1D-770F2464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6787443" cy="1005192"/>
          </a:xfrm>
        </p:spPr>
        <p:txBody>
          <a:bodyPr>
            <a:normAutofit/>
          </a:bodyPr>
          <a:lstStyle/>
          <a:p>
            <a:r>
              <a:rPr lang="en-US" dirty="0"/>
              <a:t>Dataset - </a:t>
            </a:r>
            <a:r>
              <a:rPr lang="en-US" dirty="0">
                <a:solidFill>
                  <a:srgbClr val="00B0F0"/>
                </a:solidFill>
              </a:rPr>
              <a:t>Orca whales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52A20-ED96-2365-1680-0547A119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344"/>
            <a:ext cx="10759440" cy="49103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1990 - 2010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Orcinus orca (killer whale)</a:t>
            </a:r>
          </a:p>
          <a:p>
            <a:r>
              <a:rPr lang="en-US" dirty="0" err="1">
                <a:latin typeface="Google Sans" panose="020B0503030502040204" pitchFamily="34" charset="0"/>
              </a:rPr>
              <a:t>Dữ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liệu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là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sự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tương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tác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trong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một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nhóm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cá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voi</a:t>
            </a:r>
            <a:endParaRPr lang="en-US" dirty="0">
              <a:latin typeface="Google Sans" panose="020B0503030502040204" pitchFamily="34" charset="0"/>
            </a:endParaRPr>
          </a:p>
          <a:p>
            <a:r>
              <a:rPr lang="en-US" dirty="0" err="1">
                <a:latin typeface="Google Sans" panose="020B0503030502040204" pitchFamily="34" charset="0"/>
              </a:rPr>
              <a:t>Được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để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thể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hiện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dưới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dạng</a:t>
            </a:r>
            <a:r>
              <a:rPr lang="en-US" dirty="0">
                <a:latin typeface="Google Sans" panose="020B0503030502040204" pitchFamily="34" charset="0"/>
              </a:rPr>
              <a:t> ma </a:t>
            </a:r>
            <a:r>
              <a:rPr lang="en-US" dirty="0" err="1">
                <a:latin typeface="Google Sans" panose="020B0503030502040204" pitchFamily="34" charset="0"/>
              </a:rPr>
              <a:t>trận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quan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hệ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hoặc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mạng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xã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>
                <a:latin typeface="Google Sans" panose="020B0503030502040204" pitchFamily="34" charset="0"/>
              </a:rPr>
              <a:t>hội</a:t>
            </a:r>
            <a:endParaRPr lang="en-US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2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584BB-A3E3-90F9-0830-D993A0D5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4D983BC-A440-D652-AD4A-972FE0B4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12" y="271273"/>
            <a:ext cx="9144000" cy="762000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3C74FB-4BF7-8253-1092-5054DAEB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03" y="1136865"/>
            <a:ext cx="9588430" cy="2239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8BC78C-E487-9F7F-BC3E-0B8ACB4F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14" y="4314154"/>
            <a:ext cx="9588429" cy="2271786"/>
          </a:xfrm>
          <a:prstGeom prst="rect">
            <a:avLst/>
          </a:prstGeom>
        </p:spPr>
      </p:pic>
      <p:sp>
        <p:nvSpPr>
          <p:cNvPr id="17" name="Title 11">
            <a:extLst>
              <a:ext uri="{FF2B5EF4-FFF2-40B4-BE49-F238E27FC236}">
                <a16:creationId xmlns:a16="http://schemas.microsoft.com/office/drawing/2014/main" id="{C03C6DFB-56EB-A853-3991-A0336B00BB5A}"/>
              </a:ext>
            </a:extLst>
          </p:cNvPr>
          <p:cNvSpPr txBox="1">
            <a:spLocks/>
          </p:cNvSpPr>
          <p:nvPr/>
        </p:nvSpPr>
        <p:spPr>
          <a:xfrm>
            <a:off x="743712" y="3464052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242187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165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Google Sans</vt:lpstr>
      <vt:lpstr>Verdana Pro</vt:lpstr>
      <vt:lpstr>Verdana Pro Cond SemiBold</vt:lpstr>
      <vt:lpstr>TornVTI</vt:lpstr>
      <vt:lpstr>BISoN: A Bayesian framework for inference of social networks</vt:lpstr>
      <vt:lpstr>Table of content</vt:lpstr>
      <vt:lpstr>PowerPoint Presentation</vt:lpstr>
      <vt:lpstr>PowerPoint Presentation</vt:lpstr>
      <vt:lpstr>BISoN Framework</vt:lpstr>
      <vt:lpstr>Edge weight model: Count data</vt:lpstr>
      <vt:lpstr>Edge weight model: Count data</vt:lpstr>
      <vt:lpstr>Dataset - Orca whales</vt:lpstr>
      <vt:lpstr>Dữ tương tác giữa các cá thể:</vt:lpstr>
      <vt:lpstr>2.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Hoàng Nguyễn</dc:creator>
  <cp:lastModifiedBy>Hoàng Nguyễn</cp:lastModifiedBy>
  <cp:revision>110</cp:revision>
  <dcterms:created xsi:type="dcterms:W3CDTF">2024-11-18T19:13:45Z</dcterms:created>
  <dcterms:modified xsi:type="dcterms:W3CDTF">2024-12-04T08:04:30Z</dcterms:modified>
</cp:coreProperties>
</file>