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69" r:id="rId7"/>
    <p:sldId id="270" r:id="rId8"/>
    <p:sldId id="257" r:id="rId9"/>
    <p:sldId id="258" r:id="rId10"/>
    <p:sldId id="259" r:id="rId11"/>
    <p:sldId id="260" r:id="rId12"/>
    <p:sldId id="261" r:id="rId13"/>
    <p:sldId id="262" r:id="rId14"/>
    <p:sldId id="263"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E1D42A-ACDB-43EE-8998-D5B7D9D59AC9}"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2EDE1-F3F1-407F-BE4C-C0AEDA04DE36}" type="slidenum">
              <a:rPr lang="en-US" smtClean="0"/>
              <a:t>‹#›</a:t>
            </a:fld>
            <a:endParaRPr lang="en-US"/>
          </a:p>
        </p:txBody>
      </p:sp>
    </p:spTree>
    <p:extLst>
      <p:ext uri="{BB962C8B-B14F-4D97-AF65-F5344CB8AC3E}">
        <p14:creationId xmlns:p14="http://schemas.microsoft.com/office/powerpoint/2010/main" val="122836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E1D42A-ACDB-43EE-8998-D5B7D9D59AC9}"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2EDE1-F3F1-407F-BE4C-C0AEDA04DE36}" type="slidenum">
              <a:rPr lang="en-US" smtClean="0"/>
              <a:t>‹#›</a:t>
            </a:fld>
            <a:endParaRPr lang="en-US"/>
          </a:p>
        </p:txBody>
      </p:sp>
    </p:spTree>
    <p:extLst>
      <p:ext uri="{BB962C8B-B14F-4D97-AF65-F5344CB8AC3E}">
        <p14:creationId xmlns:p14="http://schemas.microsoft.com/office/powerpoint/2010/main" val="2436936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E1D42A-ACDB-43EE-8998-D5B7D9D59AC9}"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2EDE1-F3F1-407F-BE4C-C0AEDA04DE36}" type="slidenum">
              <a:rPr lang="en-US" smtClean="0"/>
              <a:t>‹#›</a:t>
            </a:fld>
            <a:endParaRPr lang="en-US"/>
          </a:p>
        </p:txBody>
      </p:sp>
    </p:spTree>
    <p:extLst>
      <p:ext uri="{BB962C8B-B14F-4D97-AF65-F5344CB8AC3E}">
        <p14:creationId xmlns:p14="http://schemas.microsoft.com/office/powerpoint/2010/main" val="2760910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E1D42A-ACDB-43EE-8998-D5B7D9D59AC9}"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2EDE1-F3F1-407F-BE4C-C0AEDA04DE36}" type="slidenum">
              <a:rPr lang="en-US" smtClean="0"/>
              <a:t>‹#›</a:t>
            </a:fld>
            <a:endParaRPr lang="en-US"/>
          </a:p>
        </p:txBody>
      </p:sp>
    </p:spTree>
    <p:extLst>
      <p:ext uri="{BB962C8B-B14F-4D97-AF65-F5344CB8AC3E}">
        <p14:creationId xmlns:p14="http://schemas.microsoft.com/office/powerpoint/2010/main" val="2188518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E1D42A-ACDB-43EE-8998-D5B7D9D59AC9}"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2EDE1-F3F1-407F-BE4C-C0AEDA04DE36}" type="slidenum">
              <a:rPr lang="en-US" smtClean="0"/>
              <a:t>‹#›</a:t>
            </a:fld>
            <a:endParaRPr lang="en-US"/>
          </a:p>
        </p:txBody>
      </p:sp>
    </p:spTree>
    <p:extLst>
      <p:ext uri="{BB962C8B-B14F-4D97-AF65-F5344CB8AC3E}">
        <p14:creationId xmlns:p14="http://schemas.microsoft.com/office/powerpoint/2010/main" val="1309775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E1D42A-ACDB-43EE-8998-D5B7D9D59AC9}"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2EDE1-F3F1-407F-BE4C-C0AEDA04DE36}" type="slidenum">
              <a:rPr lang="en-US" smtClean="0"/>
              <a:t>‹#›</a:t>
            </a:fld>
            <a:endParaRPr lang="en-US"/>
          </a:p>
        </p:txBody>
      </p:sp>
    </p:spTree>
    <p:extLst>
      <p:ext uri="{BB962C8B-B14F-4D97-AF65-F5344CB8AC3E}">
        <p14:creationId xmlns:p14="http://schemas.microsoft.com/office/powerpoint/2010/main" val="362075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E1D42A-ACDB-43EE-8998-D5B7D9D59AC9}" type="datetimeFigureOut">
              <a:rPr lang="en-US" smtClean="0"/>
              <a:t>12/17/2019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D2EDE1-F3F1-407F-BE4C-C0AEDA04DE36}" type="slidenum">
              <a:rPr lang="en-US" smtClean="0"/>
              <a:t>‹#›</a:t>
            </a:fld>
            <a:endParaRPr lang="en-US"/>
          </a:p>
        </p:txBody>
      </p:sp>
    </p:spTree>
    <p:extLst>
      <p:ext uri="{BB962C8B-B14F-4D97-AF65-F5344CB8AC3E}">
        <p14:creationId xmlns:p14="http://schemas.microsoft.com/office/powerpoint/2010/main" val="3666138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E1D42A-ACDB-43EE-8998-D5B7D9D59AC9}" type="datetimeFigureOut">
              <a:rPr lang="en-US" smtClean="0"/>
              <a:t>12/17/2019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D2EDE1-F3F1-407F-BE4C-C0AEDA04DE36}" type="slidenum">
              <a:rPr lang="en-US" smtClean="0"/>
              <a:t>‹#›</a:t>
            </a:fld>
            <a:endParaRPr lang="en-US"/>
          </a:p>
        </p:txBody>
      </p:sp>
    </p:spTree>
    <p:extLst>
      <p:ext uri="{BB962C8B-B14F-4D97-AF65-F5344CB8AC3E}">
        <p14:creationId xmlns:p14="http://schemas.microsoft.com/office/powerpoint/2010/main" val="867085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E1D42A-ACDB-43EE-8998-D5B7D9D59AC9}" type="datetimeFigureOut">
              <a:rPr lang="en-US" smtClean="0"/>
              <a:t>12/17/2019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D2EDE1-F3F1-407F-BE4C-C0AEDA04DE36}" type="slidenum">
              <a:rPr lang="en-US" smtClean="0"/>
              <a:t>‹#›</a:t>
            </a:fld>
            <a:endParaRPr lang="en-US"/>
          </a:p>
        </p:txBody>
      </p:sp>
    </p:spTree>
    <p:extLst>
      <p:ext uri="{BB962C8B-B14F-4D97-AF65-F5344CB8AC3E}">
        <p14:creationId xmlns:p14="http://schemas.microsoft.com/office/powerpoint/2010/main" val="2939549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E1D42A-ACDB-43EE-8998-D5B7D9D59AC9}"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2EDE1-F3F1-407F-BE4C-C0AEDA04DE36}" type="slidenum">
              <a:rPr lang="en-US" smtClean="0"/>
              <a:t>‹#›</a:t>
            </a:fld>
            <a:endParaRPr lang="en-US"/>
          </a:p>
        </p:txBody>
      </p:sp>
    </p:spTree>
    <p:extLst>
      <p:ext uri="{BB962C8B-B14F-4D97-AF65-F5344CB8AC3E}">
        <p14:creationId xmlns:p14="http://schemas.microsoft.com/office/powerpoint/2010/main" val="3070825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E1D42A-ACDB-43EE-8998-D5B7D9D59AC9}"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2EDE1-F3F1-407F-BE4C-C0AEDA04DE36}" type="slidenum">
              <a:rPr lang="en-US" smtClean="0"/>
              <a:t>‹#›</a:t>
            </a:fld>
            <a:endParaRPr lang="en-US"/>
          </a:p>
        </p:txBody>
      </p:sp>
    </p:spTree>
    <p:extLst>
      <p:ext uri="{BB962C8B-B14F-4D97-AF65-F5344CB8AC3E}">
        <p14:creationId xmlns:p14="http://schemas.microsoft.com/office/powerpoint/2010/main" val="3440642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E1D42A-ACDB-43EE-8998-D5B7D9D59AC9}" type="datetimeFigureOut">
              <a:rPr lang="en-US" smtClean="0"/>
              <a:t>12/17/2019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D2EDE1-F3F1-407F-BE4C-C0AEDA04DE36}" type="slidenum">
              <a:rPr lang="en-US" smtClean="0"/>
              <a:t>‹#›</a:t>
            </a:fld>
            <a:endParaRPr lang="en-US"/>
          </a:p>
        </p:txBody>
      </p:sp>
    </p:spTree>
    <p:extLst>
      <p:ext uri="{BB962C8B-B14F-4D97-AF65-F5344CB8AC3E}">
        <p14:creationId xmlns:p14="http://schemas.microsoft.com/office/powerpoint/2010/main" val="1687210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dirty="0" smtClean="0"/>
              <a:t>Exception - Generic</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58399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Ví dụ :</a:t>
            </a:r>
            <a:endParaRPr lang="en-US" dirty="0"/>
          </a:p>
        </p:txBody>
      </p:sp>
      <p:pic>
        <p:nvPicPr>
          <p:cNvPr id="4" name="Content Placeholder 3"/>
          <p:cNvPicPr>
            <a:picLocks noGrp="1" noChangeAspect="1"/>
          </p:cNvPicPr>
          <p:nvPr>
            <p:ph idx="1"/>
          </p:nvPr>
        </p:nvPicPr>
        <p:blipFill>
          <a:blip r:embed="rId2"/>
          <a:stretch>
            <a:fillRect/>
          </a:stretch>
        </p:blipFill>
        <p:spPr>
          <a:xfrm>
            <a:off x="71582" y="1346055"/>
            <a:ext cx="5372100" cy="3238500"/>
          </a:xfrm>
          <a:prstGeom prst="rect">
            <a:avLst/>
          </a:prstGeom>
        </p:spPr>
      </p:pic>
      <p:pic>
        <p:nvPicPr>
          <p:cNvPr id="5" name="Picture 4"/>
          <p:cNvPicPr>
            <a:picLocks noChangeAspect="1"/>
          </p:cNvPicPr>
          <p:nvPr/>
        </p:nvPicPr>
        <p:blipFill>
          <a:blip r:embed="rId3"/>
          <a:stretch>
            <a:fillRect/>
          </a:stretch>
        </p:blipFill>
        <p:spPr>
          <a:xfrm>
            <a:off x="5443682" y="1346055"/>
            <a:ext cx="6791325" cy="4276725"/>
          </a:xfrm>
          <a:prstGeom prst="rect">
            <a:avLst/>
          </a:prstGeom>
        </p:spPr>
      </p:pic>
    </p:spTree>
    <p:extLst>
      <p:ext uri="{BB962C8B-B14F-4D97-AF65-F5344CB8AC3E}">
        <p14:creationId xmlns:p14="http://schemas.microsoft.com/office/powerpoint/2010/main" val="1440472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Generic Classes</a:t>
            </a:r>
            <a:endParaRPr lang="en-US" dirty="0"/>
          </a:p>
        </p:txBody>
      </p:sp>
      <p:sp>
        <p:nvSpPr>
          <p:cNvPr id="6" name="Content Placeholder 5"/>
          <p:cNvSpPr>
            <a:spLocks noGrp="1"/>
          </p:cNvSpPr>
          <p:nvPr>
            <p:ph idx="1"/>
          </p:nvPr>
        </p:nvSpPr>
        <p:spPr/>
        <p:txBody>
          <a:bodyPr/>
          <a:lstStyle/>
          <a:p>
            <a:r>
              <a:rPr lang="vi-VN" dirty="0"/>
              <a:t>Giống như phương thức dạng generic, trong trường hợp có nhiều tham số thì mỗi tham số được phân cách bởi dấu phẩy.</a:t>
            </a:r>
            <a:endParaRPr lang="en-US" dirty="0"/>
          </a:p>
        </p:txBody>
      </p:sp>
      <p:pic>
        <p:nvPicPr>
          <p:cNvPr id="7" name="Picture 6"/>
          <p:cNvPicPr>
            <a:picLocks noChangeAspect="1"/>
          </p:cNvPicPr>
          <p:nvPr/>
        </p:nvPicPr>
        <p:blipFill>
          <a:blip r:embed="rId2"/>
          <a:stretch>
            <a:fillRect/>
          </a:stretch>
        </p:blipFill>
        <p:spPr>
          <a:xfrm>
            <a:off x="3891828" y="2868179"/>
            <a:ext cx="3743325" cy="2876550"/>
          </a:xfrm>
          <a:prstGeom prst="rect">
            <a:avLst/>
          </a:prstGeom>
        </p:spPr>
      </p:pic>
    </p:spTree>
    <p:extLst>
      <p:ext uri="{BB962C8B-B14F-4D97-AF65-F5344CB8AC3E}">
        <p14:creationId xmlns:p14="http://schemas.microsoft.com/office/powerpoint/2010/main" val="1513686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346633" y="1392742"/>
            <a:ext cx="8353425" cy="3609975"/>
          </a:xfrm>
          <a:prstGeom prst="rect">
            <a:avLst/>
          </a:prstGeom>
        </p:spPr>
      </p:pic>
    </p:spTree>
    <p:extLst>
      <p:ext uri="{BB962C8B-B14F-4D97-AF65-F5344CB8AC3E}">
        <p14:creationId xmlns:p14="http://schemas.microsoft.com/office/powerpoint/2010/main" val="3188673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err="1"/>
              <a:t>Ký</a:t>
            </a:r>
            <a:r>
              <a:rPr lang="en-US" b="1" dirty="0"/>
              <a:t> </a:t>
            </a:r>
            <a:r>
              <a:rPr lang="en-US" b="1" dirty="0" err="1"/>
              <a:t>tự</a:t>
            </a:r>
            <a:r>
              <a:rPr lang="en-US" b="1" dirty="0"/>
              <a:t> </a:t>
            </a:r>
            <a:r>
              <a:rPr lang="en-US" b="1" dirty="0" err="1"/>
              <a:t>đại</a:t>
            </a:r>
            <a:r>
              <a:rPr lang="en-US" b="1" dirty="0"/>
              <a:t> </a:t>
            </a:r>
            <a:r>
              <a:rPr lang="en-US" b="1" dirty="0" err="1"/>
              <a:t>diện</a:t>
            </a:r>
            <a:r>
              <a:rPr lang="en-US" b="1" dirty="0"/>
              <a:t> </a:t>
            </a:r>
            <a:r>
              <a:rPr lang="en-US" b="1" dirty="0" smtClean="0"/>
              <a:t>&lt;?&gt;</a:t>
            </a:r>
            <a:endParaRPr lang="vi-VN" b="1" dirty="0" smtClean="0"/>
          </a:p>
          <a:p>
            <a:r>
              <a:rPr lang="vi-VN" dirty="0"/>
              <a:t>Ký tự </a:t>
            </a:r>
            <a:r>
              <a:rPr lang="vi-VN" b="1" dirty="0"/>
              <a:t>?</a:t>
            </a:r>
            <a:r>
              <a:rPr lang="vi-VN" dirty="0"/>
              <a:t> (dấu chấm hỏi) tượng trưng cho phần tử ký tự đại diện. Nó có nghĩa là bất kỳ loại </a:t>
            </a:r>
            <a:r>
              <a:rPr lang="vi-VN" dirty="0" smtClean="0"/>
              <a:t>nào</a:t>
            </a:r>
          </a:p>
          <a:p>
            <a:pPr marL="0" indent="0">
              <a:buNone/>
            </a:pPr>
            <a:r>
              <a:rPr lang="en-US" b="1" dirty="0" err="1" smtClean="0"/>
              <a:t>Ký</a:t>
            </a:r>
            <a:r>
              <a:rPr lang="en-US" b="1" dirty="0" smtClean="0"/>
              <a:t> </a:t>
            </a:r>
            <a:r>
              <a:rPr lang="en-US" b="1" dirty="0" err="1" smtClean="0"/>
              <a:t>tự</a:t>
            </a:r>
            <a:r>
              <a:rPr lang="en-US" b="1" dirty="0" smtClean="0"/>
              <a:t> </a:t>
            </a:r>
            <a:r>
              <a:rPr lang="en-US" b="1" dirty="0" err="1" smtClean="0"/>
              <a:t>đại</a:t>
            </a:r>
            <a:r>
              <a:rPr lang="en-US" b="1" dirty="0" smtClean="0"/>
              <a:t> </a:t>
            </a:r>
            <a:r>
              <a:rPr lang="en-US" b="1" dirty="0" err="1" smtClean="0"/>
              <a:t>diện</a:t>
            </a:r>
            <a:r>
              <a:rPr lang="en-US" b="1" dirty="0" smtClean="0"/>
              <a:t> &lt;?</a:t>
            </a:r>
            <a:r>
              <a:rPr lang="vi-VN" b="1" dirty="0" smtClean="0"/>
              <a:t> Extends Number</a:t>
            </a:r>
            <a:r>
              <a:rPr lang="en-US" b="1" dirty="0" smtClean="0"/>
              <a:t>&gt;</a:t>
            </a:r>
            <a:r>
              <a:rPr lang="vi-VN" b="1" dirty="0" smtClean="0"/>
              <a:t> </a:t>
            </a:r>
            <a:r>
              <a:rPr lang="vi-VN" dirty="0"/>
              <a:t> nó có nghĩa là bất kỳ lớp con của Number ví dụ như Integer, Float, </a:t>
            </a:r>
            <a:r>
              <a:rPr lang="vi-VN" dirty="0" smtClean="0"/>
              <a:t>Double</a:t>
            </a:r>
            <a:endParaRPr lang="vi-VN" dirty="0"/>
          </a:p>
          <a:p>
            <a:pPr marL="0" indent="0">
              <a:buNone/>
            </a:pPr>
            <a:r>
              <a:rPr lang="en-US" b="1" dirty="0" err="1" smtClean="0"/>
              <a:t>Ký</a:t>
            </a:r>
            <a:r>
              <a:rPr lang="en-US" b="1" dirty="0" smtClean="0"/>
              <a:t> </a:t>
            </a:r>
            <a:r>
              <a:rPr lang="en-US" b="1" dirty="0" err="1" smtClean="0"/>
              <a:t>tự</a:t>
            </a:r>
            <a:r>
              <a:rPr lang="en-US" b="1" dirty="0" smtClean="0"/>
              <a:t> </a:t>
            </a:r>
            <a:r>
              <a:rPr lang="en-US" b="1" dirty="0" err="1" smtClean="0"/>
              <a:t>đại</a:t>
            </a:r>
            <a:r>
              <a:rPr lang="en-US" b="1" dirty="0" smtClean="0"/>
              <a:t> </a:t>
            </a:r>
            <a:r>
              <a:rPr lang="en-US" b="1" dirty="0" err="1" smtClean="0"/>
              <a:t>diện</a:t>
            </a:r>
            <a:r>
              <a:rPr lang="en-US" b="1" dirty="0" smtClean="0"/>
              <a:t> &lt;?</a:t>
            </a:r>
            <a:r>
              <a:rPr lang="vi-VN" b="1" dirty="0" smtClean="0"/>
              <a:t> Super Number</a:t>
            </a:r>
            <a:r>
              <a:rPr lang="en-US" b="1" dirty="0" smtClean="0"/>
              <a:t>&gt;</a:t>
            </a:r>
            <a:r>
              <a:rPr lang="vi-VN" b="1" dirty="0" smtClean="0"/>
              <a:t> </a:t>
            </a:r>
            <a:r>
              <a:rPr lang="vi-VN" dirty="0" smtClean="0"/>
              <a:t>nó có nghĩa là bất kỳ lớp cha của Number</a:t>
            </a:r>
            <a:endParaRPr lang="vi-VN" b="1" dirty="0" smtClean="0"/>
          </a:p>
          <a:p>
            <a:pPr marL="0" indent="0">
              <a:buNone/>
            </a:pPr>
            <a:endParaRPr lang="en-US" dirty="0"/>
          </a:p>
        </p:txBody>
      </p:sp>
    </p:spTree>
    <p:extLst>
      <p:ext uri="{BB962C8B-B14F-4D97-AF65-F5344CB8AC3E}">
        <p14:creationId xmlns:p14="http://schemas.microsoft.com/office/powerpoint/2010/main" val="161362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1803472"/>
            <a:ext cx="5200650" cy="3324225"/>
          </a:xfrm>
          <a:prstGeom prst="rect">
            <a:avLst/>
          </a:prstGeom>
        </p:spPr>
      </p:pic>
      <p:pic>
        <p:nvPicPr>
          <p:cNvPr id="6" name="Picture 5"/>
          <p:cNvPicPr>
            <a:picLocks noChangeAspect="1"/>
          </p:cNvPicPr>
          <p:nvPr/>
        </p:nvPicPr>
        <p:blipFill>
          <a:blip r:embed="rId3"/>
          <a:stretch>
            <a:fillRect/>
          </a:stretch>
        </p:blipFill>
        <p:spPr>
          <a:xfrm>
            <a:off x="5333279" y="1906876"/>
            <a:ext cx="6753225" cy="3838575"/>
          </a:xfrm>
          <a:prstGeom prst="rect">
            <a:avLst/>
          </a:prstGeom>
        </p:spPr>
      </p:pic>
    </p:spTree>
    <p:extLst>
      <p:ext uri="{BB962C8B-B14F-4D97-AF65-F5344CB8AC3E}">
        <p14:creationId xmlns:p14="http://schemas.microsoft.com/office/powerpoint/2010/main" val="1206880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Ưu điểm</a:t>
            </a:r>
            <a:endParaRPr lang="en-US" dirty="0"/>
          </a:p>
        </p:txBody>
      </p:sp>
      <p:sp>
        <p:nvSpPr>
          <p:cNvPr id="3" name="Content Placeholder 2"/>
          <p:cNvSpPr>
            <a:spLocks noGrp="1"/>
          </p:cNvSpPr>
          <p:nvPr>
            <p:ph idx="1"/>
          </p:nvPr>
        </p:nvSpPr>
        <p:spPr/>
        <p:txBody>
          <a:bodyPr/>
          <a:lstStyle/>
          <a:p>
            <a:r>
              <a:rPr lang="en-US" b="1" dirty="0"/>
              <a:t> </a:t>
            </a:r>
            <a:r>
              <a:rPr lang="en-US" b="1" dirty="0" err="1"/>
              <a:t>Kiểm</a:t>
            </a:r>
            <a:r>
              <a:rPr lang="en-US" b="1" dirty="0"/>
              <a:t> </a:t>
            </a:r>
            <a:r>
              <a:rPr lang="en-US" b="1" dirty="0" err="1"/>
              <a:t>tra</a:t>
            </a:r>
            <a:r>
              <a:rPr lang="en-US" b="1" dirty="0"/>
              <a:t> </a:t>
            </a:r>
            <a:r>
              <a:rPr lang="en-US" b="1" dirty="0" err="1"/>
              <a:t>lúc</a:t>
            </a:r>
            <a:r>
              <a:rPr lang="en-US" b="1" dirty="0"/>
              <a:t> </a:t>
            </a:r>
            <a:r>
              <a:rPr lang="en-US" b="1" dirty="0" err="1"/>
              <a:t>biên</a:t>
            </a:r>
            <a:r>
              <a:rPr lang="en-US" b="1" dirty="0"/>
              <a:t> </a:t>
            </a:r>
            <a:r>
              <a:rPr lang="en-US" b="1" dirty="0" err="1"/>
              <a:t>dịch</a:t>
            </a:r>
            <a:r>
              <a:rPr lang="en-US" dirty="0"/>
              <a:t>: </a:t>
            </a:r>
            <a:r>
              <a:rPr lang="en-US" dirty="0" err="1"/>
              <a:t>nó</a:t>
            </a:r>
            <a:r>
              <a:rPr lang="en-US" dirty="0"/>
              <a:t> </a:t>
            </a:r>
            <a:r>
              <a:rPr lang="en-US" dirty="0" err="1"/>
              <a:t>kiểu</a:t>
            </a:r>
            <a:r>
              <a:rPr lang="en-US" dirty="0"/>
              <a:t> </a:t>
            </a:r>
            <a:r>
              <a:rPr lang="en-US" dirty="0" err="1"/>
              <a:t>tra</a:t>
            </a:r>
            <a:r>
              <a:rPr lang="en-US" dirty="0"/>
              <a:t> </a:t>
            </a:r>
            <a:r>
              <a:rPr lang="en-US" dirty="0" err="1"/>
              <a:t>lỗi</a:t>
            </a:r>
            <a:r>
              <a:rPr lang="en-US" dirty="0"/>
              <a:t> </a:t>
            </a:r>
            <a:r>
              <a:rPr lang="en-US" dirty="0" err="1"/>
              <a:t>khi</a:t>
            </a:r>
            <a:r>
              <a:rPr lang="en-US" dirty="0"/>
              <a:t> </a:t>
            </a:r>
            <a:r>
              <a:rPr lang="en-US" dirty="0" err="1"/>
              <a:t>biên</a:t>
            </a:r>
            <a:r>
              <a:rPr lang="en-US" dirty="0"/>
              <a:t> </a:t>
            </a:r>
            <a:r>
              <a:rPr lang="en-US" dirty="0" err="1"/>
              <a:t>dịch</a:t>
            </a:r>
            <a:r>
              <a:rPr lang="en-US" dirty="0"/>
              <a:t> </a:t>
            </a:r>
            <a:r>
              <a:rPr lang="en-US" dirty="0" err="1"/>
              <a:t>nên</a:t>
            </a:r>
            <a:r>
              <a:rPr lang="en-US" dirty="0"/>
              <a:t> </a:t>
            </a:r>
            <a:r>
              <a:rPr lang="en-US" dirty="0" err="1"/>
              <a:t>sẽ</a:t>
            </a:r>
            <a:r>
              <a:rPr lang="en-US" dirty="0"/>
              <a:t> </a:t>
            </a:r>
            <a:r>
              <a:rPr lang="en-US" dirty="0" err="1"/>
              <a:t>không</a:t>
            </a:r>
            <a:r>
              <a:rPr lang="en-US" dirty="0"/>
              <a:t> </a:t>
            </a:r>
            <a:r>
              <a:rPr lang="en-US" dirty="0" err="1"/>
              <a:t>bị</a:t>
            </a:r>
            <a:r>
              <a:rPr lang="en-US" dirty="0"/>
              <a:t> </a:t>
            </a:r>
            <a:r>
              <a:rPr lang="en-US" dirty="0" err="1"/>
              <a:t>lỗi</a:t>
            </a:r>
            <a:r>
              <a:rPr lang="en-US" dirty="0"/>
              <a:t> </a:t>
            </a:r>
            <a:r>
              <a:rPr lang="en-US" dirty="0" err="1"/>
              <a:t>lúc</a:t>
            </a:r>
            <a:r>
              <a:rPr lang="en-US" dirty="0"/>
              <a:t> runtime</a:t>
            </a:r>
            <a:r>
              <a:rPr lang="en-US" dirty="0" smtClean="0"/>
              <a:t>.</a:t>
            </a:r>
            <a:endParaRPr lang="vi-VN" dirty="0" smtClean="0"/>
          </a:p>
          <a:p>
            <a:r>
              <a:rPr lang="en-US" b="1" dirty="0" err="1"/>
              <a:t>Không</a:t>
            </a:r>
            <a:r>
              <a:rPr lang="en-US" b="1" dirty="0"/>
              <a:t> </a:t>
            </a:r>
            <a:r>
              <a:rPr lang="en-US" b="1" dirty="0" err="1"/>
              <a:t>cần</a:t>
            </a:r>
            <a:r>
              <a:rPr lang="en-US" b="1" dirty="0"/>
              <a:t> </a:t>
            </a:r>
            <a:r>
              <a:rPr lang="en-US" b="1" dirty="0" err="1"/>
              <a:t>phải</a:t>
            </a:r>
            <a:r>
              <a:rPr lang="en-US" b="1" dirty="0"/>
              <a:t> </a:t>
            </a:r>
            <a:r>
              <a:rPr lang="en-US" b="1" dirty="0" err="1"/>
              <a:t>ép</a:t>
            </a:r>
            <a:r>
              <a:rPr lang="en-US" b="1" dirty="0"/>
              <a:t> </a:t>
            </a:r>
            <a:r>
              <a:rPr lang="en-US" b="1" dirty="0" err="1" smtClean="0"/>
              <a:t>kiểu</a:t>
            </a:r>
            <a:endParaRPr lang="vi-VN" dirty="0" smtClean="0"/>
          </a:p>
          <a:p>
            <a:r>
              <a:rPr lang="vi-VN" b="1" dirty="0"/>
              <a:t>Kiểu đối tượng an toàn</a:t>
            </a:r>
            <a:r>
              <a:rPr lang="vi-VN" dirty="0"/>
              <a:t>: Chúng ta chỉ có thể lưu một kiểu đối tượng duy nhất trong generics. Nó không cho phép lưu trữ 2 đối tượng có kiểu khác nhau.</a:t>
            </a:r>
            <a:endParaRPr lang="en-US" dirty="0"/>
          </a:p>
        </p:txBody>
      </p:sp>
    </p:spTree>
    <p:extLst>
      <p:ext uri="{BB962C8B-B14F-4D97-AF65-F5344CB8AC3E}">
        <p14:creationId xmlns:p14="http://schemas.microsoft.com/office/powerpoint/2010/main" val="117648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Exception</a:t>
            </a:r>
            <a:endParaRPr lang="en-US" dirty="0"/>
          </a:p>
        </p:txBody>
      </p:sp>
      <p:sp>
        <p:nvSpPr>
          <p:cNvPr id="3" name="Content Placeholder 2"/>
          <p:cNvSpPr>
            <a:spLocks noGrp="1"/>
          </p:cNvSpPr>
          <p:nvPr>
            <p:ph idx="1"/>
          </p:nvPr>
        </p:nvSpPr>
        <p:spPr/>
        <p:txBody>
          <a:bodyPr/>
          <a:lstStyle/>
          <a:p>
            <a:r>
              <a:rPr lang="vi-VN" b="1" dirty="0"/>
              <a:t>Exception Handling</a:t>
            </a:r>
            <a:r>
              <a:rPr lang="vi-VN" dirty="0"/>
              <a:t> trong java hay xử lý ngoại lệ trong java là một cơ chế mạnh mẽ để xử lý các lỗi runtime để có thể duy trì luồng bình thường của ứng dụng</a:t>
            </a:r>
            <a:r>
              <a:rPr lang="vi-VN" dirty="0" smtClean="0"/>
              <a:t>.</a:t>
            </a:r>
          </a:p>
          <a:p>
            <a:pPr marL="0" indent="0">
              <a:buNone/>
            </a:pPr>
            <a:r>
              <a:rPr lang="vi-VN" dirty="0" smtClean="0"/>
              <a:t>Có 3 loại exception chính :</a:t>
            </a:r>
            <a:endParaRPr lang="vi-VN" dirty="0"/>
          </a:p>
          <a:p>
            <a:r>
              <a:rPr lang="vi-VN" dirty="0" smtClean="0"/>
              <a:t> </a:t>
            </a:r>
            <a:r>
              <a:rPr lang="en-US" dirty="0" smtClean="0"/>
              <a:t>Checked </a:t>
            </a:r>
            <a:r>
              <a:rPr lang="en-US" dirty="0"/>
              <a:t>Exception</a:t>
            </a:r>
          </a:p>
          <a:p>
            <a:r>
              <a:rPr lang="en-US" dirty="0"/>
              <a:t>Unchecked Exception</a:t>
            </a:r>
          </a:p>
          <a:p>
            <a:r>
              <a:rPr lang="en-US" dirty="0"/>
              <a:t>Error</a:t>
            </a:r>
          </a:p>
          <a:p>
            <a:endParaRPr lang="en-US" dirty="0"/>
          </a:p>
        </p:txBody>
      </p:sp>
    </p:spTree>
    <p:extLst>
      <p:ext uri="{BB962C8B-B14F-4D97-AF65-F5344CB8AC3E}">
        <p14:creationId xmlns:p14="http://schemas.microsoft.com/office/powerpoint/2010/main" val="3824337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Hệ</a:t>
            </a:r>
            <a:r>
              <a:rPr lang="en-US" dirty="0"/>
              <a:t> </a:t>
            </a:r>
            <a:r>
              <a:rPr lang="en-US" dirty="0" err="1"/>
              <a:t>thống</a:t>
            </a:r>
            <a:r>
              <a:rPr lang="en-US" dirty="0"/>
              <a:t> </a:t>
            </a:r>
            <a:r>
              <a:rPr lang="en-US" dirty="0" err="1"/>
              <a:t>cấp</a:t>
            </a:r>
            <a:r>
              <a:rPr lang="en-US" dirty="0"/>
              <a:t> </a:t>
            </a:r>
            <a:r>
              <a:rPr lang="en-US" dirty="0" err="1"/>
              <a:t>bậc</a:t>
            </a:r>
            <a:r>
              <a:rPr lang="en-US" dirty="0"/>
              <a:t> </a:t>
            </a:r>
            <a:r>
              <a:rPr lang="en-US" dirty="0" err="1" smtClean="0"/>
              <a:t>của</a:t>
            </a:r>
            <a:r>
              <a:rPr lang="vi-VN" dirty="0" smtClean="0"/>
              <a:t/>
            </a:r>
            <a:br>
              <a:rPr lang="vi-VN" dirty="0" smtClean="0"/>
            </a:br>
            <a:r>
              <a:rPr lang="en-US" dirty="0" err="1" smtClean="0"/>
              <a:t>các</a:t>
            </a:r>
            <a:r>
              <a:rPr lang="en-US" dirty="0" smtClean="0"/>
              <a:t> </a:t>
            </a:r>
            <a:r>
              <a:rPr lang="en-US" dirty="0" err="1"/>
              <a:t>lớp</a:t>
            </a:r>
            <a:r>
              <a:rPr lang="en-US" dirty="0"/>
              <a:t> </a:t>
            </a:r>
            <a:r>
              <a:rPr lang="en-US" dirty="0" err="1"/>
              <a:t>ngoại</a:t>
            </a:r>
            <a:r>
              <a:rPr lang="en-US" dirty="0"/>
              <a:t> </a:t>
            </a:r>
            <a:r>
              <a:rPr lang="en-US" dirty="0" err="1"/>
              <a:t>lệ</a:t>
            </a:r>
            <a:r>
              <a:rPr lang="en-US" dirty="0"/>
              <a:t> </a:t>
            </a:r>
            <a:r>
              <a:rPr lang="en-US" dirty="0" err="1"/>
              <a:t>trong</a:t>
            </a:r>
            <a:r>
              <a:rPr lang="en-US" dirty="0"/>
              <a:t> </a:t>
            </a:r>
            <a:r>
              <a:rPr lang="vi-VN" dirty="0" smtClean="0"/>
              <a:t/>
            </a:r>
            <a:br>
              <a:rPr lang="vi-VN" dirty="0" smtClean="0"/>
            </a:br>
            <a:r>
              <a:rPr lang="en-US" dirty="0" smtClean="0"/>
              <a:t>Java</a:t>
            </a:r>
            <a:endParaRPr lang="en-US" dirty="0"/>
          </a:p>
        </p:txBody>
      </p:sp>
      <p:pic>
        <p:nvPicPr>
          <p:cNvPr id="10" name="Content Placeholder 9"/>
          <p:cNvPicPr>
            <a:picLocks noGrp="1" noChangeAspect="1"/>
          </p:cNvPicPr>
          <p:nvPr>
            <p:ph idx="1"/>
          </p:nvPr>
        </p:nvPicPr>
        <p:blipFill>
          <a:blip r:embed="rId2"/>
          <a:stretch>
            <a:fillRect/>
          </a:stretch>
        </p:blipFill>
        <p:spPr>
          <a:xfrm>
            <a:off x="5523345" y="0"/>
            <a:ext cx="6377051" cy="6770255"/>
          </a:xfrm>
          <a:prstGeom prst="rect">
            <a:avLst/>
          </a:prstGeom>
        </p:spPr>
      </p:pic>
    </p:spTree>
    <p:extLst>
      <p:ext uri="{BB962C8B-B14F-4D97-AF65-F5344CB8AC3E}">
        <p14:creationId xmlns:p14="http://schemas.microsoft.com/office/powerpoint/2010/main" val="545486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1. Checked Exception</a:t>
            </a:r>
            <a:endParaRPr lang="vi-VN" dirty="0"/>
          </a:p>
        </p:txBody>
      </p:sp>
      <p:sp>
        <p:nvSpPr>
          <p:cNvPr id="3" name="Content Placeholder 2"/>
          <p:cNvSpPr>
            <a:spLocks noGrp="1"/>
          </p:cNvSpPr>
          <p:nvPr>
            <p:ph idx="1"/>
          </p:nvPr>
        </p:nvSpPr>
        <p:spPr/>
        <p:txBody>
          <a:bodyPr/>
          <a:lstStyle/>
          <a:p>
            <a:r>
              <a:rPr lang="vi-VN" dirty="0" smtClean="0"/>
              <a:t>Các </a:t>
            </a:r>
            <a:r>
              <a:rPr lang="vi-VN" dirty="0"/>
              <a:t>lớp extends từ lớp Throwable ngoại trừ RuntimeException và Error được gọi là checked exception, ví dụ như Exception, SQLException vv. Các checked exception được kiểm tra tại compile-time.</a:t>
            </a:r>
          </a:p>
        </p:txBody>
      </p:sp>
    </p:spTree>
    <p:extLst>
      <p:ext uri="{BB962C8B-B14F-4D97-AF65-F5344CB8AC3E}">
        <p14:creationId xmlns:p14="http://schemas.microsoft.com/office/powerpoint/2010/main" val="3799050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2. Unchecked Exception</a:t>
            </a:r>
            <a:endParaRPr lang="vi-VN" dirty="0"/>
          </a:p>
        </p:txBody>
      </p:sp>
      <p:sp>
        <p:nvSpPr>
          <p:cNvPr id="3" name="Content Placeholder 2"/>
          <p:cNvSpPr>
            <a:spLocks noGrp="1"/>
          </p:cNvSpPr>
          <p:nvPr>
            <p:ph idx="1"/>
          </p:nvPr>
        </p:nvSpPr>
        <p:spPr/>
        <p:txBody>
          <a:bodyPr/>
          <a:lstStyle/>
          <a:p>
            <a:r>
              <a:rPr lang="vi-VN" dirty="0" smtClean="0"/>
              <a:t>Các </a:t>
            </a:r>
            <a:r>
              <a:rPr lang="vi-VN" dirty="0"/>
              <a:t>lớp extends từ RuntimeException được gọi là unchecked exception, ví dụ: ArithmeticException, NullPointerException, ArrayIndexOutOfBoundsException,... Các ngoại lệ unchecked không được kiểm tra tại compile-time mà chúng được kiểm tra tại runtime.</a:t>
            </a:r>
          </a:p>
        </p:txBody>
      </p:sp>
    </p:spTree>
    <p:extLst>
      <p:ext uri="{BB962C8B-B14F-4D97-AF65-F5344CB8AC3E}">
        <p14:creationId xmlns:p14="http://schemas.microsoft.com/office/powerpoint/2010/main" val="1919158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3. Error</a:t>
            </a:r>
            <a:endParaRPr lang="vi-VN" dirty="0"/>
          </a:p>
        </p:txBody>
      </p:sp>
      <p:sp>
        <p:nvSpPr>
          <p:cNvPr id="3" name="Content Placeholder 2"/>
          <p:cNvSpPr>
            <a:spLocks noGrp="1"/>
          </p:cNvSpPr>
          <p:nvPr>
            <p:ph idx="1"/>
          </p:nvPr>
        </p:nvSpPr>
        <p:spPr/>
        <p:txBody>
          <a:bodyPr/>
          <a:lstStyle/>
          <a:p>
            <a:r>
              <a:rPr lang="vi-VN" dirty="0"/>
              <a:t>Error là lỗi không thể </a:t>
            </a:r>
            <a:r>
              <a:rPr lang="vi-VN" dirty="0" smtClean="0"/>
              <a:t>xử lý ( cứu chữa ) </a:t>
            </a:r>
            <a:r>
              <a:rPr lang="vi-VN" dirty="0"/>
              <a:t>được, ví dụ: OutOfMemoryError, VirtualMachineError, AssertionError, vv</a:t>
            </a:r>
          </a:p>
        </p:txBody>
      </p:sp>
    </p:spTree>
    <p:extLst>
      <p:ext uri="{BB962C8B-B14F-4D97-AF65-F5344CB8AC3E}">
        <p14:creationId xmlns:p14="http://schemas.microsoft.com/office/powerpoint/2010/main" val="1711017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Xử lý ngoại lệ</a:t>
            </a:r>
            <a:endParaRPr lang="en-US" dirty="0"/>
          </a:p>
        </p:txBody>
      </p:sp>
      <p:sp>
        <p:nvSpPr>
          <p:cNvPr id="3" name="Content Placeholder 2"/>
          <p:cNvSpPr>
            <a:spLocks noGrp="1"/>
          </p:cNvSpPr>
          <p:nvPr>
            <p:ph idx="1"/>
          </p:nvPr>
        </p:nvSpPr>
        <p:spPr/>
        <p:txBody>
          <a:bodyPr/>
          <a:lstStyle/>
          <a:p>
            <a:pPr marL="0" indent="0">
              <a:buNone/>
            </a:pPr>
            <a:r>
              <a:rPr lang="vi-VN" dirty="0"/>
              <a:t>Có 5 từ khóa được sử dụng để xử lý ngoại lệ trong java, đó là:</a:t>
            </a:r>
          </a:p>
          <a:p>
            <a:r>
              <a:rPr lang="vi-VN" dirty="0"/>
              <a:t>try</a:t>
            </a:r>
          </a:p>
          <a:p>
            <a:r>
              <a:rPr lang="vi-VN" dirty="0"/>
              <a:t>catch</a:t>
            </a:r>
          </a:p>
          <a:p>
            <a:r>
              <a:rPr lang="vi-VN" dirty="0"/>
              <a:t>finally</a:t>
            </a:r>
          </a:p>
          <a:p>
            <a:r>
              <a:rPr lang="vi-VN" dirty="0"/>
              <a:t>throw</a:t>
            </a:r>
          </a:p>
          <a:p>
            <a:r>
              <a:rPr lang="vi-VN" dirty="0"/>
              <a:t>throws</a:t>
            </a:r>
          </a:p>
          <a:p>
            <a:endParaRPr lang="en-US" dirty="0"/>
          </a:p>
        </p:txBody>
      </p:sp>
    </p:spTree>
    <p:extLst>
      <p:ext uri="{BB962C8B-B14F-4D97-AF65-F5344CB8AC3E}">
        <p14:creationId xmlns:p14="http://schemas.microsoft.com/office/powerpoint/2010/main" val="2902869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Generic</a:t>
            </a:r>
            <a:endParaRPr lang="en-US" dirty="0"/>
          </a:p>
        </p:txBody>
      </p:sp>
      <p:sp>
        <p:nvSpPr>
          <p:cNvPr id="3" name="Content Placeholder 2"/>
          <p:cNvSpPr>
            <a:spLocks noGrp="1"/>
          </p:cNvSpPr>
          <p:nvPr>
            <p:ph idx="1"/>
          </p:nvPr>
        </p:nvSpPr>
        <p:spPr/>
        <p:txBody>
          <a:bodyPr/>
          <a:lstStyle/>
          <a:p>
            <a:r>
              <a:rPr lang="en-US" dirty="0"/>
              <a:t> </a:t>
            </a:r>
            <a:r>
              <a:rPr lang="en-US" dirty="0" err="1"/>
              <a:t>Thuật</a:t>
            </a:r>
            <a:r>
              <a:rPr lang="en-US" dirty="0"/>
              <a:t> </a:t>
            </a:r>
            <a:r>
              <a:rPr lang="en-US" dirty="0" err="1"/>
              <a:t>ngữ</a:t>
            </a:r>
            <a:r>
              <a:rPr lang="en-US" dirty="0"/>
              <a:t> “</a:t>
            </a:r>
            <a:r>
              <a:rPr lang="en-US" i="1" dirty="0"/>
              <a:t>Generics</a:t>
            </a:r>
            <a:r>
              <a:rPr lang="en-US" dirty="0"/>
              <a:t>” </a:t>
            </a:r>
            <a:r>
              <a:rPr lang="en-US" dirty="0" err="1"/>
              <a:t>nghĩa</a:t>
            </a:r>
            <a:r>
              <a:rPr lang="en-US" dirty="0"/>
              <a:t> </a:t>
            </a:r>
            <a:r>
              <a:rPr lang="en-US" dirty="0" err="1"/>
              <a:t>là</a:t>
            </a:r>
            <a:r>
              <a:rPr lang="en-US" dirty="0"/>
              <a:t> </a:t>
            </a:r>
            <a:r>
              <a:rPr lang="en-US" b="1" dirty="0" err="1"/>
              <a:t>tham</a:t>
            </a:r>
            <a:r>
              <a:rPr lang="en-US" dirty="0"/>
              <a:t> </a:t>
            </a:r>
            <a:r>
              <a:rPr lang="en-US" b="1" dirty="0" err="1"/>
              <a:t>số</a:t>
            </a:r>
            <a:r>
              <a:rPr lang="en-US" dirty="0"/>
              <a:t> </a:t>
            </a:r>
            <a:r>
              <a:rPr lang="en-US" b="1" dirty="0" err="1"/>
              <a:t>hóa</a:t>
            </a:r>
            <a:r>
              <a:rPr lang="en-US" dirty="0"/>
              <a:t> </a:t>
            </a:r>
            <a:r>
              <a:rPr lang="en-US" b="1" dirty="0" err="1"/>
              <a:t>kiểu</a:t>
            </a:r>
            <a:r>
              <a:rPr lang="en-US" dirty="0"/>
              <a:t> </a:t>
            </a:r>
            <a:r>
              <a:rPr lang="en-US" b="1" dirty="0" err="1"/>
              <a:t>dữ</a:t>
            </a:r>
            <a:r>
              <a:rPr lang="en-US" dirty="0"/>
              <a:t> </a:t>
            </a:r>
            <a:r>
              <a:rPr lang="en-US" b="1" dirty="0" err="1" smtClean="0"/>
              <a:t>liệu</a:t>
            </a:r>
            <a:endParaRPr lang="vi-VN" b="1" dirty="0" smtClean="0"/>
          </a:p>
          <a:p>
            <a:r>
              <a:rPr lang="en-US" dirty="0" err="1"/>
              <a:t>Tham</a:t>
            </a:r>
            <a:r>
              <a:rPr lang="en-US" dirty="0"/>
              <a:t> </a:t>
            </a:r>
            <a:r>
              <a:rPr lang="en-US" dirty="0" err="1"/>
              <a:t>số</a:t>
            </a:r>
            <a:r>
              <a:rPr lang="en-US" dirty="0"/>
              <a:t> </a:t>
            </a:r>
            <a:r>
              <a:rPr lang="en-US" dirty="0" err="1"/>
              <a:t>hóa</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rất</a:t>
            </a:r>
            <a:r>
              <a:rPr lang="en-US" dirty="0"/>
              <a:t> </a:t>
            </a:r>
            <a:r>
              <a:rPr lang="en-US" dirty="0" err="1"/>
              <a:t>quan</a:t>
            </a:r>
            <a:r>
              <a:rPr lang="en-US" dirty="0"/>
              <a:t> </a:t>
            </a:r>
            <a:r>
              <a:rPr lang="en-US" dirty="0" err="1"/>
              <a:t>trọng</a:t>
            </a:r>
            <a:r>
              <a:rPr lang="en-US" dirty="0"/>
              <a:t> </a:t>
            </a:r>
            <a:r>
              <a:rPr lang="en-US" dirty="0" err="1"/>
              <a:t>vì</a:t>
            </a:r>
            <a:r>
              <a:rPr lang="en-US" dirty="0"/>
              <a:t> </a:t>
            </a:r>
            <a:r>
              <a:rPr lang="en-US" dirty="0" err="1"/>
              <a:t>nó</a:t>
            </a:r>
            <a:r>
              <a:rPr lang="en-US" dirty="0"/>
              <a:t> </a:t>
            </a:r>
            <a:r>
              <a:rPr lang="en-US" dirty="0" err="1"/>
              <a:t>cho</a:t>
            </a:r>
            <a:r>
              <a:rPr lang="en-US" dirty="0"/>
              <a:t> </a:t>
            </a:r>
            <a:r>
              <a:rPr lang="en-US" dirty="0" err="1"/>
              <a:t>phép</a:t>
            </a:r>
            <a:r>
              <a:rPr lang="en-US" dirty="0"/>
              <a:t> </a:t>
            </a:r>
            <a:r>
              <a:rPr lang="en-US" dirty="0" err="1"/>
              <a:t>chúng</a:t>
            </a:r>
            <a:r>
              <a:rPr lang="en-US" dirty="0"/>
              <a:t> ta </a:t>
            </a:r>
            <a:r>
              <a:rPr lang="en-US" dirty="0" err="1"/>
              <a:t>tạo</a:t>
            </a:r>
            <a:r>
              <a:rPr lang="en-US" dirty="0"/>
              <a:t> </a:t>
            </a:r>
            <a:r>
              <a:rPr lang="en-US" dirty="0" err="1"/>
              <a:t>ra</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một</a:t>
            </a:r>
            <a:r>
              <a:rPr lang="en-US" dirty="0"/>
              <a:t> class, interface, method </a:t>
            </a:r>
            <a:r>
              <a:rPr lang="en-US" dirty="0" err="1"/>
              <a:t>với</a:t>
            </a:r>
            <a:r>
              <a:rPr lang="en-US" dirty="0"/>
              <a:t> </a:t>
            </a:r>
            <a:r>
              <a:rPr lang="en-US" b="1" dirty="0" err="1"/>
              <a:t>nhiều</a:t>
            </a:r>
            <a:r>
              <a:rPr lang="en-US" dirty="0"/>
              <a:t> </a:t>
            </a:r>
            <a:r>
              <a:rPr lang="en-US" b="1" dirty="0" err="1"/>
              <a:t>kiểu</a:t>
            </a:r>
            <a:r>
              <a:rPr lang="en-US" dirty="0"/>
              <a:t> </a:t>
            </a:r>
            <a:r>
              <a:rPr lang="en-US" b="1" dirty="0" err="1"/>
              <a:t>dữ</a:t>
            </a:r>
            <a:r>
              <a:rPr lang="en-US" dirty="0"/>
              <a:t> </a:t>
            </a:r>
            <a:r>
              <a:rPr lang="en-US" b="1" dirty="0" err="1"/>
              <a:t>liệu</a:t>
            </a:r>
            <a:r>
              <a:rPr lang="en-US" dirty="0"/>
              <a:t> </a:t>
            </a:r>
            <a:r>
              <a:rPr lang="en-US" b="1" dirty="0" err="1"/>
              <a:t>khác</a:t>
            </a:r>
            <a:r>
              <a:rPr lang="en-US" dirty="0"/>
              <a:t> </a:t>
            </a:r>
            <a:r>
              <a:rPr lang="en-US" b="1" dirty="0" err="1"/>
              <a:t>nhau</a:t>
            </a:r>
            <a:r>
              <a:rPr lang="en-US" dirty="0"/>
              <a:t>.</a:t>
            </a:r>
            <a:endParaRPr lang="vi-VN" dirty="0" smtClean="0"/>
          </a:p>
          <a:p>
            <a:r>
              <a:rPr lang="vi-VN" dirty="0" smtClean="0"/>
              <a:t>Một </a:t>
            </a:r>
            <a:r>
              <a:rPr lang="vi-VN" dirty="0"/>
              <a:t>lớp có thể </a:t>
            </a:r>
            <a:r>
              <a:rPr lang="vi-VN" b="1" dirty="0"/>
              <a:t>tham chiếu</a:t>
            </a:r>
            <a:r>
              <a:rPr lang="vi-VN" dirty="0"/>
              <a:t> bất kỳ kiểu đối tượng nào được gọi là </a:t>
            </a:r>
            <a:r>
              <a:rPr lang="vi-VN" b="1" dirty="0"/>
              <a:t>lớp generic</a:t>
            </a:r>
            <a:r>
              <a:rPr lang="vi-VN" dirty="0"/>
              <a:t>.</a:t>
            </a:r>
            <a:endParaRPr lang="en-US" dirty="0"/>
          </a:p>
        </p:txBody>
      </p:sp>
    </p:spTree>
    <p:extLst>
      <p:ext uri="{BB962C8B-B14F-4D97-AF65-F5344CB8AC3E}">
        <p14:creationId xmlns:p14="http://schemas.microsoft.com/office/powerpoint/2010/main" val="340593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614164" y="1825625"/>
            <a:ext cx="6963672" cy="4351338"/>
          </a:xfrm>
          <a:prstGeom prst="rect">
            <a:avLst/>
          </a:prstGeom>
        </p:spPr>
      </p:pic>
    </p:spTree>
    <p:extLst>
      <p:ext uri="{BB962C8B-B14F-4D97-AF65-F5344CB8AC3E}">
        <p14:creationId xmlns:p14="http://schemas.microsoft.com/office/powerpoint/2010/main" val="3188942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184</Words>
  <Application>Microsoft Office PowerPoint</Application>
  <PresentationFormat>Widescreen</PresentationFormat>
  <Paragraphs>36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Exception - Generic</vt:lpstr>
      <vt:lpstr>Exception</vt:lpstr>
      <vt:lpstr>Hệ thống cấp bậc của các lớp ngoại lệ trong  Java</vt:lpstr>
      <vt:lpstr>1. Checked Exception</vt:lpstr>
      <vt:lpstr>2. Unchecked Exception</vt:lpstr>
      <vt:lpstr>3. Error</vt:lpstr>
      <vt:lpstr>Xử lý ngoại lệ</vt:lpstr>
      <vt:lpstr>Generic</vt:lpstr>
      <vt:lpstr>PowerPoint Presentation</vt:lpstr>
      <vt:lpstr>Ví dụ :</vt:lpstr>
      <vt:lpstr>Generic Classes</vt:lpstr>
      <vt:lpstr>PowerPoint Presentation</vt:lpstr>
      <vt:lpstr>PowerPoint Presentation</vt:lpstr>
      <vt:lpstr>PowerPoint Presentation</vt:lpstr>
      <vt:lpstr>Ưu điểm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Hiep Doan Hoang</dc:creator>
  <cp:lastModifiedBy>Hiep Doan Hoang</cp:lastModifiedBy>
  <cp:revision>5</cp:revision>
  <dcterms:created xsi:type="dcterms:W3CDTF">2019-12-17T09:22:04Z</dcterms:created>
  <dcterms:modified xsi:type="dcterms:W3CDTF">2019-12-17T09:56:30Z</dcterms:modified>
</cp:coreProperties>
</file>