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FE09D-EA94-430E-B438-C0B54217FEE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2864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FE09D-EA94-430E-B438-C0B54217FEE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255141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FE09D-EA94-430E-B438-C0B54217FEE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42128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FE09D-EA94-430E-B438-C0B54217FEE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73856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BFE09D-EA94-430E-B438-C0B54217FEE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08572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FE09D-EA94-430E-B438-C0B54217FEE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34345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FE09D-EA94-430E-B438-C0B54217FEE8}"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183697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FE09D-EA94-430E-B438-C0B54217FEE8}"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215083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FE09D-EA94-430E-B438-C0B54217FEE8}"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702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BFE09D-EA94-430E-B438-C0B54217FEE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36916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BFE09D-EA94-430E-B438-C0B54217FEE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288CE-42C1-4F9D-8A30-F0A2F54EF36A}" type="slidenum">
              <a:rPr lang="en-US" smtClean="0"/>
              <a:t>‹#›</a:t>
            </a:fld>
            <a:endParaRPr lang="en-US"/>
          </a:p>
        </p:txBody>
      </p:sp>
    </p:spTree>
    <p:extLst>
      <p:ext uri="{BB962C8B-B14F-4D97-AF65-F5344CB8AC3E}">
        <p14:creationId xmlns:p14="http://schemas.microsoft.com/office/powerpoint/2010/main" val="13076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FE09D-EA94-430E-B438-C0B54217FEE8}"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88CE-42C1-4F9D-8A30-F0A2F54EF36A}" type="slidenum">
              <a:rPr lang="en-US" smtClean="0"/>
              <a:t>‹#›</a:t>
            </a:fld>
            <a:endParaRPr lang="en-US"/>
          </a:p>
        </p:txBody>
      </p:sp>
    </p:spTree>
    <p:extLst>
      <p:ext uri="{BB962C8B-B14F-4D97-AF65-F5344CB8AC3E}">
        <p14:creationId xmlns:p14="http://schemas.microsoft.com/office/powerpoint/2010/main" val="132963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Đọc ghi file trong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66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8"/>
            <a:ext cx="10515600" cy="5613545"/>
          </a:xfrm>
        </p:spPr>
        <p:txBody>
          <a:bodyPr/>
          <a:lstStyle/>
          <a:p>
            <a:r>
              <a:rPr lang="vi-VN" b="1" dirty="0"/>
              <a:t>Đọc và ghi file trong java</a:t>
            </a:r>
            <a:r>
              <a:rPr lang="vi-VN" dirty="0"/>
              <a:t> là các hoạt động </a:t>
            </a:r>
            <a:r>
              <a:rPr lang="vi-VN" b="1" dirty="0"/>
              <a:t>nhập/xuất</a:t>
            </a:r>
            <a:r>
              <a:rPr lang="vi-VN" dirty="0"/>
              <a:t> dữ liệu (nhập dữ liệu từ bàn phím, đọc dữ liệu từ file, ghi dữ liệu lên màn hình, ghi ra file, ghi ra đĩa, ghi ra máy in…) đều được gọi là </a:t>
            </a:r>
            <a:r>
              <a:rPr lang="vi-VN" b="1" dirty="0"/>
              <a:t>luồng </a:t>
            </a:r>
            <a:r>
              <a:rPr lang="vi-VN" dirty="0"/>
              <a:t>(stream</a:t>
            </a:r>
            <a:r>
              <a:rPr lang="vi-VN" dirty="0" smtClean="0"/>
              <a:t>).</a:t>
            </a:r>
          </a:p>
          <a:p>
            <a:r>
              <a:rPr lang="en-US" b="1" dirty="0" err="1"/>
              <a:t>Có</a:t>
            </a:r>
            <a:r>
              <a:rPr lang="en-US" b="1" dirty="0"/>
              <a:t> 2 </a:t>
            </a:r>
            <a:r>
              <a:rPr lang="en-US" b="1" dirty="0" err="1"/>
              <a:t>kiểu</a:t>
            </a:r>
            <a:r>
              <a:rPr lang="en-US" b="1" dirty="0"/>
              <a:t> </a:t>
            </a:r>
            <a:r>
              <a:rPr lang="en-US" b="1" dirty="0" err="1"/>
              <a:t>luồng</a:t>
            </a:r>
            <a:r>
              <a:rPr lang="en-US" b="1" dirty="0"/>
              <a:t> </a:t>
            </a:r>
            <a:r>
              <a:rPr lang="en-US" b="1" dirty="0" err="1"/>
              <a:t>trong</a:t>
            </a:r>
            <a:r>
              <a:rPr lang="en-US" b="1" dirty="0"/>
              <a:t> Java</a:t>
            </a:r>
            <a:endParaRPr lang="en-US" dirty="0"/>
          </a:p>
        </p:txBody>
      </p:sp>
      <p:pic>
        <p:nvPicPr>
          <p:cNvPr id="4" name="Picture 3"/>
          <p:cNvPicPr>
            <a:picLocks noChangeAspect="1"/>
          </p:cNvPicPr>
          <p:nvPr/>
        </p:nvPicPr>
        <p:blipFill>
          <a:blip r:embed="rId2"/>
          <a:stretch>
            <a:fillRect/>
          </a:stretch>
        </p:blipFill>
        <p:spPr>
          <a:xfrm>
            <a:off x="1830675" y="2808577"/>
            <a:ext cx="8105775" cy="3457575"/>
          </a:xfrm>
          <a:prstGeom prst="rect">
            <a:avLst/>
          </a:prstGeom>
        </p:spPr>
      </p:pic>
    </p:spTree>
    <p:extLst>
      <p:ext uri="{BB962C8B-B14F-4D97-AF65-F5344CB8AC3E}">
        <p14:creationId xmlns:p14="http://schemas.microsoft.com/office/powerpoint/2010/main" val="10968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89018" y="322041"/>
            <a:ext cx="7127719" cy="6002704"/>
          </a:xfrm>
          <a:prstGeom prst="rect">
            <a:avLst/>
          </a:prstGeom>
        </p:spPr>
      </p:pic>
    </p:spTree>
    <p:extLst>
      <p:ext uri="{BB962C8B-B14F-4D97-AF65-F5344CB8AC3E}">
        <p14:creationId xmlns:p14="http://schemas.microsoft.com/office/powerpoint/2010/main" val="33719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 Ghi dữ liệu</a:t>
            </a:r>
            <a:endParaRPr lang="en-US" dirty="0"/>
          </a:p>
        </p:txBody>
      </p:sp>
      <p:pic>
        <p:nvPicPr>
          <p:cNvPr id="4" name="Content Placeholder 3"/>
          <p:cNvPicPr>
            <a:picLocks noGrp="1" noChangeAspect="1"/>
          </p:cNvPicPr>
          <p:nvPr>
            <p:ph idx="1"/>
          </p:nvPr>
        </p:nvPicPr>
        <p:blipFill>
          <a:blip r:embed="rId2"/>
          <a:stretch>
            <a:fillRect/>
          </a:stretch>
        </p:blipFill>
        <p:spPr>
          <a:xfrm>
            <a:off x="3429051" y="1825625"/>
            <a:ext cx="5333898" cy="4351338"/>
          </a:xfrm>
          <a:prstGeom prst="rect">
            <a:avLst/>
          </a:prstGeom>
        </p:spPr>
      </p:pic>
    </p:spTree>
    <p:extLst>
      <p:ext uri="{BB962C8B-B14F-4D97-AF65-F5344CB8AC3E}">
        <p14:creationId xmlns:p14="http://schemas.microsoft.com/office/powerpoint/2010/main" val="283260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dữ</a:t>
            </a:r>
            <a:r>
              <a:rPr lang="en-US" dirty="0"/>
              <a:t> </a:t>
            </a:r>
            <a:r>
              <a:rPr lang="en-US" dirty="0" err="1" smtClean="0"/>
              <a:t>liệu</a:t>
            </a:r>
            <a:endParaRPr lang="en-US" dirty="0"/>
          </a:p>
        </p:txBody>
      </p:sp>
      <p:pic>
        <p:nvPicPr>
          <p:cNvPr id="4" name="Content Placeholder 3"/>
          <p:cNvPicPr>
            <a:picLocks noGrp="1" noChangeAspect="1"/>
          </p:cNvPicPr>
          <p:nvPr>
            <p:ph idx="1"/>
          </p:nvPr>
        </p:nvPicPr>
        <p:blipFill>
          <a:blip r:embed="rId2"/>
          <a:stretch>
            <a:fillRect/>
          </a:stretch>
        </p:blipFill>
        <p:spPr>
          <a:xfrm>
            <a:off x="3794866" y="1825625"/>
            <a:ext cx="4602267" cy="4351338"/>
          </a:xfrm>
          <a:prstGeom prst="rect">
            <a:avLst/>
          </a:prstGeom>
        </p:spPr>
      </p:pic>
    </p:spTree>
    <p:extLst>
      <p:ext uri="{BB962C8B-B14F-4D97-AF65-F5344CB8AC3E}">
        <p14:creationId xmlns:p14="http://schemas.microsoft.com/office/powerpoint/2010/main" val="2598248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20</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Đọc ghi file trong java</vt:lpstr>
      <vt:lpstr>PowerPoint Presentation</vt:lpstr>
      <vt:lpstr>PowerPoint Presentation</vt:lpstr>
      <vt:lpstr>Ví dụ : Ghi dữ liệu</vt:lpstr>
      <vt:lpstr>Đọc 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Đọc ghi file trong java</dc:title>
  <dc:creator>Hiep Doan Hoang</dc:creator>
  <cp:lastModifiedBy>Hiep Doan Hoang</cp:lastModifiedBy>
  <cp:revision>2</cp:revision>
  <dcterms:created xsi:type="dcterms:W3CDTF">2019-12-17T09:56:51Z</dcterms:created>
  <dcterms:modified xsi:type="dcterms:W3CDTF">2019-12-17T10:09:17Z</dcterms:modified>
</cp:coreProperties>
</file>