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8F9047-A76A-467A-8C1D-FD3A5692B7B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112677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F9047-A76A-467A-8C1D-FD3A5692B7B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385472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F9047-A76A-467A-8C1D-FD3A5692B7B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44348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F9047-A76A-467A-8C1D-FD3A5692B7B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152875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8F9047-A76A-467A-8C1D-FD3A5692B7B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32023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8F9047-A76A-467A-8C1D-FD3A5692B7BD}"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36800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8F9047-A76A-467A-8C1D-FD3A5692B7BD}" type="datetimeFigureOut">
              <a:rPr lang="en-US" smtClean="0"/>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160287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8F9047-A76A-467A-8C1D-FD3A5692B7BD}"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177771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F9047-A76A-467A-8C1D-FD3A5692B7BD}" type="datetimeFigureOut">
              <a:rPr lang="en-US" smtClean="0"/>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415487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F9047-A76A-467A-8C1D-FD3A5692B7BD}"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241984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F9047-A76A-467A-8C1D-FD3A5692B7BD}"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D2B5D-469A-41D8-A238-826BB2C91C64}" type="slidenum">
              <a:rPr lang="en-US" smtClean="0"/>
              <a:t>‹#›</a:t>
            </a:fld>
            <a:endParaRPr lang="en-US"/>
          </a:p>
        </p:txBody>
      </p:sp>
    </p:spTree>
    <p:extLst>
      <p:ext uri="{BB962C8B-B14F-4D97-AF65-F5344CB8AC3E}">
        <p14:creationId xmlns:p14="http://schemas.microsoft.com/office/powerpoint/2010/main" val="364175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F9047-A76A-467A-8C1D-FD3A5692B7BD}" type="datetimeFigureOut">
              <a:rPr lang="en-US" smtClean="0"/>
              <a:t>9/29/2019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D2B5D-469A-41D8-A238-826BB2C91C64}" type="slidenum">
              <a:rPr lang="en-US" smtClean="0"/>
              <a:t>‹#›</a:t>
            </a:fld>
            <a:endParaRPr lang="en-US"/>
          </a:p>
        </p:txBody>
      </p:sp>
    </p:spTree>
    <p:extLst>
      <p:ext uri="{BB962C8B-B14F-4D97-AF65-F5344CB8AC3E}">
        <p14:creationId xmlns:p14="http://schemas.microsoft.com/office/powerpoint/2010/main" val="1277337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64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Thuộc</a:t>
            </a:r>
            <a:r>
              <a:rPr lang="en-US" b="1" dirty="0"/>
              <a:t> </a:t>
            </a:r>
            <a:r>
              <a:rPr lang="en-US" b="1" dirty="0" err="1"/>
              <a:t>tính</a:t>
            </a:r>
            <a:r>
              <a:rPr lang="en-US" b="1" dirty="0"/>
              <a:t> float ( left - right - none) </a:t>
            </a:r>
            <a:r>
              <a:rPr lang="en-US" b="1" dirty="0" err="1"/>
              <a:t>trong</a:t>
            </a:r>
            <a:r>
              <a:rPr lang="en-US" b="1" dirty="0"/>
              <a:t> CSS</a:t>
            </a:r>
          </a:p>
        </p:txBody>
      </p:sp>
      <p:sp>
        <p:nvSpPr>
          <p:cNvPr id="3" name="Content Placeholder 2"/>
          <p:cNvSpPr>
            <a:spLocks noGrp="1"/>
          </p:cNvSpPr>
          <p:nvPr>
            <p:ph idx="1"/>
          </p:nvPr>
        </p:nvSpPr>
        <p:spPr/>
        <p:txBody>
          <a:bodyPr/>
          <a:lstStyle/>
          <a:p>
            <a:r>
              <a:rPr lang="vi-VN" dirty="0" smtClean="0"/>
              <a:t>Thuộc tính Float trong CSS đóng vai trò rất quan trọng trong việc xây dựng chia bố cục HTML của một trang web. </a:t>
            </a:r>
            <a:endParaRPr lang="en-US" dirty="0" smtClean="0"/>
          </a:p>
          <a:p>
            <a:r>
              <a:rPr lang="en-US" dirty="0" err="1" smtClean="0"/>
              <a:t>Hiện</a:t>
            </a:r>
            <a:r>
              <a:rPr lang="en-US" dirty="0" smtClean="0"/>
              <a:t> </a:t>
            </a:r>
            <a:r>
              <a:rPr lang="vi-VN" dirty="0" smtClean="0"/>
              <a:t>nay người ta sử dụng thẻ div và các thẻ HTML5 như thẻ header, footer, article để chia layout. </a:t>
            </a:r>
            <a:endParaRPr lang="en-US" dirty="0" smtClean="0"/>
          </a:p>
          <a:p>
            <a:r>
              <a:rPr lang="vi-VN" dirty="0" smtClean="0"/>
              <a:t>Nhưng bản chất các thẻ đó lại hiển thị dạng block nên không thể chia ra các khối header, footer, sidebar như giao diện design được.</a:t>
            </a:r>
            <a:endParaRPr lang="en-US" dirty="0"/>
          </a:p>
        </p:txBody>
      </p:sp>
    </p:spTree>
    <p:extLst>
      <p:ext uri="{BB962C8B-B14F-4D97-AF65-F5344CB8AC3E}">
        <p14:creationId xmlns:p14="http://schemas.microsoft.com/office/powerpoint/2010/main" val="3644653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Các</a:t>
            </a:r>
            <a:r>
              <a:rPr lang="en-US" dirty="0" smtClean="0"/>
              <a:t> </a:t>
            </a:r>
            <a:r>
              <a:rPr lang="en-US" dirty="0" err="1" smtClean="0"/>
              <a:t>giá</a:t>
            </a:r>
            <a:r>
              <a:rPr lang="en-US" dirty="0" smtClean="0"/>
              <a:t> </a:t>
            </a:r>
            <a:r>
              <a:rPr lang="en-US" dirty="0" err="1" smtClean="0"/>
              <a:t>trị</a:t>
            </a:r>
            <a:r>
              <a:rPr lang="en-US" dirty="0" smtClean="0"/>
              <a:t> hay dùng của float :</a:t>
            </a:r>
          </a:p>
          <a:p>
            <a:r>
              <a:rPr lang="vi-VN" b="1" dirty="0"/>
              <a:t>left</a:t>
            </a:r>
            <a:r>
              <a:rPr lang="vi-VN" dirty="0"/>
              <a:t>: Nằm phía bên trái</a:t>
            </a:r>
          </a:p>
          <a:p>
            <a:r>
              <a:rPr lang="vi-VN" b="1" dirty="0"/>
              <a:t>right</a:t>
            </a:r>
            <a:r>
              <a:rPr lang="vi-VN" dirty="0"/>
              <a:t>: Nằm phía bên phải</a:t>
            </a:r>
          </a:p>
          <a:p>
            <a:r>
              <a:rPr lang="vi-VN" b="1" dirty="0"/>
              <a:t>none</a:t>
            </a:r>
            <a:r>
              <a:rPr lang="vi-VN" dirty="0"/>
              <a:t>: Nằm tại chính vị trí của nó (</a:t>
            </a:r>
            <a:r>
              <a:rPr lang="vi-VN" i="1" dirty="0"/>
              <a:t>trạng thái bình thường</a:t>
            </a:r>
            <a:r>
              <a:rPr lang="vi-VN" dirty="0"/>
              <a:t>)</a:t>
            </a:r>
          </a:p>
          <a:p>
            <a:endParaRPr lang="en-US" dirty="0"/>
          </a:p>
        </p:txBody>
      </p:sp>
    </p:spTree>
    <p:extLst>
      <p:ext uri="{BB962C8B-B14F-4D97-AF65-F5344CB8AC3E}">
        <p14:creationId xmlns:p14="http://schemas.microsoft.com/office/powerpoint/2010/main" val="4277169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Thuộc</a:t>
            </a:r>
            <a:r>
              <a:rPr lang="en-US" b="1" dirty="0"/>
              <a:t> </a:t>
            </a:r>
            <a:r>
              <a:rPr lang="en-US" b="1" dirty="0" err="1"/>
              <a:t>tính</a:t>
            </a:r>
            <a:r>
              <a:rPr lang="en-US" b="1" dirty="0"/>
              <a:t> display </a:t>
            </a:r>
            <a:r>
              <a:rPr lang="en-US" b="1" dirty="0" err="1"/>
              <a:t>trong</a:t>
            </a:r>
            <a:r>
              <a:rPr lang="en-US" b="1" dirty="0"/>
              <a:t> CSS (inline - block -none)</a:t>
            </a:r>
            <a:br>
              <a:rPr lang="en-US" b="1" dirty="0"/>
            </a:br>
            <a:endParaRPr lang="en-US" dirty="0"/>
          </a:p>
        </p:txBody>
      </p:sp>
      <p:sp>
        <p:nvSpPr>
          <p:cNvPr id="3" name="Content Placeholder 2"/>
          <p:cNvSpPr>
            <a:spLocks noGrp="1"/>
          </p:cNvSpPr>
          <p:nvPr>
            <p:ph idx="1"/>
          </p:nvPr>
        </p:nvSpPr>
        <p:spPr/>
        <p:txBody>
          <a:bodyPr/>
          <a:lstStyle/>
          <a:p>
            <a:r>
              <a:rPr lang="en-US" dirty="0" err="1"/>
              <a:t>Các</a:t>
            </a:r>
            <a:r>
              <a:rPr lang="en-US" dirty="0"/>
              <a:t> </a:t>
            </a:r>
            <a:r>
              <a:rPr lang="en-US" dirty="0" err="1"/>
              <a:t>thuộc</a:t>
            </a:r>
            <a:r>
              <a:rPr lang="en-US" dirty="0"/>
              <a:t> </a:t>
            </a:r>
            <a:r>
              <a:rPr lang="en-US" dirty="0" err="1"/>
              <a:t>tính</a:t>
            </a:r>
            <a:r>
              <a:rPr lang="en-US" dirty="0"/>
              <a:t> của display </a:t>
            </a:r>
            <a:r>
              <a:rPr lang="en-US" dirty="0" err="1"/>
              <a:t>chính</a:t>
            </a:r>
            <a:r>
              <a:rPr lang="en-US" dirty="0"/>
              <a:t> </a:t>
            </a:r>
            <a:r>
              <a:rPr lang="en-US" dirty="0" err="1"/>
              <a:t>bao</a:t>
            </a:r>
            <a:r>
              <a:rPr lang="en-US" dirty="0"/>
              <a:t> </a:t>
            </a:r>
            <a:r>
              <a:rPr lang="en-US" dirty="0" err="1"/>
              <a:t>gồm</a:t>
            </a:r>
            <a:r>
              <a:rPr lang="en-US" dirty="0"/>
              <a:t>:</a:t>
            </a:r>
          </a:p>
          <a:p>
            <a:r>
              <a:rPr lang="en-US" b="1" dirty="0"/>
              <a:t>inline</a:t>
            </a:r>
            <a:r>
              <a:rPr lang="en-US" dirty="0"/>
              <a:t>: hiển thị trên </a:t>
            </a:r>
            <a:r>
              <a:rPr lang="en-US" dirty="0" err="1"/>
              <a:t>một</a:t>
            </a:r>
            <a:r>
              <a:rPr lang="en-US" dirty="0"/>
              <a:t> hàng</a:t>
            </a:r>
          </a:p>
          <a:p>
            <a:r>
              <a:rPr lang="en-US" b="1" dirty="0"/>
              <a:t>block</a:t>
            </a:r>
            <a:r>
              <a:rPr lang="en-US" dirty="0"/>
              <a:t>: hiển thị dang khối</a:t>
            </a:r>
          </a:p>
          <a:p>
            <a:r>
              <a:rPr lang="en-US" b="1" dirty="0"/>
              <a:t>inline-block</a:t>
            </a:r>
            <a:r>
              <a:rPr lang="en-US" dirty="0"/>
              <a:t>: </a:t>
            </a:r>
            <a:r>
              <a:rPr lang="en-US" dirty="0" err="1"/>
              <a:t>kết</a:t>
            </a:r>
            <a:r>
              <a:rPr lang="en-US" dirty="0"/>
              <a:t> </a:t>
            </a:r>
            <a:r>
              <a:rPr lang="en-US" dirty="0" err="1"/>
              <a:t>hợp</a:t>
            </a:r>
            <a:r>
              <a:rPr lang="en-US" dirty="0"/>
              <a:t> cả 2 </a:t>
            </a:r>
            <a:r>
              <a:rPr lang="en-US" dirty="0" err="1"/>
              <a:t>cách</a:t>
            </a:r>
            <a:r>
              <a:rPr lang="en-US" dirty="0"/>
              <a:t> hiển thị trên</a:t>
            </a:r>
          </a:p>
          <a:p>
            <a:r>
              <a:rPr lang="en-US" b="1" dirty="0"/>
              <a:t>none</a:t>
            </a:r>
            <a:r>
              <a:rPr lang="en-US" dirty="0"/>
              <a:t>: không hiển thị</a:t>
            </a:r>
          </a:p>
          <a:p>
            <a:endParaRPr lang="en-US" dirty="0"/>
          </a:p>
        </p:txBody>
      </p:sp>
    </p:spTree>
    <p:extLst>
      <p:ext uri="{BB962C8B-B14F-4D97-AF65-F5344CB8AC3E}">
        <p14:creationId xmlns:p14="http://schemas.microsoft.com/office/powerpoint/2010/main" val="334384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Kỹ</a:t>
            </a:r>
            <a:r>
              <a:rPr lang="en-US" b="1" dirty="0" smtClean="0"/>
              <a:t> </a:t>
            </a:r>
            <a:r>
              <a:rPr lang="en-US" b="1" dirty="0" err="1"/>
              <a:t>thuật</a:t>
            </a:r>
            <a:r>
              <a:rPr lang="en-US" b="1" dirty="0"/>
              <a:t> </a:t>
            </a:r>
            <a:r>
              <a:rPr lang="en-US" b="1" dirty="0" err="1"/>
              <a:t>ClearFix</a:t>
            </a:r>
            <a:r>
              <a:rPr lang="en-US" b="1" dirty="0"/>
              <a:t> là gì?</a:t>
            </a:r>
            <a:br>
              <a:rPr lang="en-US" b="1" dirty="0"/>
            </a:br>
            <a:endParaRPr lang="en-US" dirty="0"/>
          </a:p>
        </p:txBody>
      </p:sp>
      <p:sp>
        <p:nvSpPr>
          <p:cNvPr id="3" name="Content Placeholder 2"/>
          <p:cNvSpPr>
            <a:spLocks noGrp="1"/>
          </p:cNvSpPr>
          <p:nvPr>
            <p:ph idx="1"/>
          </p:nvPr>
        </p:nvSpPr>
        <p:spPr/>
        <p:txBody>
          <a:bodyPr/>
          <a:lstStyle/>
          <a:p>
            <a:r>
              <a:rPr lang="vi-VN" dirty="0"/>
              <a:t>Kỹ thuật ClearFix trong CSS là cách sử dụng các thuộc tính CSS để điều chỉnh vùng không gian của thẻ cha so với các thẻ con có sử dụng float. </a:t>
            </a:r>
            <a:endParaRPr lang="en-US" dirty="0" smtClean="0"/>
          </a:p>
          <a:p>
            <a:r>
              <a:rPr lang="vi-VN" dirty="0" smtClean="0"/>
              <a:t>Tại </a:t>
            </a:r>
            <a:r>
              <a:rPr lang="vi-VN" dirty="0"/>
              <a:t>vì khi bạn sử dụng float thì chiều cao của thẻ cha sẽ được tính là 0px so với thẻ con float </a:t>
            </a:r>
            <a:r>
              <a:rPr lang="vi-VN" dirty="0" smtClean="0"/>
              <a:t>đó</a:t>
            </a:r>
            <a:r>
              <a:rPr lang="en-US" dirty="0"/>
              <a:t>.</a:t>
            </a:r>
            <a:endParaRPr lang="en-US" dirty="0" smtClean="0"/>
          </a:p>
          <a:p>
            <a:r>
              <a:rPr lang="en-US" dirty="0" smtClean="0"/>
              <a:t>Đ</a:t>
            </a:r>
            <a:r>
              <a:rPr lang="vi-VN" dirty="0" smtClean="0"/>
              <a:t>iều </a:t>
            </a:r>
            <a:r>
              <a:rPr lang="vi-VN" dirty="0"/>
              <a:t>này nghĩa chiều cao của thẻ cha sẽ được tăng lên khi nội dung bên trong của nó </a:t>
            </a:r>
            <a:r>
              <a:rPr lang="vi-VN" dirty="0" smtClean="0"/>
              <a:t>sử </a:t>
            </a:r>
            <a:r>
              <a:rPr lang="vi-VN" dirty="0"/>
              <a:t>dụng float</a:t>
            </a:r>
            <a:r>
              <a:rPr lang="vi-VN" dirty="0" smtClean="0"/>
              <a:t>.</a:t>
            </a:r>
            <a:endParaRPr lang="en-US" dirty="0" smtClean="0"/>
          </a:p>
          <a:p>
            <a:r>
              <a:rPr lang="vi-VN" dirty="0"/>
              <a:t>Kỹ thuật này được dùng khá nhiều trong việc xây dựng bổ cục layout vì chúng ta có sử dụng thuộc tính float để đẩy nội dung qua trái hoặc phải.</a:t>
            </a:r>
            <a:endParaRPr lang="en-US" dirty="0"/>
          </a:p>
        </p:txBody>
      </p:sp>
    </p:spTree>
    <p:extLst>
      <p:ext uri="{BB962C8B-B14F-4D97-AF65-F5344CB8AC3E}">
        <p14:creationId xmlns:p14="http://schemas.microsoft.com/office/powerpoint/2010/main" val="1427493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khi</a:t>
            </a:r>
            <a:r>
              <a:rPr lang="en-US" dirty="0" smtClean="0"/>
              <a:t> không </a:t>
            </a:r>
            <a:r>
              <a:rPr lang="en-US" dirty="0" err="1" smtClean="0"/>
              <a:t>áp</a:t>
            </a:r>
            <a:r>
              <a:rPr lang="en-US" dirty="0" smtClean="0"/>
              <a:t> dùng </a:t>
            </a:r>
            <a:r>
              <a:rPr lang="en-US" dirty="0" err="1" smtClean="0"/>
              <a:t>clearFix</a:t>
            </a:r>
            <a:endParaRPr lang="en-US" dirty="0"/>
          </a:p>
        </p:txBody>
      </p:sp>
      <p:pic>
        <p:nvPicPr>
          <p:cNvPr id="5" name="Content Placeholder 4"/>
          <p:cNvPicPr>
            <a:picLocks noGrp="1" noChangeAspect="1"/>
          </p:cNvPicPr>
          <p:nvPr>
            <p:ph idx="1"/>
          </p:nvPr>
        </p:nvPicPr>
        <p:blipFill>
          <a:blip r:embed="rId2"/>
          <a:stretch>
            <a:fillRect/>
          </a:stretch>
        </p:blipFill>
        <p:spPr>
          <a:xfrm>
            <a:off x="2885440" y="2658394"/>
            <a:ext cx="5614987" cy="2623060"/>
          </a:xfrm>
          <a:prstGeom prst="rect">
            <a:avLst/>
          </a:prstGeom>
        </p:spPr>
      </p:pic>
    </p:spTree>
    <p:extLst>
      <p:ext uri="{BB962C8B-B14F-4D97-AF65-F5344CB8AC3E}">
        <p14:creationId xmlns:p14="http://schemas.microsoft.com/office/powerpoint/2010/main" val="1452872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Position relative - absolute </a:t>
            </a:r>
            <a:r>
              <a:rPr lang="en-US" b="1" dirty="0" err="1"/>
              <a:t>trong</a:t>
            </a:r>
            <a:r>
              <a:rPr lang="en-US" b="1" dirty="0"/>
              <a:t> CSS</a:t>
            </a:r>
          </a:p>
        </p:txBody>
      </p:sp>
      <p:sp>
        <p:nvSpPr>
          <p:cNvPr id="3" name="Content Placeholder 2"/>
          <p:cNvSpPr>
            <a:spLocks noGrp="1"/>
          </p:cNvSpPr>
          <p:nvPr>
            <p:ph idx="1"/>
          </p:nvPr>
        </p:nvSpPr>
        <p:spPr>
          <a:xfrm>
            <a:off x="838200" y="1452880"/>
            <a:ext cx="10515600" cy="4724083"/>
          </a:xfrm>
        </p:spPr>
        <p:txBody>
          <a:bodyPr/>
          <a:lstStyle/>
          <a:p>
            <a:r>
              <a:rPr lang="vi-VN" dirty="0"/>
              <a:t>Thuộc tính position trong CSS dùng để xác định vị trí hiển thị cho thẻ HTML và thường được dùng để xây dựng CSS cho menu đa cấp, tooltip hoặc một số chức </a:t>
            </a:r>
            <a:r>
              <a:rPr lang="vi-VN" dirty="0" smtClean="0"/>
              <a:t>năngkhác.</a:t>
            </a:r>
            <a:endParaRPr lang="en-US" dirty="0" smtClean="0"/>
          </a:p>
          <a:p>
            <a:r>
              <a:rPr lang="vi-VN" dirty="0" smtClean="0"/>
              <a:t> </a:t>
            </a:r>
            <a:r>
              <a:rPr lang="vi-VN" dirty="0"/>
              <a:t>Position có tổng cộng 5 </a:t>
            </a:r>
            <a:r>
              <a:rPr lang="vi-VN" dirty="0" smtClean="0"/>
              <a:t>gi</a:t>
            </a:r>
            <a:r>
              <a:rPr lang="en-US" dirty="0"/>
              <a:t>á</a:t>
            </a:r>
            <a:r>
              <a:rPr lang="vi-VN" dirty="0" smtClean="0"/>
              <a:t> tr</a:t>
            </a:r>
            <a:r>
              <a:rPr lang="en-US" dirty="0" smtClean="0"/>
              <a:t>ị :</a:t>
            </a:r>
          </a:p>
          <a:p>
            <a:endParaRPr lang="en-US" dirty="0"/>
          </a:p>
        </p:txBody>
      </p:sp>
      <p:pic>
        <p:nvPicPr>
          <p:cNvPr id="5" name="Picture 4"/>
          <p:cNvPicPr>
            <a:picLocks noChangeAspect="1"/>
          </p:cNvPicPr>
          <p:nvPr/>
        </p:nvPicPr>
        <p:blipFill>
          <a:blip r:embed="rId2"/>
          <a:stretch>
            <a:fillRect/>
          </a:stretch>
        </p:blipFill>
        <p:spPr>
          <a:xfrm>
            <a:off x="1838642" y="3275965"/>
            <a:ext cx="7762875" cy="3267075"/>
          </a:xfrm>
          <a:prstGeom prst="rect">
            <a:avLst/>
          </a:prstGeom>
        </p:spPr>
      </p:pic>
    </p:spTree>
    <p:extLst>
      <p:ext uri="{BB962C8B-B14F-4D97-AF65-F5344CB8AC3E}">
        <p14:creationId xmlns:p14="http://schemas.microsoft.com/office/powerpoint/2010/main" val="1810955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1275"/>
          </a:xfrm>
        </p:spPr>
        <p:txBody>
          <a:bodyPr/>
          <a:lstStyle/>
          <a:p>
            <a:r>
              <a:rPr lang="en-US" b="1" dirty="0"/>
              <a:t>After </a:t>
            </a:r>
            <a:r>
              <a:rPr lang="en-US" b="1" dirty="0" err="1"/>
              <a:t>và</a:t>
            </a:r>
            <a:r>
              <a:rPr lang="en-US" b="1" dirty="0"/>
              <a:t> Before </a:t>
            </a:r>
            <a:r>
              <a:rPr lang="en-US" b="1" dirty="0" err="1"/>
              <a:t>trong</a:t>
            </a:r>
            <a:r>
              <a:rPr lang="en-US" b="1" dirty="0"/>
              <a:t> CSS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endParaRPr lang="en-US" b="1" dirty="0" smtClean="0"/>
          </a:p>
          <a:p>
            <a:endParaRPr lang="en-US" b="1" dirty="0"/>
          </a:p>
          <a:p>
            <a:endParaRPr lang="en-US" b="1" dirty="0" smtClean="0"/>
          </a:p>
          <a:p>
            <a:endParaRPr lang="en-US" b="1" dirty="0" smtClean="0"/>
          </a:p>
          <a:p>
            <a:endParaRPr lang="en-US" b="1" dirty="0" smtClean="0"/>
          </a:p>
          <a:p>
            <a:endParaRPr lang="en-US" b="1" dirty="0"/>
          </a:p>
          <a:p>
            <a:endParaRPr lang="en-US" b="1" dirty="0"/>
          </a:p>
          <a:p>
            <a:endParaRPr lang="en-US" b="1" dirty="0"/>
          </a:p>
          <a:p>
            <a:r>
              <a:rPr lang="vi-VN" dirty="0" smtClean="0"/>
              <a:t>Nội </a:t>
            </a:r>
            <a:r>
              <a:rPr lang="vi-VN" dirty="0"/>
              <a:t>dung mà bạn thêm vào bằng thuộc tính after hoặc before sẽ không thể dùng chuột bôi đen và copy </a:t>
            </a:r>
            <a:r>
              <a:rPr lang="vi-VN" dirty="0" smtClean="0"/>
              <a:t>được</a:t>
            </a:r>
            <a:endParaRPr lang="en-US" dirty="0" smtClean="0"/>
          </a:p>
          <a:p>
            <a:r>
              <a:rPr lang="vi-VN" dirty="0" smtClean="0"/>
              <a:t>Ta </a:t>
            </a:r>
            <a:r>
              <a:rPr lang="vi-VN" dirty="0"/>
              <a:t>có thể coi After và Before giống như hai thẻ HTML bình thường </a:t>
            </a:r>
            <a:r>
              <a:rPr lang="vi-VN" dirty="0" smtClean="0"/>
              <a:t>có </a:t>
            </a:r>
            <a:r>
              <a:rPr lang="vi-VN" dirty="0"/>
              <a:t>thể sử dụng hầu hết các thuộc tính CSS trên chúng.</a:t>
            </a:r>
          </a:p>
          <a:p>
            <a:endParaRPr lang="en-US" dirty="0"/>
          </a:p>
        </p:txBody>
      </p:sp>
      <p:pic>
        <p:nvPicPr>
          <p:cNvPr id="4" name="Picture 3"/>
          <p:cNvPicPr>
            <a:picLocks noChangeAspect="1"/>
          </p:cNvPicPr>
          <p:nvPr/>
        </p:nvPicPr>
        <p:blipFill>
          <a:blip r:embed="rId2"/>
          <a:stretch>
            <a:fillRect/>
          </a:stretch>
        </p:blipFill>
        <p:spPr>
          <a:xfrm>
            <a:off x="838200" y="1372551"/>
            <a:ext cx="9221787" cy="3437255"/>
          </a:xfrm>
          <a:prstGeom prst="rect">
            <a:avLst/>
          </a:prstGeom>
        </p:spPr>
      </p:pic>
    </p:spTree>
    <p:extLst>
      <p:ext uri="{BB962C8B-B14F-4D97-AF65-F5344CB8AC3E}">
        <p14:creationId xmlns:p14="http://schemas.microsoft.com/office/powerpoint/2010/main" val="72450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Lưu ý </a:t>
            </a:r>
            <a:r>
              <a:rPr lang="vi-VN" dirty="0" smtClean="0"/>
              <a:t>: </a:t>
            </a:r>
            <a:r>
              <a:rPr lang="vi-VN" dirty="0"/>
              <a:t>Nội dung mà bạn thêm vào bằng thuộc tính after hoặc before sẽ không thể dùng chuột bôi đen và copy được, không tin bạn hãy copy những dòng chữ ở hai ví dụ trong phần 1.</a:t>
            </a:r>
          </a:p>
          <a:p>
            <a:r>
              <a:rPr lang="vi-VN" b="1" dirty="0"/>
              <a:t>Lưu ý 2</a:t>
            </a:r>
            <a:r>
              <a:rPr lang="vi-VN" dirty="0"/>
              <a:t>: Ta có thể coi After và Before giống như hai thẻ HTML bình thường nên bạn có thể sử dụng hầu hết các thuộc tính CSS trên chúng.</a:t>
            </a:r>
          </a:p>
        </p:txBody>
      </p:sp>
    </p:spTree>
    <p:extLst>
      <p:ext uri="{BB962C8B-B14F-4D97-AF65-F5344CB8AC3E}">
        <p14:creationId xmlns:p14="http://schemas.microsoft.com/office/powerpoint/2010/main" val="1329129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2841</TotalTime>
  <Words>421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Layout</vt:lpstr>
      <vt:lpstr>Thuộc tính float ( left - right - none) trong CSS</vt:lpstr>
      <vt:lpstr>PowerPoint Presentation</vt:lpstr>
      <vt:lpstr>Thuộc tính display trong CSS (inline - block -none) </vt:lpstr>
      <vt:lpstr>Kỹ thuật ClearFix là gì? </vt:lpstr>
      <vt:lpstr>Ví dụ khi không áp dùng clearFix</vt:lpstr>
      <vt:lpstr>Position relative - absolute trong CSS</vt:lpstr>
      <vt:lpstr>After và Before trong CSS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dc:title>
  <dc:creator>Hoang Hiep</dc:creator>
  <cp:lastModifiedBy>Hoang Hiep</cp:lastModifiedBy>
  <cp:revision>5</cp:revision>
  <dcterms:created xsi:type="dcterms:W3CDTF">2019-09-26T15:35:11Z</dcterms:created>
  <dcterms:modified xsi:type="dcterms:W3CDTF">2019-10-01T14:12:57Z</dcterms:modified>
</cp:coreProperties>
</file>