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047-A76A-467A-8C1D-FD3A5692B7B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2B5D-469A-41D8-A238-826BB2C91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7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047-A76A-467A-8C1D-FD3A5692B7B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2B5D-469A-41D8-A238-826BB2C91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2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047-A76A-467A-8C1D-FD3A5692B7B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2B5D-469A-41D8-A238-826BB2C91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8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047-A76A-467A-8C1D-FD3A5692B7B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2B5D-469A-41D8-A238-826BB2C91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5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047-A76A-467A-8C1D-FD3A5692B7B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2B5D-469A-41D8-A238-826BB2C91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047-A76A-467A-8C1D-FD3A5692B7B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2B5D-469A-41D8-A238-826BB2C91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047-A76A-467A-8C1D-FD3A5692B7B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2B5D-469A-41D8-A238-826BB2C91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7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047-A76A-467A-8C1D-FD3A5692B7B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2B5D-469A-41D8-A238-826BB2C91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1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047-A76A-467A-8C1D-FD3A5692B7B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2B5D-469A-41D8-A238-826BB2C91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7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047-A76A-467A-8C1D-FD3A5692B7B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2B5D-469A-41D8-A238-826BB2C91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4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047-A76A-467A-8C1D-FD3A5692B7B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2B5D-469A-41D8-A238-826BB2C91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5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F9047-A76A-467A-8C1D-FD3A5692B7B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D2B5D-469A-41D8-A238-826BB2C91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3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Thuộc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float ( left - right - none) </a:t>
            </a:r>
            <a:r>
              <a:rPr lang="en-US" b="1" dirty="0" err="1"/>
              <a:t>trong</a:t>
            </a:r>
            <a:r>
              <a:rPr lang="en-US" b="1" dirty="0"/>
              <a:t>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Thuộc tính Float trong CSS đóng vai trò rất quan trọng trong việc xây dựng chia bố cục HTML của một trang web. </a:t>
            </a:r>
            <a:endParaRPr lang="en-US" dirty="0" smtClean="0"/>
          </a:p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vi-VN" dirty="0" smtClean="0"/>
              <a:t>nay người ta sử dụng thẻ div và các thẻ HTML5 như thẻ header, footer, article để chia layout. </a:t>
            </a:r>
            <a:endParaRPr lang="en-US" dirty="0" smtClean="0"/>
          </a:p>
          <a:p>
            <a:r>
              <a:rPr lang="vi-VN" dirty="0" smtClean="0"/>
              <a:t>Nhưng bản chất các thẻ đó lại hiển thị dạng block nên không thể chia ra các khối header, footer, sidebar như giao diện design được.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5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hay dùng của float :</a:t>
            </a:r>
          </a:p>
          <a:p>
            <a:r>
              <a:rPr lang="vi-VN" b="1" dirty="0"/>
              <a:t>left</a:t>
            </a:r>
            <a:r>
              <a:rPr lang="vi-VN" dirty="0"/>
              <a:t>: Nằm phía bên trái</a:t>
            </a:r>
          </a:p>
          <a:p>
            <a:r>
              <a:rPr lang="vi-VN" b="1" dirty="0"/>
              <a:t>right</a:t>
            </a:r>
            <a:r>
              <a:rPr lang="vi-VN" dirty="0"/>
              <a:t>: Nằm phía bên phải</a:t>
            </a:r>
          </a:p>
          <a:p>
            <a:r>
              <a:rPr lang="vi-VN" b="1" dirty="0"/>
              <a:t>none</a:t>
            </a:r>
            <a:r>
              <a:rPr lang="vi-VN" dirty="0"/>
              <a:t>: Nằm tại chính vị trí của nó (</a:t>
            </a:r>
            <a:r>
              <a:rPr lang="vi-VN" i="1" dirty="0"/>
              <a:t>trạng thái bình thường</a:t>
            </a:r>
            <a:r>
              <a:rPr lang="vi-VN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6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4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9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124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Layout</vt:lpstr>
      <vt:lpstr>Thuộc tính float ( left - right - none) trong CSS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</dc:title>
  <dc:creator>Hoang Hiep</dc:creator>
  <cp:lastModifiedBy>Hoang Hiep</cp:lastModifiedBy>
  <cp:revision>1</cp:revision>
  <dcterms:created xsi:type="dcterms:W3CDTF">2019-09-26T15:35:11Z</dcterms:created>
  <dcterms:modified xsi:type="dcterms:W3CDTF">2019-09-26T15:37:39Z</dcterms:modified>
</cp:coreProperties>
</file>