
<file path=[Content_Types].xml><?xml version="1.0" encoding="utf-8"?>
<Types xmlns="http://schemas.openxmlformats.org/package/2006/content-types">
  <Default Extension="png_3fj7x7kqlj"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7" r:id="rId4"/>
    <p:sldId id="258" r:id="rId5"/>
    <p:sldId id="265" r:id="rId6"/>
    <p:sldId id="261" r:id="rId7"/>
    <p:sldId id="262" r:id="rId8"/>
    <p:sldId id="266" r:id="rId9"/>
    <p:sldId id="257" r:id="rId10"/>
    <p:sldId id="268" r:id="rId11"/>
    <p:sldId id="260"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55B4AA-524D-4050-BBBF-87D9525FB057}"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402904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5B4AA-524D-4050-BBBF-87D9525FB057}"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73096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5B4AA-524D-4050-BBBF-87D9525FB057}"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355160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5B4AA-524D-4050-BBBF-87D9525FB057}"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1607035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55B4AA-524D-4050-BBBF-87D9525FB057}"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322570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55B4AA-524D-4050-BBBF-87D9525FB057}"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83362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55B4AA-524D-4050-BBBF-87D9525FB057}"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2668412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55B4AA-524D-4050-BBBF-87D9525FB057}"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294325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5B4AA-524D-4050-BBBF-87D9525FB057}"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141907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55B4AA-524D-4050-BBBF-87D9525FB057}"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350382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55B4AA-524D-4050-BBBF-87D9525FB057}"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19258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5B4AA-524D-4050-BBBF-87D9525FB057}" type="datetimeFigureOut">
              <a:rPr lang="en-US" smtClean="0"/>
              <a:t>8/12/2019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B4DB4-8438-413E-A13C-547F01064148}" type="slidenum">
              <a:rPr lang="en-US" smtClean="0"/>
              <a:t>‹#›</a:t>
            </a:fld>
            <a:endParaRPr lang="en-US"/>
          </a:p>
        </p:txBody>
      </p:sp>
    </p:spTree>
    <p:extLst>
      <p:ext uri="{BB962C8B-B14F-4D97-AF65-F5344CB8AC3E}">
        <p14:creationId xmlns:p14="http://schemas.microsoft.com/office/powerpoint/2010/main" val="248598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_3fj7x7kqlj"/><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9034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634" y="1825625"/>
            <a:ext cx="7956732" cy="4351338"/>
          </a:xfrm>
        </p:spPr>
      </p:pic>
    </p:spTree>
    <p:extLst>
      <p:ext uri="{BB962C8B-B14F-4D97-AF65-F5344CB8AC3E}">
        <p14:creationId xmlns:p14="http://schemas.microsoft.com/office/powerpoint/2010/main" val="3314341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dirty="0"/>
              <a:t>Những hành động CRUD sử dụng những phương thức HTTP</a:t>
            </a:r>
          </a:p>
          <a:p>
            <a:r>
              <a:rPr lang="vi-VN" dirty="0"/>
              <a:t>GET (SELECT): Trả về một Resource hoặc một danh sách Resource.</a:t>
            </a:r>
          </a:p>
          <a:p>
            <a:r>
              <a:rPr lang="vi-VN" dirty="0"/>
              <a:t>POST (CREATE): Tạo mới một Resource.</a:t>
            </a:r>
          </a:p>
          <a:p>
            <a:r>
              <a:rPr lang="vi-VN" dirty="0"/>
              <a:t>PUT (UPDATE): Cập nhật thông tin cho Resource.</a:t>
            </a:r>
          </a:p>
          <a:p>
            <a:r>
              <a:rPr lang="vi-VN" dirty="0"/>
              <a:t>PATCH (UPDATE): Cập nhật một thành phần, thuộc tính của Resouce.</a:t>
            </a:r>
          </a:p>
          <a:p>
            <a:r>
              <a:rPr lang="vi-VN" dirty="0"/>
              <a:t>DELETE (DELETE): Xoá một Resource.</a:t>
            </a:r>
          </a:p>
          <a:p>
            <a:endParaRPr lang="en-US" dirty="0"/>
          </a:p>
        </p:txBody>
      </p:sp>
    </p:spTree>
    <p:extLst>
      <p:ext uri="{BB962C8B-B14F-4D97-AF65-F5344CB8AC3E}">
        <p14:creationId xmlns:p14="http://schemas.microsoft.com/office/powerpoint/2010/main" val="1488312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5915706"/>
          </a:xfrm>
        </p:spPr>
        <p:txBody>
          <a:bodyPr>
            <a:normAutofit fontScale="70000" lnSpcReduction="20000"/>
          </a:bodyPr>
          <a:lstStyle/>
          <a:p>
            <a:pPr marL="0" indent="0">
              <a:buNone/>
            </a:pPr>
            <a:r>
              <a:rPr lang="vi-VN" dirty="0"/>
              <a:t>Xử lý lỗi với status code: Như trên đã nói về việc REST có HTTP như giao thức chuẩn. Không hẳn lúc nào bạn cũng lấy được dữ liệu và có thể là các status code như 404 hay 500. Luôn chú ý viết cả các logic xử lý status code trong hệ thống REST nhé.</a:t>
            </a:r>
          </a:p>
          <a:p>
            <a:pPr marL="0" indent="0">
              <a:buNone/>
            </a:pPr>
            <a:endParaRPr lang="vi-VN" b="1" dirty="0" smtClean="0"/>
          </a:p>
          <a:p>
            <a:pPr marL="0" indent="0">
              <a:buNone/>
            </a:pPr>
            <a:r>
              <a:rPr lang="vi-VN" b="1" dirty="0" smtClean="0"/>
              <a:t>Status </a:t>
            </a:r>
            <a:r>
              <a:rPr lang="vi-VN" b="1" dirty="0"/>
              <a:t>code</a:t>
            </a:r>
          </a:p>
          <a:p>
            <a:r>
              <a:rPr lang="vi-VN" dirty="0"/>
              <a:t>200 OK – Trả về thành công cho những phương thức GET, PUT, PATCH hoặc DELETE.</a:t>
            </a:r>
          </a:p>
          <a:p>
            <a:r>
              <a:rPr lang="vi-VN" dirty="0"/>
              <a:t>201 Created – Trả về khi một Resouce vừa được tạo thành công.</a:t>
            </a:r>
          </a:p>
          <a:p>
            <a:r>
              <a:rPr lang="vi-VN" dirty="0"/>
              <a:t>204 No Content – Trả về khi Resource xoá thành công.</a:t>
            </a:r>
          </a:p>
          <a:p>
            <a:r>
              <a:rPr lang="vi-VN" dirty="0"/>
              <a:t>304 Not Modified – Client có thể sử dụng dữ liệu cache.</a:t>
            </a:r>
          </a:p>
          <a:p>
            <a:r>
              <a:rPr lang="vi-VN" dirty="0"/>
              <a:t>400 Bad Request – Request không hợp lệ</a:t>
            </a:r>
          </a:p>
          <a:p>
            <a:r>
              <a:rPr lang="vi-VN" dirty="0"/>
              <a:t>401 Unauthorized – Request cần có sự authentication.</a:t>
            </a:r>
          </a:p>
          <a:p>
            <a:r>
              <a:rPr lang="vi-VN" dirty="0"/>
              <a:t>403 Forbidden – Server hiểu request nhưng bị từ chối không cho phép.</a:t>
            </a:r>
          </a:p>
          <a:p>
            <a:r>
              <a:rPr lang="vi-VN" dirty="0"/>
              <a:t>404 Not Found – Không tìm thấy rource từ URI</a:t>
            </a:r>
          </a:p>
          <a:p>
            <a:r>
              <a:rPr lang="vi-VN" dirty="0"/>
              <a:t>405 Method Not Allowed – Phương thức không cho phép với user hiện tại.</a:t>
            </a:r>
          </a:p>
          <a:p>
            <a:r>
              <a:rPr lang="vi-VN" dirty="0"/>
              <a:t>410 Gone – Resource không còn tồn tại, Version cũ đã không còn hỗ trợ.</a:t>
            </a:r>
          </a:p>
          <a:p>
            <a:r>
              <a:rPr lang="vi-VN" dirty="0"/>
              <a:t>415 Unsupported Media Type</a:t>
            </a:r>
          </a:p>
          <a:p>
            <a:r>
              <a:rPr lang="vi-VN" dirty="0"/>
              <a:t>422 Unprocessable Entity – Dữ liệu không được kiểm chứng</a:t>
            </a:r>
          </a:p>
          <a:p>
            <a:r>
              <a:rPr lang="vi-VN" dirty="0"/>
              <a:t>429 Too Many Requests – Request bị từ chối do bị giới hạn</a:t>
            </a:r>
          </a:p>
        </p:txBody>
      </p:sp>
    </p:spTree>
    <p:extLst>
      <p:ext uri="{BB962C8B-B14F-4D97-AF65-F5344CB8AC3E}">
        <p14:creationId xmlns:p14="http://schemas.microsoft.com/office/powerpoint/2010/main" val="380791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W</a:t>
            </a:r>
            <a:r>
              <a:rPr lang="en-US" dirty="0" err="1" smtClean="0"/>
              <a:t>eb</a:t>
            </a:r>
            <a:r>
              <a:rPr lang="en-US" dirty="0" smtClean="0"/>
              <a:t> </a:t>
            </a:r>
            <a:r>
              <a:rPr lang="en-US" dirty="0" err="1"/>
              <a:t>và</a:t>
            </a:r>
            <a:r>
              <a:rPr lang="en-US" dirty="0"/>
              <a:t> </a:t>
            </a:r>
            <a:r>
              <a:rPr lang="vi-VN" dirty="0"/>
              <a:t>W</a:t>
            </a:r>
            <a:r>
              <a:rPr lang="en-US" dirty="0" err="1" smtClean="0"/>
              <a:t>eb</a:t>
            </a:r>
            <a:r>
              <a:rPr lang="en-US" dirty="0" smtClean="0"/>
              <a:t> </a:t>
            </a:r>
            <a:r>
              <a:rPr lang="en-US" dirty="0"/>
              <a:t>service.</a:t>
            </a:r>
          </a:p>
        </p:txBody>
      </p:sp>
      <p:sp>
        <p:nvSpPr>
          <p:cNvPr id="3" name="Content Placeholder 2"/>
          <p:cNvSpPr>
            <a:spLocks noGrp="1"/>
          </p:cNvSpPr>
          <p:nvPr>
            <p:ph idx="1"/>
          </p:nvPr>
        </p:nvSpPr>
        <p:spPr/>
        <p:txBody>
          <a:bodyPr>
            <a:normAutofit fontScale="92500" lnSpcReduction="10000"/>
          </a:bodyPr>
          <a:lstStyle/>
          <a:p>
            <a:r>
              <a:rPr lang="vi-VN" dirty="0"/>
              <a:t>Khi bạn gõ vào một URL vào trình duyệt và bạn nhận được một trang web. Đây là một nội dung mà thông thường bạn có thể đọc được, nó là nội dung dành cho người dùng ở đầu cuối</a:t>
            </a:r>
            <a:r>
              <a:rPr lang="vi-VN" dirty="0" smtClean="0"/>
              <a:t>.</a:t>
            </a:r>
          </a:p>
          <a:p>
            <a:pPr marL="0" indent="0">
              <a:buNone/>
            </a:pPr>
            <a:endParaRPr lang="vi-VN" dirty="0"/>
          </a:p>
          <a:p>
            <a:r>
              <a:rPr lang="vi-VN" dirty="0"/>
              <a:t>Trong khi đó </a:t>
            </a:r>
            <a:r>
              <a:rPr lang="vi-VN" b="1" dirty="0"/>
              <a:t>Web Service</a:t>
            </a:r>
            <a:r>
              <a:rPr lang="vi-VN" dirty="0"/>
              <a:t> là một dịch vụ web, nó là một khái niệm rộng hơn so với khái niệm web thông thường, nó cung cấp các thông tin thô, và khó hiểu với đa số người dùng, chính vì vậy nó được sử dụng bởi các ứng dụng. Các ứng dụng này sẽ chế biến các dữ liệu thô trước khi trả về cho người dùng cuối cùng</a:t>
            </a:r>
            <a:r>
              <a:rPr lang="vi-VN" dirty="0" smtClean="0"/>
              <a:t>.</a:t>
            </a:r>
          </a:p>
          <a:p>
            <a:r>
              <a:rPr lang="vi-VN" dirty="0"/>
              <a:t>Các </a:t>
            </a:r>
            <a:r>
              <a:rPr lang="vi-VN" b="1" dirty="0"/>
              <a:t>Web Service</a:t>
            </a:r>
            <a:r>
              <a:rPr lang="vi-VN" dirty="0"/>
              <a:t> thường cung cấp các dữ liệu thô mà nó khó hiểu đối với đa số người dùng thông thường, chúng thường được trả về dưới dạng </a:t>
            </a:r>
            <a:r>
              <a:rPr lang="vi-VN" b="1" dirty="0"/>
              <a:t>XML </a:t>
            </a:r>
            <a:r>
              <a:rPr lang="vi-VN" dirty="0"/>
              <a:t>hoặc </a:t>
            </a:r>
            <a:r>
              <a:rPr lang="vi-VN" b="1" dirty="0"/>
              <a:t>JSON</a:t>
            </a:r>
            <a:r>
              <a:rPr lang="vi-VN" dirty="0"/>
              <a:t>.</a:t>
            </a:r>
            <a:endParaRPr lang="en-US" dirty="0"/>
          </a:p>
        </p:txBody>
      </p:sp>
    </p:spTree>
    <p:extLst>
      <p:ext uri="{BB962C8B-B14F-4D97-AF65-F5344CB8AC3E}">
        <p14:creationId xmlns:p14="http://schemas.microsoft.com/office/powerpoint/2010/main" val="75075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12" y="1825625"/>
            <a:ext cx="7077176" cy="4351338"/>
          </a:xfrm>
        </p:spPr>
      </p:pic>
    </p:spTree>
    <p:extLst>
      <p:ext uri="{BB962C8B-B14F-4D97-AF65-F5344CB8AC3E}">
        <p14:creationId xmlns:p14="http://schemas.microsoft.com/office/powerpoint/2010/main" val="400531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vi-VN" dirty="0"/>
              <a:t>Trong thế giới kết nối như bây giờ, một sản phẩm không thể đứng độc lập, và sản phẩm nào không có APIs, giống như máy tính không được kết nối Internet vậy</a:t>
            </a:r>
            <a:r>
              <a:rPr lang="vi-VN" dirty="0" smtClean="0"/>
              <a:t>.</a:t>
            </a:r>
            <a:endParaRPr lang="vi-VN" dirty="0"/>
          </a:p>
          <a:p>
            <a:r>
              <a:rPr lang="vi-VN" dirty="0"/>
              <a:t>Việc xây dựng một API là một trong những điều quan trọng nhất </a:t>
            </a:r>
            <a:r>
              <a:rPr lang="vi-VN" dirty="0" smtClean="0"/>
              <a:t>để nâng cao giá trị sản phẩm. </a:t>
            </a:r>
            <a:r>
              <a:rPr lang="vi-VN" dirty="0"/>
              <a:t>Bởi việc có một API thì dịch vụ hay ứng dụng của bạn mới có khả năng trở thành một nền tảng mà từ đó các dịch vụ khác sẽ phát triển theo. Hãy cùng xem những công ty hiện tại như: Facebook, Twitter, Google, GitHub, Amazon, Netflix…, sẽ không có một công ty nào có thể lớn mạnh như ngày nay nếu như họ không cung cấp mở những dữ liệu của họ thông qua API</a:t>
            </a:r>
            <a:endParaRPr lang="en-US" dirty="0"/>
          </a:p>
        </p:txBody>
      </p:sp>
    </p:spTree>
    <p:extLst>
      <p:ext uri="{BB962C8B-B14F-4D97-AF65-F5344CB8AC3E}">
        <p14:creationId xmlns:p14="http://schemas.microsoft.com/office/powerpoint/2010/main" val="355358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Service </a:t>
            </a:r>
            <a:r>
              <a:rPr lang="en-US" dirty="0" err="1"/>
              <a:t>là</a:t>
            </a:r>
            <a:r>
              <a:rPr lang="en-US" dirty="0"/>
              <a:t> </a:t>
            </a:r>
            <a:r>
              <a:rPr lang="en-US" dirty="0" err="1"/>
              <a:t>gì</a:t>
            </a:r>
            <a:r>
              <a:rPr lang="en-US" dirty="0"/>
              <a:t>?</a:t>
            </a:r>
            <a:br>
              <a:rPr lang="en-US" dirty="0"/>
            </a:br>
            <a:endParaRPr lang="en-US" dirty="0"/>
          </a:p>
        </p:txBody>
      </p:sp>
      <p:sp>
        <p:nvSpPr>
          <p:cNvPr id="3" name="Content Placeholder 2"/>
          <p:cNvSpPr>
            <a:spLocks noGrp="1"/>
          </p:cNvSpPr>
          <p:nvPr>
            <p:ph idx="1"/>
          </p:nvPr>
        </p:nvSpPr>
        <p:spPr/>
        <p:txBody>
          <a:bodyPr/>
          <a:lstStyle/>
          <a:p>
            <a:r>
              <a:rPr lang="vi-VN" b="1" dirty="0"/>
              <a:t>RESTful Web Service</a:t>
            </a:r>
            <a:r>
              <a:rPr lang="vi-VN" dirty="0"/>
              <a:t> là các </a:t>
            </a:r>
            <a:r>
              <a:rPr lang="vi-VN" b="1" dirty="0"/>
              <a:t>Web Service</a:t>
            </a:r>
            <a:r>
              <a:rPr lang="vi-VN" dirty="0"/>
              <a:t> được viết dựa trên kiến trúc </a:t>
            </a:r>
            <a:r>
              <a:rPr lang="vi-VN" b="1" dirty="0"/>
              <a:t>REST</a:t>
            </a:r>
            <a:r>
              <a:rPr lang="vi-VN" dirty="0"/>
              <a:t>. </a:t>
            </a:r>
            <a:r>
              <a:rPr lang="vi-VN" b="1" dirty="0"/>
              <a:t>REST </a:t>
            </a:r>
            <a:r>
              <a:rPr lang="vi-VN" dirty="0"/>
              <a:t>đã được sử dụng rộng rãi thay thế cho </a:t>
            </a:r>
            <a:r>
              <a:rPr lang="vi-VN" dirty="0" smtClean="0"/>
              <a:t>các </a:t>
            </a:r>
            <a:r>
              <a:rPr lang="vi-VN" b="1" dirty="0" smtClean="0"/>
              <a:t>Web </a:t>
            </a:r>
            <a:r>
              <a:rPr lang="vi-VN" b="1" dirty="0"/>
              <a:t>Service</a:t>
            </a:r>
            <a:r>
              <a:rPr lang="vi-VN" dirty="0"/>
              <a:t> dựa trên </a:t>
            </a:r>
            <a:r>
              <a:rPr lang="vi-VN" b="1" dirty="0" smtClean="0"/>
              <a:t>SOAP.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3196045"/>
            <a:ext cx="6934200" cy="3509555"/>
          </a:xfrm>
          <a:prstGeom prst="rect">
            <a:avLst/>
          </a:prstGeom>
        </p:spPr>
      </p:pic>
    </p:spTree>
    <p:extLst>
      <p:ext uri="{BB962C8B-B14F-4D97-AF65-F5344CB8AC3E}">
        <p14:creationId xmlns:p14="http://schemas.microsoft.com/office/powerpoint/2010/main" val="317388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Rest là gì ?</a:t>
            </a:r>
            <a:endParaRPr lang="en-US" dirty="0"/>
          </a:p>
        </p:txBody>
      </p:sp>
      <p:sp>
        <p:nvSpPr>
          <p:cNvPr id="3" name="Content Placeholder 2"/>
          <p:cNvSpPr>
            <a:spLocks noGrp="1"/>
          </p:cNvSpPr>
          <p:nvPr>
            <p:ph idx="1"/>
          </p:nvPr>
        </p:nvSpPr>
        <p:spPr/>
        <p:txBody>
          <a:bodyPr>
            <a:normAutofit fontScale="77500" lnSpcReduction="20000"/>
          </a:bodyPr>
          <a:lstStyle/>
          <a:p>
            <a:r>
              <a:rPr lang="en-US" dirty="0"/>
              <a:t>REST </a:t>
            </a:r>
            <a:r>
              <a:rPr lang="en-US" dirty="0" err="1"/>
              <a:t>là</a:t>
            </a:r>
            <a:r>
              <a:rPr lang="en-US" dirty="0"/>
              <a:t> </a:t>
            </a:r>
            <a:r>
              <a:rPr lang="en-US" dirty="0" err="1"/>
              <a:t>kiến</a:t>
            </a:r>
            <a:r>
              <a:rPr lang="en-US" dirty="0"/>
              <a:t> </a:t>
            </a:r>
            <a:r>
              <a:rPr lang="en-US" dirty="0" err="1"/>
              <a:t>trúc</a:t>
            </a:r>
            <a:r>
              <a:rPr lang="en-US" dirty="0"/>
              <a:t> </a:t>
            </a:r>
            <a:r>
              <a:rPr lang="en-US" dirty="0" err="1"/>
              <a:t>phần</a:t>
            </a:r>
            <a:r>
              <a:rPr lang="en-US" dirty="0"/>
              <a:t> </a:t>
            </a:r>
            <a:r>
              <a:rPr lang="en-US" dirty="0" err="1"/>
              <a:t>mềm</a:t>
            </a:r>
            <a:r>
              <a:rPr lang="en-US" dirty="0"/>
              <a:t> </a:t>
            </a:r>
            <a:r>
              <a:rPr lang="en-US" dirty="0" err="1"/>
              <a:t>phổ</a:t>
            </a:r>
            <a:r>
              <a:rPr lang="en-US" dirty="0"/>
              <a:t> </a:t>
            </a:r>
            <a:r>
              <a:rPr lang="en-US" dirty="0" err="1"/>
              <a:t>biến</a:t>
            </a:r>
            <a:r>
              <a:rPr lang="en-US" dirty="0"/>
              <a:t> </a:t>
            </a:r>
            <a:r>
              <a:rPr lang="en-US" dirty="0" err="1"/>
              <a:t>nhất</a:t>
            </a:r>
            <a:r>
              <a:rPr lang="en-US" dirty="0"/>
              <a:t> </a:t>
            </a:r>
            <a:r>
              <a:rPr lang="en-US" dirty="0" err="1"/>
              <a:t>hiện</a:t>
            </a:r>
            <a:r>
              <a:rPr lang="en-US" dirty="0"/>
              <a:t> nay </a:t>
            </a:r>
            <a:r>
              <a:rPr lang="en-US" dirty="0" err="1"/>
              <a:t>trên</a:t>
            </a:r>
            <a:r>
              <a:rPr lang="en-US" dirty="0"/>
              <a:t> </a:t>
            </a:r>
            <a:r>
              <a:rPr lang="en-US" dirty="0" smtClean="0"/>
              <a:t>internet</a:t>
            </a:r>
            <a:r>
              <a:rPr lang="vi-VN" dirty="0" smtClean="0"/>
              <a:t>.</a:t>
            </a:r>
          </a:p>
          <a:p>
            <a:r>
              <a:rPr lang="vi-VN" dirty="0"/>
              <a:t>Hiểu đơn giản nó là một bộ các ràng buộc và quy ước , khi áp dụng đầy đủ vào hệ thống của bạn thì ta có 1 hệ thống REST</a:t>
            </a:r>
            <a:r>
              <a:rPr lang="vi-VN" dirty="0" smtClean="0"/>
              <a:t>.</a:t>
            </a:r>
          </a:p>
          <a:p>
            <a:pPr marL="0" indent="0">
              <a:buNone/>
            </a:pPr>
            <a:r>
              <a:rPr lang="vi-VN" dirty="0" smtClean="0"/>
              <a:t> - </a:t>
            </a:r>
            <a:r>
              <a:rPr lang="en-US" dirty="0" err="1" smtClean="0"/>
              <a:t>Hệ</a:t>
            </a:r>
            <a:r>
              <a:rPr lang="en-US" dirty="0" smtClean="0"/>
              <a:t> </a:t>
            </a:r>
            <a:r>
              <a:rPr lang="en-US" dirty="0" err="1"/>
              <a:t>thống</a:t>
            </a:r>
            <a:r>
              <a:rPr lang="en-US" dirty="0"/>
              <a:t> </a:t>
            </a:r>
            <a:r>
              <a:rPr lang="en-US" dirty="0" err="1"/>
              <a:t>hoạt</a:t>
            </a:r>
            <a:r>
              <a:rPr lang="en-US" dirty="0"/>
              <a:t> </a:t>
            </a:r>
            <a:r>
              <a:rPr lang="en-US" dirty="0" err="1"/>
              <a:t>động</a:t>
            </a:r>
            <a:r>
              <a:rPr lang="en-US" dirty="0"/>
              <a:t> </a:t>
            </a:r>
            <a:r>
              <a:rPr lang="en-US" dirty="0" err="1"/>
              <a:t>theo</a:t>
            </a:r>
            <a:r>
              <a:rPr lang="en-US" dirty="0"/>
              <a:t> </a:t>
            </a:r>
            <a:r>
              <a:rPr lang="en-US" dirty="0" err="1"/>
              <a:t>mô</a:t>
            </a:r>
            <a:r>
              <a:rPr lang="en-US" dirty="0"/>
              <a:t> </a:t>
            </a:r>
            <a:r>
              <a:rPr lang="en-US" dirty="0" err="1"/>
              <a:t>hình</a:t>
            </a:r>
            <a:r>
              <a:rPr lang="en-US" dirty="0"/>
              <a:t> client-server, </a:t>
            </a:r>
            <a:r>
              <a:rPr lang="en-US" dirty="0" err="1"/>
              <a:t>trong</a:t>
            </a:r>
            <a:r>
              <a:rPr lang="en-US" dirty="0"/>
              <a:t> </a:t>
            </a:r>
            <a:r>
              <a:rPr lang="en-US" dirty="0" err="1"/>
              <a:t>đó</a:t>
            </a:r>
            <a:r>
              <a:rPr lang="en-US" dirty="0"/>
              <a:t> server </a:t>
            </a:r>
            <a:r>
              <a:rPr lang="en-US" dirty="0" err="1"/>
              <a:t>là</a:t>
            </a:r>
            <a:r>
              <a:rPr lang="en-US" dirty="0"/>
              <a:t> </a:t>
            </a:r>
            <a:r>
              <a:rPr lang="en-US" dirty="0" err="1"/>
              <a:t>tập</a:t>
            </a:r>
            <a:r>
              <a:rPr lang="en-US" dirty="0"/>
              <a:t> </a:t>
            </a:r>
            <a:r>
              <a:rPr lang="en-US" dirty="0" err="1"/>
              <a:t>hợp</a:t>
            </a:r>
            <a:r>
              <a:rPr lang="en-US" dirty="0"/>
              <a:t> </a:t>
            </a:r>
            <a:r>
              <a:rPr lang="en-US" dirty="0" err="1"/>
              <a:t>các</a:t>
            </a:r>
            <a:r>
              <a:rPr lang="en-US" dirty="0"/>
              <a:t> service </a:t>
            </a:r>
            <a:r>
              <a:rPr lang="en-US" dirty="0" err="1"/>
              <a:t>nhỏ</a:t>
            </a:r>
            <a:r>
              <a:rPr lang="en-US" dirty="0"/>
              <a:t> </a:t>
            </a:r>
            <a:r>
              <a:rPr lang="en-US" dirty="0" err="1"/>
              <a:t>lắng</a:t>
            </a:r>
            <a:r>
              <a:rPr lang="en-US" dirty="0"/>
              <a:t> </a:t>
            </a:r>
            <a:r>
              <a:rPr lang="en-US" dirty="0" err="1"/>
              <a:t>nghe</a:t>
            </a:r>
            <a:r>
              <a:rPr lang="en-US" dirty="0"/>
              <a:t> </a:t>
            </a:r>
            <a:r>
              <a:rPr lang="en-US" dirty="0" err="1"/>
              <a:t>các</a:t>
            </a:r>
            <a:r>
              <a:rPr lang="en-US" dirty="0"/>
              <a:t> request </a:t>
            </a:r>
            <a:r>
              <a:rPr lang="en-US" dirty="0" err="1"/>
              <a:t>từ</a:t>
            </a:r>
            <a:r>
              <a:rPr lang="en-US" dirty="0"/>
              <a:t> client. </a:t>
            </a:r>
            <a:r>
              <a:rPr lang="en-US" dirty="0" err="1"/>
              <a:t>Với</a:t>
            </a:r>
            <a:r>
              <a:rPr lang="en-US" dirty="0"/>
              <a:t> </a:t>
            </a:r>
            <a:r>
              <a:rPr lang="en-US" dirty="0" err="1"/>
              <a:t>từng</a:t>
            </a:r>
            <a:r>
              <a:rPr lang="en-US" dirty="0"/>
              <a:t> request </a:t>
            </a:r>
            <a:r>
              <a:rPr lang="en-US" dirty="0" err="1"/>
              <a:t>khác</a:t>
            </a:r>
            <a:r>
              <a:rPr lang="en-US" dirty="0"/>
              <a:t> </a:t>
            </a:r>
            <a:r>
              <a:rPr lang="en-US" dirty="0" err="1"/>
              <a:t>nhau</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một</a:t>
            </a:r>
            <a:r>
              <a:rPr lang="en-US" dirty="0"/>
              <a:t> </a:t>
            </a:r>
            <a:r>
              <a:rPr lang="en-US" dirty="0" err="1"/>
              <a:t>hoặc</a:t>
            </a:r>
            <a:r>
              <a:rPr lang="en-US" dirty="0"/>
              <a:t> </a:t>
            </a:r>
            <a:r>
              <a:rPr lang="en-US" dirty="0" err="1"/>
              <a:t>nhiều</a:t>
            </a:r>
            <a:r>
              <a:rPr lang="en-US" dirty="0"/>
              <a:t> service </a:t>
            </a:r>
            <a:r>
              <a:rPr lang="en-US" dirty="0" err="1"/>
              <a:t>xử</a:t>
            </a:r>
            <a:r>
              <a:rPr lang="en-US" dirty="0"/>
              <a:t> </a:t>
            </a:r>
            <a:r>
              <a:rPr lang="en-US" dirty="0" err="1"/>
              <a:t>lý</a:t>
            </a:r>
            <a:r>
              <a:rPr lang="en-US" dirty="0" smtClean="0"/>
              <a:t>.</a:t>
            </a:r>
            <a:endParaRPr lang="vi-VN" dirty="0" smtClean="0"/>
          </a:p>
          <a:p>
            <a:pPr>
              <a:buFontTx/>
              <a:buChar char="-"/>
            </a:pPr>
            <a:r>
              <a:rPr lang="vi-VN" dirty="0" smtClean="0"/>
              <a:t>Stateless </a:t>
            </a:r>
            <a:r>
              <a:rPr lang="vi-VN" dirty="0"/>
              <a:t>(phi trạng thái). Đơn giản server và client không lưu trạng thái của nhau -&gt; mỗi request lên server thì client phải đóng gói thông tin đầy đủ để thằng server hiểu được. Điều này giúp hệ thống của bạn dễ phát triển,bảo trì, mở rộng vì không cần tốn công CRUD trạng thái của client . Hệ thống phát triển theo hướng này có ưu điểm nhưng cũng có khuyết điểm là gia tăng lượng thông tin cần truyền tải giữa client và server</a:t>
            </a:r>
            <a:r>
              <a:rPr lang="vi-VN" dirty="0" smtClean="0"/>
              <a:t>.</a:t>
            </a:r>
          </a:p>
          <a:p>
            <a:pPr>
              <a:buFontTx/>
              <a:buChar char="-"/>
            </a:pPr>
            <a:r>
              <a:rPr lang="vi-VN" dirty="0"/>
              <a:t>Khả năng caching : Các response có thể lấy ra từ cache. Bằng cách cache các response , server giảm tải việc xử lý request, còn client cũng nhận được thông tin nhanh hơn. Ở đây ta đặt 1 thằng cache vào giữa : client- cache- server.</a:t>
            </a:r>
          </a:p>
          <a:p>
            <a:pPr>
              <a:buFontTx/>
              <a:buChar char="-"/>
            </a:pPr>
            <a:endParaRPr lang="vi-VN" dirty="0"/>
          </a:p>
          <a:p>
            <a:pPr marL="0" indent="0">
              <a:buNone/>
            </a:pPr>
            <a:endParaRPr lang="en-US" dirty="0"/>
          </a:p>
          <a:p>
            <a:endParaRPr lang="en-US" dirty="0"/>
          </a:p>
        </p:txBody>
      </p:sp>
    </p:spTree>
    <p:extLst>
      <p:ext uri="{BB962C8B-B14F-4D97-AF65-F5344CB8AC3E}">
        <p14:creationId xmlns:p14="http://schemas.microsoft.com/office/powerpoint/2010/main" val="110002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703" y="632551"/>
            <a:ext cx="10515600" cy="4351338"/>
          </a:xfrm>
        </p:spPr>
        <p:txBody>
          <a:bodyPr/>
          <a:lstStyle/>
          <a:p>
            <a:r>
              <a:rPr lang="vi-VN" dirty="0"/>
              <a:t>Chuẩn hóa các interface : Đây là một trong những đặc tính quan trọng của hệ thống REST. Bằng cách tạo ra các quy ước chuẩn để giao tiếp giữa các thành phần trong hệ thống, bạn đã đơn giản hóa việc client có thể tương tác với </a:t>
            </a:r>
            <a:r>
              <a:rPr lang="vi-VN" dirty="0" smtClean="0"/>
              <a:t>server.</a:t>
            </a:r>
          </a:p>
        </p:txBody>
      </p:sp>
    </p:spTree>
    <p:extLst>
      <p:ext uri="{BB962C8B-B14F-4D97-AF65-F5344CB8AC3E}">
        <p14:creationId xmlns:p14="http://schemas.microsoft.com/office/powerpoint/2010/main" val="118518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3200" dirty="0" smtClean="0"/>
              <a:t>Phân lớp hệ thống : chia tách các thành phần hệ thống theo từng lớp, mỗi lớp chỉ sử dụng lớp ở dưới nó và giao tiếp với lớp ở ngay trên nó mà thôi.</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4657" y="1690689"/>
            <a:ext cx="5202686" cy="4486274"/>
          </a:xfrm>
          <a:prstGeom prst="rect">
            <a:avLst/>
          </a:prstGeom>
        </p:spPr>
      </p:pic>
    </p:spTree>
    <p:extLst>
      <p:ext uri="{BB962C8B-B14F-4D97-AF65-F5344CB8AC3E}">
        <p14:creationId xmlns:p14="http://schemas.microsoft.com/office/powerpoint/2010/main" val="281346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Api là gì ?</a:t>
            </a:r>
            <a:endParaRPr lang="en-US" dirty="0"/>
          </a:p>
        </p:txBody>
      </p:sp>
      <p:sp>
        <p:nvSpPr>
          <p:cNvPr id="3" name="Content Placeholder 2"/>
          <p:cNvSpPr>
            <a:spLocks noGrp="1"/>
          </p:cNvSpPr>
          <p:nvPr>
            <p:ph idx="1"/>
          </p:nvPr>
        </p:nvSpPr>
        <p:spPr/>
        <p:txBody>
          <a:bodyPr/>
          <a:lstStyle/>
          <a:p>
            <a:r>
              <a:rPr lang="vi-VN" dirty="0"/>
              <a:t>API là viết tắt của Application Programming Interface, phương thức </a:t>
            </a:r>
            <a:r>
              <a:rPr lang="vi-VN" b="1" dirty="0"/>
              <a:t>kết nối với các thư viện và ứng dụng </a:t>
            </a:r>
            <a:r>
              <a:rPr lang="vi-VN" b="1" dirty="0" smtClean="0"/>
              <a:t>khác.</a:t>
            </a:r>
          </a:p>
          <a:p>
            <a:r>
              <a:rPr lang="vi-VN" b="1" dirty="0" smtClean="0"/>
              <a:t>API</a:t>
            </a:r>
            <a:r>
              <a:rPr lang="vi-VN" dirty="0" smtClean="0"/>
              <a:t> và </a:t>
            </a:r>
            <a:r>
              <a:rPr lang="vi-VN" b="1" dirty="0" smtClean="0"/>
              <a:t>Web service</a:t>
            </a:r>
            <a:r>
              <a:rPr lang="vi-VN" dirty="0" smtClean="0"/>
              <a:t> hoạt động như các phương tiện giao tiếp. Điểm khác biệt duy nhất giữa API và Web service chính là Web service </a:t>
            </a:r>
            <a:r>
              <a:rPr lang="vi-VN" b="1" dirty="0" smtClean="0"/>
              <a:t>tạo thuận lợi cho sự tương tác giữa hai máy qua mạng. Còn API có thể </a:t>
            </a:r>
            <a:r>
              <a:rPr lang="vi-VN" b="1" dirty="0" smtClean="0"/>
              <a:t>sử dụng bất kỳ phương tiện giao tiếp nào để bắt đầu tương tác giữa các ứng dụng</a:t>
            </a:r>
            <a:endParaRPr lang="en-US" b="1" dirty="0"/>
          </a:p>
        </p:txBody>
      </p:sp>
    </p:spTree>
    <p:extLst>
      <p:ext uri="{BB962C8B-B14F-4D97-AF65-F5344CB8AC3E}">
        <p14:creationId xmlns:p14="http://schemas.microsoft.com/office/powerpoint/2010/main" val="1652799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829</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Web và Web service.</vt:lpstr>
      <vt:lpstr>PowerPoint Presentation</vt:lpstr>
      <vt:lpstr>PowerPoint Presentation</vt:lpstr>
      <vt:lpstr>RESTful Service là gì? </vt:lpstr>
      <vt:lpstr>Rest là gì ?</vt:lpstr>
      <vt:lpstr>PowerPoint Presentation</vt:lpstr>
      <vt:lpstr>Phân lớp hệ thống : chia tách các thành phần hệ thống theo từng lớp, mỗi lớp chỉ sử dụng lớp ở dưới nó và giao tiếp với lớp ở ngay trên nó mà thôi.</vt:lpstr>
      <vt:lpstr>Api là gì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Doan Hoang</dc:creator>
  <cp:lastModifiedBy>Hiep Doan Hoang</cp:lastModifiedBy>
  <cp:revision>7</cp:revision>
  <dcterms:created xsi:type="dcterms:W3CDTF">2019-08-12T09:43:39Z</dcterms:created>
  <dcterms:modified xsi:type="dcterms:W3CDTF">2019-08-12T10:39:37Z</dcterms:modified>
</cp:coreProperties>
</file>