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3B06-34B0-4968-93D9-52F139A714D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6435-92A1-4173-AA7A-03808EF9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0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3B06-34B0-4968-93D9-52F139A714D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6435-92A1-4173-AA7A-03808EF9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3B06-34B0-4968-93D9-52F139A714D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6435-92A1-4173-AA7A-03808EF9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8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3B06-34B0-4968-93D9-52F139A714D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6435-92A1-4173-AA7A-03808EF9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3B06-34B0-4968-93D9-52F139A714D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6435-92A1-4173-AA7A-03808EF9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3B06-34B0-4968-93D9-52F139A714D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6435-92A1-4173-AA7A-03808EF9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3B06-34B0-4968-93D9-52F139A714D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6435-92A1-4173-AA7A-03808EF9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1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3B06-34B0-4968-93D9-52F139A714D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6435-92A1-4173-AA7A-03808EF9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3B06-34B0-4968-93D9-52F139A714D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6435-92A1-4173-AA7A-03808EF9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3B06-34B0-4968-93D9-52F139A714D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6435-92A1-4173-AA7A-03808EF9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3B06-34B0-4968-93D9-52F139A714D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6435-92A1-4173-AA7A-03808EF9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F3B06-34B0-4968-93D9-52F139A714D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6435-92A1-4173-AA7A-03808EF93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2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8" y="979715"/>
            <a:ext cx="9264030" cy="424976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058032" y="1713470"/>
            <a:ext cx="428368" cy="42836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67632" y="3509963"/>
            <a:ext cx="428368" cy="42836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167424" y="2530347"/>
            <a:ext cx="318976" cy="3528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388833" y="3035460"/>
            <a:ext cx="457200" cy="43870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326912" y="4077956"/>
            <a:ext cx="414862" cy="3256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348681" y="2141838"/>
            <a:ext cx="514865" cy="1743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90552" y="2331308"/>
            <a:ext cx="568410" cy="127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245708" y="2473956"/>
            <a:ext cx="514865" cy="1743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680886" y="1569972"/>
            <a:ext cx="428368" cy="42836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680886" y="2862465"/>
            <a:ext cx="502508" cy="31755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6792097" y="4271139"/>
            <a:ext cx="502508" cy="31755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7731210" y="4505914"/>
            <a:ext cx="502508" cy="31755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19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Csc_md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652" y="1825625"/>
            <a:ext cx="5712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0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1" y="2695472"/>
            <a:ext cx="532521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5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Pdcp_master_thread.c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996" y="2157949"/>
            <a:ext cx="543000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Rrc_llmd.c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207" y="3272530"/>
            <a:ext cx="419158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6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F1ap_du_fsm.c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008"/>
            <a:ext cx="5430008" cy="1438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1681"/>
            <a:ext cx="6516009" cy="2457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43784" y="4283676"/>
            <a:ext cx="261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Dcpm_dcelllm_fsm.c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621" y="1043810"/>
            <a:ext cx="3543795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3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32" y="1825625"/>
            <a:ext cx="592537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4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Oam_config_mgm_fsm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320" y="2382473"/>
            <a:ext cx="5354052" cy="2161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014" y="1887522"/>
            <a:ext cx="6092956" cy="4158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0367" y="285226"/>
            <a:ext cx="429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Rrm_mil_msg_handler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2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Oam_sim_proc_msg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080" y="1825625"/>
            <a:ext cx="74018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0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Oam_sim_proc_msg.c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796" y="1825625"/>
            <a:ext cx="69764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53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546" y="2629502"/>
            <a:ext cx="8830907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1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2614" y="138002"/>
            <a:ext cx="503936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2147"/>
            <a:ext cx="7315552" cy="3315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9677"/>
            <a:ext cx="4686954" cy="285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2557"/>
            <a:ext cx="7315552" cy="927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0594" y="138002"/>
            <a:ext cx="631330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16168" cy="1657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9905"/>
            <a:ext cx="717332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6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87642" cy="1695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3107"/>
            <a:ext cx="718285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3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41"/>
            <a:ext cx="5792008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5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3043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9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3" y="272515"/>
            <a:ext cx="661127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8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178" y="395416"/>
            <a:ext cx="491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Rrm_rrc_msg_handler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65" y="1136822"/>
            <a:ext cx="6196453" cy="54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1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Rrm_mif_msg_handler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362" y="1825625"/>
            <a:ext cx="62172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6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11</Words>
  <Application>Microsoft Office PowerPoint</Application>
  <PresentationFormat>Widescreen</PresentationFormat>
  <Paragraphs>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Rrm_mif_msg_handler</vt:lpstr>
      <vt:lpstr>Csc_md</vt:lpstr>
      <vt:lpstr>PowerPoint Presentation</vt:lpstr>
      <vt:lpstr>Pdcp_master_thread.c</vt:lpstr>
      <vt:lpstr>Rrc_llmd.c</vt:lpstr>
      <vt:lpstr>F1ap_du_fsm.c</vt:lpstr>
      <vt:lpstr>PowerPoint Presentation</vt:lpstr>
      <vt:lpstr>Oam_config_mgm_fsm</vt:lpstr>
      <vt:lpstr>Oam_sim_proc_msg</vt:lpstr>
      <vt:lpstr>Oam_sim_proc_msg.c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hoanghv</dc:creator>
  <cp:lastModifiedBy>hoanghv</cp:lastModifiedBy>
  <cp:revision>15</cp:revision>
  <dcterms:created xsi:type="dcterms:W3CDTF">2023-07-11T07:58:23Z</dcterms:created>
  <dcterms:modified xsi:type="dcterms:W3CDTF">2023-07-14T10:40:39Z</dcterms:modified>
</cp:coreProperties>
</file>