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EBA-D70A-429E-BAB0-447E2B547AF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BE60-5F80-4E15-9A24-195DCB54FFF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EBA-D70A-429E-BAB0-447E2B547AF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BE60-5F80-4E15-9A24-195DCB54FFF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EBA-D70A-429E-BAB0-447E2B547AF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BE60-5F80-4E15-9A24-195DCB54FFF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EBA-D70A-429E-BAB0-447E2B547AF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BE60-5F80-4E15-9A24-195DCB54FFF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EBA-D70A-429E-BAB0-447E2B547AF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BE60-5F80-4E15-9A24-195DCB54FFF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EBA-D70A-429E-BAB0-447E2B547AF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BE60-5F80-4E15-9A24-195DCB54FFF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EBA-D70A-429E-BAB0-447E2B547AF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BE60-5F80-4E15-9A24-195DCB54FFF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EBA-D70A-429E-BAB0-447E2B547AF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BE60-5F80-4E15-9A24-195DCB54FFF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EBA-D70A-429E-BAB0-447E2B547AF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BE60-5F80-4E15-9A24-195DCB54FFF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EBA-D70A-429E-BAB0-447E2B547AF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BE60-5F80-4E15-9A24-195DCB54FFF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EBA-D70A-429E-BAB0-447E2B547AF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BE60-5F80-4E15-9A24-195DCB54FFF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32EBA-D70A-429E-BAB0-447E2B547AF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6BE60-5F80-4E15-9A24-195DCB54FF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325" y="724535"/>
            <a:ext cx="9144000" cy="176784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  <a:latin typeface="Algerian" panose="04020705040A02060702" pitchFamily="82" charset="0"/>
              </a:rPr>
              <a:t>E-commerce Website </a:t>
            </a:r>
            <a:endParaRPr lang="en-US" i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94990"/>
            <a:ext cx="9144000" cy="2805430"/>
          </a:xfrm>
        </p:spPr>
        <p:txBody>
          <a:bodyPr>
            <a:normAutofit lnSpcReduction="20000"/>
          </a:bodyPr>
          <a:lstStyle/>
          <a:p>
            <a:r>
              <a:rPr lang="en-US" dirty="0"/>
              <a:t>--------------------------------------------------------------------------------------------</a:t>
            </a:r>
            <a:endParaRPr lang="en-US" dirty="0"/>
          </a:p>
          <a:p>
            <a:pPr algn="ctr"/>
            <a:r>
              <a:rPr lang="en-US" dirty="0"/>
              <a:t>Member: HOANG HONG DANG</a:t>
            </a:r>
            <a:endParaRPr lang="en-US" dirty="0"/>
          </a:p>
          <a:p>
            <a:pPr algn="ctr"/>
            <a:r>
              <a:rPr lang="en-US" dirty="0"/>
              <a:t>	       NGUYEN HUU HOANG</a:t>
            </a:r>
            <a:endParaRPr lang="en-US" dirty="0"/>
          </a:p>
          <a:p>
            <a:pPr algn="ctr"/>
            <a:r>
              <a:rPr lang="en-US" dirty="0"/>
              <a:t>  HA SY THIEN</a:t>
            </a:r>
            <a:endParaRPr lang="en-US" dirty="0"/>
          </a:p>
          <a:p>
            <a:pPr algn="ctr"/>
            <a:r>
              <a:rPr lang="en-US" dirty="0"/>
              <a:t>                   LE HOANG PHUC BAO</a:t>
            </a:r>
            <a:endParaRPr lang="en-US" dirty="0"/>
          </a:p>
          <a:p>
            <a:pPr algn="ctr"/>
            <a:r>
              <a:rPr lang="en-US" dirty="0"/>
              <a:t>       HO NGOC DUC</a:t>
            </a:r>
            <a:endParaRPr lang="en-US" dirty="0"/>
          </a:p>
          <a:p>
            <a:pPr algn="ctr"/>
            <a:r>
              <a:rPr lang="en-US" dirty="0"/>
              <a:t>instruction: PHAN HUU TRI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  <a:latin typeface="Algerian" panose="04020705040A02060702" pitchFamily="82" charset="0"/>
              </a:rPr>
              <a:t>Project Summary</a:t>
            </a:r>
            <a:endParaRPr lang="en-US" i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945"/>
            <a:ext cx="10515600" cy="4740275"/>
          </a:xfrm>
        </p:spPr>
        <p:txBody>
          <a:bodyPr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Creation, maintenance and updating user, which contains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 products to buy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 product information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of the products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 payment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Buy product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shop to sell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Creation, maintenance and updating store, which contains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marR="0" lvl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Manage store invoices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marR="0" lvl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Store product management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Creation, maintenance and updating super admin, which contains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marR="0" lvl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 all information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02105" y="37534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Thanks  For Watching</a:t>
            </a:r>
            <a:endParaRPr lang="en-US" sz="8000" b="1" i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WPS Presentation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Algerian</vt:lpstr>
      <vt:lpstr>Gabriola</vt:lpstr>
      <vt:lpstr>Times New Roman</vt:lpstr>
      <vt:lpstr>Symbol</vt:lpstr>
      <vt:lpstr>Calibri</vt:lpstr>
      <vt:lpstr>Microsoft YaHei</vt:lpstr>
      <vt:lpstr>Arial Unicode MS</vt:lpstr>
      <vt:lpstr>Calibri Light</vt:lpstr>
      <vt:lpstr>Office Theme</vt:lpstr>
      <vt:lpstr>E-commerce Website </vt:lpstr>
      <vt:lpstr>Project Summary</vt:lpstr>
      <vt:lpstr>PowerPoint 演示文稿</vt:lpstr>
      <vt:lpstr>Thanks 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NEXUS SERVICE MARKETING SYSTEM</dc:title>
  <dc:creator>dang hoang</dc:creator>
  <cp:lastModifiedBy>Hà Thiện</cp:lastModifiedBy>
  <cp:revision>12</cp:revision>
  <dcterms:created xsi:type="dcterms:W3CDTF">2021-07-06T01:16:00Z</dcterms:created>
  <dcterms:modified xsi:type="dcterms:W3CDTF">2022-02-09T01:38:37Z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2E5440ED0613442BA5F72C21E7092E16</vt:lpwstr>
  </property>
  <property fmtid="{D5CDD505-2E9C-101B-9397-08002B2CF9AE}" pid="3" name="KSOProductBuildVer">
    <vt:lpwstr>1033-11.2.0.10311</vt:lpwstr>
  </property>
</Properties>
</file>