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3893AB-D661-4EE6-BFDA-6DF9ECB360F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83F077-B63A-4ACD-93D7-58A4F9861CC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2A1BA-7238-49E7-91B2-5B7416DF26E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5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22957-11F0-40B7-A708-B0C00C84894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5365C-5C41-4D21-A696-0B8E4E8386A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7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84C61-0C85-40EE-88DF-1EDB590CD0C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7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CCD4B-362B-4669-8177-4BAA39F4993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5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45952-DBE2-45A8-8439-D34CE02D470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9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0DF8A-144C-4960-9867-7D712ED2BAB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5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5B5498-0808-4F8D-8A5B-E7CCF5C36B6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9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CC049-B9AB-4C3A-8E1E-777337B93F1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5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64E9F-A0B9-4821-9660-1217DA15AE3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11/21/2019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27">
            <a:extLst>
              <a:ext uri="{FF2B5EF4-FFF2-40B4-BE49-F238E27FC236}">
                <a16:creationId xmlns:a16="http://schemas.microsoft.com/office/drawing/2014/main" id="{EF48610F-23FC-44FF-B8F9-85EDC855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43" y="1127239"/>
            <a:ext cx="883847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D64C1F2F-EFDE-42A5-BC38-26592F3C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843" y="1120535"/>
            <a:ext cx="707533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TRƯỜNG ĐẠI HỌC BÁCH KHOA HÀ NỘI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9CEB25-941E-4390-921F-318817F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89" y="1653150"/>
            <a:ext cx="92464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3C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 CÔNG NGHỆ THÔNG TIN VÀ TRUYỀN THÔNG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0">
            <a:extLst>
              <a:ext uri="{FF2B5EF4-FFF2-40B4-BE49-F238E27FC236}">
                <a16:creationId xmlns:a16="http://schemas.microsoft.com/office/drawing/2014/main" id="{124F4E9C-F147-4CE4-BCCF-CDF19FD6DFAB}"/>
              </a:ext>
            </a:extLst>
          </p:cNvPr>
          <p:cNvSpPr txBox="1"/>
          <p:nvPr/>
        </p:nvSpPr>
        <p:spPr>
          <a:xfrm>
            <a:off x="3576995" y="2393484"/>
            <a:ext cx="604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TIẾN ĐỘ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3">
            <a:extLst>
              <a:ext uri="{FF2B5EF4-FFF2-40B4-BE49-F238E27FC236}">
                <a16:creationId xmlns:a16="http://schemas.microsoft.com/office/drawing/2014/main" id="{E75BDF07-641B-47BA-89C3-216575C0A2D6}"/>
              </a:ext>
            </a:extLst>
          </p:cNvPr>
          <p:cNvSpPr txBox="1"/>
          <p:nvPr/>
        </p:nvSpPr>
        <p:spPr>
          <a:xfrm>
            <a:off x="1976289" y="2887125"/>
            <a:ext cx="853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 NGHIỆP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Trang web bán máy tính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Bảng 15">
            <a:extLst>
              <a:ext uri="{FF2B5EF4-FFF2-40B4-BE49-F238E27FC236}">
                <a16:creationId xmlns:a16="http://schemas.microsoft.com/office/drawing/2014/main" id="{B592B28A-8DE3-47A9-981E-941B40887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08858"/>
              </p:ext>
            </p:extLst>
          </p:nvPr>
        </p:nvGraphicFramePr>
        <p:xfrm>
          <a:off x="3336001" y="4340837"/>
          <a:ext cx="6527018" cy="201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8695">
                  <a:extLst>
                    <a:ext uri="{9D8B030D-6E8A-4147-A177-3AD203B41FA5}">
                      <a16:colId xmlns:a16="http://schemas.microsoft.com/office/drawing/2014/main" val="2951641466"/>
                    </a:ext>
                  </a:extLst>
                </a:gridCol>
                <a:gridCol w="4238323">
                  <a:extLst>
                    <a:ext uri="{9D8B030D-6E8A-4147-A177-3AD203B41FA5}">
                      <a16:colId xmlns:a16="http://schemas.microsoft.com/office/drawing/2014/main" val="1162991306"/>
                    </a:ext>
                  </a:extLst>
                </a:gridCol>
              </a:tblGrid>
              <a:tr h="2035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Nhóm: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97789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 Văn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Hưng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20151845 – Nhóm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trưởng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170311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Nguyễn - 20162998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54466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Quang Thành - 20163722</a:t>
                      </a:r>
                      <a:endParaRPr lang="en-US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Văn Duy - 20160750</a:t>
                      </a:r>
                      <a:endParaRPr lang="en-US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998944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1622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hướng dẫn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Vũ Đức Vượng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72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3" y="1071881"/>
            <a:ext cx="10701867" cy="4902199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 !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Phân tích yêu cầu phần mềm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Thiết kế kiến trúc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Thiết kế chi tiết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Demo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yêu cầu phần 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5" y="1238248"/>
            <a:ext cx="7380514" cy="5483229"/>
          </a:xfrm>
        </p:spPr>
      </p:pic>
    </p:spTree>
    <p:extLst>
      <p:ext uri="{BB962C8B-B14F-4D97-AF65-F5344CB8AC3E}">
        <p14:creationId xmlns:p14="http://schemas.microsoft.com/office/powerpoint/2010/main" val="9095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Phân tích yêu cầu phần mềm(tiếp)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Chi tiết phân tích yêu cầu phần mềm: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Tài liệu đặc tả yêu cầu phần mêm SRS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kiến trúc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Sử dụng kiến trúc MVC: 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6" y="2053453"/>
            <a:ext cx="6837014" cy="3920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0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kiến trúc(tiếp)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Công nghệ sử dụng: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Framework sử dụng: Spring Boot, Spring Security, Spring MVC, Spring Data – Spring Data JPA.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Hệ quản trị cơ sở dữ liệu MySql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ORM framework.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Template engine: Thymleaf.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CSS, Bootstrap.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phụ thuộc gói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346199"/>
            <a:ext cx="8203474" cy="5375277"/>
          </a:xfrm>
        </p:spPr>
      </p:pic>
    </p:spTree>
    <p:extLst>
      <p:ext uri="{BB962C8B-B14F-4D97-AF65-F5344CB8AC3E}">
        <p14:creationId xmlns:p14="http://schemas.microsoft.com/office/powerpoint/2010/main" val="15432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Thiết kế chi tiết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Thiết kế cơ sở dữ liệu: Lược đồ quan hệ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346201"/>
            <a:ext cx="10098798" cy="490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ký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nhập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Đăng xuất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Phân quyền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PowerPoint Presentation</vt:lpstr>
      <vt:lpstr>Nội dung</vt:lpstr>
      <vt:lpstr>1. Phân tích yêu cầu phần mềm</vt:lpstr>
      <vt:lpstr>1. Phân tích yêu cầu phần mềm(tiếp)</vt:lpstr>
      <vt:lpstr>2. Thiết kế kiến trúc</vt:lpstr>
      <vt:lpstr>2. Thiết kế kiến trúc(tiếp)</vt:lpstr>
      <vt:lpstr>2. Biểu đồ phụ thuộc gói</vt:lpstr>
      <vt:lpstr>3. Thiết kế chi tiết</vt:lpstr>
      <vt:lpstr>4.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quản lý cơ cấu tổ chức</dc:title>
  <dc:creator>Truong Bui Nhat</dc:creator>
  <cp:lastModifiedBy>Windows User</cp:lastModifiedBy>
  <cp:revision>99</cp:revision>
  <dcterms:created xsi:type="dcterms:W3CDTF">2019-10-15T13:24:09Z</dcterms:created>
  <dcterms:modified xsi:type="dcterms:W3CDTF">2019-11-21T16:59:04Z</dcterms:modified>
</cp:coreProperties>
</file>