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61" r:id="rId7"/>
  </p:sldIdLst>
  <p:sldSz cx="14630400" cy="8229600"/>
  <p:notesSz cx="8229600" cy="14630400"/>
  <p:embeddedFontLst>
    <p:embeddedFont>
      <p:font typeface="Fira Sans" panose="020B0604020202020204" charset="0"/>
      <p:regular r:id="rId9"/>
    </p:embeddedFont>
    <p:embeddedFont>
      <p:font typeface="Instrument Sans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nton" panose="020B0604020202020204" charset="0"/>
      <p:regular r:id="rId15"/>
    </p:embeddedFont>
    <p:embeddedFont>
      <p:font typeface="Inter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3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472928"/>
            <a:ext cx="4919186" cy="32836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766655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kern="0" spc="-6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The Importance of Sleep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08503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Sleep is essential for our physical and mental well-being. It allows our bodies and minds to rest and repair.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508289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10" y="5090517"/>
            <a:ext cx="347663" cy="3476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70040" y="5065990"/>
            <a:ext cx="288893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Hung Nguyen Hoang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38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697" y="2445901"/>
            <a:ext cx="5002887" cy="333946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76751" y="531733"/>
            <a:ext cx="4833938" cy="6042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kern="0" spc="-38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The Stages of Sleep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955358" y="1426012"/>
            <a:ext cx="22860" cy="6273641"/>
          </a:xfrm>
          <a:prstGeom prst="roundRect">
            <a:avLst>
              <a:gd name="adj" fmla="val 126876"/>
            </a:avLst>
          </a:prstGeom>
          <a:solidFill>
            <a:srgbClr val="575757"/>
          </a:solidFill>
          <a:ln/>
        </p:spPr>
      </p:sp>
      <p:sp>
        <p:nvSpPr>
          <p:cNvPr id="6" name="Shape 2"/>
          <p:cNvSpPr/>
          <p:nvPr/>
        </p:nvSpPr>
        <p:spPr>
          <a:xfrm>
            <a:off x="1161455" y="1849636"/>
            <a:ext cx="676751" cy="22860"/>
          </a:xfrm>
          <a:prstGeom prst="roundRect">
            <a:avLst>
              <a:gd name="adj" fmla="val 126876"/>
            </a:avLst>
          </a:prstGeom>
          <a:solidFill>
            <a:srgbClr val="575757"/>
          </a:solidFill>
          <a:ln/>
        </p:spPr>
      </p:sp>
      <p:sp>
        <p:nvSpPr>
          <p:cNvPr id="7" name="Shape 3"/>
          <p:cNvSpPr/>
          <p:nvPr/>
        </p:nvSpPr>
        <p:spPr>
          <a:xfrm>
            <a:off x="749260" y="1643539"/>
            <a:ext cx="435054" cy="435054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8" name="Text 4"/>
          <p:cNvSpPr/>
          <p:nvPr/>
        </p:nvSpPr>
        <p:spPr>
          <a:xfrm>
            <a:off x="920234" y="1716048"/>
            <a:ext cx="92988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2030254" y="1619369"/>
            <a:ext cx="241696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Stage 1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2030254" y="2037397"/>
            <a:ext cx="6436995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Light sleep, </a:t>
            </a:r>
            <a:r>
              <a:rPr lang="en-US" sz="1500" kern="0" spc="-30" dirty="0" smtClean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when </a:t>
            </a:r>
            <a:r>
              <a:rPr lang="en-US" sz="15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you're drifting off and waking up. Your brain waves slow down and your muscles relax.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1161455" y="3466386"/>
            <a:ext cx="676751" cy="22860"/>
          </a:xfrm>
          <a:prstGeom prst="roundRect">
            <a:avLst>
              <a:gd name="adj" fmla="val 126876"/>
            </a:avLst>
          </a:prstGeom>
          <a:solidFill>
            <a:srgbClr val="575757"/>
          </a:solidFill>
          <a:ln/>
        </p:spPr>
      </p:sp>
      <p:sp>
        <p:nvSpPr>
          <p:cNvPr id="12" name="Shape 8"/>
          <p:cNvSpPr/>
          <p:nvPr/>
        </p:nvSpPr>
        <p:spPr>
          <a:xfrm>
            <a:off x="749260" y="3260288"/>
            <a:ext cx="435054" cy="435054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3" name="Text 9"/>
          <p:cNvSpPr/>
          <p:nvPr/>
        </p:nvSpPr>
        <p:spPr>
          <a:xfrm>
            <a:off x="896541" y="3332798"/>
            <a:ext cx="140375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2030254" y="3236119"/>
            <a:ext cx="241696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Stage 2</a:t>
            </a:r>
            <a:endParaRPr lang="en-US" sz="1900" dirty="0"/>
          </a:p>
        </p:txBody>
      </p:sp>
      <p:sp>
        <p:nvSpPr>
          <p:cNvPr id="15" name="Text 11"/>
          <p:cNvSpPr/>
          <p:nvPr/>
        </p:nvSpPr>
        <p:spPr>
          <a:xfrm>
            <a:off x="2030254" y="3654147"/>
            <a:ext cx="6436995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Your brain waves slow down even more, and your heart rate and breathing slow down. Your body temperature drops.</a:t>
            </a:r>
            <a:endParaRPr lang="en-US" sz="1500" dirty="0"/>
          </a:p>
        </p:txBody>
      </p:sp>
      <p:sp>
        <p:nvSpPr>
          <p:cNvPr id="16" name="Shape 12"/>
          <p:cNvSpPr/>
          <p:nvPr/>
        </p:nvSpPr>
        <p:spPr>
          <a:xfrm>
            <a:off x="1161455" y="5083135"/>
            <a:ext cx="676751" cy="22860"/>
          </a:xfrm>
          <a:prstGeom prst="roundRect">
            <a:avLst>
              <a:gd name="adj" fmla="val 126876"/>
            </a:avLst>
          </a:prstGeom>
          <a:solidFill>
            <a:srgbClr val="575757"/>
          </a:solidFill>
          <a:ln/>
        </p:spPr>
      </p:sp>
      <p:sp>
        <p:nvSpPr>
          <p:cNvPr id="17" name="Shape 13"/>
          <p:cNvSpPr/>
          <p:nvPr/>
        </p:nvSpPr>
        <p:spPr>
          <a:xfrm>
            <a:off x="749260" y="4877038"/>
            <a:ext cx="435054" cy="435054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8" name="Text 14"/>
          <p:cNvSpPr/>
          <p:nvPr/>
        </p:nvSpPr>
        <p:spPr>
          <a:xfrm>
            <a:off x="896541" y="4949547"/>
            <a:ext cx="140375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250" dirty="0"/>
          </a:p>
        </p:txBody>
      </p:sp>
      <p:sp>
        <p:nvSpPr>
          <p:cNvPr id="19" name="Text 15"/>
          <p:cNvSpPr/>
          <p:nvPr/>
        </p:nvSpPr>
        <p:spPr>
          <a:xfrm>
            <a:off x="2030254" y="4852868"/>
            <a:ext cx="241696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Stage 3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2030254" y="5270897"/>
            <a:ext cx="6436995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Deep sleep, </a:t>
            </a:r>
            <a:r>
              <a:rPr lang="en-US" sz="1500" kern="0" spc="-30" dirty="0" smtClean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when </a:t>
            </a:r>
            <a:r>
              <a:rPr lang="en-US" sz="15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your brain waves are slow and regular. Your muscles are relaxed and it's hard to wake up.</a:t>
            </a:r>
            <a:endParaRPr lang="en-US" sz="1500" dirty="0"/>
          </a:p>
        </p:txBody>
      </p:sp>
      <p:sp>
        <p:nvSpPr>
          <p:cNvPr id="21" name="Shape 17"/>
          <p:cNvSpPr/>
          <p:nvPr/>
        </p:nvSpPr>
        <p:spPr>
          <a:xfrm>
            <a:off x="1161455" y="6699885"/>
            <a:ext cx="676751" cy="22860"/>
          </a:xfrm>
          <a:prstGeom prst="roundRect">
            <a:avLst>
              <a:gd name="adj" fmla="val 126876"/>
            </a:avLst>
          </a:prstGeom>
          <a:solidFill>
            <a:srgbClr val="575757"/>
          </a:solidFill>
          <a:ln/>
        </p:spPr>
      </p:sp>
      <p:sp>
        <p:nvSpPr>
          <p:cNvPr id="22" name="Shape 18"/>
          <p:cNvSpPr/>
          <p:nvPr/>
        </p:nvSpPr>
        <p:spPr>
          <a:xfrm>
            <a:off x="749260" y="6493788"/>
            <a:ext cx="435054" cy="435054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23" name="Text 19"/>
          <p:cNvSpPr/>
          <p:nvPr/>
        </p:nvSpPr>
        <p:spPr>
          <a:xfrm>
            <a:off x="896541" y="6566297"/>
            <a:ext cx="140375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4</a:t>
            </a:r>
            <a:endParaRPr lang="en-US" sz="2250" dirty="0"/>
          </a:p>
        </p:txBody>
      </p:sp>
      <p:sp>
        <p:nvSpPr>
          <p:cNvPr id="24" name="Text 20"/>
          <p:cNvSpPr/>
          <p:nvPr/>
        </p:nvSpPr>
        <p:spPr>
          <a:xfrm>
            <a:off x="2030254" y="6469618"/>
            <a:ext cx="241696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REM Sleep</a:t>
            </a:r>
            <a:endParaRPr lang="en-US" sz="1900" dirty="0"/>
          </a:p>
        </p:txBody>
      </p:sp>
      <p:sp>
        <p:nvSpPr>
          <p:cNvPr id="25" name="Text 21"/>
          <p:cNvSpPr/>
          <p:nvPr/>
        </p:nvSpPr>
        <p:spPr>
          <a:xfrm>
            <a:off x="2030254" y="6887647"/>
            <a:ext cx="6436995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REM sleep is an active stage of sleep where your eyes move rapidly behind your eyelids. Your brain is active and you can have dreams.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000" y="447080"/>
            <a:ext cx="6995398" cy="508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kern="0" spc="-3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What Happens When You Don't Sleep Enough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0" y="1280279"/>
            <a:ext cx="812959" cy="13007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25798" y="1442799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kern="0" spc="-16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Harder to Think Clearly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625798" y="1794272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It's tough to focus, make decisions, and remember things.</a:t>
            </a:r>
            <a:endParaRPr lang="en-US" sz="12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00" y="2581037"/>
            <a:ext cx="812959" cy="130075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25798" y="2743557"/>
            <a:ext cx="2370892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kern="0" spc="-16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More Accidents and Mistakes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1625798" y="3095030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Being tired can slow your reactions and make accidents more likely, especially while driving.</a:t>
            </a:r>
            <a:endParaRPr lang="en-US" sz="12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00" y="3881795"/>
            <a:ext cx="812959" cy="130075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25798" y="4044315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kern="0" spc="-16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Weaker Immune System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1625798" y="4395788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Not getting enough sleep can make you more likely to get sick.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00" y="5182553"/>
            <a:ext cx="812959" cy="130075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25798" y="5345073"/>
            <a:ext cx="2228612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kern="0" spc="-16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Mood Swings and Irritability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1625798" y="5696545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You may feel more easily upset or have a hard time controlling your emotions.</a:t>
            </a:r>
            <a:endParaRPr lang="en-US" sz="1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7399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Benefits of Quality Sleep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8686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6469142" y="3571875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486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Improved Mood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7728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Reduces stress and anxiety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48686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9" name="Text 6"/>
          <p:cNvSpPr/>
          <p:nvPr/>
        </p:nvSpPr>
        <p:spPr>
          <a:xfrm>
            <a:off x="10333196" y="3571875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486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Enhanced Memory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97728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Improves learning and cognitive function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1850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3" name="Text 10"/>
          <p:cNvSpPr/>
          <p:nvPr/>
        </p:nvSpPr>
        <p:spPr>
          <a:xfrm>
            <a:off x="6437114" y="5270063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18505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Stronger Immune System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029801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Fights off infections and diseases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171867" y="51850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7" name="Text 14"/>
          <p:cNvSpPr/>
          <p:nvPr/>
        </p:nvSpPr>
        <p:spPr>
          <a:xfrm>
            <a:off x="10323671" y="5270063"/>
            <a:ext cx="2065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08983" y="518505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Increased Energy Levels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08983" y="6029801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Boosts alertness and productivity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79775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11" y="2469237"/>
            <a:ext cx="4930259" cy="329100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65069" y="613410"/>
            <a:ext cx="6847642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Tips for Improving Sleep Quality</a:t>
            </a:r>
            <a:endParaRPr lang="en-US" sz="4350" dirty="0"/>
          </a:p>
        </p:txBody>
      </p:sp>
      <p:sp>
        <p:nvSpPr>
          <p:cNvPr id="6" name="Text 2"/>
          <p:cNvSpPr/>
          <p:nvPr/>
        </p:nvSpPr>
        <p:spPr>
          <a:xfrm>
            <a:off x="6487478" y="1864876"/>
            <a:ext cx="3237309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6487478" y="2693670"/>
            <a:ext cx="3237309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195650" y="1586805"/>
            <a:ext cx="3682127" cy="2697599"/>
          </a:xfrm>
          <a:prstGeom prst="roundRect">
            <a:avLst>
              <a:gd name="adj" fmla="val 1237"/>
            </a:avLst>
          </a:prstGeom>
          <a:solidFill>
            <a:srgbClr val="3E3E3E"/>
          </a:solidFill>
          <a:ln/>
        </p:spPr>
      </p:sp>
      <p:sp>
        <p:nvSpPr>
          <p:cNvPr id="9" name="Text 5"/>
          <p:cNvSpPr/>
          <p:nvPr/>
        </p:nvSpPr>
        <p:spPr>
          <a:xfrm>
            <a:off x="6487478" y="1834511"/>
            <a:ext cx="3237309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kern="0" spc="-22" dirty="0" smtClean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Establish </a:t>
            </a:r>
            <a:r>
              <a:rPr lang="en-US" sz="215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 Regular Sleep Schedule</a:t>
            </a:r>
          </a:p>
          <a:p>
            <a:pPr marL="0" indent="0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6451581" y="2641041"/>
            <a:ext cx="3237309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750" kern="0" spc="-35" dirty="0" smtClean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Go 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bed and wake up around the same time every day</a:t>
            </a:r>
          </a:p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65069" y="4562475"/>
            <a:ext cx="3682127" cy="3053596"/>
          </a:xfrm>
          <a:prstGeom prst="roundRect">
            <a:avLst>
              <a:gd name="adj" fmla="val 1093"/>
            </a:avLst>
          </a:prstGeom>
          <a:solidFill>
            <a:srgbClr val="3E3E3E"/>
          </a:solidFill>
          <a:ln/>
        </p:spPr>
      </p:sp>
      <p:sp>
        <p:nvSpPr>
          <p:cNvPr id="12" name="Text 8"/>
          <p:cNvSpPr/>
          <p:nvPr/>
        </p:nvSpPr>
        <p:spPr>
          <a:xfrm>
            <a:off x="6487478" y="4784884"/>
            <a:ext cx="3237309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Optimize Your Sleep Environment</a:t>
            </a:r>
            <a:endParaRPr lang="en-US" sz="2150" dirty="0"/>
          </a:p>
        </p:txBody>
      </p:sp>
      <p:sp>
        <p:nvSpPr>
          <p:cNvPr id="13" name="Text 9"/>
          <p:cNvSpPr/>
          <p:nvPr/>
        </p:nvSpPr>
        <p:spPr>
          <a:xfrm>
            <a:off x="6487478" y="5613678"/>
            <a:ext cx="3237309" cy="1779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Make sure your bedroom is dark, </a:t>
            </a:r>
            <a:r>
              <a:rPr lang="en-US" sz="1750" kern="0" spc="-35" dirty="0" err="1" smtClean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quiet,cool</a:t>
            </a:r>
            <a:r>
              <a:rPr lang="en-US" sz="1750" kern="0" spc="-35" dirty="0" smtClean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and comfortable 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10169604" y="4562475"/>
            <a:ext cx="3682127" cy="3053596"/>
          </a:xfrm>
          <a:prstGeom prst="roundRect">
            <a:avLst>
              <a:gd name="adj" fmla="val 1093"/>
            </a:avLst>
          </a:prstGeom>
          <a:solidFill>
            <a:srgbClr val="3E3E3E"/>
          </a:solidFill>
          <a:ln/>
        </p:spPr>
      </p:sp>
      <p:sp>
        <p:nvSpPr>
          <p:cNvPr id="15" name="Text 11"/>
          <p:cNvSpPr/>
          <p:nvPr/>
        </p:nvSpPr>
        <p:spPr>
          <a:xfrm>
            <a:off x="10392013" y="4784884"/>
            <a:ext cx="2801779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Limit Caffeine and Alcohol</a:t>
            </a:r>
            <a:endParaRPr lang="en-US" sz="2150" dirty="0"/>
          </a:p>
        </p:txBody>
      </p:sp>
      <p:sp>
        <p:nvSpPr>
          <p:cNvPr id="16" name="Text 12"/>
          <p:cNvSpPr/>
          <p:nvPr/>
        </p:nvSpPr>
        <p:spPr>
          <a:xfrm>
            <a:off x="10392013" y="5266015"/>
            <a:ext cx="3237309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Avoid caffeine and alcohol in the hours before bedtime, as they can interfere with your sleep quality.</a:t>
            </a:r>
            <a:endParaRPr lang="en-US" sz="1750" dirty="0"/>
          </a:p>
        </p:txBody>
      </p:sp>
      <p:sp>
        <p:nvSpPr>
          <p:cNvPr id="17" name="Shape 4"/>
          <p:cNvSpPr/>
          <p:nvPr/>
        </p:nvSpPr>
        <p:spPr>
          <a:xfrm>
            <a:off x="10169604" y="1549183"/>
            <a:ext cx="3682127" cy="2697599"/>
          </a:xfrm>
          <a:prstGeom prst="roundRect">
            <a:avLst>
              <a:gd name="adj" fmla="val 1237"/>
            </a:avLst>
          </a:prstGeom>
          <a:solidFill>
            <a:srgbClr val="3E3E3E"/>
          </a:solidFill>
          <a:ln/>
        </p:spPr>
      </p:sp>
      <p:sp>
        <p:nvSpPr>
          <p:cNvPr id="18" name="Text 6"/>
          <p:cNvSpPr/>
          <p:nvPr/>
        </p:nvSpPr>
        <p:spPr>
          <a:xfrm>
            <a:off x="10425535" y="2603419"/>
            <a:ext cx="3237309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750" kern="0" spc="-35" dirty="0" smtClean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Warm 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bath, reading, listening to calming music</a:t>
            </a:r>
            <a:endParaRPr lang="en-US" sz="1750" dirty="0"/>
          </a:p>
        </p:txBody>
      </p:sp>
      <p:sp>
        <p:nvSpPr>
          <p:cNvPr id="19" name="Text 5"/>
          <p:cNvSpPr/>
          <p:nvPr/>
        </p:nvSpPr>
        <p:spPr>
          <a:xfrm>
            <a:off x="10392012" y="1730855"/>
            <a:ext cx="3237309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kern="0" spc="-22" dirty="0" smtClean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Create </a:t>
            </a:r>
            <a:r>
              <a:rPr lang="en-US" sz="215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 Relaxing Bedtime Routine</a:t>
            </a:r>
          </a:p>
          <a:p>
            <a:pPr marL="0" indent="0">
              <a:lnSpc>
                <a:spcPts val="2700"/>
              </a:lnSpc>
              <a:buNone/>
            </a:pPr>
            <a:endParaRPr lang="en-US" sz="2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329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7235" y="3212187"/>
            <a:ext cx="5265896" cy="658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kern="0" spc="-4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Getting the Best Sleep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737235" y="4186238"/>
            <a:ext cx="13155930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Over the past 5 slides, we've explored: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1074182" y="4760119"/>
            <a:ext cx="12818983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/>
            </a:pPr>
            <a:r>
              <a:rPr lang="en-US" sz="165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importance of sleep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1074182" y="5170765"/>
            <a:ext cx="12818983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 startAt="2"/>
            </a:pPr>
            <a:r>
              <a:rPr lang="en-US" sz="165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stages of the sleep cycle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1074182" y="5581412"/>
            <a:ext cx="12818983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Font typeface="+mj-lt"/>
              <a:buAutoNum type="arabicPeriod" startAt="3"/>
            </a:pPr>
            <a:r>
              <a:rPr lang="en-US" sz="165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consequences of not getting enough sleep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1074182" y="5992058"/>
            <a:ext cx="12818983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Font typeface="+mj-lt"/>
              <a:buAutoNum type="arabicPeriod" startAt="4"/>
            </a:pPr>
            <a:r>
              <a:rPr lang="en-US" sz="165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Benefits of Quality Sleep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1074182" y="6402705"/>
            <a:ext cx="12818983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 startAt="5"/>
            </a:pPr>
            <a:r>
              <a:rPr lang="en-US" sz="165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Tips for improving sleep quality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37235" y="6976586"/>
            <a:ext cx="13155930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summary, taking care of our sleep </a:t>
            </a:r>
            <a:r>
              <a:rPr lang="en-US" sz="1650" kern="0" spc="-33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is </a:t>
            </a:r>
            <a:r>
              <a:rPr lang="en-US" sz="1650" kern="0" spc="-33" smtClean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important </a:t>
            </a:r>
            <a:r>
              <a:rPr lang="en-US" sz="165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 our health and productivity. Let's apply the strategies we've shared to get deeper, higher-quality sleep.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402</Words>
  <Application>Microsoft Office PowerPoint</Application>
  <PresentationFormat>Custom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Fira Sans</vt:lpstr>
      <vt:lpstr>Arial</vt:lpstr>
      <vt:lpstr>Instrument Sans</vt:lpstr>
      <vt:lpstr>Calibri</vt:lpstr>
      <vt:lpstr>Anton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5</cp:revision>
  <dcterms:created xsi:type="dcterms:W3CDTF">2024-09-10T15:13:19Z</dcterms:created>
  <dcterms:modified xsi:type="dcterms:W3CDTF">2024-09-12T15:01:09Z</dcterms:modified>
</cp:coreProperties>
</file>