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1951E39-A609-42AB-A967-6E9668F9C30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014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3A4D65B-C62D-4C84-894D-63A2705DC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1D18AF-1076-4D07-88EF-10E5714F8821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7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531984-BFB8-4DEE-918C-BF7A01161E15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F5E7D7-EB31-40B9-83E4-2634E5A28072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E723B0-504D-4873-94EF-F5093D550603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A2D7CA4-D402-4908-8ADA-00A4AA6AE22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EEE193-1F75-47DF-BF55-7E186808CA10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EB10725-E831-4093-BFDF-3121C1B8A63C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F17C50-BE03-41F8-BE62-B766DCD4E2D6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10D602-BFFF-4121-9EF3-CD11D83ACE4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889D8A-A060-4497-9E55-5B81D09206CB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B963F2-B25D-488D-9217-87C98F05E827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2D7367-BF91-4535-BADE-46FE318BE631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D9A69-8FB2-449B-82D8-6E1BE6D572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71D6A3-2263-46C4-BC8C-6DF8607FAB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287323-3E41-46CF-B666-A17F914079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C1B447-44D6-4D90-AD42-57B37C96BD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016318-B2FD-4EE7-A3EA-EDA9743F76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C4327-F6D6-4575-B0DD-6114F0FC66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D4EF39-3A07-4A54-9390-07DAEEF0B7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77A5A0-5C25-4E94-866B-ADFA31B573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1CCD3E-4610-4AC1-9878-F25B4C9B9B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57CF0-1BB6-4B60-A71F-EE925B1ACA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9DA0E-1E4A-4D6E-8329-DD17DEE9EE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9388194-821D-45DB-9193-4CA0DDA7424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1146600"/>
            <a:ext cx="9071640" cy="3288239"/>
          </a:xfrm>
        </p:spPr>
        <p:txBody>
          <a:bodyPr anchor="ctr"/>
          <a:lstStyle/>
          <a:p>
            <a:pPr lvl="0"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Balanced Virtual Server Instance Architecture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>
                <a:latin typeface="Liberation Serif" pitchFamily="18"/>
              </a:rPr>
              <a:t>3. Hoạt Động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6320" y="1172520"/>
            <a:ext cx="571464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/>
          <p:cNvSpPr/>
          <p:nvPr/>
        </p:nvSpPr>
        <p:spPr>
          <a:xfrm>
            <a:off x="2103120" y="1554479"/>
            <a:ext cx="548640" cy="0"/>
          </a:xfrm>
          <a:prstGeom prst="line">
            <a:avLst/>
          </a:prstGeom>
          <a:noFill/>
          <a:ln w="12600">
            <a:solidFill>
              <a:srgbClr val="ED1C24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cơ chế bổ sung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976919"/>
          </a:xfrm>
        </p:spPr>
        <p:txBody>
          <a:bodyPr>
            <a:normAutofit fontScale="85000" lnSpcReduction="20000"/>
          </a:bodyPr>
          <a:lstStyle/>
          <a:p>
            <a:pPr lvl="0">
              <a:buSzPct val="45000"/>
              <a:buFont typeface="OpenSymbol"/>
              <a:buChar char="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Scalling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hypervisor.</a:t>
            </a:r>
          </a:p>
          <a:p>
            <a:pPr lvl="0">
              <a:buSzPct val="45000"/>
              <a:buFont typeface="OpenSymbol"/>
              <a:buChar char="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hypervisor.</a:t>
            </a:r>
          </a:p>
          <a:p>
            <a:pPr lvl="0">
              <a:buSzPct val="45000"/>
              <a:buFont typeface="OpenSymbol"/>
              <a:buChar char="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SzPct val="45000"/>
              <a:buFont typeface="OpenSymbol"/>
              <a:buChar char="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Network Perimeter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119" y="2436840"/>
            <a:ext cx="9071640" cy="946440"/>
          </a:xfrm>
        </p:spPr>
        <p:txBody>
          <a:bodyPr>
            <a:spAutoFit/>
          </a:bodyPr>
          <a:lstStyle/>
          <a:p>
            <a:pPr lvl="0"/>
            <a:r>
              <a:rPr lang="en-US" sz="6000" b="1" i="1">
                <a:solidFill>
                  <a:srgbClr val="006D6F"/>
                </a:solidFill>
                <a:latin typeface="Liberation Serif" pitchFamily="18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080" y="1371599"/>
            <a:ext cx="4206240" cy="303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399" y="1172520"/>
            <a:ext cx="4180680" cy="3543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/>
          <p:cNvSpPr/>
          <p:nvPr/>
        </p:nvSpPr>
        <p:spPr>
          <a:xfrm flipV="1">
            <a:off x="5266800" y="1170360"/>
            <a:ext cx="0" cy="4039560"/>
          </a:xfrm>
          <a:prstGeom prst="line">
            <a:avLst/>
          </a:prstGeom>
          <a:noFill/>
          <a:ln w="19080">
            <a:solidFill>
              <a:srgbClr val="ED1C24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Times New Roman" panose="02020603050405020304" pitchFamily="18" charset="0"/>
              <a:ea typeface="AR PL SungtiL GB" pitchFamily="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OpenSymbol"/>
              <a:buChar char="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(load balanced virtual server)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(virtual server)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(workload)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(physical server).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Các Thành Phần 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OpenSymbol"/>
              <a:buChar char="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>
              <a:spcBef>
                <a:spcPts val="1417"/>
              </a:spcBef>
              <a:buSzPct val="75000"/>
              <a:buFont typeface="OpenSymbol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Capacity watchdog cloud usage monitor (capacity watchdog)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</a:pP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The live VM migration program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</a:pP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Capacity planner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OpenSymbol"/>
              <a:buChar char="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>
              <a:spcBef>
                <a:spcPts val="1417"/>
              </a:spcBef>
              <a:buSzPct val="75000"/>
              <a:buFont typeface="OpenSymbol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Capacity watchdog cloud usage monitor (capacity watchdog)</a:t>
            </a:r>
          </a:p>
          <a:p>
            <a:pPr lvl="2" hangingPunct="0">
              <a:spcBef>
                <a:spcPts val="1417"/>
              </a:spcBef>
              <a:buSzPct val="45000"/>
              <a:buFont typeface="OpenSymbol"/>
            </a:pP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Theo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dõi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việc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sử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dụng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máy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chủ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vật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lý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máy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chủ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ảo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đưa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ra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báo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cáo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bất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kỳ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biến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động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đáng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kể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nào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cho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trình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hoạch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định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năng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lực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chịu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trách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nhiệm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tính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toán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động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năng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lực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tính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toán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máy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chủ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vật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lý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theo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yêu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cầu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máy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chủ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ảo</a:t>
            </a: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Các Thành Phần 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4084230"/>
          </a:xfrm>
        </p:spPr>
        <p:txBody>
          <a:bodyPr/>
          <a:lstStyle/>
          <a:p>
            <a:pPr lvl="0">
              <a:buSzPct val="45000"/>
              <a:buFont typeface="OpenSymbol"/>
              <a:buChar char="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>
              <a:spcBef>
                <a:spcPts val="1417"/>
              </a:spcBef>
              <a:buSzPct val="75000"/>
              <a:buFont typeface="OpenSymbol"/>
            </a:pPr>
            <a:r>
              <a:rPr lang="en-US" sz="2800" kern="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맑은 고딕" pitchFamily="2"/>
                <a:cs typeface="Times New Roman" panose="02020603050405020304" pitchFamily="18" charset="0"/>
              </a:rPr>
              <a:t>The live VM migration program</a:t>
            </a:r>
          </a:p>
          <a:p>
            <a:pPr lvl="2" hangingPunct="0">
              <a:spcBef>
                <a:spcPts val="1417"/>
              </a:spcBef>
              <a:buSzPct val="45000"/>
              <a:buFont typeface="OpenSymbol"/>
            </a:pP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dời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02840" y="3958920"/>
            <a:ext cx="1666439" cy="119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>
                <a:latin typeface="Liberation Serif" pitchFamily="18"/>
              </a:rPr>
              <a:t>2. Các Thành Phần 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OpenSymbol"/>
              <a:buChar char="➢"/>
            </a:pPr>
            <a:r>
              <a:rPr lang="en-US" dirty="0" err="1">
                <a:latin typeface="Liberation Serif" pitchFamily="18"/>
              </a:rPr>
              <a:t>Hệ</a:t>
            </a:r>
            <a:r>
              <a:rPr lang="en-US" dirty="0">
                <a:latin typeface="Liberation Serif" pitchFamily="18"/>
              </a:rPr>
              <a:t> </a:t>
            </a:r>
            <a:r>
              <a:rPr lang="en-US" dirty="0" err="1">
                <a:latin typeface="Liberation Serif" pitchFamily="18"/>
              </a:rPr>
              <a:t>thống</a:t>
            </a:r>
            <a:r>
              <a:rPr lang="en-US" dirty="0">
                <a:latin typeface="Liberation Serif" pitchFamily="18"/>
              </a:rPr>
              <a:t> </a:t>
            </a:r>
            <a:r>
              <a:rPr lang="en-US" dirty="0" err="1">
                <a:latin typeface="Liberation Serif" pitchFamily="18"/>
              </a:rPr>
              <a:t>giám</a:t>
            </a:r>
            <a:r>
              <a:rPr lang="en-US" dirty="0">
                <a:latin typeface="Liberation Serif" pitchFamily="18"/>
              </a:rPr>
              <a:t> </a:t>
            </a:r>
            <a:r>
              <a:rPr lang="en-US" dirty="0" err="1">
                <a:latin typeface="Liberation Serif" pitchFamily="18"/>
              </a:rPr>
              <a:t>sát</a:t>
            </a:r>
            <a:r>
              <a:rPr lang="en-US" dirty="0">
                <a:latin typeface="Liberation Serif" pitchFamily="18"/>
              </a:rPr>
              <a:t> </a:t>
            </a:r>
            <a:r>
              <a:rPr lang="en-US" dirty="0" err="1">
                <a:latin typeface="Liberation Serif" pitchFamily="18"/>
              </a:rPr>
              <a:t>năng</a:t>
            </a:r>
            <a:r>
              <a:rPr lang="en-US" dirty="0">
                <a:latin typeface="Liberation Serif" pitchFamily="18"/>
              </a:rPr>
              <a:t> </a:t>
            </a:r>
            <a:r>
              <a:rPr lang="en-US" dirty="0" err="1">
                <a:latin typeface="Liberation Serif" pitchFamily="18"/>
              </a:rPr>
              <a:t>lực</a:t>
            </a:r>
            <a:r>
              <a:rPr lang="en-US" dirty="0">
                <a:latin typeface="Liberation Serif" pitchFamily="18"/>
              </a:rPr>
              <a:t> </a:t>
            </a:r>
            <a:r>
              <a:rPr lang="en-US" dirty="0" err="1">
                <a:latin typeface="Liberation Serif" pitchFamily="18"/>
              </a:rPr>
              <a:t>bao</a:t>
            </a:r>
            <a:r>
              <a:rPr lang="en-US" dirty="0">
                <a:latin typeface="Liberation Serif" pitchFamily="18"/>
              </a:rPr>
              <a:t> </a:t>
            </a:r>
            <a:r>
              <a:rPr lang="en-US" dirty="0" err="1">
                <a:latin typeface="Liberation Serif" pitchFamily="18"/>
              </a:rPr>
              <a:t>gồm</a:t>
            </a:r>
            <a:endParaRPr lang="en-US" dirty="0">
              <a:latin typeface="Liberation Serif" pitchFamily="18"/>
            </a:endParaRPr>
          </a:p>
          <a:p>
            <a:pPr lvl="1" hangingPunct="0">
              <a:spcBef>
                <a:spcPts val="1417"/>
              </a:spcBef>
              <a:buSzPct val="75000"/>
              <a:buFont typeface="OpenSymbol"/>
            </a:pP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Capacity planner</a:t>
            </a:r>
          </a:p>
          <a:p>
            <a:pPr lvl="2" hangingPunct="0">
              <a:spcBef>
                <a:spcPts val="1417"/>
              </a:spcBef>
              <a:buSzPct val="45000"/>
              <a:buFont typeface="OpenSymbol"/>
            </a:pP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Trình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hoạch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định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chịu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trách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nhiệm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việc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xác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định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khi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nào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cần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di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dời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máy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chủ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ảo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sang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máy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chủ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khác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để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để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phân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phối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khối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lượng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công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việc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>
                <a:latin typeface="Liberation Serif" pitchFamily="18"/>
              </a:rPr>
              <a:t>3. Hoạt Động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640" y="1326600"/>
            <a:ext cx="4389120" cy="409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94960" y="1371599"/>
            <a:ext cx="4572000" cy="39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traight Connector 4"/>
          <p:cNvSpPr/>
          <p:nvPr/>
        </p:nvSpPr>
        <p:spPr>
          <a:xfrm>
            <a:off x="5156640" y="1172520"/>
            <a:ext cx="0" cy="4313879"/>
          </a:xfrm>
          <a:prstGeom prst="line">
            <a:avLst/>
          </a:prstGeom>
          <a:noFill/>
          <a:ln w="29160">
            <a:solidFill>
              <a:srgbClr val="00AAAD"/>
            </a:solidFill>
            <a:prstDash val="solid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4425120" y="4754879"/>
            <a:ext cx="548640" cy="0"/>
          </a:xfrm>
          <a:prstGeom prst="line">
            <a:avLst/>
          </a:prstGeom>
          <a:noFill/>
          <a:ln w="12600">
            <a:solidFill>
              <a:srgbClr val="ED1C24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429</Words>
  <Application>Microsoft Office PowerPoint</Application>
  <PresentationFormat>Custom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맑은 고딕</vt:lpstr>
      <vt:lpstr>AR PL SungtiL GB</vt:lpstr>
      <vt:lpstr>Arial</vt:lpstr>
      <vt:lpstr>Calibri</vt:lpstr>
      <vt:lpstr>DejaVu Sans</vt:lpstr>
      <vt:lpstr>Liberation Sans</vt:lpstr>
      <vt:lpstr>Liberation Serif</vt:lpstr>
      <vt:lpstr>Lohit Devanagari</vt:lpstr>
      <vt:lpstr>OpenSymbol</vt:lpstr>
      <vt:lpstr>Times New Roman</vt:lpstr>
      <vt:lpstr>Default</vt:lpstr>
      <vt:lpstr>PowerPoint Presentation</vt:lpstr>
      <vt:lpstr>Nội Dung</vt:lpstr>
      <vt:lpstr>1. Tổng Quan</vt:lpstr>
      <vt:lpstr>2. Các Thành Phần  </vt:lpstr>
      <vt:lpstr>2. Các Thành Phần  </vt:lpstr>
      <vt:lpstr>2. Các Thành Phần   </vt:lpstr>
      <vt:lpstr>2. Các Thành Phần  </vt:lpstr>
      <vt:lpstr>2. Các Thành Phần  </vt:lpstr>
      <vt:lpstr>3. Hoạt Động</vt:lpstr>
      <vt:lpstr>3. Hoạt Động</vt:lpstr>
      <vt:lpstr>Một số cơ chế bổ sung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6</cp:revision>
  <dcterms:created xsi:type="dcterms:W3CDTF">2019-10-02T08:28:11Z</dcterms:created>
  <dcterms:modified xsi:type="dcterms:W3CDTF">2019-10-09T14:09:25Z</dcterms:modified>
</cp:coreProperties>
</file>