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875BF-A1DF-4E95-987E-FD08AAD65371}" type="datetimeFigureOut">
              <a:rPr lang="en-US" smtClean="0"/>
              <a:t>09/04/19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8C65-E17F-4729-9CBC-912E1761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7114"/>
            <a:ext cx="9144000" cy="23876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769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BTVN 2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8198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signature)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(PKI - Public Key Infrastructure)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Computing?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0606"/>
            <a:ext cx="10515600" cy="3026357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video, …)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6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582"/>
            <a:ext cx="10515600" cy="557038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5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02"/>
            <a:ext cx="9144000" cy="998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6994"/>
            <a:ext cx="9144000" cy="475080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9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51" y="470309"/>
            <a:ext cx="9239250" cy="60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58" y="416460"/>
            <a:ext cx="7333308" cy="62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314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Cơ bản về điện toán đám mây</vt:lpstr>
      <vt:lpstr>Câu 1: Khái niệm, vai trò, ví dụ về trường hợp sử dụng của chữ ký số (Digital signature) và Cơ sở hạ tầng khóa công khai (PKI - Public Key Infrastructure) trong Cloud Computing?</vt:lpstr>
      <vt:lpstr> 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bản về điện toán đám mây</dc:title>
  <dc:creator>Windows User</dc:creator>
  <cp:lastModifiedBy>Windows User</cp:lastModifiedBy>
  <cp:revision>42</cp:revision>
  <dcterms:created xsi:type="dcterms:W3CDTF">2019-09-01T06:06:18Z</dcterms:created>
  <dcterms:modified xsi:type="dcterms:W3CDTF">2019-09-04T08:28:35Z</dcterms:modified>
</cp:coreProperties>
</file>