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24"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2DCF3A-593A-4FA5-B3FF-0298E7E66CD0}" type="datetimeFigureOut">
              <a:rPr lang="en-US" smtClean="0"/>
              <a:t>09/18/19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194186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DCF3A-593A-4FA5-B3FF-0298E7E66CD0}" type="datetimeFigureOut">
              <a:rPr lang="en-US" smtClean="0"/>
              <a:t>09/18/19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169490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DCF3A-593A-4FA5-B3FF-0298E7E66CD0}" type="datetimeFigureOut">
              <a:rPr lang="en-US" smtClean="0"/>
              <a:t>09/18/19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117978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DCF3A-593A-4FA5-B3FF-0298E7E66CD0}" type="datetimeFigureOut">
              <a:rPr lang="en-US" smtClean="0"/>
              <a:t>09/18/19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183409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DCF3A-593A-4FA5-B3FF-0298E7E66CD0}" type="datetimeFigureOut">
              <a:rPr lang="en-US" smtClean="0"/>
              <a:t>09/18/19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280549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2DCF3A-593A-4FA5-B3FF-0298E7E66CD0}" type="datetimeFigureOut">
              <a:rPr lang="en-US" smtClean="0"/>
              <a:t>09/18/19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112448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2DCF3A-593A-4FA5-B3FF-0298E7E66CD0}" type="datetimeFigureOut">
              <a:rPr lang="en-US" smtClean="0"/>
              <a:t>09/18/19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96925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2DCF3A-593A-4FA5-B3FF-0298E7E66CD0}" type="datetimeFigureOut">
              <a:rPr lang="en-US" smtClean="0"/>
              <a:t>09/18/19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40317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DCF3A-593A-4FA5-B3FF-0298E7E66CD0}" type="datetimeFigureOut">
              <a:rPr lang="en-US" smtClean="0"/>
              <a:t>09/18/19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412096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DCF3A-593A-4FA5-B3FF-0298E7E66CD0}" type="datetimeFigureOut">
              <a:rPr lang="en-US" smtClean="0"/>
              <a:t>09/18/19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342568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DCF3A-593A-4FA5-B3FF-0298E7E66CD0}" type="datetimeFigureOut">
              <a:rPr lang="en-US" smtClean="0"/>
              <a:t>09/18/19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B0C0-3648-4019-868A-AF7E87354315}" type="slidenum">
              <a:rPr lang="en-US" smtClean="0"/>
              <a:t>‹#›</a:t>
            </a:fld>
            <a:endParaRPr lang="en-US"/>
          </a:p>
        </p:txBody>
      </p:sp>
    </p:spTree>
    <p:extLst>
      <p:ext uri="{BB962C8B-B14F-4D97-AF65-F5344CB8AC3E}">
        <p14:creationId xmlns:p14="http://schemas.microsoft.com/office/powerpoint/2010/main" val="51102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DCF3A-593A-4FA5-B3FF-0298E7E66CD0}" type="datetimeFigureOut">
              <a:rPr lang="en-US" smtClean="0"/>
              <a:t>09/18/19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5B0C0-3648-4019-868A-AF7E87354315}" type="slidenum">
              <a:rPr lang="en-US" smtClean="0"/>
              <a:t>‹#›</a:t>
            </a:fld>
            <a:endParaRPr lang="en-US"/>
          </a:p>
        </p:txBody>
      </p:sp>
    </p:spTree>
    <p:extLst>
      <p:ext uri="{BB962C8B-B14F-4D97-AF65-F5344CB8AC3E}">
        <p14:creationId xmlns:p14="http://schemas.microsoft.com/office/powerpoint/2010/main" val="333125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mây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109032"/>
            <a:ext cx="9144000" cy="1655762"/>
          </a:xfrm>
        </p:spPr>
        <p:txBody>
          <a:bodyPr/>
          <a:lstStyle/>
          <a:p>
            <a:r>
              <a:rPr lang="en-US" dirty="0" smtClean="0">
                <a:latin typeface="Times New Roman" panose="02020603050405020304" pitchFamily="18" charset="0"/>
                <a:cs typeface="Times New Roman" panose="02020603050405020304" pitchFamily="18" charset="0"/>
              </a:rPr>
              <a:t>BTVN3</a:t>
            </a:r>
          </a:p>
          <a:p>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Lâm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324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cloud services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bởi</a:t>
            </a:r>
            <a:r>
              <a:rPr lang="en-US" dirty="0" smtClean="0">
                <a:latin typeface="Times New Roman" panose="02020603050405020304" pitchFamily="18" charset="0"/>
                <a:cs typeface="Times New Roman" panose="02020603050405020304" pitchFamily="18" charset="0"/>
              </a:rPr>
              <a:t>: Amazon, Microsoft, Google, IBM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71500" indent="-571500">
              <a:buFont typeface="+mj-lt"/>
              <a:buAutoNum type="alphaLcPeriod"/>
            </a:pPr>
            <a:r>
              <a:rPr lang="en-US" b="1" dirty="0" smtClean="0">
                <a:latin typeface="Times New Roman" panose="02020603050405020304" pitchFamily="18" charset="0"/>
                <a:cs typeface="Times New Roman" panose="02020603050405020304" pitchFamily="18" charset="0"/>
              </a:rPr>
              <a:t>AWS</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vi-VN" dirty="0">
                <a:latin typeface="+mj-lt"/>
              </a:rPr>
              <a:t>Amazon Web Services </a:t>
            </a:r>
            <a:r>
              <a:rPr lang="vi-VN" dirty="0" smtClean="0">
                <a:latin typeface="+mj-lt"/>
              </a:rPr>
              <a:t>(AWS) </a:t>
            </a:r>
            <a:r>
              <a:rPr lang="vi-VN" dirty="0">
                <a:latin typeface="+mj-lt"/>
              </a:rPr>
              <a:t>là một công ty </a:t>
            </a:r>
            <a:r>
              <a:rPr lang="vi-VN" dirty="0" smtClean="0">
                <a:latin typeface="+mj-lt"/>
              </a:rPr>
              <a:t>con</a:t>
            </a:r>
            <a:r>
              <a:rPr lang="en-US" dirty="0" smtClean="0">
                <a:latin typeface="+mj-lt"/>
              </a:rPr>
              <a:t> </a:t>
            </a:r>
            <a:r>
              <a:rPr lang="vi-VN" dirty="0" smtClean="0">
                <a:latin typeface="+mj-lt"/>
              </a:rPr>
              <a:t>của</a:t>
            </a:r>
            <a:r>
              <a:rPr lang="vi-VN" dirty="0">
                <a:latin typeface="+mj-lt"/>
              </a:rPr>
              <a:t> </a:t>
            </a:r>
            <a:r>
              <a:rPr lang="vi-VN" dirty="0" smtClean="0">
                <a:latin typeface="+mj-lt"/>
              </a:rPr>
              <a:t>Amazon</a:t>
            </a:r>
            <a:r>
              <a:rPr lang="en-US" dirty="0">
                <a:latin typeface="+mj-lt"/>
              </a:rPr>
              <a:t> </a:t>
            </a:r>
            <a:r>
              <a:rPr lang="vi-VN" dirty="0" smtClean="0">
                <a:latin typeface="+mj-lt"/>
              </a:rPr>
              <a:t>cung </a:t>
            </a:r>
            <a:r>
              <a:rPr lang="vi-VN" dirty="0">
                <a:latin typeface="+mj-lt"/>
              </a:rPr>
              <a:t>cấp các nền tảng điện toán đám </a:t>
            </a:r>
            <a:r>
              <a:rPr lang="vi-VN" dirty="0" smtClean="0">
                <a:latin typeface="+mj-lt"/>
              </a:rPr>
              <a:t>mâ</a:t>
            </a:r>
            <a:r>
              <a:rPr lang="en-US" dirty="0" smtClean="0">
                <a:latin typeface="+mj-lt"/>
              </a:rPr>
              <a:t>y</a:t>
            </a:r>
            <a:r>
              <a:rPr lang="vi-VN" dirty="0">
                <a:latin typeface="+mj-lt"/>
              </a:rPr>
              <a:t> theo yêu cầu cho các cá nhân, công ty và chính phủ, trên cơ sở trả tiền theo đồng hồ </a:t>
            </a:r>
            <a:r>
              <a:rPr lang="vi-VN" dirty="0" smtClean="0">
                <a:latin typeface="+mj-lt"/>
              </a:rPr>
              <a:t>đo</a:t>
            </a:r>
            <a:r>
              <a:rPr lang="en-US" dirty="0" smtClean="0">
                <a:latin typeface="+mj-lt"/>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phạm</a:t>
            </a:r>
            <a:r>
              <a:rPr lang="en-US" dirty="0" smtClean="0">
                <a:latin typeface="Times New Roman" panose="02020603050405020304" pitchFamily="18" charset="0"/>
                <a:cs typeface="Times New Roman" panose="02020603050405020304" pitchFamily="18" charset="0"/>
              </a:rPr>
              <a:t> vi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điện toán, lưu trữ, cơ sở dữ liệu, phân tích, kết nối mạng, di động, công cụ dành cho nhà phát triển, công cụ quản lý, IoT, bảo mật và ứng dụng doanh nghiệp</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85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002"/>
            <a:ext cx="10515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38200" y="380245"/>
            <a:ext cx="10515600" cy="5796717"/>
          </a:xfrm>
        </p:spPr>
        <p:txBody>
          <a:bodyPr/>
          <a:lstStyle/>
          <a:p>
            <a:pPr marL="571500" indent="-571500">
              <a:buFont typeface="+mj-lt"/>
              <a:buAutoNum type="alphaLcPeriod" startAt="2"/>
            </a:pPr>
            <a:r>
              <a:rPr lang="en-US" b="1" dirty="0" smtClean="0">
                <a:latin typeface="Times New Roman" panose="02020603050405020304" pitchFamily="18" charset="0"/>
                <a:cs typeface="Times New Roman" panose="02020603050405020304" pitchFamily="18" charset="0"/>
              </a:rPr>
              <a:t>Microsoft Azure</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vi-VN" dirty="0">
                <a:latin typeface="+mj-lt"/>
              </a:rPr>
              <a:t>Microsoft Azure (trước đây là Windows </a:t>
            </a:r>
            <a:r>
              <a:rPr lang="vi-VN" dirty="0" smtClean="0">
                <a:latin typeface="+mj-lt"/>
              </a:rPr>
              <a:t>Azure) </a:t>
            </a:r>
            <a:r>
              <a:rPr lang="vi-VN" dirty="0">
                <a:latin typeface="+mj-lt"/>
              </a:rPr>
              <a:t>là một điện toán đám </a:t>
            </a:r>
            <a:r>
              <a:rPr lang="vi-VN" dirty="0" smtClean="0">
                <a:latin typeface="+mj-lt"/>
              </a:rPr>
              <a:t>mâ</a:t>
            </a:r>
            <a:r>
              <a:rPr lang="en-US" dirty="0" smtClean="0">
                <a:latin typeface="+mj-lt"/>
              </a:rPr>
              <a:t>y</a:t>
            </a:r>
            <a:r>
              <a:rPr lang="vi-VN" dirty="0">
                <a:latin typeface="+mj-lt"/>
              </a:rPr>
              <a:t> dịch vụ được tạo ra bởi Microsoft để xây dựng, kiểm tra, triển khai và quản lý các ứng dụng và dịch vụ thông qua Microsoft quản lý trung tâm dữ </a:t>
            </a:r>
            <a:r>
              <a:rPr lang="vi-VN" dirty="0" smtClean="0">
                <a:latin typeface="+mj-lt"/>
              </a:rPr>
              <a:t>liệu</a:t>
            </a:r>
            <a:r>
              <a:rPr lang="en-US" dirty="0" smtClean="0">
                <a:latin typeface="+mj-lt"/>
              </a:rPr>
              <a:t>.</a:t>
            </a:r>
            <a:endParaRPr lang="en-US" b="1" dirty="0" smtClean="0">
              <a:latin typeface="+mj-lt"/>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&gt;</a:t>
            </a:r>
            <a:r>
              <a:rPr lang="en-US" dirty="0">
                <a:latin typeface="Times New Roman" panose="02020603050405020304" pitchFamily="18" charset="0"/>
                <a:cs typeface="Times New Roman" panose="02020603050405020304" pitchFamily="18" charset="0"/>
              </a:rPr>
              <a:t>600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app, websites, mobile, storage,</a:t>
            </a:r>
          </a:p>
          <a:p>
            <a:pPr marL="0" indent="0">
              <a:buNone/>
            </a:pPr>
            <a:r>
              <a:rPr lang="en-US" dirty="0">
                <a:latin typeface="Times New Roman" panose="02020603050405020304" pitchFamily="18" charset="0"/>
                <a:cs typeface="Times New Roman" panose="02020603050405020304" pitchFamily="18" charset="0"/>
              </a:rPr>
              <a:t>Data management,…</a:t>
            </a:r>
          </a:p>
          <a:p>
            <a:endParaRPr lang="en-US" dirty="0"/>
          </a:p>
        </p:txBody>
      </p:sp>
    </p:spTree>
    <p:extLst>
      <p:ext uri="{BB962C8B-B14F-4D97-AF65-F5344CB8AC3E}">
        <p14:creationId xmlns:p14="http://schemas.microsoft.com/office/powerpoint/2010/main" val="2722297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81"/>
            <a:ext cx="10515600" cy="10064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38200" y="362139"/>
            <a:ext cx="10515600" cy="5814824"/>
          </a:xfrm>
        </p:spPr>
        <p:txBody>
          <a:bodyPr/>
          <a:lstStyle/>
          <a:p>
            <a:pPr marL="571500" indent="-571500">
              <a:buFont typeface="+mj-lt"/>
              <a:buAutoNum type="alphaLcPeriod" startAt="3"/>
            </a:pPr>
            <a:r>
              <a:rPr lang="en-US" b="1" dirty="0" smtClean="0">
                <a:latin typeface="Times New Roman" panose="02020603050405020304" pitchFamily="18" charset="0"/>
                <a:cs typeface="Times New Roman" panose="02020603050405020304" pitchFamily="18" charset="0"/>
              </a:rPr>
              <a:t>Google Cloud Platform</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vi-VN" dirty="0">
                <a:latin typeface="+mj-lt"/>
              </a:rPr>
              <a:t>Google Cloud Platform </a:t>
            </a:r>
            <a:r>
              <a:rPr lang="vi-VN" dirty="0" smtClean="0">
                <a:latin typeface="+mj-lt"/>
              </a:rPr>
              <a:t>(GCP), </a:t>
            </a:r>
            <a:r>
              <a:rPr lang="vi-VN" dirty="0">
                <a:latin typeface="+mj-lt"/>
              </a:rPr>
              <a:t>được cung cấp bởi </a:t>
            </a:r>
            <a:r>
              <a:rPr lang="vi-VN" dirty="0" smtClean="0">
                <a:latin typeface="+mj-lt"/>
              </a:rPr>
              <a:t>Google, </a:t>
            </a:r>
            <a:r>
              <a:rPr lang="vi-VN" dirty="0">
                <a:latin typeface="+mj-lt"/>
              </a:rPr>
              <a:t>là một bộ dịch vụ điện toán đám mây chạy trên cùng một cơ sở hạ tầng mà Google sử dụng nội bộ cho các sản phẩm của người dùng cuối, như Google </a:t>
            </a:r>
            <a:r>
              <a:rPr lang="vi-VN" dirty="0" smtClean="0">
                <a:latin typeface="+mj-lt"/>
              </a:rPr>
              <a:t>Tìm kiếm</a:t>
            </a:r>
            <a:r>
              <a:rPr lang="vi-VN" dirty="0">
                <a:latin typeface="+mj-lt"/>
              </a:rPr>
              <a:t> và YouTube</a:t>
            </a:r>
            <a:endParaRPr lang="en-US" b="1" dirty="0" smtClean="0">
              <a:latin typeface="+mj-lt"/>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minh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AI,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70941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81"/>
            <a:ext cx="10515600" cy="10064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38200" y="362139"/>
            <a:ext cx="10515600" cy="5814824"/>
          </a:xfrm>
        </p:spPr>
        <p:txBody>
          <a:bodyPr/>
          <a:lstStyle/>
          <a:p>
            <a:pPr marL="571500" indent="-571500">
              <a:buFont typeface="+mj-lt"/>
              <a:buAutoNum type="alphaLcPeriod" startAt="4"/>
            </a:pPr>
            <a:r>
              <a:rPr lang="en-US" b="1" dirty="0" smtClean="0">
                <a:latin typeface="Times New Roman" panose="02020603050405020304" pitchFamily="18" charset="0"/>
                <a:cs typeface="Times New Roman" panose="02020603050405020304" pitchFamily="18" charset="0"/>
              </a:rPr>
              <a:t>IBM Cloud</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&gt;170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AI,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mobile,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094256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01 </a:t>
            </a:r>
            <a:r>
              <a:rPr lang="en-US" dirty="0" err="1">
                <a:latin typeface="Times New Roman" panose="02020603050405020304" pitchFamily="18" charset="0"/>
                <a:cs typeface="Times New Roman" panose="02020603050405020304" pitchFamily="18" charset="0"/>
              </a:rPr>
              <a:t>PaaS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SLA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04 </a:t>
            </a:r>
            <a:r>
              <a:rPr lang="en-US" dirty="0" err="1">
                <a:latin typeface="Times New Roman" panose="02020603050405020304" pitchFamily="18" charset="0"/>
                <a:cs typeface="Times New Roman" panose="02020603050405020304" pitchFamily="18" charset="0"/>
              </a:rPr>
              <a:t>PaaS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865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cloud services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Việt</a:t>
            </a:r>
            <a:r>
              <a:rPr lang="en-US" dirty="0" smtClean="0">
                <a:latin typeface="Times New Roman" panose="02020603050405020304" pitchFamily="18" charset="0"/>
                <a:cs typeface="Times New Roman" panose="02020603050405020304" pitchFamily="18" charset="0"/>
              </a:rPr>
              <a:t> Nam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Viettel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FPT, VNG</a:t>
            </a:r>
            <a:r>
              <a:rPr lang="en-US" dirty="0" smtClean="0">
                <a:latin typeface="Times New Roman" panose="02020603050405020304" pitchFamily="18" charset="0"/>
                <a:cs typeface="Times New Roman" panose="02020603050405020304" pitchFamily="18" charset="0"/>
              </a:rPr>
              <a:t>, CMC, VNTT, </a:t>
            </a:r>
            <a:r>
              <a:rPr lang="en-US" dirty="0" err="1" smtClean="0">
                <a:latin typeface="Times New Roman" panose="02020603050405020304" pitchFamily="18" charset="0"/>
                <a:cs typeface="Times New Roman" panose="02020603050405020304" pitchFamily="18" charset="0"/>
              </a:rPr>
              <a:t>Digistar</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190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92</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Cơ bản về điện toán đám mây</vt:lpstr>
      <vt:lpstr>1. Tìm hiểu các cloud services cung cấp bởi: Amazon, Microsoft, Google, IBM</vt:lpstr>
      <vt:lpstr> </vt:lpstr>
      <vt:lpstr> </vt:lpstr>
      <vt:lpstr> </vt:lpstr>
      <vt:lpstr>2. Xác định 01 PaaS cụ thể cho mỗi nhà cung cấp, so sánh SLA của 04 PaaS này</vt:lpstr>
      <vt:lpstr>3. Tìm hiểu các cloud services cung cấp bởi các nhà cung cấp dịch vụ của Việt Nam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bản về điện toán đám mây</dc:title>
  <dc:creator>Windows User</dc:creator>
  <cp:lastModifiedBy>Windows User</cp:lastModifiedBy>
  <cp:revision>89</cp:revision>
  <dcterms:created xsi:type="dcterms:W3CDTF">2019-09-14T01:25:12Z</dcterms:created>
  <dcterms:modified xsi:type="dcterms:W3CDTF">2019-09-18T15:12:09Z</dcterms:modified>
</cp:coreProperties>
</file>