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76" r:id="rId3"/>
    <p:sldId id="270" r:id="rId4"/>
    <p:sldId id="271" r:id="rId5"/>
    <p:sldId id="272" r:id="rId6"/>
    <p:sldId id="257" r:id="rId7"/>
    <p:sldId id="267" r:id="rId8"/>
    <p:sldId id="258" r:id="rId9"/>
    <p:sldId id="273" r:id="rId10"/>
    <p:sldId id="265" r:id="rId11"/>
    <p:sldId id="259" r:id="rId12"/>
    <p:sldId id="263" r:id="rId13"/>
    <p:sldId id="260" r:id="rId14"/>
    <p:sldId id="268" r:id="rId15"/>
    <p:sldId id="269" r:id="rId16"/>
    <p:sldId id="261" r:id="rId17"/>
    <p:sldId id="262" r:id="rId18"/>
    <p:sldId id="275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-173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9/16/2018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uc\Downloads\transportlayer.mp4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duc\Downloads\disadvantage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304800"/>
            <a:ext cx="5105400" cy="1011702"/>
          </a:xfrm>
        </p:spPr>
        <p:txBody>
          <a:bodyPr>
            <a:normAutofit fontScale="90000"/>
          </a:bodyPr>
          <a:lstStyle/>
          <a:p>
            <a:r>
              <a:rPr lang="en-US" sz="5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GIAO THỨC UDP</a:t>
            </a:r>
            <a:endParaRPr lang="en-US" sz="5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76800"/>
            <a:ext cx="5943600" cy="1752600"/>
          </a:xfrm>
        </p:spPr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thực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hiện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Phạm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Minh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Đức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                     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Phan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Văn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Hải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		       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Hoàng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Hùng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Lâm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 descr="C:\Users\DUC\Desktop\anh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828800"/>
            <a:ext cx="4064000" cy="24384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Ứng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752600"/>
            <a:ext cx="7498080" cy="4800600"/>
          </a:xfrm>
        </p:spPr>
        <p:txBody>
          <a:bodyPr/>
          <a:lstStyle/>
          <a:p>
            <a:pPr algn="just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lang="en-US" dirty="0"/>
          </a:p>
        </p:txBody>
      </p:sp>
      <p:pic>
        <p:nvPicPr>
          <p:cNvPr id="2050" name="Picture 2" descr="C:\Users\duc\Downloads\dn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95400"/>
            <a:ext cx="3514487" cy="2819400"/>
          </a:xfrm>
          <a:prstGeom prst="rect">
            <a:avLst/>
          </a:prstGeom>
          <a:noFill/>
        </p:spPr>
      </p:pic>
      <p:pic>
        <p:nvPicPr>
          <p:cNvPr id="2051" name="Picture 3" descr="C:\Users\duc\Downloads\tft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371600"/>
            <a:ext cx="2425700" cy="2425700"/>
          </a:xfrm>
          <a:prstGeom prst="rect">
            <a:avLst/>
          </a:prstGeom>
          <a:noFill/>
        </p:spPr>
      </p:pic>
      <p:pic>
        <p:nvPicPr>
          <p:cNvPr id="2052" name="Picture 4" descr="C:\Users\duc\Downloads\vip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4191000"/>
            <a:ext cx="3251200" cy="2438400"/>
          </a:xfrm>
          <a:prstGeom prst="rect">
            <a:avLst/>
          </a:prstGeom>
          <a:noFill/>
        </p:spPr>
      </p:pic>
      <p:pic>
        <p:nvPicPr>
          <p:cNvPr id="2053" name="Picture 5" descr="C:\Users\duc\Downloads\stream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15000" y="3886200"/>
            <a:ext cx="2671875" cy="27146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vi-VN" dirty="0" smtClean="0"/>
              <a:t>UDP dùng cổng để cho phép các giao tiếp giữa các ứng dụng diễn ra.</a:t>
            </a:r>
            <a:endParaRPr lang="en-US" dirty="0" smtClean="0"/>
          </a:p>
          <a:p>
            <a:pPr algn="just"/>
            <a:r>
              <a:rPr lang="vi-VN" dirty="0" smtClean="0"/>
              <a:t>Cổng từ 1 đến 1023 được gọi là cổng "well-known“</a:t>
            </a:r>
            <a:r>
              <a:rPr lang="en-US" dirty="0" smtClean="0"/>
              <a:t>.</a:t>
            </a:r>
          </a:p>
          <a:p>
            <a:pPr algn="just"/>
            <a:r>
              <a:rPr lang="fr-F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fr-F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1024 </a:t>
            </a:r>
            <a:r>
              <a:rPr lang="fr-F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đến</a:t>
            </a:r>
            <a:r>
              <a:rPr lang="fr-F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49151 là </a:t>
            </a:r>
            <a:r>
              <a:rPr lang="fr-F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fr-F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đã</a:t>
            </a:r>
            <a:r>
              <a:rPr lang="fr-F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đăng</a:t>
            </a:r>
            <a:r>
              <a:rPr lang="fr-F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fr-FR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ký</a:t>
            </a:r>
            <a:r>
              <a:rPr lang="fr-FR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vi-VN" dirty="0" smtClean="0"/>
              <a:t>Cổng từ 49152 đến 65535 là các cổng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động</a:t>
            </a:r>
            <a:r>
              <a:rPr lang="vi-VN" dirty="0" smtClean="0"/>
              <a:t>, được dùng chủ yếu bởi client khi liên lạc với server.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“well-known”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524000"/>
            <a:ext cx="6248400" cy="466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Cấu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Content Placeholder 3" descr="123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143000" y="2133600"/>
            <a:ext cx="7499350" cy="328716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Cấu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Source port – 16 bit (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nguồn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)</a:t>
            </a:r>
            <a:endParaRPr lang="en-US" sz="3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gửi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datagram.</a:t>
            </a:r>
          </a:p>
          <a:p>
            <a:pPr algn="just"/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Destination port – 16 bit (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đến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)</a:t>
            </a:r>
            <a:endParaRPr lang="en-US" sz="3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datagram.</a:t>
            </a:r>
          </a:p>
          <a:p>
            <a:pPr algn="just"/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Length – 16 bit(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UDP )</a:t>
            </a:r>
            <a:endParaRPr lang="en-US" sz="3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chiều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dài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toàn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bộ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datagram: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header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Checksum – 16 bit (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giá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trị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b="1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35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)</a:t>
            </a:r>
            <a:endParaRPr lang="en-US" sz="35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Trường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việc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lỗi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của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header 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Nếu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datagram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lỗi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thì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sẽ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bị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hủy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mà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thông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báo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lại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cho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người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sz="3500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gửi</a:t>
            </a:r>
            <a:r>
              <a:rPr lang="en-US" sz="35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Checksum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Checksum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cơ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chế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soát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lỗi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đích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kiểm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xem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packet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bị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thay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đổi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quá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hay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=&gt;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mỗi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gửi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đều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kèm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checksum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Checksum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UDP checksum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gồm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	 -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Pseudoheader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- UDP header.</a:t>
            </a:r>
          </a:p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- Data.</a:t>
            </a:r>
          </a:p>
          <a:p>
            <a:pPr algn="just">
              <a:buNone/>
            </a:pP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  - Pad-byte 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nếu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algn="just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pseudoheader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pad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sẽ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bỏ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ra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datagram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gửi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Checksum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8125" y="1476375"/>
            <a:ext cx="73533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Tổng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vi-VN" dirty="0" smtClean="0"/>
              <a:t>Giao thức UDP là giao thức đơn giản, cung cấp dịch vụ trên tầng giao vận với tốc độ nhanh.</a:t>
            </a:r>
            <a:endParaRPr lang="en-US" dirty="0" smtClean="0"/>
          </a:p>
          <a:p>
            <a:pPr algn="just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UDP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đảm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bảo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cậy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dirty="0" smtClean="0"/>
              <a:t>=&gt; Ứ</a:t>
            </a:r>
            <a:r>
              <a:rPr lang="vi-VN" dirty="0" smtClean="0"/>
              <a:t>ng dụng cần tốc độ và giảm chi phí thì sử dụng UDP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=&gt;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Ứng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xác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ít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lỗi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lớn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thì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UDP.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duc\Downloads\cuoi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914400"/>
            <a:ext cx="6934201" cy="52006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gì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?</a:t>
            </a:r>
          </a:p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?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50" name="Picture 2" descr="C:\Users\duc\Desktop\ot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895600"/>
            <a:ext cx="4127500" cy="3543300"/>
          </a:xfrm>
          <a:prstGeom prst="rect">
            <a:avLst/>
          </a:prstGeom>
          <a:noFill/>
        </p:spPr>
      </p:pic>
      <p:pic>
        <p:nvPicPr>
          <p:cNvPr id="2051" name="Picture 3" descr="C:\Users\duc\Desktop\dauhoi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3581400"/>
            <a:ext cx="2212104" cy="220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Cấu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trúc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5100" y="1690061"/>
            <a:ext cx="7327900" cy="4316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đích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tầng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vận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Cho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phép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nhiều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ứng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đồng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thời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Tầng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vận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tạo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khoảng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65.000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(port)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mỗi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lưới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Mỗi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ứng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hoặc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nhiều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cổng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Mục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đích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tầng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vận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" name="transportlayer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05000" y="1600200"/>
            <a:ext cx="6362869" cy="46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Định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nghĩa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UDP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295400"/>
            <a:ext cx="7498080" cy="4800600"/>
          </a:xfrm>
        </p:spPr>
        <p:txBody>
          <a:bodyPr/>
          <a:lstStyle/>
          <a:p>
            <a:pPr algn="just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UDP(User Datagram Protocol)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một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trong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những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giao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internet.</a:t>
            </a:r>
          </a:p>
          <a:p>
            <a:pPr algn="just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Dùng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UDP,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chương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trình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trên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mạng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tính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gửi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những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dữ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liệu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ngắn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(datagram)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tới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máy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Đặc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UDP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thường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được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sử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dụng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để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gửi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các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kích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thước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nhỏ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UDP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“connectionless” (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có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gói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gửi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ngay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cần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phải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thiết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lập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kết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nối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trước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gửi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tin).</a:t>
            </a:r>
          </a:p>
          <a:p>
            <a:pPr algn="just"/>
            <a:r>
              <a:rPr lang="vi-VN" dirty="0" smtClean="0"/>
              <a:t>Không đảm bảo tính tin cậy khi truyền dữ liệu và không có cơ chế phục hồi dữ liệu</a:t>
            </a:r>
            <a:r>
              <a:rPr lang="en-US" dirty="0" smtClean="0"/>
              <a:t>.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228600"/>
            <a:ext cx="7498080" cy="1143000"/>
          </a:xfrm>
        </p:spPr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Đặc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676400"/>
            <a:ext cx="7498080" cy="4800600"/>
          </a:xfrm>
        </p:spPr>
        <p:txBody>
          <a:bodyPr/>
          <a:lstStyle/>
          <a:p>
            <a:pPr algn="just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Ưu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vi-VN" dirty="0" smtClean="0"/>
              <a:t>nhanh và hiệu quả hơn đối với các mục tiêu</a:t>
            </a:r>
            <a:r>
              <a:rPr lang="en-US" dirty="0" smtClean="0"/>
              <a:t> </a:t>
            </a:r>
            <a:r>
              <a:rPr lang="vi-VN" dirty="0" smtClean="0"/>
              <a:t>kích thước nhỏ và yêu cầu khắt khe về thời gian.</a:t>
            </a: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None/>
            </a:pPr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Nhược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không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cung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cấp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sự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tin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cậy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và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thứ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tự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truyền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nhận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tức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vi-VN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các gói dữ liệu có thể đến không đúng thứ tự hoặc bị mất mà không có thông báo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n-US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Đặc</a:t>
            </a:r>
            <a:r>
              <a:rPr lang="en-US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>
              <a:rPr lang="en-US" dirty="0" err="1" smtClean="0">
                <a:latin typeface="Tahoma" pitchFamily="34" charset="0"/>
                <a:ea typeface="Tahoma" pitchFamily="34" charset="0"/>
                <a:cs typeface="Tahoma" pitchFamily="34" charset="0"/>
              </a:rPr>
              <a:t>điểm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disadvantage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828800" y="1524000"/>
            <a:ext cx="6553200" cy="4743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mute="1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1429</TotalTime>
  <Words>540</Words>
  <Application>Microsoft Office PowerPoint</Application>
  <PresentationFormat>On-screen Show (4:3)</PresentationFormat>
  <Paragraphs>62</Paragraphs>
  <Slides>19</Slides>
  <Notes>0</Notes>
  <HiddenSlides>0</HiddenSlides>
  <MMClips>2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Solstice</vt:lpstr>
      <vt:lpstr>GIAO THỨC UDP</vt:lpstr>
      <vt:lpstr>Giao thức truyền tin</vt:lpstr>
      <vt:lpstr>Cấu trúc gói mạng</vt:lpstr>
      <vt:lpstr>Mục đích tầng giao vận</vt:lpstr>
      <vt:lpstr>Mục đích tầng giao vận</vt:lpstr>
      <vt:lpstr>Định nghĩa UDP</vt:lpstr>
      <vt:lpstr>Đặc điểm</vt:lpstr>
      <vt:lpstr>Đặc điểm</vt:lpstr>
      <vt:lpstr>Đặc điểm</vt:lpstr>
      <vt:lpstr>Ứng dụng</vt:lpstr>
      <vt:lpstr>Cổng</vt:lpstr>
      <vt:lpstr>Cổng “well-known”</vt:lpstr>
      <vt:lpstr>Cấu trúc gói tin</vt:lpstr>
      <vt:lpstr>Cấu trúc gói tin</vt:lpstr>
      <vt:lpstr>Checksum</vt:lpstr>
      <vt:lpstr>Checksum</vt:lpstr>
      <vt:lpstr>Checksum</vt:lpstr>
      <vt:lpstr>Tổng kết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DUC</dc:creator>
  <cp:lastModifiedBy>duc</cp:lastModifiedBy>
  <cp:revision>149</cp:revision>
  <dcterms:created xsi:type="dcterms:W3CDTF">2006-08-16T00:00:00Z</dcterms:created>
  <dcterms:modified xsi:type="dcterms:W3CDTF">2018-09-16T14:02:33Z</dcterms:modified>
</cp:coreProperties>
</file>