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6" r:id="rId1"/>
  </p:sldMasterIdLst>
  <p:sldIdLst>
    <p:sldId id="256" r:id="rId2"/>
    <p:sldId id="266" r:id="rId3"/>
    <p:sldId id="258" r:id="rId4"/>
    <p:sldId id="267" r:id="rId5"/>
    <p:sldId id="259" r:id="rId6"/>
    <p:sldId id="260" r:id="rId7"/>
    <p:sldId id="268" r:id="rId8"/>
    <p:sldId id="261" r:id="rId9"/>
    <p:sldId id="262" r:id="rId10"/>
    <p:sldId id="269" r:id="rId11"/>
    <p:sldId id="263" r:id="rId12"/>
    <p:sldId id="270" r:id="rId13"/>
    <p:sldId id="271" r:id="rId14"/>
    <p:sldId id="264" r:id="rId15"/>
    <p:sldId id="265"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618" autoAdjust="0"/>
    <p:restoredTop sz="94662" autoAdjust="0"/>
  </p:normalViewPr>
  <p:slideViewPr>
    <p:cSldViewPr>
      <p:cViewPr>
        <p:scale>
          <a:sx n="77" d="100"/>
          <a:sy n="77" d="100"/>
        </p:scale>
        <p:origin x="-1338"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5" name="Group 24"/>
          <p:cNvGrpSpPr/>
          <p:nvPr/>
        </p:nvGrpSpPr>
        <p:grpSpPr>
          <a:xfrm>
            <a:off x="203200" y="0"/>
            <a:ext cx="3778250" cy="6858001"/>
            <a:chOff x="203200" y="0"/>
            <a:chExt cx="3778250" cy="6858001"/>
          </a:xfrm>
        </p:grpSpPr>
        <p:sp>
          <p:nvSpPr>
            <p:cNvPr id="14" name="Freeform 6"/>
            <p:cNvSpPr/>
            <p:nvPr/>
          </p:nvSpPr>
          <p:spPr bwMode="auto">
            <a:xfrm>
              <a:off x="641350" y="0"/>
              <a:ext cx="1365250" cy="3971925"/>
            </a:xfrm>
            <a:custGeom>
              <a:avLst/>
              <a:gdLst/>
              <a:ahLst/>
              <a:cxnLst/>
              <a:rect l="0" t="0" r="r" b="b"/>
              <a:pathLst>
                <a:path w="860" h="2502">
                  <a:moveTo>
                    <a:pt x="0" y="2445"/>
                  </a:moveTo>
                  <a:lnTo>
                    <a:pt x="228" y="2502"/>
                  </a:lnTo>
                  <a:lnTo>
                    <a:pt x="860" y="0"/>
                  </a:lnTo>
                  <a:lnTo>
                    <a:pt x="620" y="0"/>
                  </a:lnTo>
                  <a:lnTo>
                    <a:pt x="0" y="2445"/>
                  </a:lnTo>
                  <a:close/>
                </a:path>
              </a:pathLst>
            </a:custGeom>
            <a:solidFill>
              <a:schemeClr val="accent1"/>
            </a:solidFill>
            <a:ln>
              <a:noFill/>
            </a:ln>
          </p:spPr>
        </p:sp>
        <p:sp>
          <p:nvSpPr>
            <p:cNvPr id="15" name="Freeform 7"/>
            <p:cNvSpPr/>
            <p:nvPr/>
          </p:nvSpPr>
          <p:spPr bwMode="auto">
            <a:xfrm>
              <a:off x="203200" y="0"/>
              <a:ext cx="1336675" cy="3862388"/>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16" name="Freeform 8"/>
            <p:cNvSpPr/>
            <p:nvPr/>
          </p:nvSpPr>
          <p:spPr bwMode="auto">
            <a:xfrm>
              <a:off x="207963" y="3776663"/>
              <a:ext cx="1936750" cy="3081338"/>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20" name="Freeform 9"/>
            <p:cNvSpPr/>
            <p:nvPr/>
          </p:nvSpPr>
          <p:spPr bwMode="auto">
            <a:xfrm>
              <a:off x="646113" y="3886200"/>
              <a:ext cx="2373313"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21" name="Freeform 10"/>
            <p:cNvSpPr/>
            <p:nvPr/>
          </p:nvSpPr>
          <p:spPr bwMode="auto">
            <a:xfrm>
              <a:off x="641350" y="3881438"/>
              <a:ext cx="3340100" cy="2976563"/>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22" name="Freeform 11"/>
            <p:cNvSpPr/>
            <p:nvPr/>
          </p:nvSpPr>
          <p:spPr bwMode="auto">
            <a:xfrm>
              <a:off x="203200" y="3771900"/>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1739673" y="914401"/>
            <a:ext cx="6947127" cy="3488266"/>
          </a:xfrm>
        </p:spPr>
        <p:txBody>
          <a:bodyPr anchor="b">
            <a:normAutofit/>
          </a:bodyPr>
          <a:lstStyle>
            <a:lvl1pPr algn="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924238" y="4402666"/>
            <a:ext cx="5762563" cy="1364531"/>
          </a:xfrm>
        </p:spPr>
        <p:txBody>
          <a:bodyPr anchor="t">
            <a:normAutofit/>
          </a:bodyPr>
          <a:lstStyle>
            <a:lvl1pPr marL="0" indent="0" algn="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325773" y="6117336"/>
            <a:ext cx="857473" cy="365125"/>
          </a:xfrm>
        </p:spPr>
        <p:txBody>
          <a:bodyPr/>
          <a:lstStyle/>
          <a:p>
            <a:fld id="{1D8BD707-D9CF-40AE-B4C6-C98DA3205C09}" type="datetimeFigureOut">
              <a:rPr lang="en-US" smtClean="0"/>
              <a:pPr/>
              <a:t>3/7/2018</a:t>
            </a:fld>
            <a:endParaRPr lang="en-US"/>
          </a:p>
        </p:txBody>
      </p:sp>
      <p:sp>
        <p:nvSpPr>
          <p:cNvPr id="5" name="Footer Placeholder 4"/>
          <p:cNvSpPr>
            <a:spLocks noGrp="1"/>
          </p:cNvSpPr>
          <p:nvPr>
            <p:ph type="ftr" sz="quarter" idx="11"/>
          </p:nvPr>
        </p:nvSpPr>
        <p:spPr>
          <a:xfrm>
            <a:off x="3623733" y="6117336"/>
            <a:ext cx="3609438" cy="365125"/>
          </a:xfrm>
        </p:spPr>
        <p:txBody>
          <a:bodyPr/>
          <a:lstStyle/>
          <a:p>
            <a:endParaRPr lang="en-US"/>
          </a:p>
        </p:txBody>
      </p:sp>
      <p:sp>
        <p:nvSpPr>
          <p:cNvPr id="6" name="Slide Number Placeholder 5"/>
          <p:cNvSpPr>
            <a:spLocks noGrp="1"/>
          </p:cNvSpPr>
          <p:nvPr>
            <p:ph type="sldNum" sz="quarter" idx="12"/>
          </p:nvPr>
        </p:nvSpPr>
        <p:spPr>
          <a:xfrm>
            <a:off x="8275320" y="6117336"/>
            <a:ext cx="411480" cy="365125"/>
          </a:xfrm>
        </p:spPr>
        <p:txBody>
          <a:bodyPr/>
          <a:lstStyle/>
          <a:p>
            <a:fld id="{B6F15528-21DE-4FAA-801E-634DDDAF4B2B}" type="slidenum">
              <a:rPr lang="en-US" smtClean="0"/>
              <a:pPr/>
              <a:t>‹#›</a:t>
            </a:fld>
            <a:endParaRPr lang="en-US"/>
          </a:p>
        </p:txBody>
      </p:sp>
      <p:sp>
        <p:nvSpPr>
          <p:cNvPr id="23" name="Freeform 12"/>
          <p:cNvSpPr/>
          <p:nvPr/>
        </p:nvSpPr>
        <p:spPr bwMode="auto">
          <a:xfrm>
            <a:off x="203200" y="3771900"/>
            <a:ext cx="361950" cy="90488"/>
          </a:xfrm>
          <a:custGeom>
            <a:avLst/>
            <a:gdLst/>
            <a:ahLst/>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13"/>
          <p:cNvSpPr/>
          <p:nvPr/>
        </p:nvSpPr>
        <p:spPr bwMode="auto">
          <a:xfrm>
            <a:off x="560388" y="3867150"/>
            <a:ext cx="61913" cy="80963"/>
          </a:xfrm>
          <a:custGeom>
            <a:avLst/>
            <a:gdLst/>
            <a:ahLst/>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sp>
    </p:spTree>
    <p:extLst>
      <p:ext uri="{BB962C8B-B14F-4D97-AF65-F5344CB8AC3E}">
        <p14:creationId xmlns:p14="http://schemas.microsoft.com/office/powerpoint/2010/main" val="23747026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3" y="4732865"/>
            <a:ext cx="751599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789975" y="932112"/>
            <a:ext cx="6171065"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13523" y="5299603"/>
            <a:ext cx="751599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856852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685800"/>
            <a:ext cx="751599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13524" y="4343400"/>
            <a:ext cx="7515992"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533141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598235" y="3428999"/>
            <a:ext cx="6631128"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113523" y="4343400"/>
            <a:ext cx="751599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080285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3525" y="3308581"/>
            <a:ext cx="751598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13524" y="4777381"/>
            <a:ext cx="751599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7865732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13525" y="3886200"/>
            <a:ext cx="751599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113524" y="4775200"/>
            <a:ext cx="751599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590051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13525" y="685801"/>
            <a:ext cx="7515991"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13524" y="3505200"/>
            <a:ext cx="7515992"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113524" y="4343400"/>
            <a:ext cx="7515992"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3989862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3/7/2018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963477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1393" y="685800"/>
            <a:ext cx="1328123"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13524" y="685800"/>
            <a:ext cx="6016373" cy="51054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3/7/2018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4320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1981200"/>
          </a:xfrm>
        </p:spPr>
        <p:txBody>
          <a:bodyPr/>
          <a:lstStyle/>
          <a:p>
            <a:r>
              <a:rPr lang="en-US"/>
              <a:t>Click to edit Master title style</a:t>
            </a:r>
            <a:endParaRPr lang="en-US" dirty="0"/>
          </a:p>
        </p:txBody>
      </p:sp>
      <p:sp>
        <p:nvSpPr>
          <p:cNvPr id="3" name="Content Placeholder 2"/>
          <p:cNvSpPr>
            <a:spLocks noGrp="1"/>
          </p:cNvSpPr>
          <p:nvPr>
            <p:ph idx="1"/>
          </p:nvPr>
        </p:nvSpPr>
        <p:spPr>
          <a:xfrm>
            <a:off x="982133" y="2667000"/>
            <a:ext cx="7704667" cy="333281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44329" y="6108173"/>
            <a:ext cx="857473" cy="365125"/>
          </a:xfrm>
        </p:spPr>
        <p:txBody>
          <a:bodyPr/>
          <a:lstStyle/>
          <a:p>
            <a:fld id="{1D8BD707-D9CF-40AE-B4C6-C98DA3205C09}" type="datetimeFigureOut">
              <a:rPr lang="en-US" smtClean="0"/>
              <a:pPr/>
              <a:t>3/7/2018</a:t>
            </a:fld>
            <a:endParaRPr lang="en-US"/>
          </a:p>
        </p:txBody>
      </p:sp>
      <p:sp>
        <p:nvSpPr>
          <p:cNvPr id="5" name="Footer Placeholder 4"/>
          <p:cNvSpPr>
            <a:spLocks noGrp="1"/>
          </p:cNvSpPr>
          <p:nvPr>
            <p:ph type="ftr" sz="quarter" idx="11"/>
          </p:nvPr>
        </p:nvSpPr>
        <p:spPr>
          <a:xfrm>
            <a:off x="1972647" y="6108173"/>
            <a:ext cx="5314517" cy="365125"/>
          </a:xfrm>
        </p:spPr>
        <p:txBody>
          <a:bodyPr/>
          <a:lstStyle/>
          <a:p>
            <a:endParaRPr lang="en-US"/>
          </a:p>
        </p:txBody>
      </p:sp>
      <p:sp>
        <p:nvSpPr>
          <p:cNvPr id="6" name="Slide Number Placeholder 5"/>
          <p:cNvSpPr>
            <a:spLocks noGrp="1"/>
          </p:cNvSpPr>
          <p:nvPr>
            <p:ph type="sldNum" sz="quarter" idx="12"/>
          </p:nvPr>
        </p:nvSpPr>
        <p:spPr>
          <a:xfrm>
            <a:off x="8258967" y="6108173"/>
            <a:ext cx="427833"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002703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86995" y="2666998"/>
            <a:ext cx="6699805" cy="2360071"/>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86998" y="5027070"/>
            <a:ext cx="6699802"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273317" y="6116070"/>
            <a:ext cx="413483"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704511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685801"/>
            <a:ext cx="7704667"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82133" y="2667000"/>
            <a:ext cx="3739896" cy="336867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946904" y="2667000"/>
            <a:ext cx="3739896" cy="334682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3/7/2018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2663892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329481" y="2658533"/>
            <a:ext cx="3456291"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13523"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61710" y="2667000"/>
            <a:ext cx="3467806"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957266"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3/7/2018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0696396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3/7/2018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5583114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7578642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1600200"/>
            <a:ext cx="2662534"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3947553" y="685800"/>
            <a:ext cx="4681962"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3524" y="2971800"/>
            <a:ext cx="2662534"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1655221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2332" y="1752599"/>
            <a:ext cx="4070679"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5697495" y="914400"/>
            <a:ext cx="2461371"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12332" y="3124199"/>
            <a:ext cx="4070679"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305778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4" name="Group 13"/>
          <p:cNvGrpSpPr/>
          <p:nvPr/>
        </p:nvGrpSpPr>
        <p:grpSpPr>
          <a:xfrm>
            <a:off x="0" y="0"/>
            <a:ext cx="2132013" cy="6858001"/>
            <a:chOff x="0" y="0"/>
            <a:chExt cx="2132013" cy="6858001"/>
          </a:xfrm>
        </p:grpSpPr>
        <p:sp>
          <p:nvSpPr>
            <p:cNvPr id="15" name="Freeform 6"/>
            <p:cNvSpPr/>
            <p:nvPr/>
          </p:nvSpPr>
          <p:spPr bwMode="auto">
            <a:xfrm>
              <a:off x="0" y="0"/>
              <a:ext cx="1073150" cy="5291138"/>
            </a:xfrm>
            <a:custGeom>
              <a:avLst/>
              <a:gdLst/>
              <a:ahLst/>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p:spPr>
        </p:sp>
        <p:sp>
          <p:nvSpPr>
            <p:cNvPr id="16" name="Freeform 7"/>
            <p:cNvSpPr/>
            <p:nvPr/>
          </p:nvSpPr>
          <p:spPr bwMode="auto">
            <a:xfrm>
              <a:off x="0" y="0"/>
              <a:ext cx="758825" cy="4624388"/>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3"/>
              <a:ext cx="906463" cy="1195388"/>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0"/>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0"/>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3"/>
              <a:ext cx="1377950" cy="1500188"/>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982133" y="457201"/>
            <a:ext cx="7704667" cy="19812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82134" y="2667000"/>
            <a:ext cx="7704666" cy="3356995"/>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358679" y="6116070"/>
            <a:ext cx="85747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D8BD707-D9CF-40AE-B4C6-C98DA3205C09}" type="datetimeFigureOut">
              <a:rPr lang="en-US" smtClean="0"/>
              <a:pPr/>
              <a:t>3/7/2018</a:t>
            </a:fld>
            <a:endParaRPr lang="en-US"/>
          </a:p>
        </p:txBody>
      </p:sp>
      <p:sp>
        <p:nvSpPr>
          <p:cNvPr id="5" name="Footer Placeholder 4"/>
          <p:cNvSpPr>
            <a:spLocks noGrp="1"/>
          </p:cNvSpPr>
          <p:nvPr>
            <p:ph type="ftr" sz="quarter" idx="3"/>
          </p:nvPr>
        </p:nvSpPr>
        <p:spPr>
          <a:xfrm>
            <a:off x="1986997" y="6116070"/>
            <a:ext cx="531451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8273317" y="6116070"/>
            <a:ext cx="41348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296185850"/>
      </p:ext>
    </p:extLst>
  </p:cSld>
  <p:clrMap bg1="lt1" tx1="dk1" bg2="lt2" tx2="dk2" accent1="accent1" accent2="accent2" accent3="accent3" accent4="accent4" accent5="accent5" accent6="accent6" hlink="hlink" folHlink="folHlink"/>
  <p:sldLayoutIdLst>
    <p:sldLayoutId id="2147483847" r:id="rId1"/>
    <p:sldLayoutId id="2147483848" r:id="rId2"/>
    <p:sldLayoutId id="2147483849" r:id="rId3"/>
    <p:sldLayoutId id="2147483850" r:id="rId4"/>
    <p:sldLayoutId id="2147483851" r:id="rId5"/>
    <p:sldLayoutId id="2147483852" r:id="rId6"/>
    <p:sldLayoutId id="2147483853" r:id="rId7"/>
    <p:sldLayoutId id="2147483854" r:id="rId8"/>
    <p:sldLayoutId id="2147483855" r:id="rId9"/>
    <p:sldLayoutId id="2147483856" r:id="rId10"/>
    <p:sldLayoutId id="2147483857" r:id="rId11"/>
    <p:sldLayoutId id="2147483858" r:id="rId12"/>
    <p:sldLayoutId id="2147483859" r:id="rId13"/>
    <p:sldLayoutId id="2147483860" r:id="rId14"/>
    <p:sldLayoutId id="2147483861" r:id="rId15"/>
    <p:sldLayoutId id="2147483862" r:id="rId16"/>
    <p:sldLayoutId id="2147483863"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1981200" y="3093682"/>
            <a:ext cx="6699802" cy="860400"/>
          </a:xfrm>
        </p:spPr>
        <p:txBody>
          <a:bodyPr>
            <a:noAutofit/>
          </a:bodyPr>
          <a:lstStyle/>
          <a:p>
            <a:pPr algn="l"/>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Nhóm</a:t>
            </a:r>
            <a:r>
              <a:rPr lang="en-US" sz="2800" b="1" dirty="0">
                <a:latin typeface="Times New Roman" panose="02020603050405020304" pitchFamily="18" charset="0"/>
                <a:cs typeface="Times New Roman" panose="02020603050405020304" pitchFamily="18" charset="0"/>
              </a:rPr>
              <a:t> 9: </a:t>
            </a:r>
            <a:r>
              <a:rPr lang="en-US" sz="2800" dirty="0">
                <a:latin typeface="Times New Roman" panose="02020603050405020304" pitchFamily="18" charset="0"/>
                <a:cs typeface="Times New Roman" panose="02020603050405020304" pitchFamily="18" charset="0"/>
              </a:rPr>
              <a:t/>
            </a:r>
            <a:br>
              <a:rPr lang="en-US" sz="2800"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 </a:t>
            </a:r>
          </a:p>
        </p:txBody>
      </p:sp>
      <p:sp>
        <p:nvSpPr>
          <p:cNvPr id="3" name="Title 2">
            <a:extLst>
              <a:ext uri="{FF2B5EF4-FFF2-40B4-BE49-F238E27FC236}">
                <a16:creationId xmlns:a16="http://schemas.microsoft.com/office/drawing/2014/main" xmlns="" id="{D8495B1A-5194-4E21-96E7-34BBE2D63324}"/>
              </a:ext>
            </a:extLst>
          </p:cNvPr>
          <p:cNvSpPr>
            <a:spLocks noGrp="1"/>
          </p:cNvSpPr>
          <p:nvPr>
            <p:ph type="title"/>
          </p:nvPr>
        </p:nvSpPr>
        <p:spPr>
          <a:xfrm>
            <a:off x="1066800" y="974048"/>
            <a:ext cx="6699805" cy="2360071"/>
          </a:xfrm>
        </p:spPr>
        <p:txBody>
          <a:bodyPr>
            <a:normAutofit/>
          </a:bodyPr>
          <a:lstStyle/>
          <a:p>
            <a:r>
              <a:rPr lang="en-US" sz="4800" b="1" dirty="0" err="1">
                <a:latin typeface="Times New Roman" panose="02020603050405020304" pitchFamily="18" charset="0"/>
                <a:cs typeface="Times New Roman" panose="02020603050405020304" pitchFamily="18" charset="0"/>
              </a:rPr>
              <a:t>Báo</a:t>
            </a:r>
            <a:r>
              <a:rPr lang="en-US" sz="4800" b="1" dirty="0">
                <a:latin typeface="Times New Roman" panose="02020603050405020304" pitchFamily="18" charset="0"/>
                <a:cs typeface="Times New Roman" panose="02020603050405020304" pitchFamily="18" charset="0"/>
              </a:rPr>
              <a:t> </a:t>
            </a:r>
            <a:r>
              <a:rPr lang="en-US" sz="4800" b="1" dirty="0" err="1">
                <a:latin typeface="Times New Roman" panose="02020603050405020304" pitchFamily="18" charset="0"/>
                <a:cs typeface="Times New Roman" panose="02020603050405020304" pitchFamily="18" charset="0"/>
              </a:rPr>
              <a:t>cáo</a:t>
            </a:r>
            <a:r>
              <a:rPr lang="en-US" sz="4800" b="1" dirty="0">
                <a:latin typeface="Times New Roman" panose="02020603050405020304" pitchFamily="18" charset="0"/>
                <a:cs typeface="Times New Roman" panose="02020603050405020304" pitchFamily="18" charset="0"/>
              </a:rPr>
              <a:t> </a:t>
            </a:r>
            <a:r>
              <a:rPr lang="en-US" sz="4800" b="1" dirty="0" err="1">
                <a:latin typeface="Times New Roman" panose="02020603050405020304" pitchFamily="18" charset="0"/>
                <a:cs typeface="Times New Roman" panose="02020603050405020304" pitchFamily="18" charset="0"/>
              </a:rPr>
              <a:t>bài</a:t>
            </a:r>
            <a:r>
              <a:rPr lang="en-US" sz="4800" b="1" dirty="0">
                <a:latin typeface="Times New Roman" panose="02020603050405020304" pitchFamily="18" charset="0"/>
                <a:cs typeface="Times New Roman" panose="02020603050405020304" pitchFamily="18" charset="0"/>
              </a:rPr>
              <a:t> </a:t>
            </a:r>
            <a:r>
              <a:rPr lang="en-US" sz="4800" b="1" dirty="0" err="1">
                <a:latin typeface="Times New Roman" panose="02020603050405020304" pitchFamily="18" charset="0"/>
                <a:cs typeface="Times New Roman" panose="02020603050405020304" pitchFamily="18" charset="0"/>
              </a:rPr>
              <a:t>tiểu</a:t>
            </a:r>
            <a:r>
              <a:rPr lang="en-US" sz="4800" b="1" dirty="0">
                <a:latin typeface="Times New Roman" panose="02020603050405020304" pitchFamily="18" charset="0"/>
                <a:cs typeface="Times New Roman" panose="02020603050405020304" pitchFamily="18" charset="0"/>
              </a:rPr>
              <a:t> </a:t>
            </a:r>
            <a:r>
              <a:rPr lang="en-US" sz="4800" b="1" dirty="0" err="1">
                <a:latin typeface="Times New Roman" panose="02020603050405020304" pitchFamily="18" charset="0"/>
                <a:cs typeface="Times New Roman" panose="02020603050405020304" pitchFamily="18" charset="0"/>
              </a:rPr>
              <a:t>luận</a:t>
            </a:r>
            <a:r>
              <a:rPr lang="en-US" sz="4800" b="1" dirty="0">
                <a:latin typeface="Times New Roman" panose="02020603050405020304" pitchFamily="18" charset="0"/>
                <a:cs typeface="Times New Roman" panose="02020603050405020304" pitchFamily="18" charset="0"/>
              </a:rPr>
              <a:t/>
            </a:r>
            <a:br>
              <a:rPr lang="en-US" sz="4800" b="1" dirty="0">
                <a:latin typeface="Times New Roman" panose="02020603050405020304" pitchFamily="18" charset="0"/>
                <a:cs typeface="Times New Roman" panose="02020603050405020304" pitchFamily="18" charset="0"/>
              </a:rPr>
            </a:br>
            <a:endParaRPr lang="en-US" sz="48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xmlns="" id="{1DEB5585-894A-495B-8493-A1B61A4A6FC8}"/>
              </a:ext>
            </a:extLst>
          </p:cNvPr>
          <p:cNvSpPr txBox="1"/>
          <p:nvPr/>
        </p:nvSpPr>
        <p:spPr>
          <a:xfrm>
            <a:off x="3657600" y="3523882"/>
            <a:ext cx="5257800" cy="2308324"/>
          </a:xfrm>
          <a:prstGeom prst="rect">
            <a:avLst/>
          </a:prstGeom>
          <a:noFill/>
        </p:spPr>
        <p:txBody>
          <a:bodyPr wrap="square" rtlCol="0">
            <a:spAutoFit/>
          </a:bodyPr>
          <a:lstStyle/>
          <a:p>
            <a:pPr marL="457200" indent="-457200">
              <a:buFont typeface="Arial" panose="020B0604020202020204" pitchFamily="34" charset="0"/>
              <a:buChar char="•"/>
            </a:pPr>
            <a:r>
              <a:rPr lang="en-US" sz="2400" dirty="0" err="1">
                <a:latin typeface="Times New Roman" panose="02020603050405020304" pitchFamily="18" charset="0"/>
                <a:cs typeface="Times New Roman" panose="02020603050405020304" pitchFamily="18" charset="0"/>
              </a:rPr>
              <a:t>Tạ</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Đăng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Tùng</a:t>
            </a:r>
            <a:endParaRPr lang="en-US" sz="24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400" dirty="0" err="1">
                <a:latin typeface="Times New Roman" panose="02020603050405020304" pitchFamily="18" charset="0"/>
                <a:cs typeface="Times New Roman" panose="02020603050405020304" pitchFamily="18" charset="0"/>
              </a:rPr>
              <a:t>Nguyễn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Hải</a:t>
            </a:r>
            <a:r>
              <a:rPr lang="en-US" sz="2400" dirty="0">
                <a:latin typeface="Times New Roman" panose="02020603050405020304" pitchFamily="18" charset="0"/>
                <a:cs typeface="Times New Roman" panose="02020603050405020304" pitchFamily="18" charset="0"/>
              </a:rPr>
              <a:t> Nam</a:t>
            </a:r>
          </a:p>
          <a:p>
            <a:pPr marL="457200" indent="-457200">
              <a:buFont typeface="Arial" panose="020B0604020202020204" pitchFamily="34" charset="0"/>
              <a:buChar char="•"/>
            </a:pPr>
            <a:r>
              <a:rPr lang="en-US" sz="2400" dirty="0" err="1">
                <a:latin typeface="Times New Roman" panose="02020603050405020304" pitchFamily="18" charset="0"/>
                <a:cs typeface="Times New Roman" panose="02020603050405020304" pitchFamily="18" charset="0"/>
              </a:rPr>
              <a:t>Mạc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Đăng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Trường</a:t>
            </a:r>
            <a:endParaRPr lang="en-US" sz="24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400" dirty="0" err="1">
                <a:latin typeface="Times New Roman" panose="02020603050405020304" pitchFamily="18" charset="0"/>
                <a:cs typeface="Times New Roman" panose="02020603050405020304" pitchFamily="18" charset="0"/>
              </a:rPr>
              <a:t>Trịnh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Văn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Toanh</a:t>
            </a:r>
            <a:endParaRPr lang="en-US" sz="24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400" dirty="0" err="1">
                <a:latin typeface="Times New Roman" panose="02020603050405020304" pitchFamily="18" charset="0"/>
                <a:cs typeface="Times New Roman" panose="02020603050405020304" pitchFamily="18" charset="0"/>
              </a:rPr>
              <a:t>Nguyễn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Thị</a:t>
            </a:r>
            <a:r>
              <a:rPr lang="en-US" sz="2400" dirty="0">
                <a:latin typeface="Times New Roman" panose="02020603050405020304" pitchFamily="18" charset="0"/>
                <a:cs typeface="Times New Roman" panose="02020603050405020304" pitchFamily="18" charset="0"/>
              </a:rPr>
              <a:t> Nhung </a:t>
            </a:r>
            <a:r>
              <a:rPr lang="en-US" sz="2400" dirty="0" err="1">
                <a:latin typeface="Times New Roman" panose="02020603050405020304" pitchFamily="18" charset="0"/>
                <a:cs typeface="Times New Roman" panose="02020603050405020304" pitchFamily="18" charset="0"/>
              </a:rPr>
              <a:t>Tâm</a:t>
            </a:r>
            <a:endParaRPr lang="en-US" sz="24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Lê </a:t>
            </a:r>
            <a:r>
              <a:rPr lang="en-US" sz="2400" dirty="0" err="1">
                <a:latin typeface="Times New Roman" panose="02020603050405020304" pitchFamily="18" charset="0"/>
                <a:cs typeface="Times New Roman" panose="02020603050405020304" pitchFamily="18" charset="0"/>
              </a:rPr>
              <a:t>Tuấn</a:t>
            </a:r>
            <a:r>
              <a:rPr lang="en-US" sz="2400" dirty="0">
                <a:latin typeface="Times New Roman" panose="02020603050405020304" pitchFamily="18" charset="0"/>
                <a:cs typeface="Times New Roman" panose="02020603050405020304" pitchFamily="18" charset="0"/>
              </a:rPr>
              <a:t> Anh</a:t>
            </a:r>
          </a:p>
        </p:txBody>
      </p:sp>
    </p:spTree>
    <p:extLst>
      <p:ext uri="{BB962C8B-B14F-4D97-AF65-F5344CB8AC3E}">
        <p14:creationId xmlns:p14="http://schemas.microsoft.com/office/powerpoint/2010/main" val="1355519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C1A6006-EF8E-41FD-900C-27A127097231}"/>
              </a:ext>
            </a:extLst>
          </p:cNvPr>
          <p:cNvSpPr>
            <a:spLocks noGrp="1"/>
          </p:cNvSpPr>
          <p:nvPr>
            <p:ph type="title"/>
          </p:nvPr>
        </p:nvSpPr>
        <p:spPr>
          <a:xfrm>
            <a:off x="762000" y="381000"/>
            <a:ext cx="7924800" cy="2360071"/>
          </a:xfrm>
        </p:spPr>
        <p:txBody>
          <a:bodyPr>
            <a:normAutofit fontScale="90000"/>
          </a:bodyPr>
          <a:lstStyle/>
          <a:p>
            <a:pPr algn="l"/>
            <a:r>
              <a:rPr lang="en-US" b="1" dirty="0" err="1"/>
              <a:t>Bước</a:t>
            </a:r>
            <a:r>
              <a:rPr lang="en-US" b="1" dirty="0"/>
              <a:t> 5: </a:t>
            </a:r>
            <a:r>
              <a:rPr lang="en-US" b="1" dirty="0" err="1"/>
              <a:t>Tham</a:t>
            </a:r>
            <a:r>
              <a:rPr lang="en-US" b="1" dirty="0"/>
              <a:t> </a:t>
            </a:r>
            <a:r>
              <a:rPr lang="en-US" b="1" dirty="0" err="1"/>
              <a:t>khảo</a:t>
            </a:r>
            <a:r>
              <a:rPr lang="en-US" b="1" dirty="0"/>
              <a:t> ý </a:t>
            </a:r>
            <a:r>
              <a:rPr lang="en-US" b="1" dirty="0" err="1"/>
              <a:t>kiến</a:t>
            </a:r>
            <a:r>
              <a:rPr lang="en-US" b="1" dirty="0"/>
              <a:t>/</a:t>
            </a:r>
            <a:r>
              <a:rPr lang="en-US" b="1" dirty="0" err="1"/>
              <a:t>lời</a:t>
            </a:r>
            <a:r>
              <a:rPr lang="en-US" b="1" dirty="0"/>
              <a:t> </a:t>
            </a:r>
            <a:r>
              <a:rPr lang="en-US" b="1" dirty="0" err="1"/>
              <a:t>khuyên</a:t>
            </a:r>
            <a:r>
              <a:rPr lang="en-US" b="1" dirty="0"/>
              <a:t> </a:t>
            </a:r>
            <a:r>
              <a:rPr lang="en-US" b="1" dirty="0" err="1"/>
              <a:t>từ</a:t>
            </a:r>
            <a:r>
              <a:rPr lang="en-US" b="1" dirty="0"/>
              <a:t> </a:t>
            </a:r>
            <a:r>
              <a:rPr lang="en-US" b="1" dirty="0" err="1"/>
              <a:t>đồng</a:t>
            </a:r>
            <a:r>
              <a:rPr lang="en-US" b="1" dirty="0"/>
              <a:t> </a:t>
            </a:r>
            <a:r>
              <a:rPr lang="en-US" b="1" dirty="0" err="1"/>
              <a:t>nghiệp</a:t>
            </a:r>
            <a:r>
              <a:rPr lang="en-US" b="1" dirty="0"/>
              <a:t> </a:t>
            </a:r>
            <a:r>
              <a:rPr lang="en-US" b="1" dirty="0" err="1"/>
              <a:t>hoặc</a:t>
            </a:r>
            <a:r>
              <a:rPr lang="en-US" b="1" dirty="0"/>
              <a:t> </a:t>
            </a:r>
            <a:r>
              <a:rPr lang="en-US" b="1" dirty="0" err="1"/>
              <a:t>các</a:t>
            </a:r>
            <a:r>
              <a:rPr lang="en-US" b="1" dirty="0"/>
              <a:t> </a:t>
            </a:r>
            <a:r>
              <a:rPr lang="en-US" b="1" dirty="0" err="1"/>
              <a:t>bên</a:t>
            </a:r>
            <a:r>
              <a:rPr lang="en-US" b="1" dirty="0"/>
              <a:t> </a:t>
            </a:r>
            <a:r>
              <a:rPr lang="en-US" b="1" dirty="0" err="1"/>
              <a:t>liên</a:t>
            </a:r>
            <a:r>
              <a:rPr lang="en-US" b="1" dirty="0"/>
              <a:t> </a:t>
            </a:r>
            <a:r>
              <a:rPr lang="en-US" b="1" dirty="0" err="1"/>
              <a:t>quan</a:t>
            </a:r>
            <a:r>
              <a:rPr lang="en-US" b="1" dirty="0"/>
              <a:t> </a:t>
            </a:r>
            <a:r>
              <a:rPr lang="en-US" b="1" dirty="0" err="1"/>
              <a:t>khác</a:t>
            </a:r>
            <a:r>
              <a:rPr lang="en-US" b="1" dirty="0"/>
              <a:t/>
            </a:r>
            <a:br>
              <a:rPr lang="en-US" b="1" dirty="0"/>
            </a:br>
            <a:endParaRPr lang="en-US" dirty="0"/>
          </a:p>
        </p:txBody>
      </p:sp>
      <p:sp>
        <p:nvSpPr>
          <p:cNvPr id="3" name="Text Placeholder 2">
            <a:extLst>
              <a:ext uri="{FF2B5EF4-FFF2-40B4-BE49-F238E27FC236}">
                <a16:creationId xmlns:a16="http://schemas.microsoft.com/office/drawing/2014/main" xmlns="" id="{10DB3AA2-A8E8-40CC-BD38-9A45D4E69B9F}"/>
              </a:ext>
            </a:extLst>
          </p:cNvPr>
          <p:cNvSpPr>
            <a:spLocks noGrp="1"/>
          </p:cNvSpPr>
          <p:nvPr>
            <p:ph type="body" idx="1"/>
          </p:nvPr>
        </p:nvSpPr>
        <p:spPr>
          <a:xfrm>
            <a:off x="609600" y="2133600"/>
            <a:ext cx="8077200" cy="3753870"/>
          </a:xfrm>
        </p:spPr>
        <p:txBody>
          <a:bodyPr>
            <a:noAutofit/>
          </a:bodyPr>
          <a:lstStyle/>
          <a:p>
            <a:pPr marL="800100" lvl="1" indent="-342900">
              <a:lnSpc>
                <a:spcPct val="150000"/>
              </a:lnSpc>
              <a:buFont typeface="Wingdings" panose="05000000000000000000" pitchFamily="2" charset="2"/>
              <a:buChar char="v"/>
            </a:pPr>
            <a:r>
              <a:rPr lang="en-US" sz="2000" dirty="0">
                <a:solidFill>
                  <a:schemeClr val="tx1"/>
                </a:solidFill>
              </a:rPr>
              <a:t>Quan </a:t>
            </a:r>
            <a:r>
              <a:rPr lang="en-US" sz="2000" dirty="0" err="1">
                <a:solidFill>
                  <a:schemeClr val="tx1"/>
                </a:solidFill>
              </a:rPr>
              <a:t>điểm</a:t>
            </a:r>
            <a:r>
              <a:rPr lang="en-US" sz="2000" dirty="0">
                <a:solidFill>
                  <a:schemeClr val="tx1"/>
                </a:solidFill>
              </a:rPr>
              <a:t> </a:t>
            </a:r>
            <a:r>
              <a:rPr lang="en-US" sz="2000" dirty="0" err="1">
                <a:solidFill>
                  <a:schemeClr val="tx1"/>
                </a:solidFill>
              </a:rPr>
              <a:t>từ</a:t>
            </a:r>
            <a:r>
              <a:rPr lang="en-US" sz="2000" dirty="0">
                <a:solidFill>
                  <a:schemeClr val="tx1"/>
                </a:solidFill>
              </a:rPr>
              <a:t> </a:t>
            </a:r>
            <a:r>
              <a:rPr lang="en-US" sz="2000" dirty="0" err="1">
                <a:solidFill>
                  <a:schemeClr val="tx1"/>
                </a:solidFill>
              </a:rPr>
              <a:t>một</a:t>
            </a:r>
            <a:r>
              <a:rPr lang="en-US" sz="2000" dirty="0">
                <a:solidFill>
                  <a:schemeClr val="tx1"/>
                </a:solidFill>
              </a:rPr>
              <a:t> ng</a:t>
            </a:r>
            <a:r>
              <a:rPr lang="vi-VN" sz="2000" dirty="0">
                <a:solidFill>
                  <a:schemeClr val="tx1"/>
                </a:solidFill>
              </a:rPr>
              <a:t>ư</a:t>
            </a:r>
            <a:r>
              <a:rPr lang="en-US" sz="2000" dirty="0" err="1">
                <a:solidFill>
                  <a:schemeClr val="tx1"/>
                </a:solidFill>
              </a:rPr>
              <a:t>ời</a:t>
            </a:r>
            <a:r>
              <a:rPr lang="en-US" sz="2000" dirty="0">
                <a:solidFill>
                  <a:schemeClr val="tx1"/>
                </a:solidFill>
              </a:rPr>
              <a:t> </a:t>
            </a:r>
            <a:r>
              <a:rPr lang="en-US" sz="2000" dirty="0" err="1">
                <a:solidFill>
                  <a:schemeClr val="tx1"/>
                </a:solidFill>
              </a:rPr>
              <a:t>cùng</a:t>
            </a:r>
            <a:r>
              <a:rPr lang="en-US" sz="2000" dirty="0">
                <a:solidFill>
                  <a:schemeClr val="tx1"/>
                </a:solidFill>
              </a:rPr>
              <a:t> </a:t>
            </a:r>
            <a:r>
              <a:rPr lang="en-US" sz="2000" dirty="0" err="1">
                <a:solidFill>
                  <a:schemeClr val="tx1"/>
                </a:solidFill>
              </a:rPr>
              <a:t>ngành</a:t>
            </a:r>
            <a:r>
              <a:rPr lang="en-US" sz="2000" dirty="0">
                <a:solidFill>
                  <a:schemeClr val="tx1"/>
                </a:solidFill>
              </a:rPr>
              <a:t> </a:t>
            </a:r>
            <a:r>
              <a:rPr lang="en-US" sz="2000" dirty="0" err="1">
                <a:solidFill>
                  <a:schemeClr val="tx1"/>
                </a:solidFill>
              </a:rPr>
              <a:t>cho</a:t>
            </a:r>
            <a:r>
              <a:rPr lang="en-US" sz="2000" dirty="0">
                <a:solidFill>
                  <a:schemeClr val="tx1"/>
                </a:solidFill>
              </a:rPr>
              <a:t> </a:t>
            </a:r>
            <a:r>
              <a:rPr lang="en-US" sz="2000" dirty="0" err="1">
                <a:solidFill>
                  <a:schemeClr val="tx1"/>
                </a:solidFill>
              </a:rPr>
              <a:t>rằng</a:t>
            </a:r>
            <a:r>
              <a:rPr lang="en-US" sz="2000" dirty="0">
                <a:solidFill>
                  <a:schemeClr val="tx1"/>
                </a:solidFill>
              </a:rPr>
              <a:t> </a:t>
            </a:r>
            <a:r>
              <a:rPr lang="en-US" sz="2000" dirty="0" err="1">
                <a:solidFill>
                  <a:schemeClr val="tx1"/>
                </a:solidFill>
              </a:rPr>
              <a:t>nhân</a:t>
            </a:r>
            <a:r>
              <a:rPr lang="en-US" sz="2000" dirty="0">
                <a:solidFill>
                  <a:schemeClr val="tx1"/>
                </a:solidFill>
              </a:rPr>
              <a:t> </a:t>
            </a:r>
            <a:r>
              <a:rPr lang="en-US" sz="2000" dirty="0" err="1">
                <a:solidFill>
                  <a:schemeClr val="tx1"/>
                </a:solidFill>
              </a:rPr>
              <a:t>vật</a:t>
            </a:r>
            <a:r>
              <a:rPr lang="en-US" sz="2000" dirty="0">
                <a:solidFill>
                  <a:schemeClr val="tx1"/>
                </a:solidFill>
              </a:rPr>
              <a:t> </a:t>
            </a:r>
            <a:r>
              <a:rPr lang="en-US" sz="2000" dirty="0" err="1">
                <a:solidFill>
                  <a:schemeClr val="tx1"/>
                </a:solidFill>
              </a:rPr>
              <a:t>tôi</a:t>
            </a:r>
            <a:r>
              <a:rPr lang="en-US" sz="2000" dirty="0">
                <a:solidFill>
                  <a:schemeClr val="tx1"/>
                </a:solidFill>
              </a:rPr>
              <a:t> </a:t>
            </a:r>
            <a:r>
              <a:rPr lang="en-US" sz="2000" dirty="0" err="1">
                <a:solidFill>
                  <a:schemeClr val="tx1"/>
                </a:solidFill>
              </a:rPr>
              <a:t>cần</a:t>
            </a:r>
            <a:r>
              <a:rPr lang="en-US" sz="2000" dirty="0">
                <a:solidFill>
                  <a:schemeClr val="tx1"/>
                </a:solidFill>
              </a:rPr>
              <a:t> </a:t>
            </a:r>
            <a:r>
              <a:rPr lang="en-US" sz="2000" dirty="0" err="1">
                <a:solidFill>
                  <a:schemeClr val="tx1"/>
                </a:solidFill>
              </a:rPr>
              <a:t>nêu</a:t>
            </a:r>
            <a:r>
              <a:rPr lang="en-US" sz="2000" dirty="0">
                <a:solidFill>
                  <a:schemeClr val="tx1"/>
                </a:solidFill>
              </a:rPr>
              <a:t> </a:t>
            </a:r>
            <a:r>
              <a:rPr lang="en-US" sz="2000" dirty="0" err="1">
                <a:solidFill>
                  <a:schemeClr val="tx1"/>
                </a:solidFill>
              </a:rPr>
              <a:t>ra</a:t>
            </a:r>
            <a:r>
              <a:rPr lang="en-US" sz="2000" dirty="0">
                <a:solidFill>
                  <a:schemeClr val="tx1"/>
                </a:solidFill>
              </a:rPr>
              <a:t> </a:t>
            </a:r>
            <a:r>
              <a:rPr lang="en-US" sz="2000" dirty="0" err="1">
                <a:solidFill>
                  <a:schemeClr val="tx1"/>
                </a:solidFill>
              </a:rPr>
              <a:t>quan</a:t>
            </a:r>
            <a:r>
              <a:rPr lang="en-US" sz="2000" dirty="0">
                <a:solidFill>
                  <a:schemeClr val="tx1"/>
                </a:solidFill>
              </a:rPr>
              <a:t> </a:t>
            </a:r>
            <a:r>
              <a:rPr lang="en-US" sz="2000" dirty="0" err="1">
                <a:solidFill>
                  <a:schemeClr val="tx1"/>
                </a:solidFill>
              </a:rPr>
              <a:t>điểm</a:t>
            </a:r>
            <a:r>
              <a:rPr lang="en-US" sz="2000" dirty="0">
                <a:solidFill>
                  <a:schemeClr val="tx1"/>
                </a:solidFill>
              </a:rPr>
              <a:t> </a:t>
            </a:r>
            <a:r>
              <a:rPr lang="en-US" sz="2000" dirty="0" err="1">
                <a:solidFill>
                  <a:schemeClr val="tx1"/>
                </a:solidFill>
              </a:rPr>
              <a:t>với</a:t>
            </a:r>
            <a:r>
              <a:rPr lang="en-US" sz="2000" dirty="0">
                <a:solidFill>
                  <a:schemeClr val="tx1"/>
                </a:solidFill>
              </a:rPr>
              <a:t> </a:t>
            </a:r>
            <a:r>
              <a:rPr lang="en-US" sz="2000" dirty="0" err="1">
                <a:solidFill>
                  <a:schemeClr val="tx1"/>
                </a:solidFill>
              </a:rPr>
              <a:t>các</a:t>
            </a:r>
            <a:r>
              <a:rPr lang="en-US" sz="2000" dirty="0">
                <a:solidFill>
                  <a:schemeClr val="tx1"/>
                </a:solidFill>
              </a:rPr>
              <a:t> </a:t>
            </a:r>
            <a:r>
              <a:rPr lang="en-US" sz="2000" dirty="0" err="1">
                <a:solidFill>
                  <a:schemeClr val="tx1"/>
                </a:solidFill>
              </a:rPr>
              <a:t>thành</a:t>
            </a:r>
            <a:r>
              <a:rPr lang="en-US" sz="2000" dirty="0">
                <a:solidFill>
                  <a:schemeClr val="tx1"/>
                </a:solidFill>
              </a:rPr>
              <a:t> </a:t>
            </a:r>
            <a:r>
              <a:rPr lang="en-US" sz="2000" dirty="0" err="1">
                <a:solidFill>
                  <a:schemeClr val="tx1"/>
                </a:solidFill>
              </a:rPr>
              <a:t>viên</a:t>
            </a:r>
            <a:r>
              <a:rPr lang="en-US" sz="2000" dirty="0">
                <a:solidFill>
                  <a:schemeClr val="tx1"/>
                </a:solidFill>
              </a:rPr>
              <a:t> </a:t>
            </a:r>
            <a:r>
              <a:rPr lang="en-US" sz="2000" dirty="0" err="1">
                <a:solidFill>
                  <a:schemeClr val="tx1"/>
                </a:solidFill>
              </a:rPr>
              <a:t>trong</a:t>
            </a:r>
            <a:r>
              <a:rPr lang="en-US" sz="2000" dirty="0">
                <a:solidFill>
                  <a:schemeClr val="tx1"/>
                </a:solidFill>
              </a:rPr>
              <a:t> </a:t>
            </a:r>
            <a:r>
              <a:rPr lang="en-US" sz="2000" dirty="0" err="1">
                <a:solidFill>
                  <a:schemeClr val="tx1"/>
                </a:solidFill>
              </a:rPr>
              <a:t>nhóm</a:t>
            </a:r>
            <a:r>
              <a:rPr lang="en-US" sz="2000" dirty="0">
                <a:solidFill>
                  <a:schemeClr val="tx1"/>
                </a:solidFill>
              </a:rPr>
              <a:t> </a:t>
            </a:r>
            <a:r>
              <a:rPr lang="en-US" sz="2000" dirty="0" err="1">
                <a:solidFill>
                  <a:schemeClr val="tx1"/>
                </a:solidFill>
              </a:rPr>
              <a:t>và</a:t>
            </a:r>
            <a:r>
              <a:rPr lang="en-US" sz="2000" dirty="0">
                <a:solidFill>
                  <a:schemeClr val="tx1"/>
                </a:solidFill>
              </a:rPr>
              <a:t> </a:t>
            </a:r>
            <a:r>
              <a:rPr lang="en-US" sz="2000" dirty="0" err="1">
                <a:solidFill>
                  <a:schemeClr val="tx1"/>
                </a:solidFill>
              </a:rPr>
              <a:t>sẽ</a:t>
            </a:r>
            <a:r>
              <a:rPr lang="en-US" sz="2000" dirty="0">
                <a:solidFill>
                  <a:schemeClr val="tx1"/>
                </a:solidFill>
              </a:rPr>
              <a:t> </a:t>
            </a:r>
            <a:r>
              <a:rPr lang="en-US" sz="2000" dirty="0" err="1">
                <a:solidFill>
                  <a:schemeClr val="tx1"/>
                </a:solidFill>
              </a:rPr>
              <a:t>chỉ</a:t>
            </a:r>
            <a:r>
              <a:rPr lang="en-US" sz="2000" dirty="0">
                <a:solidFill>
                  <a:schemeClr val="tx1"/>
                </a:solidFill>
              </a:rPr>
              <a:t> </a:t>
            </a:r>
            <a:r>
              <a:rPr lang="en-US" sz="2000" dirty="0" err="1">
                <a:solidFill>
                  <a:schemeClr val="tx1"/>
                </a:solidFill>
              </a:rPr>
              <a:t>đấu</a:t>
            </a:r>
            <a:r>
              <a:rPr lang="en-US" sz="2000" dirty="0">
                <a:solidFill>
                  <a:schemeClr val="tx1"/>
                </a:solidFill>
              </a:rPr>
              <a:t> </a:t>
            </a:r>
            <a:r>
              <a:rPr lang="en-US" sz="2000" dirty="0" err="1">
                <a:solidFill>
                  <a:schemeClr val="tx1"/>
                </a:solidFill>
              </a:rPr>
              <a:t>tranh</a:t>
            </a:r>
            <a:r>
              <a:rPr lang="en-US" sz="2000" dirty="0">
                <a:solidFill>
                  <a:schemeClr val="tx1"/>
                </a:solidFill>
              </a:rPr>
              <a:t> </a:t>
            </a:r>
            <a:r>
              <a:rPr lang="en-US" sz="2000" dirty="0" err="1">
                <a:solidFill>
                  <a:schemeClr val="tx1"/>
                </a:solidFill>
              </a:rPr>
              <a:t>khi</a:t>
            </a:r>
            <a:r>
              <a:rPr lang="en-US" sz="2000" dirty="0">
                <a:solidFill>
                  <a:schemeClr val="tx1"/>
                </a:solidFill>
              </a:rPr>
              <a:t> </a:t>
            </a:r>
            <a:r>
              <a:rPr lang="en-US" sz="2000" dirty="0" err="1">
                <a:solidFill>
                  <a:schemeClr val="tx1"/>
                </a:solidFill>
              </a:rPr>
              <a:t>có</a:t>
            </a:r>
            <a:r>
              <a:rPr lang="en-US" sz="2000" dirty="0">
                <a:solidFill>
                  <a:schemeClr val="tx1"/>
                </a:solidFill>
              </a:rPr>
              <a:t> ng</a:t>
            </a:r>
            <a:r>
              <a:rPr lang="vi-VN" sz="2000" dirty="0">
                <a:solidFill>
                  <a:schemeClr val="tx1"/>
                </a:solidFill>
              </a:rPr>
              <a:t>ư</a:t>
            </a:r>
            <a:r>
              <a:rPr lang="en-US" sz="2000" dirty="0" err="1">
                <a:solidFill>
                  <a:schemeClr val="tx1"/>
                </a:solidFill>
              </a:rPr>
              <a:t>ời</a:t>
            </a:r>
            <a:r>
              <a:rPr lang="en-US" sz="2000" dirty="0">
                <a:solidFill>
                  <a:schemeClr val="tx1"/>
                </a:solidFill>
              </a:rPr>
              <a:t> </a:t>
            </a:r>
            <a:r>
              <a:rPr lang="en-US" sz="2000" dirty="0" err="1">
                <a:solidFill>
                  <a:schemeClr val="tx1"/>
                </a:solidFill>
              </a:rPr>
              <a:t>đồng</a:t>
            </a:r>
            <a:r>
              <a:rPr lang="en-US" sz="2000" dirty="0">
                <a:solidFill>
                  <a:schemeClr val="tx1"/>
                </a:solidFill>
              </a:rPr>
              <a:t> </a:t>
            </a:r>
            <a:r>
              <a:rPr lang="en-US" sz="2000" dirty="0" err="1">
                <a:solidFill>
                  <a:schemeClr val="tx1"/>
                </a:solidFill>
              </a:rPr>
              <a:t>tình</a:t>
            </a:r>
            <a:r>
              <a:rPr lang="en-US" sz="2000" dirty="0">
                <a:solidFill>
                  <a:schemeClr val="tx1"/>
                </a:solidFill>
              </a:rPr>
              <a:t> </a:t>
            </a:r>
            <a:r>
              <a:rPr lang="en-US" sz="2000" dirty="0" err="1">
                <a:solidFill>
                  <a:schemeClr val="tx1"/>
                </a:solidFill>
              </a:rPr>
              <a:t>với</a:t>
            </a:r>
            <a:r>
              <a:rPr lang="en-US" sz="2000" dirty="0">
                <a:solidFill>
                  <a:schemeClr val="tx1"/>
                </a:solidFill>
              </a:rPr>
              <a:t> </a:t>
            </a:r>
            <a:r>
              <a:rPr lang="en-US" sz="2000" dirty="0" err="1">
                <a:solidFill>
                  <a:schemeClr val="tx1"/>
                </a:solidFill>
              </a:rPr>
              <a:t>mình</a:t>
            </a:r>
            <a:r>
              <a:rPr lang="en-US" sz="2000" dirty="0">
                <a:solidFill>
                  <a:schemeClr val="tx1"/>
                </a:solidFill>
              </a:rPr>
              <a:t>. </a:t>
            </a:r>
            <a:r>
              <a:rPr lang="en-US" sz="2000" dirty="0" err="1">
                <a:solidFill>
                  <a:schemeClr val="tx1"/>
                </a:solidFill>
              </a:rPr>
              <a:t>Nếu</a:t>
            </a:r>
            <a:r>
              <a:rPr lang="en-US" sz="2000" dirty="0">
                <a:solidFill>
                  <a:schemeClr val="tx1"/>
                </a:solidFill>
              </a:rPr>
              <a:t> </a:t>
            </a:r>
            <a:r>
              <a:rPr lang="en-US" sz="2000" dirty="0" err="1">
                <a:solidFill>
                  <a:schemeClr val="tx1"/>
                </a:solidFill>
              </a:rPr>
              <a:t>không</a:t>
            </a:r>
            <a:r>
              <a:rPr lang="en-US" sz="2000" dirty="0">
                <a:solidFill>
                  <a:schemeClr val="tx1"/>
                </a:solidFill>
              </a:rPr>
              <a:t> </a:t>
            </a:r>
            <a:r>
              <a:rPr lang="en-US" sz="2000" dirty="0" err="1">
                <a:solidFill>
                  <a:schemeClr val="tx1"/>
                </a:solidFill>
              </a:rPr>
              <a:t>ai</a:t>
            </a:r>
            <a:r>
              <a:rPr lang="en-US" sz="2000" dirty="0">
                <a:solidFill>
                  <a:schemeClr val="tx1"/>
                </a:solidFill>
              </a:rPr>
              <a:t> </a:t>
            </a:r>
            <a:r>
              <a:rPr lang="en-US" sz="2000" dirty="0" err="1">
                <a:solidFill>
                  <a:schemeClr val="tx1"/>
                </a:solidFill>
              </a:rPr>
              <a:t>đồng</a:t>
            </a:r>
            <a:r>
              <a:rPr lang="en-US" sz="2000" dirty="0">
                <a:solidFill>
                  <a:schemeClr val="tx1"/>
                </a:solidFill>
              </a:rPr>
              <a:t> </a:t>
            </a:r>
            <a:r>
              <a:rPr lang="en-US" sz="2000" dirty="0" err="1">
                <a:solidFill>
                  <a:schemeClr val="tx1"/>
                </a:solidFill>
              </a:rPr>
              <a:t>tình</a:t>
            </a:r>
            <a:r>
              <a:rPr lang="en-US" sz="2000" dirty="0">
                <a:solidFill>
                  <a:schemeClr val="tx1"/>
                </a:solidFill>
              </a:rPr>
              <a:t> </a:t>
            </a:r>
            <a:r>
              <a:rPr lang="en-US" sz="2000" dirty="0" err="1">
                <a:solidFill>
                  <a:schemeClr val="tx1"/>
                </a:solidFill>
              </a:rPr>
              <a:t>thì</a:t>
            </a:r>
            <a:r>
              <a:rPr lang="en-US" sz="2000" dirty="0">
                <a:solidFill>
                  <a:schemeClr val="tx1"/>
                </a:solidFill>
              </a:rPr>
              <a:t> </a:t>
            </a:r>
            <a:r>
              <a:rPr lang="en-US" sz="2000" dirty="0" err="1">
                <a:solidFill>
                  <a:schemeClr val="tx1"/>
                </a:solidFill>
              </a:rPr>
              <a:t>sẽ</a:t>
            </a:r>
            <a:r>
              <a:rPr lang="en-US" sz="2000" dirty="0">
                <a:solidFill>
                  <a:schemeClr val="tx1"/>
                </a:solidFill>
              </a:rPr>
              <a:t> </a:t>
            </a:r>
            <a:r>
              <a:rPr lang="en-US" sz="2000" dirty="0" err="1">
                <a:solidFill>
                  <a:schemeClr val="tx1"/>
                </a:solidFill>
              </a:rPr>
              <a:t>bỏ</a:t>
            </a:r>
            <a:r>
              <a:rPr lang="en-US" sz="2000" dirty="0">
                <a:solidFill>
                  <a:schemeClr val="tx1"/>
                </a:solidFill>
              </a:rPr>
              <a:t> qua </a:t>
            </a:r>
            <a:r>
              <a:rPr lang="en-US" sz="2000" dirty="0" err="1">
                <a:solidFill>
                  <a:schemeClr val="tx1"/>
                </a:solidFill>
              </a:rPr>
              <a:t>và</a:t>
            </a:r>
            <a:r>
              <a:rPr lang="en-US" sz="2000" dirty="0">
                <a:solidFill>
                  <a:schemeClr val="tx1"/>
                </a:solidFill>
              </a:rPr>
              <a:t>  </a:t>
            </a:r>
            <a:r>
              <a:rPr lang="en-US" sz="2000" dirty="0" err="1">
                <a:solidFill>
                  <a:schemeClr val="tx1"/>
                </a:solidFill>
              </a:rPr>
              <a:t>tiếp</a:t>
            </a:r>
            <a:r>
              <a:rPr lang="en-US" sz="2000" dirty="0">
                <a:solidFill>
                  <a:schemeClr val="tx1"/>
                </a:solidFill>
              </a:rPr>
              <a:t> </a:t>
            </a:r>
            <a:r>
              <a:rPr lang="en-US" sz="2000" dirty="0" err="1">
                <a:solidFill>
                  <a:schemeClr val="tx1"/>
                </a:solidFill>
              </a:rPr>
              <a:t>tục</a:t>
            </a:r>
            <a:r>
              <a:rPr lang="en-US" sz="2000" dirty="0">
                <a:solidFill>
                  <a:schemeClr val="tx1"/>
                </a:solidFill>
              </a:rPr>
              <a:t> </a:t>
            </a:r>
            <a:r>
              <a:rPr lang="en-US" sz="2000" dirty="0" err="1">
                <a:solidFill>
                  <a:schemeClr val="tx1"/>
                </a:solidFill>
              </a:rPr>
              <a:t>phần</a:t>
            </a:r>
            <a:r>
              <a:rPr lang="en-US" sz="2000" dirty="0">
                <a:solidFill>
                  <a:schemeClr val="tx1"/>
                </a:solidFill>
              </a:rPr>
              <a:t> </a:t>
            </a:r>
            <a:r>
              <a:rPr lang="en-US" sz="2000" dirty="0" err="1">
                <a:solidFill>
                  <a:schemeClr val="tx1"/>
                </a:solidFill>
              </a:rPr>
              <a:t>công</a:t>
            </a:r>
            <a:r>
              <a:rPr lang="en-US" sz="2000" dirty="0">
                <a:solidFill>
                  <a:schemeClr val="tx1"/>
                </a:solidFill>
              </a:rPr>
              <a:t> </a:t>
            </a:r>
            <a:r>
              <a:rPr lang="en-US" sz="2000" dirty="0" err="1">
                <a:solidFill>
                  <a:schemeClr val="tx1"/>
                </a:solidFill>
              </a:rPr>
              <a:t>việc</a:t>
            </a:r>
            <a:r>
              <a:rPr lang="en-US" sz="2000" dirty="0">
                <a:solidFill>
                  <a:schemeClr val="tx1"/>
                </a:solidFill>
              </a:rPr>
              <a:t> </a:t>
            </a:r>
            <a:r>
              <a:rPr lang="en-US" sz="2000" dirty="0" err="1">
                <a:solidFill>
                  <a:schemeClr val="tx1"/>
                </a:solidFill>
              </a:rPr>
              <a:t>của</a:t>
            </a:r>
            <a:r>
              <a:rPr lang="en-US" sz="2000" dirty="0">
                <a:solidFill>
                  <a:schemeClr val="tx1"/>
                </a:solidFill>
              </a:rPr>
              <a:t> </a:t>
            </a:r>
            <a:r>
              <a:rPr lang="en-US" sz="2000" dirty="0" err="1">
                <a:solidFill>
                  <a:schemeClr val="tx1"/>
                </a:solidFill>
              </a:rPr>
              <a:t>mình</a:t>
            </a:r>
            <a:r>
              <a:rPr lang="en-US" sz="2000" dirty="0">
                <a:solidFill>
                  <a:schemeClr val="tx1"/>
                </a:solidFill>
              </a:rPr>
              <a:t>. </a:t>
            </a:r>
            <a:r>
              <a:rPr lang="en-US" sz="2000" dirty="0" err="1">
                <a:solidFill>
                  <a:schemeClr val="tx1"/>
                </a:solidFill>
              </a:rPr>
              <a:t>Bởi</a:t>
            </a:r>
            <a:r>
              <a:rPr lang="en-US" sz="2000" dirty="0">
                <a:solidFill>
                  <a:schemeClr val="tx1"/>
                </a:solidFill>
              </a:rPr>
              <a:t> ở </a:t>
            </a:r>
            <a:r>
              <a:rPr lang="en-US" sz="2000" dirty="0" err="1">
                <a:solidFill>
                  <a:schemeClr val="tx1"/>
                </a:solidFill>
              </a:rPr>
              <a:t>đây</a:t>
            </a:r>
            <a:r>
              <a:rPr lang="en-US" sz="2000" dirty="0">
                <a:solidFill>
                  <a:schemeClr val="tx1"/>
                </a:solidFill>
              </a:rPr>
              <a:t>, </a:t>
            </a:r>
            <a:r>
              <a:rPr lang="en-US" sz="2000" dirty="0" err="1">
                <a:solidFill>
                  <a:schemeClr val="tx1"/>
                </a:solidFill>
              </a:rPr>
              <a:t>nhân</a:t>
            </a:r>
            <a:r>
              <a:rPr lang="en-US" sz="2000" dirty="0">
                <a:solidFill>
                  <a:schemeClr val="tx1"/>
                </a:solidFill>
              </a:rPr>
              <a:t> </a:t>
            </a:r>
            <a:r>
              <a:rPr lang="en-US" sz="2000" dirty="0" err="1">
                <a:solidFill>
                  <a:schemeClr val="tx1"/>
                </a:solidFill>
              </a:rPr>
              <a:t>vật</a:t>
            </a:r>
            <a:r>
              <a:rPr lang="en-US" sz="2000" dirty="0">
                <a:solidFill>
                  <a:schemeClr val="tx1"/>
                </a:solidFill>
              </a:rPr>
              <a:t> </a:t>
            </a:r>
            <a:r>
              <a:rPr lang="en-US" sz="2000" dirty="0" err="1">
                <a:solidFill>
                  <a:schemeClr val="tx1"/>
                </a:solidFill>
              </a:rPr>
              <a:t>tôi</a:t>
            </a:r>
            <a:r>
              <a:rPr lang="en-US" sz="2000" dirty="0">
                <a:solidFill>
                  <a:schemeClr val="tx1"/>
                </a:solidFill>
              </a:rPr>
              <a:t> </a:t>
            </a:r>
            <a:r>
              <a:rPr lang="en-US" sz="2000" dirty="0" err="1">
                <a:solidFill>
                  <a:schemeClr val="tx1"/>
                </a:solidFill>
              </a:rPr>
              <a:t>chỉ</a:t>
            </a:r>
            <a:r>
              <a:rPr lang="en-US" sz="2000" dirty="0">
                <a:solidFill>
                  <a:schemeClr val="tx1"/>
                </a:solidFill>
              </a:rPr>
              <a:t> </a:t>
            </a:r>
            <a:r>
              <a:rPr lang="en-US" sz="2000" dirty="0" err="1">
                <a:solidFill>
                  <a:schemeClr val="tx1"/>
                </a:solidFill>
              </a:rPr>
              <a:t>nghĩ</a:t>
            </a:r>
            <a:r>
              <a:rPr lang="en-US" sz="2000" dirty="0">
                <a:solidFill>
                  <a:schemeClr val="tx1"/>
                </a:solidFill>
              </a:rPr>
              <a:t> </a:t>
            </a:r>
            <a:r>
              <a:rPr lang="en-US" sz="2000" dirty="0" err="1">
                <a:solidFill>
                  <a:schemeClr val="tx1"/>
                </a:solidFill>
              </a:rPr>
              <a:t>rằng</a:t>
            </a:r>
            <a:r>
              <a:rPr lang="en-US" sz="2000" dirty="0">
                <a:solidFill>
                  <a:schemeClr val="tx1"/>
                </a:solidFill>
              </a:rPr>
              <a:t> </a:t>
            </a:r>
            <a:r>
              <a:rPr lang="en-US" sz="2000" dirty="0" err="1">
                <a:solidFill>
                  <a:schemeClr val="tx1"/>
                </a:solidFill>
              </a:rPr>
              <a:t>tồn</a:t>
            </a:r>
            <a:r>
              <a:rPr lang="en-US" sz="2000" dirty="0">
                <a:solidFill>
                  <a:schemeClr val="tx1"/>
                </a:solidFill>
              </a:rPr>
              <a:t> </a:t>
            </a:r>
            <a:r>
              <a:rPr lang="en-US" sz="2000" dirty="0" err="1">
                <a:solidFill>
                  <a:schemeClr val="tx1"/>
                </a:solidFill>
              </a:rPr>
              <a:t>tại</a:t>
            </a:r>
            <a:r>
              <a:rPr lang="en-US" sz="2000" dirty="0">
                <a:solidFill>
                  <a:schemeClr val="tx1"/>
                </a:solidFill>
              </a:rPr>
              <a:t> </a:t>
            </a:r>
            <a:r>
              <a:rPr lang="en-US" sz="2000" dirty="0" err="1">
                <a:solidFill>
                  <a:schemeClr val="tx1"/>
                </a:solidFill>
              </a:rPr>
              <a:t>lỗ</a:t>
            </a:r>
            <a:r>
              <a:rPr lang="en-US" sz="2000" dirty="0">
                <a:solidFill>
                  <a:schemeClr val="tx1"/>
                </a:solidFill>
              </a:rPr>
              <a:t> </a:t>
            </a:r>
            <a:r>
              <a:rPr lang="en-US" sz="2000" dirty="0" err="1">
                <a:solidFill>
                  <a:schemeClr val="tx1"/>
                </a:solidFill>
              </a:rPr>
              <a:t>hổng</a:t>
            </a:r>
            <a:r>
              <a:rPr lang="en-US" sz="2000" dirty="0">
                <a:solidFill>
                  <a:schemeClr val="tx1"/>
                </a:solidFill>
              </a:rPr>
              <a:t> </a:t>
            </a:r>
            <a:r>
              <a:rPr lang="en-US" sz="2000" dirty="0" err="1">
                <a:solidFill>
                  <a:schemeClr val="tx1"/>
                </a:solidFill>
              </a:rPr>
              <a:t>chứ</a:t>
            </a:r>
            <a:r>
              <a:rPr lang="en-US" sz="2000" dirty="0">
                <a:solidFill>
                  <a:schemeClr val="tx1"/>
                </a:solidFill>
              </a:rPr>
              <a:t> </a:t>
            </a:r>
            <a:r>
              <a:rPr lang="en-US" sz="2000" dirty="0" err="1">
                <a:solidFill>
                  <a:schemeClr val="tx1"/>
                </a:solidFill>
              </a:rPr>
              <a:t>không</a:t>
            </a:r>
            <a:r>
              <a:rPr lang="en-US" sz="2000" dirty="0">
                <a:solidFill>
                  <a:schemeClr val="tx1"/>
                </a:solidFill>
              </a:rPr>
              <a:t> </a:t>
            </a:r>
            <a:r>
              <a:rPr lang="en-US" sz="2000" dirty="0" err="1">
                <a:solidFill>
                  <a:schemeClr val="tx1"/>
                </a:solidFill>
              </a:rPr>
              <a:t>hề</a:t>
            </a:r>
            <a:r>
              <a:rPr lang="en-US" sz="2000" dirty="0">
                <a:solidFill>
                  <a:schemeClr val="tx1"/>
                </a:solidFill>
              </a:rPr>
              <a:t> </a:t>
            </a:r>
            <a:r>
              <a:rPr lang="en-US" sz="2000" dirty="0" err="1">
                <a:solidFill>
                  <a:schemeClr val="tx1"/>
                </a:solidFill>
              </a:rPr>
              <a:t>chắc</a:t>
            </a:r>
            <a:r>
              <a:rPr lang="en-US" sz="2000" dirty="0">
                <a:solidFill>
                  <a:schemeClr val="tx1"/>
                </a:solidFill>
              </a:rPr>
              <a:t> </a:t>
            </a:r>
            <a:r>
              <a:rPr lang="en-US" sz="2000" dirty="0" err="1">
                <a:solidFill>
                  <a:schemeClr val="tx1"/>
                </a:solidFill>
              </a:rPr>
              <a:t>chắn</a:t>
            </a:r>
            <a:r>
              <a:rPr lang="en-US" sz="2000" dirty="0">
                <a:solidFill>
                  <a:schemeClr val="tx1"/>
                </a:solidFill>
              </a:rPr>
              <a:t> </a:t>
            </a:r>
            <a:r>
              <a:rPr lang="en-US" sz="2000" dirty="0" err="1">
                <a:solidFill>
                  <a:schemeClr val="tx1"/>
                </a:solidFill>
              </a:rPr>
              <a:t>việc</a:t>
            </a:r>
            <a:r>
              <a:rPr lang="en-US" sz="2000" dirty="0">
                <a:solidFill>
                  <a:schemeClr val="tx1"/>
                </a:solidFill>
              </a:rPr>
              <a:t> </a:t>
            </a:r>
            <a:r>
              <a:rPr lang="en-US" sz="2000" dirty="0" err="1">
                <a:solidFill>
                  <a:schemeClr val="tx1"/>
                </a:solidFill>
              </a:rPr>
              <a:t>lỗ</a:t>
            </a:r>
            <a:r>
              <a:rPr lang="en-US" sz="2000" dirty="0">
                <a:solidFill>
                  <a:schemeClr val="tx1"/>
                </a:solidFill>
              </a:rPr>
              <a:t> </a:t>
            </a:r>
            <a:r>
              <a:rPr lang="en-US" sz="2000" dirty="0" err="1">
                <a:solidFill>
                  <a:schemeClr val="tx1"/>
                </a:solidFill>
              </a:rPr>
              <a:t>hỗng</a:t>
            </a:r>
            <a:r>
              <a:rPr lang="en-US" sz="2000" dirty="0">
                <a:solidFill>
                  <a:schemeClr val="tx1"/>
                </a:solidFill>
              </a:rPr>
              <a:t> </a:t>
            </a:r>
            <a:r>
              <a:rPr lang="en-US" sz="2000" dirty="0" err="1">
                <a:solidFill>
                  <a:schemeClr val="tx1"/>
                </a:solidFill>
              </a:rPr>
              <a:t>sẽ</a:t>
            </a:r>
            <a:r>
              <a:rPr lang="en-US" sz="2000" dirty="0">
                <a:solidFill>
                  <a:schemeClr val="tx1"/>
                </a:solidFill>
              </a:rPr>
              <a:t> </a:t>
            </a:r>
            <a:r>
              <a:rPr lang="en-US" sz="2000" dirty="0" err="1">
                <a:solidFill>
                  <a:schemeClr val="tx1"/>
                </a:solidFill>
              </a:rPr>
              <a:t>gây</a:t>
            </a:r>
            <a:r>
              <a:rPr lang="en-US" sz="2000" dirty="0">
                <a:solidFill>
                  <a:schemeClr val="tx1"/>
                </a:solidFill>
              </a:rPr>
              <a:t> </a:t>
            </a:r>
            <a:r>
              <a:rPr lang="en-US" sz="2000" dirty="0" err="1">
                <a:solidFill>
                  <a:schemeClr val="tx1"/>
                </a:solidFill>
              </a:rPr>
              <a:t>hại</a:t>
            </a:r>
            <a:r>
              <a:rPr lang="en-US" sz="2000" dirty="0">
                <a:solidFill>
                  <a:schemeClr val="tx1"/>
                </a:solidFill>
              </a:rPr>
              <a:t> </a:t>
            </a:r>
            <a:r>
              <a:rPr lang="en-US" sz="2000" dirty="0" err="1">
                <a:solidFill>
                  <a:schemeClr val="tx1"/>
                </a:solidFill>
              </a:rPr>
              <a:t>cho</a:t>
            </a:r>
            <a:r>
              <a:rPr lang="en-US" sz="2000" dirty="0">
                <a:solidFill>
                  <a:schemeClr val="tx1"/>
                </a:solidFill>
              </a:rPr>
              <a:t> ng</a:t>
            </a:r>
            <a:r>
              <a:rPr lang="vi-VN" sz="2000" dirty="0">
                <a:solidFill>
                  <a:schemeClr val="tx1"/>
                </a:solidFill>
              </a:rPr>
              <a:t>ư</a:t>
            </a:r>
            <a:r>
              <a:rPr lang="en-US" sz="2000" dirty="0" err="1">
                <a:solidFill>
                  <a:schemeClr val="tx1"/>
                </a:solidFill>
              </a:rPr>
              <a:t>ời</a:t>
            </a:r>
            <a:r>
              <a:rPr lang="en-US" sz="2000" dirty="0">
                <a:solidFill>
                  <a:schemeClr val="tx1"/>
                </a:solidFill>
              </a:rPr>
              <a:t> </a:t>
            </a:r>
            <a:r>
              <a:rPr lang="en-US" sz="2000" dirty="0" err="1">
                <a:solidFill>
                  <a:schemeClr val="tx1"/>
                </a:solidFill>
              </a:rPr>
              <a:t>dùng</a:t>
            </a:r>
            <a:r>
              <a:rPr lang="en-US" sz="2000" dirty="0">
                <a:solidFill>
                  <a:schemeClr val="tx1"/>
                </a:solidFill>
              </a:rPr>
              <a:t>. </a:t>
            </a:r>
            <a:r>
              <a:rPr lang="en-US" sz="2000" dirty="0" err="1">
                <a:solidFill>
                  <a:schemeClr val="tx1"/>
                </a:solidFill>
              </a:rPr>
              <a:t>Hoặc</a:t>
            </a:r>
            <a:r>
              <a:rPr lang="en-US" sz="2000" dirty="0">
                <a:solidFill>
                  <a:schemeClr val="tx1"/>
                </a:solidFill>
              </a:rPr>
              <a:t> </a:t>
            </a:r>
            <a:r>
              <a:rPr lang="en-US" sz="2000" dirty="0" err="1">
                <a:solidFill>
                  <a:schemeClr val="tx1"/>
                </a:solidFill>
              </a:rPr>
              <a:t>có</a:t>
            </a:r>
            <a:r>
              <a:rPr lang="en-US" sz="2000" dirty="0">
                <a:solidFill>
                  <a:schemeClr val="tx1"/>
                </a:solidFill>
              </a:rPr>
              <a:t> </a:t>
            </a:r>
            <a:r>
              <a:rPr lang="en-US" sz="2000" dirty="0" err="1">
                <a:solidFill>
                  <a:schemeClr val="tx1"/>
                </a:solidFill>
              </a:rPr>
              <a:t>thể</a:t>
            </a:r>
            <a:r>
              <a:rPr lang="en-US" sz="2000" dirty="0">
                <a:solidFill>
                  <a:schemeClr val="tx1"/>
                </a:solidFill>
              </a:rPr>
              <a:t> </a:t>
            </a:r>
            <a:r>
              <a:rPr lang="en-US" sz="2000" dirty="0" err="1">
                <a:solidFill>
                  <a:schemeClr val="tx1"/>
                </a:solidFill>
              </a:rPr>
              <a:t>cố</a:t>
            </a:r>
            <a:r>
              <a:rPr lang="en-US" sz="2000" dirty="0">
                <a:solidFill>
                  <a:schemeClr val="tx1"/>
                </a:solidFill>
              </a:rPr>
              <a:t> </a:t>
            </a:r>
            <a:r>
              <a:rPr lang="en-US" sz="2000" dirty="0" err="1">
                <a:solidFill>
                  <a:schemeClr val="tx1"/>
                </a:solidFill>
              </a:rPr>
              <a:t>gắng</a:t>
            </a:r>
            <a:r>
              <a:rPr lang="en-US" sz="2000" dirty="0">
                <a:solidFill>
                  <a:schemeClr val="tx1"/>
                </a:solidFill>
              </a:rPr>
              <a:t> </a:t>
            </a:r>
            <a:r>
              <a:rPr lang="en-US" sz="2000" dirty="0" err="1">
                <a:solidFill>
                  <a:schemeClr val="tx1"/>
                </a:solidFill>
              </a:rPr>
              <a:t>chỉ</a:t>
            </a:r>
            <a:r>
              <a:rPr lang="en-US" sz="2000" dirty="0">
                <a:solidFill>
                  <a:schemeClr val="tx1"/>
                </a:solidFill>
              </a:rPr>
              <a:t> </a:t>
            </a:r>
            <a:r>
              <a:rPr lang="en-US" sz="2000" dirty="0" err="1">
                <a:solidFill>
                  <a:schemeClr val="tx1"/>
                </a:solidFill>
              </a:rPr>
              <a:t>ra</a:t>
            </a:r>
            <a:r>
              <a:rPr lang="en-US" sz="2000" dirty="0">
                <a:solidFill>
                  <a:schemeClr val="tx1"/>
                </a:solidFill>
              </a:rPr>
              <a:t> </a:t>
            </a:r>
            <a:r>
              <a:rPr lang="en-US" sz="2000" dirty="0" err="1">
                <a:solidFill>
                  <a:schemeClr val="tx1"/>
                </a:solidFill>
              </a:rPr>
              <a:t>việc</a:t>
            </a:r>
            <a:r>
              <a:rPr lang="en-US" sz="2000" dirty="0">
                <a:solidFill>
                  <a:schemeClr val="tx1"/>
                </a:solidFill>
              </a:rPr>
              <a:t> </a:t>
            </a:r>
            <a:r>
              <a:rPr lang="en-US" sz="2000" dirty="0" err="1">
                <a:solidFill>
                  <a:schemeClr val="tx1"/>
                </a:solidFill>
              </a:rPr>
              <a:t>tồn</a:t>
            </a:r>
            <a:r>
              <a:rPr lang="en-US" sz="2000" dirty="0">
                <a:solidFill>
                  <a:schemeClr val="tx1"/>
                </a:solidFill>
              </a:rPr>
              <a:t> </a:t>
            </a:r>
            <a:r>
              <a:rPr lang="en-US" sz="2000" dirty="0" err="1">
                <a:solidFill>
                  <a:schemeClr val="tx1"/>
                </a:solidFill>
              </a:rPr>
              <a:t>tại</a:t>
            </a:r>
            <a:r>
              <a:rPr lang="en-US" sz="2000" dirty="0">
                <a:solidFill>
                  <a:schemeClr val="tx1"/>
                </a:solidFill>
              </a:rPr>
              <a:t> </a:t>
            </a:r>
            <a:r>
              <a:rPr lang="en-US" sz="2000" dirty="0" err="1">
                <a:solidFill>
                  <a:schemeClr val="tx1"/>
                </a:solidFill>
              </a:rPr>
              <a:t>lỗ</a:t>
            </a:r>
            <a:r>
              <a:rPr lang="en-US" sz="2000" dirty="0">
                <a:solidFill>
                  <a:schemeClr val="tx1"/>
                </a:solidFill>
              </a:rPr>
              <a:t> </a:t>
            </a:r>
            <a:r>
              <a:rPr lang="en-US" sz="2000" dirty="0" err="1">
                <a:solidFill>
                  <a:schemeClr val="tx1"/>
                </a:solidFill>
              </a:rPr>
              <a:t>hổng</a:t>
            </a:r>
            <a:r>
              <a:rPr lang="en-US" sz="2000" dirty="0">
                <a:solidFill>
                  <a:schemeClr val="tx1"/>
                </a:solidFill>
              </a:rPr>
              <a:t> </a:t>
            </a:r>
            <a:r>
              <a:rPr lang="en-US" sz="2000" dirty="0" err="1">
                <a:solidFill>
                  <a:schemeClr val="tx1"/>
                </a:solidFill>
              </a:rPr>
              <a:t>là</a:t>
            </a:r>
            <a:r>
              <a:rPr lang="en-US" sz="2000" dirty="0">
                <a:solidFill>
                  <a:schemeClr val="tx1"/>
                </a:solidFill>
              </a:rPr>
              <a:t> </a:t>
            </a:r>
            <a:r>
              <a:rPr lang="en-US" sz="2000" dirty="0" err="1">
                <a:solidFill>
                  <a:schemeClr val="tx1"/>
                </a:solidFill>
              </a:rPr>
              <a:t>chắc</a:t>
            </a:r>
            <a:r>
              <a:rPr lang="en-US" sz="2000" dirty="0">
                <a:solidFill>
                  <a:schemeClr val="tx1"/>
                </a:solidFill>
              </a:rPr>
              <a:t> </a:t>
            </a:r>
            <a:r>
              <a:rPr lang="en-US" sz="2000" dirty="0" err="1">
                <a:solidFill>
                  <a:schemeClr val="tx1"/>
                </a:solidFill>
              </a:rPr>
              <a:t>chắn</a:t>
            </a:r>
            <a:r>
              <a:rPr lang="en-US" sz="2000" dirty="0">
                <a:solidFill>
                  <a:schemeClr val="tx1"/>
                </a:solidFill>
              </a:rPr>
              <a:t> </a:t>
            </a:r>
            <a:r>
              <a:rPr lang="en-US" sz="2000" dirty="0" err="1">
                <a:solidFill>
                  <a:schemeClr val="tx1"/>
                </a:solidFill>
              </a:rPr>
              <a:t>và</a:t>
            </a:r>
            <a:r>
              <a:rPr lang="en-US" sz="2000" dirty="0">
                <a:solidFill>
                  <a:schemeClr val="tx1"/>
                </a:solidFill>
              </a:rPr>
              <a:t> </a:t>
            </a:r>
            <a:r>
              <a:rPr lang="en-US" sz="2000" dirty="0" err="1">
                <a:solidFill>
                  <a:schemeClr val="tx1"/>
                </a:solidFill>
              </a:rPr>
              <a:t>khi</a:t>
            </a:r>
            <a:r>
              <a:rPr lang="en-US" sz="2000" dirty="0">
                <a:solidFill>
                  <a:schemeClr val="tx1"/>
                </a:solidFill>
              </a:rPr>
              <a:t> </a:t>
            </a:r>
            <a:r>
              <a:rPr lang="en-US" sz="2000" dirty="0" err="1">
                <a:solidFill>
                  <a:schemeClr val="tx1"/>
                </a:solidFill>
              </a:rPr>
              <a:t>đã</a:t>
            </a:r>
            <a:r>
              <a:rPr lang="en-US" sz="2000" dirty="0">
                <a:solidFill>
                  <a:schemeClr val="tx1"/>
                </a:solidFill>
              </a:rPr>
              <a:t> </a:t>
            </a:r>
            <a:r>
              <a:rPr lang="en-US" sz="2000" dirty="0" err="1">
                <a:solidFill>
                  <a:schemeClr val="tx1"/>
                </a:solidFill>
              </a:rPr>
              <a:t>tìm</a:t>
            </a:r>
            <a:r>
              <a:rPr lang="en-US" sz="2000" dirty="0">
                <a:solidFill>
                  <a:schemeClr val="tx1"/>
                </a:solidFill>
              </a:rPr>
              <a:t> đ</a:t>
            </a:r>
            <a:r>
              <a:rPr lang="vi-VN" sz="2000" dirty="0">
                <a:solidFill>
                  <a:schemeClr val="tx1"/>
                </a:solidFill>
              </a:rPr>
              <a:t>ư</a:t>
            </a:r>
            <a:r>
              <a:rPr lang="en-US" sz="2000" dirty="0" err="1">
                <a:solidFill>
                  <a:schemeClr val="tx1"/>
                </a:solidFill>
              </a:rPr>
              <a:t>ợc</a:t>
            </a:r>
            <a:r>
              <a:rPr lang="en-US" sz="2000" dirty="0">
                <a:solidFill>
                  <a:schemeClr val="tx1"/>
                </a:solidFill>
              </a:rPr>
              <a:t> </a:t>
            </a:r>
            <a:r>
              <a:rPr lang="en-US" sz="2000" dirty="0" err="1">
                <a:solidFill>
                  <a:schemeClr val="tx1"/>
                </a:solidFill>
              </a:rPr>
              <a:t>sẽ</a:t>
            </a:r>
            <a:r>
              <a:rPr lang="en-US" sz="2000" dirty="0">
                <a:solidFill>
                  <a:schemeClr val="tx1"/>
                </a:solidFill>
              </a:rPr>
              <a:t> </a:t>
            </a:r>
            <a:r>
              <a:rPr lang="en-US" sz="2000" dirty="0" err="1">
                <a:solidFill>
                  <a:schemeClr val="tx1"/>
                </a:solidFill>
              </a:rPr>
              <a:t>đấu</a:t>
            </a:r>
            <a:r>
              <a:rPr lang="en-US" sz="2000" dirty="0">
                <a:solidFill>
                  <a:schemeClr val="tx1"/>
                </a:solidFill>
              </a:rPr>
              <a:t> </a:t>
            </a:r>
            <a:r>
              <a:rPr lang="en-US" sz="2000" dirty="0" err="1">
                <a:solidFill>
                  <a:schemeClr val="tx1"/>
                </a:solidFill>
              </a:rPr>
              <a:t>tranh</a:t>
            </a:r>
            <a:r>
              <a:rPr lang="en-US" sz="2000" dirty="0">
                <a:solidFill>
                  <a:schemeClr val="tx1"/>
                </a:solidFill>
              </a:rPr>
              <a:t> </a:t>
            </a:r>
            <a:r>
              <a:rPr lang="en-US" sz="2000" dirty="0" err="1">
                <a:solidFill>
                  <a:schemeClr val="tx1"/>
                </a:solidFill>
              </a:rPr>
              <a:t>đến</a:t>
            </a:r>
            <a:r>
              <a:rPr lang="en-US" sz="2000" dirty="0">
                <a:solidFill>
                  <a:schemeClr val="tx1"/>
                </a:solidFill>
              </a:rPr>
              <a:t> </a:t>
            </a:r>
            <a:r>
              <a:rPr lang="en-US" sz="2000" dirty="0" err="1">
                <a:solidFill>
                  <a:schemeClr val="tx1"/>
                </a:solidFill>
              </a:rPr>
              <a:t>cùng</a:t>
            </a:r>
            <a:r>
              <a:rPr lang="en-US" sz="2000" dirty="0">
                <a:solidFill>
                  <a:schemeClr val="tx1"/>
                </a:solidFill>
              </a:rPr>
              <a:t> </a:t>
            </a:r>
            <a:r>
              <a:rPr lang="en-US" sz="2000" dirty="0" err="1">
                <a:solidFill>
                  <a:schemeClr val="tx1"/>
                </a:solidFill>
              </a:rPr>
              <a:t>với</a:t>
            </a:r>
            <a:r>
              <a:rPr lang="en-US" sz="2000" dirty="0">
                <a:solidFill>
                  <a:schemeClr val="tx1"/>
                </a:solidFill>
              </a:rPr>
              <a:t> </a:t>
            </a:r>
            <a:r>
              <a:rPr lang="en-US" sz="2000" dirty="0" err="1">
                <a:solidFill>
                  <a:schemeClr val="tx1"/>
                </a:solidFill>
              </a:rPr>
              <a:t>quan</a:t>
            </a:r>
            <a:r>
              <a:rPr lang="en-US" sz="2000" dirty="0">
                <a:solidFill>
                  <a:schemeClr val="tx1"/>
                </a:solidFill>
              </a:rPr>
              <a:t> </a:t>
            </a:r>
            <a:r>
              <a:rPr lang="en-US" sz="2000" dirty="0" err="1">
                <a:solidFill>
                  <a:schemeClr val="tx1"/>
                </a:solidFill>
              </a:rPr>
              <a:t>điểm</a:t>
            </a:r>
            <a:r>
              <a:rPr lang="en-US" sz="2000" dirty="0">
                <a:solidFill>
                  <a:schemeClr val="tx1"/>
                </a:solidFill>
              </a:rPr>
              <a:t> </a:t>
            </a:r>
            <a:r>
              <a:rPr lang="en-US" sz="2000" dirty="0" err="1">
                <a:solidFill>
                  <a:schemeClr val="tx1"/>
                </a:solidFill>
              </a:rPr>
              <a:t>trái</a:t>
            </a:r>
            <a:r>
              <a:rPr lang="en-US" sz="2000" dirty="0">
                <a:solidFill>
                  <a:schemeClr val="tx1"/>
                </a:solidFill>
              </a:rPr>
              <a:t> ng</a:t>
            </a:r>
            <a:r>
              <a:rPr lang="vi-VN" sz="2000" dirty="0">
                <a:solidFill>
                  <a:schemeClr val="tx1"/>
                </a:solidFill>
              </a:rPr>
              <a:t>ư</a:t>
            </a:r>
            <a:r>
              <a:rPr lang="en-US" sz="2000" dirty="0" err="1">
                <a:solidFill>
                  <a:schemeClr val="tx1"/>
                </a:solidFill>
              </a:rPr>
              <a:t>ợc</a:t>
            </a:r>
            <a:r>
              <a:rPr lang="en-US" sz="2000" dirty="0">
                <a:solidFill>
                  <a:schemeClr val="tx1"/>
                </a:solidFill>
              </a:rPr>
              <a:t> </a:t>
            </a:r>
            <a:r>
              <a:rPr lang="en-US" sz="2000" dirty="0" err="1">
                <a:solidFill>
                  <a:schemeClr val="tx1"/>
                </a:solidFill>
              </a:rPr>
              <a:t>của</a:t>
            </a:r>
            <a:r>
              <a:rPr lang="en-US" sz="2000" dirty="0">
                <a:solidFill>
                  <a:schemeClr val="tx1"/>
                </a:solidFill>
              </a:rPr>
              <a:t> ng</a:t>
            </a:r>
            <a:r>
              <a:rPr lang="vi-VN" sz="2000" dirty="0">
                <a:solidFill>
                  <a:schemeClr val="tx1"/>
                </a:solidFill>
              </a:rPr>
              <a:t>ư</a:t>
            </a:r>
            <a:r>
              <a:rPr lang="en-US" sz="2000" dirty="0" err="1">
                <a:solidFill>
                  <a:schemeClr val="tx1"/>
                </a:solidFill>
              </a:rPr>
              <a:t>ời</a:t>
            </a:r>
            <a:r>
              <a:rPr lang="en-US" sz="2000" dirty="0">
                <a:solidFill>
                  <a:schemeClr val="tx1"/>
                </a:solidFill>
              </a:rPr>
              <a:t> </a:t>
            </a:r>
            <a:r>
              <a:rPr lang="en-US" sz="2000" dirty="0" err="1">
                <a:solidFill>
                  <a:schemeClr val="tx1"/>
                </a:solidFill>
              </a:rPr>
              <a:t>quản</a:t>
            </a:r>
            <a:r>
              <a:rPr lang="en-US" sz="2000" dirty="0">
                <a:solidFill>
                  <a:schemeClr val="tx1"/>
                </a:solidFill>
              </a:rPr>
              <a:t> </a:t>
            </a:r>
            <a:r>
              <a:rPr lang="en-US" sz="2000" dirty="0" err="1">
                <a:solidFill>
                  <a:schemeClr val="tx1"/>
                </a:solidFill>
              </a:rPr>
              <a:t>lý</a:t>
            </a:r>
            <a:r>
              <a:rPr lang="en-US" sz="2000" dirty="0">
                <a:solidFill>
                  <a:schemeClr val="tx1"/>
                </a:solidFill>
              </a:rPr>
              <a:t>.</a:t>
            </a:r>
          </a:p>
          <a:p>
            <a:endParaRPr lang="en-US" dirty="0"/>
          </a:p>
        </p:txBody>
      </p:sp>
    </p:spTree>
    <p:extLst>
      <p:ext uri="{BB962C8B-B14F-4D97-AF65-F5344CB8AC3E}">
        <p14:creationId xmlns:p14="http://schemas.microsoft.com/office/powerpoint/2010/main" val="20872996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5261"/>
            <a:ext cx="8153400" cy="1445669"/>
          </a:xfrm>
        </p:spPr>
        <p:txBody>
          <a:bodyPr>
            <a:normAutofit/>
          </a:bodyPr>
          <a:lstStyle/>
          <a:p>
            <a:pPr algn="l"/>
            <a:r>
              <a:rPr lang="en-US" sz="3600" dirty="0" err="1"/>
              <a:t>Bước</a:t>
            </a:r>
            <a:r>
              <a:rPr lang="en-US" sz="3600" dirty="0"/>
              <a:t> 6:</a:t>
            </a:r>
            <a:r>
              <a:rPr lang="en-US" sz="3600" dirty="0">
                <a:effectLst/>
              </a:rPr>
              <a:t>Sử dụng các phương pháp phân tích nếu 5 bước trên chưa đủ</a:t>
            </a:r>
            <a:endParaRPr lang="en-US" sz="3600" dirty="0"/>
          </a:p>
        </p:txBody>
      </p:sp>
      <p:sp>
        <p:nvSpPr>
          <p:cNvPr id="3" name="Text Placeholder 2"/>
          <p:cNvSpPr>
            <a:spLocks noGrp="1"/>
          </p:cNvSpPr>
          <p:nvPr>
            <p:ph type="body" idx="1"/>
          </p:nvPr>
        </p:nvSpPr>
        <p:spPr>
          <a:xfrm>
            <a:off x="1986998" y="1981200"/>
            <a:ext cx="6699802" cy="4419600"/>
          </a:xfrm>
        </p:spPr>
        <p:txBody>
          <a:bodyPr>
            <a:normAutofit fontScale="92500" lnSpcReduction="20000"/>
          </a:bodyPr>
          <a:lstStyle/>
          <a:p>
            <a:pPr algn="l"/>
            <a:r>
              <a:rPr lang="en-US" dirty="0" err="1"/>
              <a:t>Sử</a:t>
            </a:r>
            <a:r>
              <a:rPr lang="en-US" dirty="0"/>
              <a:t> </a:t>
            </a:r>
            <a:r>
              <a:rPr lang="en-US" dirty="0" err="1"/>
              <a:t>dụng</a:t>
            </a:r>
            <a:r>
              <a:rPr lang="en-US" dirty="0"/>
              <a:t> </a:t>
            </a:r>
            <a:r>
              <a:rPr lang="en-US" dirty="0" err="1"/>
              <a:t>các</a:t>
            </a:r>
            <a:r>
              <a:rPr lang="en-US" dirty="0"/>
              <a:t> </a:t>
            </a:r>
            <a:r>
              <a:rPr lang="en-US" dirty="0" err="1"/>
              <a:t>phương</a:t>
            </a:r>
            <a:r>
              <a:rPr lang="en-US" dirty="0"/>
              <a:t> </a:t>
            </a:r>
            <a:r>
              <a:rPr lang="en-US" dirty="0" err="1"/>
              <a:t>pháp</a:t>
            </a:r>
            <a:r>
              <a:rPr lang="en-US" dirty="0"/>
              <a:t> </a:t>
            </a:r>
            <a:r>
              <a:rPr lang="en-US" dirty="0" err="1"/>
              <a:t>phân</a:t>
            </a:r>
            <a:r>
              <a:rPr lang="en-US" dirty="0"/>
              <a:t> </a:t>
            </a:r>
            <a:r>
              <a:rPr lang="en-US" dirty="0" err="1"/>
              <a:t>tích</a:t>
            </a:r>
            <a:r>
              <a:rPr lang="en-US" dirty="0"/>
              <a:t> Ở </a:t>
            </a:r>
            <a:r>
              <a:rPr lang="en-US" dirty="0" err="1"/>
              <a:t>bước</a:t>
            </a:r>
            <a:r>
              <a:rPr lang="en-US" dirty="0"/>
              <a:t> </a:t>
            </a:r>
            <a:r>
              <a:rPr lang="en-US" dirty="0" err="1"/>
              <a:t>này</a:t>
            </a:r>
            <a:r>
              <a:rPr lang="en-US" dirty="0"/>
              <a:t>, </a:t>
            </a:r>
            <a:r>
              <a:rPr lang="en-US" dirty="0" err="1"/>
              <a:t>chúng</a:t>
            </a:r>
            <a:r>
              <a:rPr lang="en-US" dirty="0"/>
              <a:t> ta </a:t>
            </a:r>
            <a:r>
              <a:rPr lang="en-US" dirty="0" err="1"/>
              <a:t>sẽ</a:t>
            </a:r>
            <a:r>
              <a:rPr lang="en-US" dirty="0"/>
              <a:t> </a:t>
            </a:r>
            <a:r>
              <a:rPr lang="en-US" dirty="0" err="1"/>
              <a:t>vận</a:t>
            </a:r>
            <a:r>
              <a:rPr lang="en-US" dirty="0"/>
              <a:t> </a:t>
            </a:r>
            <a:r>
              <a:rPr lang="en-US" dirty="0" err="1"/>
              <a:t>dụng</a:t>
            </a:r>
            <a:r>
              <a:rPr lang="en-US" dirty="0"/>
              <a:t> </a:t>
            </a:r>
            <a:r>
              <a:rPr lang="en-US" dirty="0" err="1"/>
              <a:t>những</a:t>
            </a:r>
            <a:r>
              <a:rPr lang="en-US" dirty="0"/>
              <a:t> </a:t>
            </a:r>
            <a:r>
              <a:rPr lang="en-US" dirty="0" err="1"/>
              <a:t>quy</a:t>
            </a:r>
            <a:r>
              <a:rPr lang="en-US" dirty="0"/>
              <a:t> </a:t>
            </a:r>
            <a:r>
              <a:rPr lang="en-US" dirty="0" err="1"/>
              <a:t>tắc</a:t>
            </a:r>
            <a:r>
              <a:rPr lang="en-US" dirty="0"/>
              <a:t> </a:t>
            </a:r>
            <a:r>
              <a:rPr lang="en-US" dirty="0" err="1"/>
              <a:t>đạo</a:t>
            </a:r>
            <a:r>
              <a:rPr lang="en-US" dirty="0"/>
              <a:t> </a:t>
            </a:r>
            <a:r>
              <a:rPr lang="en-US" dirty="0" err="1"/>
              <a:t>đức</a:t>
            </a:r>
            <a:r>
              <a:rPr lang="en-US" dirty="0"/>
              <a:t> </a:t>
            </a:r>
            <a:r>
              <a:rPr lang="en-US" dirty="0" err="1"/>
              <a:t>nghề</a:t>
            </a:r>
            <a:r>
              <a:rPr lang="en-US" dirty="0"/>
              <a:t> </a:t>
            </a:r>
            <a:r>
              <a:rPr lang="en-US" dirty="0" err="1"/>
              <a:t>nghiệp</a:t>
            </a:r>
            <a:r>
              <a:rPr lang="en-US" dirty="0"/>
              <a:t> </a:t>
            </a:r>
            <a:r>
              <a:rPr lang="en-US" dirty="0" err="1"/>
              <a:t>phù</a:t>
            </a:r>
            <a:r>
              <a:rPr lang="en-US" dirty="0"/>
              <a:t> </a:t>
            </a:r>
            <a:r>
              <a:rPr lang="en-US" dirty="0" err="1"/>
              <a:t>hợp</a:t>
            </a:r>
            <a:r>
              <a:rPr lang="en-US" dirty="0"/>
              <a:t> </a:t>
            </a:r>
            <a:r>
              <a:rPr lang="en-US" dirty="0" err="1"/>
              <a:t>để</a:t>
            </a:r>
            <a:r>
              <a:rPr lang="en-US" dirty="0"/>
              <a:t> </a:t>
            </a:r>
            <a:r>
              <a:rPr lang="en-US" dirty="0" err="1"/>
              <a:t>phân</a:t>
            </a:r>
            <a:r>
              <a:rPr lang="en-US" dirty="0"/>
              <a:t> </a:t>
            </a:r>
            <a:r>
              <a:rPr lang="en-US" dirty="0" err="1"/>
              <a:t>tích</a:t>
            </a:r>
            <a:r>
              <a:rPr lang="en-US" dirty="0"/>
              <a:t> </a:t>
            </a:r>
            <a:r>
              <a:rPr lang="en-US" dirty="0" err="1"/>
              <a:t>tình</a:t>
            </a:r>
            <a:r>
              <a:rPr lang="en-US" dirty="0"/>
              <a:t> </a:t>
            </a:r>
            <a:r>
              <a:rPr lang="en-US" dirty="0" err="1"/>
              <a:t>huống</a:t>
            </a:r>
            <a:r>
              <a:rPr lang="en-US" dirty="0"/>
              <a:t> </a:t>
            </a:r>
            <a:r>
              <a:rPr lang="en-US" dirty="0" err="1"/>
              <a:t>này</a:t>
            </a:r>
            <a:r>
              <a:rPr lang="en-US" dirty="0"/>
              <a:t>. Ta </a:t>
            </a:r>
            <a:r>
              <a:rPr lang="en-US" dirty="0" err="1"/>
              <a:t>sẽ</a:t>
            </a:r>
            <a:r>
              <a:rPr lang="en-US" dirty="0"/>
              <a:t> </a:t>
            </a:r>
            <a:r>
              <a:rPr lang="en-US" dirty="0" err="1"/>
              <a:t>sử</a:t>
            </a:r>
            <a:r>
              <a:rPr lang="en-US" dirty="0"/>
              <a:t> </a:t>
            </a:r>
            <a:r>
              <a:rPr lang="en-US" dirty="0" err="1"/>
              <a:t>dụng</a:t>
            </a:r>
            <a:r>
              <a:rPr lang="en-US" dirty="0"/>
              <a:t> </a:t>
            </a:r>
            <a:r>
              <a:rPr lang="en-US" dirty="0" err="1"/>
              <a:t>hai</a:t>
            </a:r>
            <a:r>
              <a:rPr lang="en-US" dirty="0"/>
              <a:t> </a:t>
            </a:r>
            <a:r>
              <a:rPr lang="en-US" dirty="0" err="1"/>
              <a:t>tài</a:t>
            </a:r>
            <a:r>
              <a:rPr lang="en-US" dirty="0"/>
              <a:t> </a:t>
            </a:r>
            <a:r>
              <a:rPr lang="en-US" dirty="0" err="1"/>
              <a:t>liệu</a:t>
            </a:r>
            <a:r>
              <a:rPr lang="en-US" dirty="0"/>
              <a:t> “Software Engineering Code of Ethics” </a:t>
            </a:r>
            <a:r>
              <a:rPr lang="en-US" dirty="0" err="1"/>
              <a:t>và</a:t>
            </a:r>
            <a:r>
              <a:rPr lang="en-US" dirty="0"/>
              <a:t> “ACM Code of Ethics and Professional </a:t>
            </a:r>
            <a:r>
              <a:rPr lang="en-US" dirty="0" err="1"/>
              <a:t>Conduct”để</a:t>
            </a:r>
            <a:r>
              <a:rPr lang="en-US" dirty="0"/>
              <a:t> </a:t>
            </a:r>
            <a:r>
              <a:rPr lang="en-US" dirty="0" err="1"/>
              <a:t>phân</a:t>
            </a:r>
            <a:r>
              <a:rPr lang="en-US" dirty="0"/>
              <a:t> </a:t>
            </a:r>
            <a:r>
              <a:rPr lang="en-US" dirty="0" err="1"/>
              <a:t>tích</a:t>
            </a:r>
            <a:r>
              <a:rPr lang="en-US" dirty="0"/>
              <a:t> </a:t>
            </a:r>
            <a:r>
              <a:rPr lang="en-US" dirty="0" err="1"/>
              <a:t>hành</a:t>
            </a:r>
            <a:r>
              <a:rPr lang="en-US" dirty="0"/>
              <a:t> </a:t>
            </a:r>
            <a:r>
              <a:rPr lang="en-US" dirty="0" err="1"/>
              <a:t>động</a:t>
            </a:r>
            <a:r>
              <a:rPr lang="en-US" dirty="0"/>
              <a:t> </a:t>
            </a:r>
            <a:r>
              <a:rPr lang="en-US" dirty="0" err="1"/>
              <a:t>của</a:t>
            </a:r>
            <a:r>
              <a:rPr lang="en-US" dirty="0"/>
              <a:t> </a:t>
            </a:r>
            <a:r>
              <a:rPr lang="en-US" dirty="0" err="1"/>
              <a:t>nhân</a:t>
            </a:r>
            <a:r>
              <a:rPr lang="en-US" dirty="0"/>
              <a:t> </a:t>
            </a:r>
            <a:r>
              <a:rPr lang="en-US" dirty="0" err="1"/>
              <a:t>vật</a:t>
            </a:r>
            <a:r>
              <a:rPr lang="en-US" dirty="0"/>
              <a:t> </a:t>
            </a:r>
            <a:r>
              <a:rPr lang="en-US" dirty="0" err="1"/>
              <a:t>tôi</a:t>
            </a:r>
            <a:r>
              <a:rPr lang="en-US" dirty="0"/>
              <a:t> </a:t>
            </a:r>
            <a:r>
              <a:rPr lang="en-US" dirty="0" err="1"/>
              <a:t>là</a:t>
            </a:r>
            <a:r>
              <a:rPr lang="en-US" dirty="0"/>
              <a:t> </a:t>
            </a:r>
            <a:r>
              <a:rPr lang="en-US" dirty="0" err="1"/>
              <a:t>nên</a:t>
            </a:r>
            <a:r>
              <a:rPr lang="en-US" dirty="0"/>
              <a:t> </a:t>
            </a:r>
            <a:r>
              <a:rPr lang="en-US" dirty="0" err="1"/>
              <a:t>có</a:t>
            </a:r>
            <a:r>
              <a:rPr lang="en-US" dirty="0"/>
              <a:t> </a:t>
            </a:r>
            <a:r>
              <a:rPr lang="en-US" dirty="0" err="1"/>
              <a:t>hành</a:t>
            </a:r>
            <a:r>
              <a:rPr lang="en-US" dirty="0"/>
              <a:t> </a:t>
            </a:r>
            <a:r>
              <a:rPr lang="en-US" dirty="0" err="1"/>
              <a:t>động</a:t>
            </a:r>
            <a:r>
              <a:rPr lang="en-US" dirty="0"/>
              <a:t> </a:t>
            </a:r>
            <a:r>
              <a:rPr lang="en-US" dirty="0" err="1"/>
              <a:t>gì</a:t>
            </a:r>
            <a:r>
              <a:rPr lang="en-US" dirty="0"/>
              <a:t> </a:t>
            </a:r>
            <a:r>
              <a:rPr lang="en-US" dirty="0" err="1"/>
              <a:t>và</a:t>
            </a:r>
            <a:r>
              <a:rPr lang="en-US" dirty="0"/>
              <a:t> </a:t>
            </a:r>
            <a:r>
              <a:rPr lang="en-US" dirty="0" err="1"/>
              <a:t>của</a:t>
            </a:r>
            <a:r>
              <a:rPr lang="en-US" dirty="0"/>
              <a:t> </a:t>
            </a:r>
            <a:r>
              <a:rPr lang="en-US" dirty="0" err="1"/>
              <a:t>người</a:t>
            </a:r>
            <a:r>
              <a:rPr lang="en-US" dirty="0"/>
              <a:t> </a:t>
            </a:r>
            <a:r>
              <a:rPr lang="en-US" dirty="0" err="1"/>
              <a:t>quản</a:t>
            </a:r>
            <a:r>
              <a:rPr lang="en-US" dirty="0"/>
              <a:t> </a:t>
            </a:r>
            <a:r>
              <a:rPr lang="en-US" dirty="0" err="1"/>
              <a:t>lý</a:t>
            </a:r>
            <a:r>
              <a:rPr lang="en-US" dirty="0"/>
              <a:t> </a:t>
            </a:r>
            <a:r>
              <a:rPr lang="en-US" dirty="0" err="1"/>
              <a:t>là</a:t>
            </a:r>
            <a:r>
              <a:rPr lang="en-US" dirty="0"/>
              <a:t> </a:t>
            </a:r>
            <a:r>
              <a:rPr lang="en-US" dirty="0" err="1"/>
              <a:t>việc</a:t>
            </a:r>
            <a:r>
              <a:rPr lang="en-US" dirty="0"/>
              <a:t> </a:t>
            </a:r>
            <a:r>
              <a:rPr lang="en-US" dirty="0" err="1"/>
              <a:t>thờ</a:t>
            </a:r>
            <a:r>
              <a:rPr lang="en-US" dirty="0"/>
              <a:t> ơ </a:t>
            </a:r>
            <a:r>
              <a:rPr lang="en-US" dirty="0" err="1"/>
              <a:t>bỏ</a:t>
            </a:r>
            <a:r>
              <a:rPr lang="en-US" dirty="0"/>
              <a:t> qua </a:t>
            </a:r>
            <a:r>
              <a:rPr lang="en-US" dirty="0" err="1"/>
              <a:t>là</a:t>
            </a:r>
            <a:r>
              <a:rPr lang="en-US" dirty="0"/>
              <a:t> </a:t>
            </a:r>
            <a:r>
              <a:rPr lang="en-US" dirty="0" err="1"/>
              <a:t>có</a:t>
            </a:r>
            <a:r>
              <a:rPr lang="en-US" dirty="0"/>
              <a:t> </a:t>
            </a:r>
            <a:r>
              <a:rPr lang="en-US" dirty="0" err="1"/>
              <a:t>chính</a:t>
            </a:r>
            <a:r>
              <a:rPr lang="en-US" dirty="0"/>
              <a:t> </a:t>
            </a:r>
            <a:r>
              <a:rPr lang="en-US" dirty="0" err="1"/>
              <a:t>xác</a:t>
            </a:r>
            <a:r>
              <a:rPr lang="en-US" dirty="0"/>
              <a:t> hay </a:t>
            </a:r>
            <a:r>
              <a:rPr lang="en-US" dirty="0" err="1"/>
              <a:t>không</a:t>
            </a:r>
            <a:r>
              <a:rPr lang="en-US" dirty="0"/>
              <a:t>.</a:t>
            </a:r>
          </a:p>
          <a:p>
            <a:pPr algn="l"/>
            <a:r>
              <a:rPr lang="en-US" dirty="0" err="1"/>
              <a:t>Luật</a:t>
            </a:r>
            <a:r>
              <a:rPr lang="en-US" dirty="0"/>
              <a:t> </a:t>
            </a:r>
            <a:r>
              <a:rPr lang="en-US" dirty="0" err="1"/>
              <a:t>trong</a:t>
            </a:r>
            <a:r>
              <a:rPr lang="en-US" dirty="0"/>
              <a:t> </a:t>
            </a:r>
            <a:r>
              <a:rPr lang="en-US" dirty="0" err="1"/>
              <a:t>tài</a:t>
            </a:r>
            <a:r>
              <a:rPr lang="en-US" dirty="0"/>
              <a:t> </a:t>
            </a:r>
            <a:r>
              <a:rPr lang="en-US" dirty="0" err="1"/>
              <a:t>liệu</a:t>
            </a:r>
            <a:r>
              <a:rPr lang="en-US" dirty="0"/>
              <a:t> “Software Engineering Code of Ethics</a:t>
            </a:r>
          </a:p>
          <a:p>
            <a:pPr algn="l"/>
            <a:r>
              <a:rPr lang="en-US" dirty="0"/>
              <a:t>1.01. </a:t>
            </a:r>
            <a:r>
              <a:rPr lang="en-US" dirty="0" err="1"/>
              <a:t>Chấp</a:t>
            </a:r>
            <a:r>
              <a:rPr lang="en-US" dirty="0"/>
              <a:t> </a:t>
            </a:r>
            <a:r>
              <a:rPr lang="en-US" dirty="0" err="1"/>
              <a:t>nhận</a:t>
            </a:r>
            <a:r>
              <a:rPr lang="en-US" dirty="0"/>
              <a:t> </a:t>
            </a:r>
            <a:r>
              <a:rPr lang="en-US" dirty="0" err="1"/>
              <a:t>toàn</a:t>
            </a:r>
            <a:r>
              <a:rPr lang="en-US" dirty="0"/>
              <a:t> </a:t>
            </a:r>
            <a:r>
              <a:rPr lang="en-US" dirty="0" err="1"/>
              <a:t>bộ</a:t>
            </a:r>
            <a:r>
              <a:rPr lang="en-US" dirty="0"/>
              <a:t> </a:t>
            </a:r>
            <a:r>
              <a:rPr lang="en-US" dirty="0" err="1"/>
              <a:t>trách</a:t>
            </a:r>
            <a:r>
              <a:rPr lang="en-US" dirty="0"/>
              <a:t> </a:t>
            </a:r>
            <a:r>
              <a:rPr lang="en-US" dirty="0" err="1"/>
              <a:t>nhiệm</a:t>
            </a:r>
            <a:r>
              <a:rPr lang="en-US" dirty="0"/>
              <a:t> </a:t>
            </a:r>
            <a:r>
              <a:rPr lang="en-US" dirty="0" err="1"/>
              <a:t>với</a:t>
            </a:r>
            <a:r>
              <a:rPr lang="en-US" dirty="0"/>
              <a:t> </a:t>
            </a:r>
            <a:r>
              <a:rPr lang="en-US" dirty="0" err="1"/>
              <a:t>công</a:t>
            </a:r>
            <a:r>
              <a:rPr lang="en-US" dirty="0"/>
              <a:t> </a:t>
            </a:r>
            <a:r>
              <a:rPr lang="en-US" dirty="0" err="1"/>
              <a:t>việc</a:t>
            </a:r>
            <a:r>
              <a:rPr lang="en-US" dirty="0"/>
              <a:t> </a:t>
            </a:r>
            <a:r>
              <a:rPr lang="en-US" dirty="0" err="1"/>
              <a:t>của</a:t>
            </a:r>
            <a:r>
              <a:rPr lang="en-US" dirty="0"/>
              <a:t> </a:t>
            </a:r>
            <a:r>
              <a:rPr lang="en-US" dirty="0" err="1"/>
              <a:t>mình</a:t>
            </a:r>
            <a:r>
              <a:rPr lang="en-US" dirty="0"/>
              <a:t>.</a:t>
            </a:r>
          </a:p>
          <a:p>
            <a:pPr algn="l"/>
            <a:r>
              <a:rPr lang="vi-VN" dirty="0"/>
              <a:t>1.03. Chỉ chấp thuận phần mềm nếu họ có niềm tin vững chắc rằng nó an toàn, đáp ứng các yêu cầu kỹ thuật, vượt qua những kiểm tra thích hợp, không làm giảm chất lượng cuộc sống, giảm sự riêng tư hoặc gây hại cho môi trường. Tác động cuối cùng của tác phẩm phải là với lợi ích công cộng.</a:t>
            </a:r>
            <a:endParaRPr lang="en-US" dirty="0"/>
          </a:p>
          <a:p>
            <a:endParaRPr lang="en-US" dirty="0"/>
          </a:p>
        </p:txBody>
      </p:sp>
    </p:spTree>
    <p:extLst>
      <p:ext uri="{BB962C8B-B14F-4D97-AF65-F5344CB8AC3E}">
        <p14:creationId xmlns:p14="http://schemas.microsoft.com/office/powerpoint/2010/main" val="23649244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381000"/>
            <a:ext cx="7515991" cy="1066800"/>
          </a:xfrm>
        </p:spPr>
        <p:txBody>
          <a:bodyPr>
            <a:normAutofit fontScale="90000"/>
          </a:bodyPr>
          <a:lstStyle/>
          <a:p>
            <a:r>
              <a:rPr lang="vi-VN" dirty="0"/>
              <a:t/>
            </a:r>
            <a:br>
              <a:rPr lang="vi-VN" dirty="0"/>
            </a:br>
            <a:r>
              <a:rPr lang="en-US" dirty="0" err="1"/>
              <a:t>Bước</a:t>
            </a:r>
            <a:r>
              <a:rPr lang="en-US" dirty="0"/>
              <a:t> 6:Sử </a:t>
            </a:r>
            <a:r>
              <a:rPr lang="en-US" dirty="0" err="1"/>
              <a:t>dụng</a:t>
            </a:r>
            <a:r>
              <a:rPr lang="en-US" dirty="0"/>
              <a:t> </a:t>
            </a:r>
            <a:r>
              <a:rPr lang="en-US" dirty="0" err="1"/>
              <a:t>các</a:t>
            </a:r>
            <a:r>
              <a:rPr lang="en-US" dirty="0"/>
              <a:t> </a:t>
            </a:r>
            <a:r>
              <a:rPr lang="en-US" dirty="0" err="1"/>
              <a:t>phương</a:t>
            </a:r>
            <a:r>
              <a:rPr lang="en-US" dirty="0"/>
              <a:t> </a:t>
            </a:r>
            <a:r>
              <a:rPr lang="en-US" dirty="0" err="1"/>
              <a:t>pháp</a:t>
            </a:r>
            <a:r>
              <a:rPr lang="en-US" dirty="0"/>
              <a:t> </a:t>
            </a:r>
            <a:r>
              <a:rPr lang="en-US" dirty="0" err="1"/>
              <a:t>phân</a:t>
            </a:r>
            <a:r>
              <a:rPr lang="en-US" dirty="0"/>
              <a:t> </a:t>
            </a:r>
            <a:r>
              <a:rPr lang="en-US" dirty="0" err="1"/>
              <a:t>tích</a:t>
            </a:r>
            <a:r>
              <a:rPr lang="en-US" dirty="0"/>
              <a:t> </a:t>
            </a:r>
            <a:r>
              <a:rPr lang="en-US" dirty="0" err="1"/>
              <a:t>nếu</a:t>
            </a:r>
            <a:r>
              <a:rPr lang="en-US" dirty="0"/>
              <a:t> 5 </a:t>
            </a:r>
            <a:r>
              <a:rPr lang="en-US" dirty="0" err="1"/>
              <a:t>bước</a:t>
            </a:r>
            <a:r>
              <a:rPr lang="en-US" dirty="0"/>
              <a:t> </a:t>
            </a:r>
            <a:r>
              <a:rPr lang="en-US" dirty="0" err="1"/>
              <a:t>trên</a:t>
            </a:r>
            <a:r>
              <a:rPr lang="en-US" dirty="0"/>
              <a:t> </a:t>
            </a:r>
            <a:r>
              <a:rPr lang="en-US" dirty="0" err="1"/>
              <a:t>chưa</a:t>
            </a:r>
            <a:r>
              <a:rPr lang="en-US" dirty="0"/>
              <a:t> </a:t>
            </a:r>
            <a:r>
              <a:rPr lang="en-US" dirty="0" err="1" smtClean="0"/>
              <a:t>đủ</a:t>
            </a:r>
            <a:r>
              <a:rPr lang="en-US" dirty="0" smtClean="0"/>
              <a:t>(</a:t>
            </a:r>
            <a:r>
              <a:rPr lang="en-US" dirty="0" err="1" smtClean="0"/>
              <a:t>tiếp</a:t>
            </a:r>
            <a:r>
              <a:rPr lang="en-US" dirty="0" smtClean="0"/>
              <a:t>)</a:t>
            </a:r>
            <a:endParaRPr lang="en-US" dirty="0"/>
          </a:p>
        </p:txBody>
      </p:sp>
      <p:sp>
        <p:nvSpPr>
          <p:cNvPr id="3" name="Text Placeholder 2"/>
          <p:cNvSpPr>
            <a:spLocks noGrp="1"/>
          </p:cNvSpPr>
          <p:nvPr>
            <p:ph type="body" idx="1"/>
          </p:nvPr>
        </p:nvSpPr>
        <p:spPr>
          <a:xfrm>
            <a:off x="1113524" y="1600200"/>
            <a:ext cx="7515992" cy="4572000"/>
          </a:xfrm>
        </p:spPr>
        <p:txBody>
          <a:bodyPr>
            <a:normAutofit fontScale="85000" lnSpcReduction="20000"/>
          </a:bodyPr>
          <a:lstStyle/>
          <a:p>
            <a:pPr algn="l"/>
            <a:r>
              <a:rPr lang="vi-VN" dirty="0"/>
              <a:t>1,05. Hợp tác trong các nỗ lực để giải quyết các vấn đề lo ngại công cộng nghiêm trọng do phần mềm, cài đặt, bảo trì, hỗ trợ hoặc tài liệu của nó gây ra.</a:t>
            </a:r>
            <a:r>
              <a:rPr lang="en-US" dirty="0"/>
              <a:t/>
            </a:r>
            <a:br>
              <a:rPr lang="en-US" dirty="0"/>
            </a:br>
            <a:r>
              <a:rPr lang="en-US" dirty="0" err="1"/>
              <a:t>Trong</a:t>
            </a:r>
            <a:r>
              <a:rPr lang="en-US" dirty="0"/>
              <a:t> </a:t>
            </a:r>
            <a:r>
              <a:rPr lang="en-US" dirty="0" err="1"/>
              <a:t>tài</a:t>
            </a:r>
            <a:r>
              <a:rPr lang="en-US" dirty="0"/>
              <a:t> </a:t>
            </a:r>
            <a:r>
              <a:rPr lang="en-US" dirty="0" err="1"/>
              <a:t>liệu</a:t>
            </a:r>
            <a:r>
              <a:rPr lang="en-US" dirty="0"/>
              <a:t> </a:t>
            </a:r>
            <a:r>
              <a:rPr lang="en-US" dirty="0" err="1"/>
              <a:t>hướng</a:t>
            </a:r>
            <a:r>
              <a:rPr lang="en-US" dirty="0"/>
              <a:t> </a:t>
            </a:r>
            <a:r>
              <a:rPr lang="en-US" dirty="0" err="1"/>
              <a:t>dẫn</a:t>
            </a:r>
            <a:r>
              <a:rPr lang="en-US" dirty="0"/>
              <a:t> </a:t>
            </a:r>
            <a:r>
              <a:rPr lang="en-US" dirty="0" err="1"/>
              <a:t>của</a:t>
            </a:r>
            <a:r>
              <a:rPr lang="en-US" dirty="0"/>
              <a:t> ACM Code of Ethics and Professional Conduct </a:t>
            </a:r>
            <a:r>
              <a:rPr lang="en-US" dirty="0" err="1"/>
              <a:t>tại</a:t>
            </a:r>
            <a:r>
              <a:rPr lang="en-US" dirty="0"/>
              <a:t> </a:t>
            </a:r>
            <a:r>
              <a:rPr lang="en-US" dirty="0" err="1"/>
              <a:t>phần</a:t>
            </a:r>
            <a:r>
              <a:rPr lang="en-US" dirty="0"/>
              <a:t> 1.2 </a:t>
            </a:r>
            <a:r>
              <a:rPr lang="en-US" dirty="0" err="1"/>
              <a:t>có</a:t>
            </a:r>
            <a:r>
              <a:rPr lang="en-US" dirty="0"/>
              <a:t> </a:t>
            </a:r>
            <a:r>
              <a:rPr lang="en-US" dirty="0" err="1"/>
              <a:t>chỉ</a:t>
            </a:r>
            <a:r>
              <a:rPr lang="en-US" dirty="0"/>
              <a:t> </a:t>
            </a:r>
            <a:r>
              <a:rPr lang="en-US" dirty="0" err="1"/>
              <a:t>ra</a:t>
            </a:r>
            <a:r>
              <a:rPr lang="en-US" dirty="0"/>
              <a:t>: </a:t>
            </a:r>
            <a:br>
              <a:rPr lang="en-US" dirty="0"/>
            </a:br>
            <a:r>
              <a:rPr lang="vi-VN" dirty="0"/>
              <a:t>Để giảm thiểu khả năng gây tổn hại gián tiếp cho người khác, các chuyên gia máy tính phải giảm thiểu các trục trặc bằng cách làm theo các tiêu chuẩn được chấp nhận rộng rãi để thiết kế và thử nghiệm hệ thống. Hơn nữa, thường cần đánh giá hậu quả xã hội của các hệ thống để dự đoán khả năng gây tổn hại nghiêm trọng cho người khác. Nếu các tính năng của hệ thống được trình bày sai cho người dùng, đồng nghiệp hoặc người giám sát, chuyên gia điện toán cá nhân sẽ chịu trách nhiệm về bất kỳ thương tích nào xảy ra.</a:t>
            </a:r>
            <a:br>
              <a:rPr lang="vi-VN" dirty="0"/>
            </a:br>
            <a:r>
              <a:rPr lang="vi-VN" dirty="0"/>
              <a:t>Trong môi trường làm việc chuyên gia tính toán có nghĩa vụ bổ sung để báo cáo bất kỳ dấu hiệu của hệ thống nguy hiểm có thể gây ra thiệt hại cá nhân hoặc xã hội nghiêm trọng. Nếu cấp trên của một người không hành động để giảm bớt hoặc giảm nhẹ những nguy cơ đó, có thể "thổi còi" để giúp khắc phục vấn đề hoặc giảm nguy cơ. Tuy nhiên, việc báo cáo sai lệch hoặc sai lầm về vi phạm có thể gây hại. Trước khi báo cáo vi phạm, tất cả các khía cạnh liên quan của vụ việc phải được đánh giá kỹ lưỡng. Đặc biệt, việc đánh giá rủi ro và trách nhiệm phải đáng tin cậy.</a:t>
            </a:r>
            <a:endParaRPr lang="en-US" dirty="0"/>
          </a:p>
        </p:txBody>
      </p:sp>
    </p:spTree>
    <p:extLst>
      <p:ext uri="{BB962C8B-B14F-4D97-AF65-F5344CB8AC3E}">
        <p14:creationId xmlns:p14="http://schemas.microsoft.com/office/powerpoint/2010/main" val="32560243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381000"/>
            <a:ext cx="6699805" cy="1524000"/>
          </a:xfrm>
        </p:spPr>
        <p:txBody>
          <a:bodyPr>
            <a:normAutofit fontScale="90000"/>
          </a:bodyPr>
          <a:lstStyle/>
          <a:p>
            <a:r>
              <a:rPr lang="en-US" dirty="0" err="1"/>
              <a:t>Bước</a:t>
            </a:r>
            <a:r>
              <a:rPr lang="en-US" dirty="0"/>
              <a:t> 6:Sử </a:t>
            </a:r>
            <a:r>
              <a:rPr lang="en-US" dirty="0" err="1"/>
              <a:t>dụng</a:t>
            </a:r>
            <a:r>
              <a:rPr lang="en-US" dirty="0"/>
              <a:t> </a:t>
            </a:r>
            <a:r>
              <a:rPr lang="en-US" dirty="0" err="1"/>
              <a:t>các</a:t>
            </a:r>
            <a:r>
              <a:rPr lang="en-US" dirty="0"/>
              <a:t> </a:t>
            </a:r>
            <a:r>
              <a:rPr lang="en-US" dirty="0" err="1"/>
              <a:t>phương</a:t>
            </a:r>
            <a:r>
              <a:rPr lang="en-US" dirty="0"/>
              <a:t> </a:t>
            </a:r>
            <a:r>
              <a:rPr lang="en-US" dirty="0" err="1"/>
              <a:t>pháp</a:t>
            </a:r>
            <a:r>
              <a:rPr lang="en-US" dirty="0"/>
              <a:t> </a:t>
            </a:r>
            <a:r>
              <a:rPr lang="en-US" dirty="0" err="1"/>
              <a:t>phân</a:t>
            </a:r>
            <a:r>
              <a:rPr lang="en-US" dirty="0"/>
              <a:t> </a:t>
            </a:r>
            <a:r>
              <a:rPr lang="en-US" dirty="0" err="1"/>
              <a:t>tích</a:t>
            </a:r>
            <a:r>
              <a:rPr lang="en-US" dirty="0"/>
              <a:t> </a:t>
            </a:r>
            <a:r>
              <a:rPr lang="en-US" dirty="0" err="1"/>
              <a:t>nếu</a:t>
            </a:r>
            <a:r>
              <a:rPr lang="en-US" dirty="0"/>
              <a:t> 5 </a:t>
            </a:r>
            <a:r>
              <a:rPr lang="en-US" dirty="0" err="1"/>
              <a:t>bước</a:t>
            </a:r>
            <a:r>
              <a:rPr lang="en-US" dirty="0"/>
              <a:t> </a:t>
            </a:r>
            <a:r>
              <a:rPr lang="en-US" dirty="0" err="1"/>
              <a:t>trên</a:t>
            </a:r>
            <a:r>
              <a:rPr lang="en-US" dirty="0"/>
              <a:t> </a:t>
            </a:r>
            <a:r>
              <a:rPr lang="en-US" dirty="0" err="1"/>
              <a:t>chưa</a:t>
            </a:r>
            <a:r>
              <a:rPr lang="en-US" dirty="0"/>
              <a:t> </a:t>
            </a:r>
            <a:r>
              <a:rPr lang="en-US" dirty="0" err="1"/>
              <a:t>đủ</a:t>
            </a:r>
            <a:r>
              <a:rPr lang="en-US" dirty="0"/>
              <a:t>(</a:t>
            </a:r>
            <a:r>
              <a:rPr lang="en-US" dirty="0" err="1"/>
              <a:t>tiếp</a:t>
            </a:r>
            <a:r>
              <a:rPr lang="en-US" dirty="0"/>
              <a:t>)</a:t>
            </a:r>
            <a:endParaRPr lang="en-US" dirty="0"/>
          </a:p>
        </p:txBody>
      </p:sp>
      <p:sp>
        <p:nvSpPr>
          <p:cNvPr id="3" name="Text Placeholder 2"/>
          <p:cNvSpPr>
            <a:spLocks noGrp="1"/>
          </p:cNvSpPr>
          <p:nvPr>
            <p:ph type="body" idx="1"/>
          </p:nvPr>
        </p:nvSpPr>
        <p:spPr>
          <a:xfrm>
            <a:off x="1986998" y="2057400"/>
            <a:ext cx="6699802" cy="4267200"/>
          </a:xfrm>
        </p:spPr>
        <p:txBody>
          <a:bodyPr>
            <a:normAutofit/>
          </a:bodyPr>
          <a:lstStyle/>
          <a:p>
            <a:pPr algn="l"/>
            <a:r>
              <a:rPr lang="en-US" dirty="0" smtClean="0"/>
              <a:t>Qua </a:t>
            </a:r>
            <a:r>
              <a:rPr lang="en-US" dirty="0" err="1" smtClean="0"/>
              <a:t>các</a:t>
            </a:r>
            <a:r>
              <a:rPr lang="en-US" dirty="0" smtClean="0"/>
              <a:t> </a:t>
            </a:r>
            <a:r>
              <a:rPr lang="en-US" dirty="0" err="1" smtClean="0"/>
              <a:t>điều</a:t>
            </a:r>
            <a:r>
              <a:rPr lang="en-US" dirty="0" smtClean="0"/>
              <a:t> </a:t>
            </a:r>
            <a:r>
              <a:rPr lang="en-US" dirty="0" err="1" smtClean="0"/>
              <a:t>luật</a:t>
            </a:r>
            <a:r>
              <a:rPr lang="en-US" dirty="0" smtClean="0"/>
              <a:t> </a:t>
            </a:r>
            <a:r>
              <a:rPr lang="en-US" dirty="0" err="1" smtClean="0"/>
              <a:t>trên</a:t>
            </a:r>
            <a:r>
              <a:rPr lang="en-US" dirty="0" smtClean="0"/>
              <a:t>. Ta </a:t>
            </a:r>
            <a:r>
              <a:rPr lang="en-US" dirty="0" err="1" smtClean="0"/>
              <a:t>thấy</a:t>
            </a:r>
            <a:r>
              <a:rPr lang="en-US" dirty="0" smtClean="0"/>
              <a:t> </a:t>
            </a:r>
            <a:r>
              <a:rPr lang="en-US" dirty="0" err="1" smtClean="0"/>
              <a:t>nhân</a:t>
            </a:r>
            <a:r>
              <a:rPr lang="en-US" dirty="0" smtClean="0"/>
              <a:t> </a:t>
            </a:r>
            <a:r>
              <a:rPr lang="en-US" dirty="0" err="1" smtClean="0"/>
              <a:t>vật</a:t>
            </a:r>
            <a:r>
              <a:rPr lang="en-US" dirty="0" smtClean="0"/>
              <a:t> </a:t>
            </a:r>
            <a:r>
              <a:rPr lang="en-US" dirty="0" err="1" smtClean="0"/>
              <a:t>tôi</a:t>
            </a:r>
            <a:r>
              <a:rPr lang="en-US" dirty="0" smtClean="0"/>
              <a:t> </a:t>
            </a:r>
            <a:r>
              <a:rPr lang="en-US" dirty="0" err="1" smtClean="0"/>
              <a:t>cần</a:t>
            </a:r>
            <a:r>
              <a:rPr lang="en-US" dirty="0" smtClean="0"/>
              <a:t> </a:t>
            </a:r>
            <a:r>
              <a:rPr lang="en-US" dirty="0" err="1" smtClean="0"/>
              <a:t>lên</a:t>
            </a:r>
            <a:r>
              <a:rPr lang="en-US" dirty="0" smtClean="0"/>
              <a:t> </a:t>
            </a:r>
            <a:r>
              <a:rPr lang="en-US" dirty="0" err="1" smtClean="0"/>
              <a:t>tiếng</a:t>
            </a:r>
            <a:r>
              <a:rPr lang="en-US" dirty="0" smtClean="0"/>
              <a:t> </a:t>
            </a:r>
            <a:r>
              <a:rPr lang="en-US" dirty="0" err="1" smtClean="0"/>
              <a:t>về</a:t>
            </a:r>
            <a:r>
              <a:rPr lang="en-US" dirty="0" smtClean="0"/>
              <a:t> </a:t>
            </a:r>
            <a:r>
              <a:rPr lang="en-US" dirty="0" err="1" smtClean="0"/>
              <a:t>vấn</a:t>
            </a:r>
            <a:r>
              <a:rPr lang="en-US" dirty="0" smtClean="0"/>
              <a:t> </a:t>
            </a:r>
            <a:r>
              <a:rPr lang="en-US" dirty="0" err="1" smtClean="0"/>
              <a:t>đề</a:t>
            </a:r>
            <a:r>
              <a:rPr lang="en-US" dirty="0" smtClean="0"/>
              <a:t> </a:t>
            </a:r>
            <a:r>
              <a:rPr lang="en-US" dirty="0" err="1" smtClean="0"/>
              <a:t>hỏng</a:t>
            </a:r>
            <a:r>
              <a:rPr lang="en-US" dirty="0" smtClean="0"/>
              <a:t> </a:t>
            </a:r>
            <a:r>
              <a:rPr lang="en-US" dirty="0" err="1" smtClean="0"/>
              <a:t>hóc</a:t>
            </a:r>
            <a:r>
              <a:rPr lang="en-US" dirty="0" smtClean="0"/>
              <a:t> </a:t>
            </a:r>
            <a:r>
              <a:rPr lang="en-US" dirty="0" err="1" smtClean="0"/>
              <a:t>của</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Điêu</a:t>
            </a:r>
            <a:r>
              <a:rPr lang="en-US" dirty="0" smtClean="0"/>
              <a:t> </a:t>
            </a:r>
            <a:r>
              <a:rPr lang="en-US" dirty="0" err="1" smtClean="0"/>
              <a:t>này</a:t>
            </a:r>
            <a:r>
              <a:rPr lang="en-US" dirty="0" smtClean="0"/>
              <a:t> </a:t>
            </a:r>
            <a:r>
              <a:rPr lang="en-US" dirty="0" err="1" smtClean="0"/>
              <a:t>ảnh</a:t>
            </a:r>
            <a:r>
              <a:rPr lang="en-US" dirty="0" smtClean="0"/>
              <a:t> </a:t>
            </a:r>
            <a:r>
              <a:rPr lang="en-US" dirty="0" err="1" smtClean="0"/>
              <a:t>hưởng</a:t>
            </a:r>
            <a:r>
              <a:rPr lang="en-US" dirty="0" smtClean="0"/>
              <a:t> </a:t>
            </a:r>
            <a:r>
              <a:rPr lang="en-US" dirty="0" err="1" smtClean="0"/>
              <a:t>đến</a:t>
            </a:r>
            <a:r>
              <a:rPr lang="en-US" dirty="0" smtClean="0"/>
              <a:t> </a:t>
            </a:r>
            <a:r>
              <a:rPr lang="en-US" dirty="0" err="1" smtClean="0"/>
              <a:t>chất</a:t>
            </a:r>
            <a:r>
              <a:rPr lang="en-US" dirty="0" smtClean="0"/>
              <a:t> </a:t>
            </a:r>
            <a:r>
              <a:rPr lang="en-US" dirty="0" err="1" smtClean="0"/>
              <a:t>lượng</a:t>
            </a:r>
            <a:r>
              <a:rPr lang="en-US" dirty="0" smtClean="0"/>
              <a:t> </a:t>
            </a:r>
            <a:r>
              <a:rPr lang="en-US" dirty="0" err="1" smtClean="0"/>
              <a:t>sản</a:t>
            </a:r>
            <a:r>
              <a:rPr lang="en-US" dirty="0" smtClean="0"/>
              <a:t> </a:t>
            </a:r>
            <a:r>
              <a:rPr lang="en-US" dirty="0" err="1" smtClean="0"/>
              <a:t>phẩm</a:t>
            </a:r>
            <a:r>
              <a:rPr lang="en-US" dirty="0" smtClean="0"/>
              <a:t> </a:t>
            </a:r>
            <a:r>
              <a:rPr lang="en-US" dirty="0" err="1" smtClean="0"/>
              <a:t>cũng</a:t>
            </a:r>
            <a:r>
              <a:rPr lang="en-US" dirty="0" smtClean="0"/>
              <a:t> </a:t>
            </a:r>
            <a:r>
              <a:rPr lang="en-US" dirty="0" err="1" smtClean="0"/>
              <a:t>như</a:t>
            </a:r>
            <a:r>
              <a:rPr lang="en-US" dirty="0" smtClean="0"/>
              <a:t> an </a:t>
            </a:r>
            <a:r>
              <a:rPr lang="en-US" dirty="0" err="1" smtClean="0"/>
              <a:t>toàn</a:t>
            </a:r>
            <a:r>
              <a:rPr lang="en-US" dirty="0" smtClean="0"/>
              <a:t> </a:t>
            </a:r>
            <a:r>
              <a:rPr lang="en-US" dirty="0" err="1" smtClean="0"/>
              <a:t>của</a:t>
            </a:r>
            <a:r>
              <a:rPr lang="en-US" dirty="0" smtClean="0"/>
              <a:t> </a:t>
            </a:r>
            <a:r>
              <a:rPr lang="en-US" dirty="0" err="1" smtClean="0"/>
              <a:t>người</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sau</a:t>
            </a:r>
            <a:r>
              <a:rPr lang="en-US" dirty="0" smtClean="0"/>
              <a:t> </a:t>
            </a:r>
            <a:r>
              <a:rPr lang="en-US" dirty="0" err="1" smtClean="0"/>
              <a:t>này</a:t>
            </a:r>
            <a:r>
              <a:rPr lang="en-US" dirty="0" smtClean="0"/>
              <a:t>.</a:t>
            </a:r>
          </a:p>
          <a:p>
            <a:pPr algn="l"/>
            <a:r>
              <a:rPr lang="en-US" dirty="0" err="1" smtClean="0"/>
              <a:t>Còn</a:t>
            </a:r>
            <a:r>
              <a:rPr lang="en-US" dirty="0" smtClean="0"/>
              <a:t> </a:t>
            </a:r>
            <a:r>
              <a:rPr lang="en-US" dirty="0" err="1" smtClean="0"/>
              <a:t>người</a:t>
            </a:r>
            <a:r>
              <a:rPr lang="en-US" dirty="0" smtClean="0"/>
              <a:t> </a:t>
            </a:r>
            <a:r>
              <a:rPr lang="en-US" dirty="0" err="1" smtClean="0"/>
              <a:t>quản</a:t>
            </a:r>
            <a:r>
              <a:rPr lang="en-US" dirty="0" smtClean="0"/>
              <a:t> </a:t>
            </a:r>
            <a:r>
              <a:rPr lang="en-US" dirty="0" err="1" smtClean="0"/>
              <a:t>lý</a:t>
            </a:r>
            <a:r>
              <a:rPr lang="en-US" dirty="0" smtClean="0"/>
              <a:t> </a:t>
            </a:r>
            <a:r>
              <a:rPr lang="en-US" dirty="0" err="1" smtClean="0"/>
              <a:t>thì</a:t>
            </a:r>
            <a:r>
              <a:rPr lang="en-US" dirty="0" smtClean="0"/>
              <a:t> </a:t>
            </a:r>
            <a:r>
              <a:rPr lang="en-US" dirty="0" err="1" smtClean="0"/>
              <a:t>không</a:t>
            </a:r>
            <a:r>
              <a:rPr lang="en-US" dirty="0" smtClean="0"/>
              <a:t> </a:t>
            </a:r>
            <a:r>
              <a:rPr lang="en-US" dirty="0" err="1" smtClean="0"/>
              <a:t>thể</a:t>
            </a:r>
            <a:r>
              <a:rPr lang="en-US" dirty="0" smtClean="0"/>
              <a:t> </a:t>
            </a:r>
            <a:r>
              <a:rPr lang="en-US" dirty="0" err="1" smtClean="0"/>
              <a:t>thờ</a:t>
            </a:r>
            <a:r>
              <a:rPr lang="en-US" dirty="0" smtClean="0"/>
              <a:t> ơ </a:t>
            </a:r>
            <a:r>
              <a:rPr lang="en-US" dirty="0" err="1" smtClean="0"/>
              <a:t>trước</a:t>
            </a:r>
            <a:r>
              <a:rPr lang="en-US" dirty="0" smtClean="0"/>
              <a:t> </a:t>
            </a:r>
            <a:r>
              <a:rPr lang="en-US" dirty="0" err="1" smtClean="0"/>
              <a:t>vấn</a:t>
            </a:r>
            <a:r>
              <a:rPr lang="en-US" dirty="0" smtClean="0"/>
              <a:t> </a:t>
            </a:r>
            <a:r>
              <a:rPr lang="en-US" dirty="0" err="1" smtClean="0"/>
              <a:t>đề</a:t>
            </a:r>
            <a:r>
              <a:rPr lang="en-US" dirty="0" smtClean="0"/>
              <a:t> </a:t>
            </a:r>
            <a:r>
              <a:rPr lang="en-US" dirty="0" err="1" smtClean="0"/>
              <a:t>về</a:t>
            </a:r>
            <a:r>
              <a:rPr lang="en-US" dirty="0" smtClean="0"/>
              <a:t> </a:t>
            </a:r>
            <a:r>
              <a:rPr lang="en-US" dirty="0" err="1" smtClean="0"/>
              <a:t>lổ</a:t>
            </a:r>
            <a:r>
              <a:rPr lang="en-US" dirty="0" smtClean="0"/>
              <a:t> </a:t>
            </a:r>
            <a:r>
              <a:rPr lang="en-US" dirty="0" err="1" smtClean="0"/>
              <a:t>hổng</a:t>
            </a:r>
            <a:r>
              <a:rPr lang="en-US" dirty="0" smtClean="0"/>
              <a:t> </a:t>
            </a:r>
            <a:r>
              <a:rPr lang="en-US" dirty="0" err="1" smtClean="0"/>
              <a:t>được</a:t>
            </a:r>
            <a:r>
              <a:rPr lang="en-US" dirty="0" smtClean="0"/>
              <a:t> </a:t>
            </a:r>
            <a:r>
              <a:rPr lang="en-US" dirty="0" err="1" smtClean="0"/>
              <a:t>đưa</a:t>
            </a:r>
            <a:r>
              <a:rPr lang="en-US" dirty="0" smtClean="0"/>
              <a:t> </a:t>
            </a:r>
            <a:r>
              <a:rPr lang="en-US" dirty="0" err="1" smtClean="0"/>
              <a:t>ra.</a:t>
            </a:r>
            <a:r>
              <a:rPr lang="en-US" dirty="0" smtClean="0"/>
              <a:t> </a:t>
            </a:r>
            <a:r>
              <a:rPr lang="en-US" dirty="0" err="1" smtClean="0"/>
              <a:t>Phải</a:t>
            </a:r>
            <a:r>
              <a:rPr lang="en-US" dirty="0" smtClean="0"/>
              <a:t> </a:t>
            </a:r>
            <a:r>
              <a:rPr lang="en-US" dirty="0" err="1" smtClean="0"/>
              <a:t>chắc</a:t>
            </a:r>
            <a:r>
              <a:rPr lang="en-US" dirty="0" smtClean="0"/>
              <a:t> </a:t>
            </a:r>
            <a:r>
              <a:rPr lang="en-US" dirty="0" err="1" smtClean="0"/>
              <a:t>chắn</a:t>
            </a:r>
            <a:r>
              <a:rPr lang="en-US" dirty="0" smtClean="0"/>
              <a:t> </a:t>
            </a:r>
            <a:r>
              <a:rPr lang="en-US" dirty="0" err="1" smtClean="0"/>
              <a:t>về</a:t>
            </a:r>
            <a:r>
              <a:rPr lang="en-US" dirty="0" smtClean="0"/>
              <a:t> </a:t>
            </a:r>
            <a:r>
              <a:rPr lang="en-US" dirty="0" err="1" smtClean="0"/>
              <a:t>độ</a:t>
            </a:r>
            <a:r>
              <a:rPr lang="en-US" dirty="0" smtClean="0"/>
              <a:t> an </a:t>
            </a:r>
            <a:r>
              <a:rPr lang="en-US" dirty="0" err="1" smtClean="0"/>
              <a:t>toàn</a:t>
            </a:r>
            <a:r>
              <a:rPr lang="en-US" dirty="0" smtClean="0"/>
              <a:t> </a:t>
            </a:r>
            <a:r>
              <a:rPr lang="en-US" dirty="0" err="1" smtClean="0"/>
              <a:t>của</a:t>
            </a:r>
            <a:r>
              <a:rPr lang="en-US" dirty="0" smtClean="0"/>
              <a:t> </a:t>
            </a:r>
            <a:r>
              <a:rPr lang="en-US" dirty="0" err="1" smtClean="0"/>
              <a:t>sản</a:t>
            </a:r>
            <a:r>
              <a:rPr lang="en-US" dirty="0" smtClean="0"/>
              <a:t> </a:t>
            </a:r>
            <a:r>
              <a:rPr lang="en-US" dirty="0" err="1" smtClean="0"/>
              <a:t>phẩm</a:t>
            </a:r>
            <a:r>
              <a:rPr lang="en-US" dirty="0" smtClean="0"/>
              <a:t> </a:t>
            </a:r>
            <a:r>
              <a:rPr lang="en-US" dirty="0" err="1" smtClean="0"/>
              <a:t>cũng</a:t>
            </a:r>
            <a:r>
              <a:rPr lang="en-US" dirty="0" smtClean="0"/>
              <a:t> </a:t>
            </a:r>
            <a:r>
              <a:rPr lang="en-US" dirty="0" err="1" smtClean="0"/>
              <a:t>như</a:t>
            </a:r>
            <a:r>
              <a:rPr lang="en-US" dirty="0" smtClean="0"/>
              <a:t> </a:t>
            </a:r>
            <a:r>
              <a:rPr lang="en-US" dirty="0" err="1" smtClean="0"/>
              <a:t>lắng</a:t>
            </a:r>
            <a:r>
              <a:rPr lang="en-US" dirty="0" smtClean="0"/>
              <a:t> </a:t>
            </a:r>
            <a:r>
              <a:rPr lang="en-US" dirty="0" err="1" smtClean="0"/>
              <a:t>nghe</a:t>
            </a:r>
            <a:r>
              <a:rPr lang="en-US" dirty="0" smtClean="0"/>
              <a:t> ý </a:t>
            </a:r>
            <a:r>
              <a:rPr lang="en-US" dirty="0" err="1" smtClean="0"/>
              <a:t>kiến</a:t>
            </a:r>
            <a:r>
              <a:rPr lang="en-US" dirty="0" smtClean="0"/>
              <a:t> </a:t>
            </a:r>
            <a:r>
              <a:rPr lang="en-US" dirty="0" err="1" smtClean="0"/>
              <a:t>của</a:t>
            </a:r>
            <a:r>
              <a:rPr lang="en-US" dirty="0" smtClean="0"/>
              <a:t> </a:t>
            </a:r>
            <a:r>
              <a:rPr lang="en-US" dirty="0" err="1" smtClean="0"/>
              <a:t>các</a:t>
            </a:r>
            <a:r>
              <a:rPr lang="en-US" dirty="0" smtClean="0"/>
              <a:t> </a:t>
            </a:r>
            <a:r>
              <a:rPr lang="en-US" dirty="0" err="1" smtClean="0"/>
              <a:t>thành</a:t>
            </a:r>
            <a:r>
              <a:rPr lang="en-US" dirty="0" smtClean="0"/>
              <a:t> </a:t>
            </a:r>
            <a:r>
              <a:rPr lang="en-US" dirty="0" err="1" smtClean="0"/>
              <a:t>viên</a:t>
            </a:r>
            <a:r>
              <a:rPr lang="en-US" dirty="0" smtClean="0"/>
              <a:t> </a:t>
            </a:r>
            <a:r>
              <a:rPr lang="en-US" dirty="0" err="1" smtClean="0"/>
              <a:t>trong</a:t>
            </a:r>
            <a:r>
              <a:rPr lang="en-US" dirty="0" smtClean="0"/>
              <a:t> </a:t>
            </a:r>
            <a:r>
              <a:rPr lang="en-US" dirty="0" err="1" smtClean="0"/>
              <a:t>nhóm</a:t>
            </a:r>
            <a:r>
              <a:rPr lang="en-US" dirty="0" smtClean="0"/>
              <a:t>.</a:t>
            </a:r>
          </a:p>
          <a:p>
            <a:endParaRPr lang="en-US" dirty="0"/>
          </a:p>
        </p:txBody>
      </p:sp>
    </p:spTree>
    <p:extLst>
      <p:ext uri="{BB962C8B-B14F-4D97-AF65-F5344CB8AC3E}">
        <p14:creationId xmlns:p14="http://schemas.microsoft.com/office/powerpoint/2010/main" val="11669912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381000"/>
            <a:ext cx="6699805" cy="860400"/>
          </a:xfrm>
        </p:spPr>
        <p:txBody>
          <a:bodyPr/>
          <a:lstStyle/>
          <a:p>
            <a:pPr algn="l"/>
            <a:r>
              <a:rPr lang="en-US" sz="3600" dirty="0">
                <a:effectLst/>
              </a:rPr>
              <a:t>Bước 7: Rút ra kết luận</a:t>
            </a:r>
            <a:endParaRPr lang="en-US" sz="3600" dirty="0"/>
          </a:p>
        </p:txBody>
      </p:sp>
      <p:sp>
        <p:nvSpPr>
          <p:cNvPr id="3" name="Text Placeholder 2"/>
          <p:cNvSpPr>
            <a:spLocks noGrp="1"/>
          </p:cNvSpPr>
          <p:nvPr>
            <p:ph type="body" idx="1"/>
          </p:nvPr>
        </p:nvSpPr>
        <p:spPr>
          <a:xfrm>
            <a:off x="1986998" y="1219200"/>
            <a:ext cx="6699802" cy="5334000"/>
          </a:xfrm>
        </p:spPr>
        <p:txBody>
          <a:bodyPr>
            <a:normAutofit fontScale="92500" lnSpcReduction="20000"/>
          </a:bodyPr>
          <a:lstStyle/>
          <a:p>
            <a:pPr algn="l">
              <a:buFont typeface="Wingdings" panose="05000000000000000000" pitchFamily="2" charset="2"/>
              <a:buChar char="v"/>
            </a:pPr>
            <a:r>
              <a:rPr lang="en-US" dirty="0" err="1">
                <a:latin typeface="Arial" panose="020B0604020202020204" pitchFamily="34" charset="0"/>
                <a:cs typeface="Arial" panose="020B0604020202020204" pitchFamily="34" charset="0"/>
              </a:rPr>
              <a:t>Rút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ra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kết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luận</a:t>
            </a:r>
            <a:r>
              <a:rPr lang="en-US" dirty="0">
                <a:latin typeface="Arial" panose="020B0604020202020204" pitchFamily="34" charset="0"/>
                <a:cs typeface="Arial" panose="020B0604020202020204" pitchFamily="34" charset="0"/>
              </a:rPr>
              <a:t>:</a:t>
            </a:r>
          </a:p>
          <a:p>
            <a:pPr algn="l">
              <a:buFont typeface="Wingdings" panose="05000000000000000000" pitchFamily="2" charset="2"/>
              <a:buChar char="Ø"/>
            </a:pPr>
            <a:r>
              <a:rPr lang="en-US" dirty="0" err="1">
                <a:latin typeface="Arial" panose="020B0604020202020204" pitchFamily="34" charset="0"/>
                <a:cs typeface="Arial" panose="020B0604020202020204" pitchFamily="34" charset="0"/>
              </a:rPr>
              <a:t>Với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tất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cả</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những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gì</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đã</a:t>
            </a:r>
            <a:r>
              <a:rPr lang="en-US" dirty="0">
                <a:latin typeface="Arial" panose="020B0604020202020204" pitchFamily="34" charset="0"/>
                <a:cs typeface="Arial" panose="020B0604020202020204" pitchFamily="34" charset="0"/>
              </a:rPr>
              <a:t> đ</a:t>
            </a:r>
            <a:r>
              <a:rPr lang="vi-VN" dirty="0">
                <a:latin typeface="Arial" panose="020B0604020202020204" pitchFamily="34" charset="0"/>
                <a:cs typeface="Arial" panose="020B0604020202020204" pitchFamily="34" charset="0"/>
              </a:rPr>
              <a:t>ư</a:t>
            </a:r>
            <a:r>
              <a:rPr lang="en-US" dirty="0" err="1">
                <a:latin typeface="Arial" panose="020B0604020202020204" pitchFamily="34" charset="0"/>
                <a:cs typeface="Arial" panose="020B0604020202020204" pitchFamily="34" charset="0"/>
              </a:rPr>
              <a:t>ợc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nói</a:t>
            </a:r>
            <a:r>
              <a:rPr lang="en-US" dirty="0">
                <a:latin typeface="Arial" panose="020B0604020202020204" pitchFamily="34" charset="0"/>
                <a:cs typeface="Arial" panose="020B0604020202020204" pitchFamily="34" charset="0"/>
              </a:rPr>
              <a:t> ở </a:t>
            </a:r>
            <a:r>
              <a:rPr lang="en-US" dirty="0" err="1">
                <a:latin typeface="Arial" panose="020B0604020202020204" pitchFamily="34" charset="0"/>
                <a:cs typeface="Arial" panose="020B0604020202020204" pitchFamily="34" charset="0"/>
              </a:rPr>
              <a:t>trên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chúng</a:t>
            </a:r>
            <a:r>
              <a:rPr lang="en-US" dirty="0">
                <a:latin typeface="Arial" panose="020B0604020202020204" pitchFamily="34" charset="0"/>
                <a:cs typeface="Arial" panose="020B0604020202020204" pitchFamily="34" charset="0"/>
              </a:rPr>
              <a:t> ta </a:t>
            </a:r>
            <a:r>
              <a:rPr lang="en-US" dirty="0" err="1">
                <a:latin typeface="Arial" panose="020B0604020202020204" pitchFamily="34" charset="0"/>
                <a:cs typeface="Arial" panose="020B0604020202020204" pitchFamily="34" charset="0"/>
              </a:rPr>
              <a:t>có</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thể</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rút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ra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kết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luận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Nhân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vật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tôi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thành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viên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trong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nhóm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đã</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phát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hiện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ra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lỗ</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hổng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có</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thể</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gây</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nguy</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hiểm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ng</a:t>
            </a:r>
            <a:r>
              <a:rPr lang="vi-VN" dirty="0">
                <a:latin typeface="Arial" panose="020B0604020202020204" pitchFamily="34" charset="0"/>
                <a:cs typeface="Arial" panose="020B0604020202020204" pitchFamily="34" charset="0"/>
              </a:rPr>
              <a:t>ư</a:t>
            </a:r>
            <a:r>
              <a:rPr lang="en-US" dirty="0" err="1">
                <a:latin typeface="Arial" panose="020B0604020202020204" pitchFamily="34" charset="0"/>
                <a:cs typeface="Arial" panose="020B0604020202020204" pitchFamily="34" charset="0"/>
              </a:rPr>
              <a:t>ời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sử</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dụng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đặc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biệt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đây</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lại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trên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hệ</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thống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kiểm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soát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chạm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của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xe</a:t>
            </a:r>
            <a:r>
              <a:rPr lang="en-US" dirty="0">
                <a:latin typeface="Arial" panose="020B0604020202020204" pitchFamily="34" charset="0"/>
                <a:cs typeface="Arial" panose="020B0604020202020204" pitchFamily="34" charset="0"/>
              </a:rPr>
              <a:t> ô </a:t>
            </a:r>
            <a:r>
              <a:rPr lang="en-US" dirty="0" err="1">
                <a:latin typeface="Arial" panose="020B0604020202020204" pitchFamily="34" charset="0"/>
                <a:cs typeface="Arial" panose="020B0604020202020204" pitchFamily="34" charset="0"/>
              </a:rPr>
              <a:t>tô</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nên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nếu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ng</a:t>
            </a:r>
            <a:r>
              <a:rPr lang="vi-VN" dirty="0">
                <a:latin typeface="Arial" panose="020B0604020202020204" pitchFamily="34" charset="0"/>
                <a:cs typeface="Arial" panose="020B0604020202020204" pitchFamily="34" charset="0"/>
              </a:rPr>
              <a:t>ư</a:t>
            </a:r>
            <a:r>
              <a:rPr lang="en-US" dirty="0" err="1">
                <a:latin typeface="Arial" panose="020B0604020202020204" pitchFamily="34" charset="0"/>
                <a:cs typeface="Arial" panose="020B0604020202020204" pitchFamily="34" charset="0"/>
              </a:rPr>
              <a:t>ời</a:t>
            </a:r>
            <a:r>
              <a:rPr lang="en-US" dirty="0">
                <a:latin typeface="Arial" panose="020B0604020202020204" pitchFamily="34" charset="0"/>
                <a:cs typeface="Arial" panose="020B0604020202020204" pitchFamily="34" charset="0"/>
              </a:rPr>
              <a:t> dung </a:t>
            </a:r>
            <a:r>
              <a:rPr lang="en-US" dirty="0" err="1">
                <a:latin typeface="Arial" panose="020B0604020202020204" pitchFamily="34" charset="0"/>
                <a:cs typeface="Arial" panose="020B0604020202020204" pitchFamily="34" charset="0"/>
              </a:rPr>
              <a:t>gặp</a:t>
            </a:r>
            <a:r>
              <a:rPr lang="en-US" dirty="0">
                <a:latin typeface="Arial" panose="020B0604020202020204" pitchFamily="34" charset="0"/>
                <a:cs typeface="Arial" panose="020B0604020202020204" pitchFamily="34" charset="0"/>
              </a:rPr>
              <a:t> tai </a:t>
            </a:r>
            <a:r>
              <a:rPr lang="en-US" dirty="0" err="1">
                <a:latin typeface="Arial" panose="020B0604020202020204" pitchFamily="34" charset="0"/>
                <a:cs typeface="Arial" panose="020B0604020202020204" pitchFamily="34" charset="0"/>
              </a:rPr>
              <a:t>nạn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giao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thông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thì</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rất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có</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thể</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nguy</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hiểm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đến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cả</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tính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mạng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ng</a:t>
            </a:r>
            <a:r>
              <a:rPr lang="vi-VN" dirty="0">
                <a:latin typeface="Arial" panose="020B0604020202020204" pitchFamily="34" charset="0"/>
                <a:cs typeface="Arial" panose="020B0604020202020204" pitchFamily="34" charset="0"/>
              </a:rPr>
              <a:t>ư</a:t>
            </a:r>
            <a:r>
              <a:rPr lang="en-US" dirty="0" err="1">
                <a:latin typeface="Arial" panose="020B0604020202020204" pitchFamily="34" charset="0"/>
                <a:cs typeface="Arial" panose="020B0604020202020204" pitchFamily="34" charset="0"/>
              </a:rPr>
              <a:t>ời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dùng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sản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phẩm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đó</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Về</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mặt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đạo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đức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thì</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nhân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vật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tôi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đã</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có</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trách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nhiệm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với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công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việc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khi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phát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hiện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ra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lỗ</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hổng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đó</a:t>
            </a:r>
            <a:r>
              <a:rPr lang="en-US" dirty="0">
                <a:latin typeface="Arial" panose="020B0604020202020204" pitchFamily="34" charset="0"/>
                <a:cs typeface="Arial" panose="020B0604020202020204" pitchFamily="34" charset="0"/>
              </a:rPr>
              <a:t>.</a:t>
            </a:r>
          </a:p>
          <a:p>
            <a:pPr algn="l">
              <a:buFont typeface="Wingdings" panose="05000000000000000000" pitchFamily="2" charset="2"/>
              <a:buChar char="Ø"/>
            </a:pPr>
            <a:r>
              <a:rPr lang="en-US" b="1" dirty="0" err="1">
                <a:latin typeface="Arial" panose="020B0604020202020204" pitchFamily="34" charset="0"/>
                <a:cs typeface="Arial" panose="020B0604020202020204" pitchFamily="34" charset="0"/>
              </a:rPr>
              <a:t>Thứ</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Hai</a:t>
            </a:r>
            <a:r>
              <a:rPr lang="en-US" i="1" dirty="0">
                <a:latin typeface="Arial" panose="020B0604020202020204" pitchFamily="34" charset="0"/>
                <a:cs typeface="Arial" panose="020B0604020202020204" pitchFamily="34" charset="0"/>
              </a:rPr>
              <a:t>: “</a:t>
            </a:r>
            <a:r>
              <a:rPr lang="vi-VN" i="1" dirty="0">
                <a:latin typeface="Arial" panose="020B0604020202020204" pitchFamily="34" charset="0"/>
                <a:cs typeface="Arial" panose="020B0604020202020204" pitchFamily="34" charset="0"/>
              </a:rPr>
              <a:t>Người quản lý dự án dường như không quan tâm và dự kiến ​​thông báo sớm hoàn thành dự án</a:t>
            </a:r>
            <a:r>
              <a:rPr lang="en-US" i="1"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về</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ng</a:t>
            </a:r>
            <a:r>
              <a:rPr lang="vi-VN" dirty="0">
                <a:latin typeface="Arial" panose="020B0604020202020204" pitchFamily="34" charset="0"/>
                <a:cs typeface="Arial" panose="020B0604020202020204" pitchFamily="34" charset="0"/>
              </a:rPr>
              <a:t>ư</a:t>
            </a:r>
            <a:r>
              <a:rPr lang="en-US" dirty="0" err="1">
                <a:latin typeface="Arial" panose="020B0604020202020204" pitchFamily="34" charset="0"/>
                <a:cs typeface="Arial" panose="020B0604020202020204" pitchFamily="34" charset="0"/>
              </a:rPr>
              <a:t>ời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quản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lý</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anh</a:t>
            </a:r>
            <a:r>
              <a:rPr lang="en-US" dirty="0">
                <a:latin typeface="Arial" panose="020B0604020202020204" pitchFamily="34" charset="0"/>
                <a:cs typeface="Arial" panose="020B0604020202020204" pitchFamily="34" charset="0"/>
              </a:rPr>
              <a:t> ta </a:t>
            </a:r>
            <a:r>
              <a:rPr lang="en-US" dirty="0" err="1">
                <a:latin typeface="Arial" panose="020B0604020202020204" pitchFamily="34" charset="0"/>
                <a:cs typeface="Arial" panose="020B0604020202020204" pitchFamily="34" charset="0"/>
              </a:rPr>
              <a:t>là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ng</a:t>
            </a:r>
            <a:r>
              <a:rPr lang="vi-VN" dirty="0">
                <a:latin typeface="Arial" panose="020B0604020202020204" pitchFamily="34" charset="0"/>
                <a:cs typeface="Arial" panose="020B0604020202020204" pitchFamily="34" charset="0"/>
              </a:rPr>
              <a:t>ư</a:t>
            </a:r>
            <a:r>
              <a:rPr lang="en-US" dirty="0" err="1">
                <a:latin typeface="Arial" panose="020B0604020202020204" pitchFamily="34" charset="0"/>
                <a:cs typeface="Arial" panose="020B0604020202020204" pitchFamily="34" charset="0"/>
              </a:rPr>
              <a:t>ời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đã</a:t>
            </a:r>
            <a:r>
              <a:rPr lang="en-US" dirty="0">
                <a:latin typeface="Arial" panose="020B0604020202020204" pitchFamily="34" charset="0"/>
                <a:cs typeface="Arial" panose="020B0604020202020204" pitchFamily="34" charset="0"/>
              </a:rPr>
              <a:t> vi </a:t>
            </a:r>
            <a:r>
              <a:rPr lang="en-US" dirty="0" err="1">
                <a:latin typeface="Arial" panose="020B0604020202020204" pitchFamily="34" charset="0"/>
                <a:cs typeface="Arial" panose="020B0604020202020204" pitchFamily="34" charset="0"/>
              </a:rPr>
              <a:t>phạm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đạo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đức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nghề</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nghiệp</a:t>
            </a:r>
            <a:r>
              <a:rPr lang="en-US" dirty="0">
                <a:latin typeface="Arial" panose="020B0604020202020204" pitchFamily="34" charset="0"/>
                <a:cs typeface="Arial" panose="020B0604020202020204" pitchFamily="34" charset="0"/>
              </a:rPr>
              <a:t> do </a:t>
            </a:r>
            <a:r>
              <a:rPr lang="en-US" dirty="0" err="1">
                <a:latin typeface="Arial" panose="020B0604020202020204" pitchFamily="34" charset="0"/>
                <a:cs typeface="Arial" panose="020B0604020202020204" pitchFamily="34" charset="0"/>
              </a:rPr>
              <a:t>anh</a:t>
            </a:r>
            <a:r>
              <a:rPr lang="en-US" dirty="0">
                <a:latin typeface="Arial" panose="020B0604020202020204" pitchFamily="34" charset="0"/>
                <a:cs typeface="Arial" panose="020B0604020202020204" pitchFamily="34" charset="0"/>
              </a:rPr>
              <a:t> ta </a:t>
            </a:r>
            <a:r>
              <a:rPr lang="en-US" dirty="0" err="1">
                <a:latin typeface="Arial" panose="020B0604020202020204" pitchFamily="34" charset="0"/>
                <a:cs typeface="Arial" panose="020B0604020202020204" pitchFamily="34" charset="0"/>
              </a:rPr>
              <a:t>đã</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quá</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quan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tâm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đến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lợi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nhuận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a:t>
            </a:r>
            <a:r>
              <a:rPr lang="vi-VN" dirty="0">
                <a:latin typeface="Arial" panose="020B0604020202020204" pitchFamily="34" charset="0"/>
                <a:cs typeface="Arial" panose="020B0604020202020204" pitchFamily="34" charset="0"/>
              </a:rPr>
              <a:t>ư</a:t>
            </a:r>
            <a:r>
              <a:rPr lang="en-US" dirty="0" err="1">
                <a:latin typeface="Arial" panose="020B0604020202020204" pitchFamily="34" charset="0"/>
                <a:cs typeface="Arial" panose="020B0604020202020204" pitchFamily="34" charset="0"/>
              </a:rPr>
              <a:t>ớc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mắt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không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nghĩ</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tới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hậu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quả</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của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sản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phẩm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đó</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khi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tung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ra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thị</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a:t>
            </a:r>
            <a:r>
              <a:rPr lang="vi-VN" dirty="0">
                <a:latin typeface="Arial" panose="020B0604020202020204" pitchFamily="34" charset="0"/>
                <a:cs typeface="Arial" panose="020B0604020202020204" pitchFamily="34" charset="0"/>
              </a:rPr>
              <a:t>ư</a:t>
            </a:r>
            <a:r>
              <a:rPr lang="en-US" dirty="0" err="1">
                <a:latin typeface="Arial" panose="020B0604020202020204" pitchFamily="34" charset="0"/>
                <a:cs typeface="Arial" panose="020B0604020202020204" pitchFamily="34" charset="0"/>
              </a:rPr>
              <a:t>ờng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Điều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này</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có</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thể</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làm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ảnh</a:t>
            </a:r>
            <a:r>
              <a:rPr lang="en-US" dirty="0">
                <a:latin typeface="Arial" panose="020B0604020202020204" pitchFamily="34" charset="0"/>
                <a:cs typeface="Arial" panose="020B0604020202020204" pitchFamily="34" charset="0"/>
              </a:rPr>
              <a:t> h</a:t>
            </a:r>
            <a:r>
              <a:rPr lang="vi-VN" dirty="0">
                <a:latin typeface="Arial" panose="020B0604020202020204" pitchFamily="34" charset="0"/>
                <a:cs typeface="Arial" panose="020B0604020202020204" pitchFamily="34" charset="0"/>
              </a:rPr>
              <a:t>ư</a:t>
            </a:r>
            <a:r>
              <a:rPr lang="en-US" dirty="0" err="1">
                <a:latin typeface="Arial" panose="020B0604020202020204" pitchFamily="34" charset="0"/>
                <a:cs typeface="Arial" panose="020B0604020202020204" pitchFamily="34" charset="0"/>
              </a:rPr>
              <a:t>ởng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tới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uy</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tín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của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công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ty</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cũng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nh</a:t>
            </a:r>
            <a:r>
              <a:rPr lang="vi-VN" dirty="0">
                <a:latin typeface="Arial" panose="020B0604020202020204" pitchFamily="34" charset="0"/>
                <a:cs typeface="Arial" panose="020B0604020202020204" pitchFamily="34" charset="0"/>
              </a:rPr>
              <a:t>ư</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ảnh</a:t>
            </a:r>
            <a:r>
              <a:rPr lang="en-US" dirty="0">
                <a:latin typeface="Arial" panose="020B0604020202020204" pitchFamily="34" charset="0"/>
                <a:cs typeface="Arial" panose="020B0604020202020204" pitchFamily="34" charset="0"/>
              </a:rPr>
              <a:t> h</a:t>
            </a:r>
            <a:r>
              <a:rPr lang="vi-VN" dirty="0">
                <a:latin typeface="Arial" panose="020B0604020202020204" pitchFamily="34" charset="0"/>
                <a:cs typeface="Arial" panose="020B0604020202020204" pitchFamily="34" charset="0"/>
              </a:rPr>
              <a:t>ư</a:t>
            </a:r>
            <a:r>
              <a:rPr lang="en-US" dirty="0" err="1">
                <a:latin typeface="Arial" panose="020B0604020202020204" pitchFamily="34" charset="0"/>
                <a:cs typeface="Arial" panose="020B0604020202020204" pitchFamily="34" charset="0"/>
              </a:rPr>
              <a:t>ởng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tới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tính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mạng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của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ng</a:t>
            </a:r>
            <a:r>
              <a:rPr lang="vi-VN" dirty="0">
                <a:latin typeface="Arial" panose="020B0604020202020204" pitchFamily="34" charset="0"/>
                <a:cs typeface="Arial" panose="020B0604020202020204" pitchFamily="34" charset="0"/>
              </a:rPr>
              <a:t>ư</a:t>
            </a:r>
            <a:r>
              <a:rPr lang="en-US" dirty="0" err="1">
                <a:latin typeface="Arial" panose="020B0604020202020204" pitchFamily="34" charset="0"/>
                <a:cs typeface="Arial" panose="020B0604020202020204" pitchFamily="34" charset="0"/>
              </a:rPr>
              <a:t>ời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sử</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dụng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Không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những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thế</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bản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thân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anh</a:t>
            </a:r>
            <a:r>
              <a:rPr lang="en-US" dirty="0">
                <a:latin typeface="Arial" panose="020B0604020202020204" pitchFamily="34" charset="0"/>
                <a:cs typeface="Arial" panose="020B0604020202020204" pitchFamily="34" charset="0"/>
              </a:rPr>
              <a:t> ta </a:t>
            </a:r>
            <a:r>
              <a:rPr lang="en-US" dirty="0" err="1">
                <a:latin typeface="Arial" panose="020B0604020202020204" pitchFamily="34" charset="0"/>
                <a:cs typeface="Arial" panose="020B0604020202020204" pitchFamily="34" charset="0"/>
              </a:rPr>
              <a:t>cũng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nh</a:t>
            </a:r>
            <a:r>
              <a:rPr lang="vi-VN" dirty="0">
                <a:latin typeface="Arial" panose="020B0604020202020204" pitchFamily="34" charset="0"/>
                <a:cs typeface="Arial" panose="020B0604020202020204" pitchFamily="34" charset="0"/>
              </a:rPr>
              <a:t>ư</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gia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đình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anh</a:t>
            </a:r>
            <a:r>
              <a:rPr lang="en-US" dirty="0">
                <a:latin typeface="Arial" panose="020B0604020202020204" pitchFamily="34" charset="0"/>
                <a:cs typeface="Arial" panose="020B0604020202020204" pitchFamily="34" charset="0"/>
              </a:rPr>
              <a:t> ta </a:t>
            </a:r>
            <a:r>
              <a:rPr lang="en-US" dirty="0" err="1">
                <a:latin typeface="Arial" panose="020B0604020202020204" pitchFamily="34" charset="0"/>
                <a:cs typeface="Arial" panose="020B0604020202020204" pitchFamily="34" charset="0"/>
              </a:rPr>
              <a:t>cũng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sẽ</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phải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chịu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hậu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quả</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nếu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nh</a:t>
            </a:r>
            <a:r>
              <a:rPr lang="vi-VN" dirty="0">
                <a:latin typeface="Arial" panose="020B0604020202020204" pitchFamily="34" charset="0"/>
                <a:cs typeface="Arial" panose="020B0604020202020204" pitchFamily="34" charset="0"/>
              </a:rPr>
              <a:t>ư</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gia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đình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anh</a:t>
            </a:r>
            <a:r>
              <a:rPr lang="en-US" dirty="0">
                <a:latin typeface="Arial" panose="020B0604020202020204" pitchFamily="34" charset="0"/>
                <a:cs typeface="Arial" panose="020B0604020202020204" pitchFamily="34" charset="0"/>
              </a:rPr>
              <a:t> ta </a:t>
            </a:r>
            <a:r>
              <a:rPr lang="en-US" dirty="0" err="1">
                <a:latin typeface="Arial" panose="020B0604020202020204" pitchFamily="34" charset="0"/>
                <a:cs typeface="Arial" panose="020B0604020202020204" pitchFamily="34" charset="0"/>
              </a:rPr>
              <a:t>cũng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sử</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dụng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sản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phẩm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của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công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ty</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anh</a:t>
            </a:r>
            <a:r>
              <a:rPr lang="en-US" dirty="0">
                <a:latin typeface="Arial" panose="020B0604020202020204" pitchFamily="34" charset="0"/>
                <a:cs typeface="Arial" panose="020B0604020202020204" pitchFamily="34" charset="0"/>
              </a:rPr>
              <a:t> ta. </a:t>
            </a:r>
            <a:r>
              <a:rPr lang="en-US" dirty="0" err="1">
                <a:latin typeface="Arial" panose="020B0604020202020204" pitchFamily="34" charset="0"/>
                <a:cs typeface="Arial" panose="020B0604020202020204" pitchFamily="34" charset="0"/>
              </a:rPr>
              <a:t>Đồng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thời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cũng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ảnh</a:t>
            </a:r>
            <a:r>
              <a:rPr lang="en-US" dirty="0">
                <a:latin typeface="Arial" panose="020B0604020202020204" pitchFamily="34" charset="0"/>
                <a:cs typeface="Arial" panose="020B0604020202020204" pitchFamily="34" charset="0"/>
              </a:rPr>
              <a:t> h</a:t>
            </a:r>
            <a:r>
              <a:rPr lang="vi-VN" dirty="0">
                <a:latin typeface="Arial" panose="020B0604020202020204" pitchFamily="34" charset="0"/>
                <a:cs typeface="Arial" panose="020B0604020202020204" pitchFamily="34" charset="0"/>
              </a:rPr>
              <a:t>ư</a:t>
            </a:r>
            <a:r>
              <a:rPr lang="en-US" dirty="0" err="1">
                <a:latin typeface="Arial" panose="020B0604020202020204" pitchFamily="34" charset="0"/>
                <a:cs typeface="Arial" panose="020B0604020202020204" pitchFamily="34" charset="0"/>
              </a:rPr>
              <a:t>ởng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tới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uy</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tín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sự</a:t>
            </a:r>
            <a:r>
              <a:rPr lang="en-US" dirty="0">
                <a:latin typeface="Arial" panose="020B0604020202020204" pitchFamily="34" charset="0"/>
                <a:cs typeface="Arial" panose="020B0604020202020204" pitchFamily="34" charset="0"/>
              </a:rPr>
              <a:t> an </a:t>
            </a:r>
            <a:r>
              <a:rPr lang="en-US" dirty="0" err="1">
                <a:latin typeface="Arial" panose="020B0604020202020204" pitchFamily="34" charset="0"/>
                <a:cs typeface="Arial" panose="020B0604020202020204" pitchFamily="34" charset="0"/>
              </a:rPr>
              <a:t>toàn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khi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sử</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dụng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sản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phẩm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của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thành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viên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trong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nhóm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nói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riêng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công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ty</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anh</a:t>
            </a:r>
            <a:r>
              <a:rPr lang="en-US" dirty="0">
                <a:latin typeface="Arial" panose="020B0604020202020204" pitchFamily="34" charset="0"/>
                <a:cs typeface="Arial" panose="020B0604020202020204" pitchFamily="34" charset="0"/>
              </a:rPr>
              <a:t> ta </a:t>
            </a:r>
            <a:r>
              <a:rPr lang="en-US" dirty="0" err="1">
                <a:latin typeface="Arial" panose="020B0604020202020204" pitchFamily="34" charset="0"/>
                <a:cs typeface="Arial" panose="020B0604020202020204" pitchFamily="34" charset="0"/>
              </a:rPr>
              <a:t>nói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chung</a:t>
            </a:r>
            <a:r>
              <a:rPr lang="en-US" dirty="0">
                <a:latin typeface="Arial" panose="020B0604020202020204" pitchFamily="34" charset="0"/>
                <a:cs typeface="Arial" panose="020B0604020202020204" pitchFamily="34" charset="0"/>
              </a:rPr>
              <a:t>.</a:t>
            </a:r>
            <a:endParaRPr lang="en-US" dirty="0"/>
          </a:p>
        </p:txBody>
      </p:sp>
    </p:spTree>
    <p:extLst>
      <p:ext uri="{BB962C8B-B14F-4D97-AF65-F5344CB8AC3E}">
        <p14:creationId xmlns:p14="http://schemas.microsoft.com/office/powerpoint/2010/main" val="21998160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04800"/>
            <a:ext cx="6699805" cy="860400"/>
          </a:xfrm>
        </p:spPr>
        <p:txBody>
          <a:bodyPr/>
          <a:lstStyle/>
          <a:p>
            <a:pPr algn="l"/>
            <a:r>
              <a:rPr lang="en-US" sz="3600" dirty="0">
                <a:effectLst/>
              </a:rPr>
              <a:t>Bước 8: Rút ra bài học</a:t>
            </a:r>
            <a:endParaRPr lang="en-US" sz="3600" dirty="0"/>
          </a:p>
        </p:txBody>
      </p:sp>
      <p:sp>
        <p:nvSpPr>
          <p:cNvPr id="3" name="Text Placeholder 2"/>
          <p:cNvSpPr>
            <a:spLocks noGrp="1"/>
          </p:cNvSpPr>
          <p:nvPr>
            <p:ph type="body" idx="1"/>
          </p:nvPr>
        </p:nvSpPr>
        <p:spPr>
          <a:xfrm>
            <a:off x="1986998" y="1219200"/>
            <a:ext cx="6699802" cy="5029200"/>
          </a:xfrm>
        </p:spPr>
        <p:txBody>
          <a:bodyPr>
            <a:normAutofit/>
          </a:bodyPr>
          <a:lstStyle/>
          <a:p>
            <a:r>
              <a:rPr lang="en-US" dirty="0"/>
              <a:t> </a:t>
            </a:r>
            <a:r>
              <a:rPr lang="en-US" dirty="0">
                <a:latin typeface="Arial" panose="020B0604020202020204" pitchFamily="34" charset="0"/>
                <a:cs typeface="Arial" panose="020B0604020202020204" pitchFamily="34" charset="0"/>
              </a:rPr>
              <a:t>Ở b</a:t>
            </a:r>
            <a:r>
              <a:rPr lang="vi-VN" dirty="0">
                <a:latin typeface="Arial" panose="020B0604020202020204" pitchFamily="34" charset="0"/>
                <a:cs typeface="Arial" panose="020B0604020202020204" pitchFamily="34" charset="0"/>
              </a:rPr>
              <a:t>ư</a:t>
            </a:r>
            <a:r>
              <a:rPr lang="en-US" dirty="0" err="1">
                <a:latin typeface="Arial" panose="020B0604020202020204" pitchFamily="34" charset="0"/>
                <a:cs typeface="Arial" panose="020B0604020202020204" pitchFamily="34" charset="0"/>
              </a:rPr>
              <a:t>ớc</a:t>
            </a:r>
            <a:r>
              <a:rPr lang="en-US" dirty="0">
                <a:latin typeface="Arial" panose="020B0604020202020204" pitchFamily="34" charset="0"/>
                <a:cs typeface="Arial" panose="020B0604020202020204" pitchFamily="34" charset="0"/>
              </a:rPr>
              <a:t> 7 </a:t>
            </a:r>
            <a:r>
              <a:rPr lang="en-US" dirty="0" err="1">
                <a:latin typeface="Arial" panose="020B0604020202020204" pitchFamily="34" charset="0"/>
                <a:cs typeface="Arial" panose="020B0604020202020204" pitchFamily="34" charset="0"/>
              </a:rPr>
              <a:t>chúng</a:t>
            </a:r>
            <a:r>
              <a:rPr lang="en-US" dirty="0">
                <a:latin typeface="Arial" panose="020B0604020202020204" pitchFamily="34" charset="0"/>
                <a:cs typeface="Arial" panose="020B0604020202020204" pitchFamily="34" charset="0"/>
              </a:rPr>
              <a:t> ta </a:t>
            </a:r>
            <a:r>
              <a:rPr lang="en-US" dirty="0" err="1">
                <a:latin typeface="Arial" panose="020B0604020202020204" pitchFamily="34" charset="0"/>
                <a:cs typeface="Arial" panose="020B0604020202020204" pitchFamily="34" charset="0"/>
              </a:rPr>
              <a:t>đã</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rút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ra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kết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luận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đạo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đức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chính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yếu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của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của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phân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tích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tình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huống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này</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Ngoài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ra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có</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một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số</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bài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học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có</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thể</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học</a:t>
            </a:r>
            <a:r>
              <a:rPr lang="en-US" dirty="0">
                <a:latin typeface="Arial" panose="020B0604020202020204" pitchFamily="34" charset="0"/>
                <a:cs typeface="Arial" panose="020B0604020202020204" pitchFamily="34" charset="0"/>
              </a:rPr>
              <a:t> đ</a:t>
            </a:r>
            <a:r>
              <a:rPr lang="vi-VN" dirty="0">
                <a:latin typeface="Arial" panose="020B0604020202020204" pitchFamily="34" charset="0"/>
                <a:cs typeface="Arial" panose="020B0604020202020204" pitchFamily="34" charset="0"/>
              </a:rPr>
              <a:t>ư</a:t>
            </a:r>
            <a:r>
              <a:rPr lang="en-US" dirty="0" err="1">
                <a:latin typeface="Arial" panose="020B0604020202020204" pitchFamily="34" charset="0"/>
                <a:cs typeface="Arial" panose="020B0604020202020204" pitchFamily="34" charset="0"/>
              </a:rPr>
              <a:t>ợc</a:t>
            </a:r>
            <a:r>
              <a:rPr lang="en-US" dirty="0">
                <a:latin typeface="Arial" panose="020B0604020202020204" pitchFamily="34" charset="0"/>
                <a:cs typeface="Arial" panose="020B0604020202020204" pitchFamily="34" charset="0"/>
              </a:rPr>
              <a:t>: Ng</a:t>
            </a:r>
            <a:r>
              <a:rPr lang="vi-VN" dirty="0">
                <a:latin typeface="Arial" panose="020B0604020202020204" pitchFamily="34" charset="0"/>
                <a:cs typeface="Arial" panose="020B0604020202020204" pitchFamily="34" charset="0"/>
              </a:rPr>
              <a:t>ư</a:t>
            </a:r>
            <a:r>
              <a:rPr lang="en-US" dirty="0" err="1">
                <a:latin typeface="Arial" panose="020B0604020202020204" pitchFamily="34" charset="0"/>
                <a:cs typeface="Arial" panose="020B0604020202020204" pitchFamily="34" charset="0"/>
              </a:rPr>
              <a:t>ời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quản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Lý</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phải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ng</a:t>
            </a:r>
            <a:r>
              <a:rPr lang="vi-VN" dirty="0">
                <a:latin typeface="Arial" panose="020B0604020202020204" pitchFamily="34" charset="0"/>
                <a:cs typeface="Arial" panose="020B0604020202020204" pitchFamily="34" charset="0"/>
              </a:rPr>
              <a:t>ư</a:t>
            </a:r>
            <a:r>
              <a:rPr lang="en-US" dirty="0" err="1">
                <a:latin typeface="Arial" panose="020B0604020202020204" pitchFamily="34" charset="0"/>
                <a:cs typeface="Arial" panose="020B0604020202020204" pitchFamily="34" charset="0"/>
              </a:rPr>
              <a:t>ời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tôn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trọng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nhân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viên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thành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viên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của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mình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phải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ng</a:t>
            </a:r>
            <a:r>
              <a:rPr lang="vi-VN" dirty="0">
                <a:latin typeface="Arial" panose="020B0604020202020204" pitchFamily="34" charset="0"/>
                <a:cs typeface="Arial" panose="020B0604020202020204" pitchFamily="34" charset="0"/>
              </a:rPr>
              <a:t>ư</a:t>
            </a:r>
            <a:r>
              <a:rPr lang="en-US" dirty="0" err="1">
                <a:latin typeface="Arial" panose="020B0604020202020204" pitchFamily="34" charset="0"/>
                <a:cs typeface="Arial" panose="020B0604020202020204" pitchFamily="34" charset="0"/>
              </a:rPr>
              <a:t>ời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đặt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lợi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ích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của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công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ty</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thành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viên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mình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quản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lý</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lên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hàng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đầu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không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vì</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lợi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ích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a:t>
            </a:r>
            <a:r>
              <a:rPr lang="vi-VN" dirty="0">
                <a:latin typeface="Arial" panose="020B0604020202020204" pitchFamily="34" charset="0"/>
                <a:cs typeface="Arial" panose="020B0604020202020204" pitchFamily="34" charset="0"/>
              </a:rPr>
              <a:t>ư</a:t>
            </a:r>
            <a:r>
              <a:rPr lang="en-US" dirty="0" err="1">
                <a:latin typeface="Arial" panose="020B0604020202020204" pitchFamily="34" charset="0"/>
                <a:cs typeface="Arial" panose="020B0604020202020204" pitchFamily="34" charset="0"/>
              </a:rPr>
              <a:t>ớc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mắt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đánh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mất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lợi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ích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về</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lâu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dài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của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công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ty</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Đồng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thời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Quản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Lý</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phải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ng</a:t>
            </a:r>
            <a:r>
              <a:rPr lang="vi-VN" dirty="0">
                <a:latin typeface="Arial" panose="020B0604020202020204" pitchFamily="34" charset="0"/>
                <a:cs typeface="Arial" panose="020B0604020202020204" pitchFamily="34" charset="0"/>
              </a:rPr>
              <a:t>ư</a:t>
            </a:r>
            <a:r>
              <a:rPr lang="en-US" dirty="0" err="1">
                <a:latin typeface="Arial" panose="020B0604020202020204" pitchFamily="34" charset="0"/>
                <a:cs typeface="Arial" panose="020B0604020202020204" pitchFamily="34" charset="0"/>
              </a:rPr>
              <a:t>ời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chỉ</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ra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những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lỗi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sai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của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nhân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viên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chứ</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không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phải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ng</a:t>
            </a:r>
            <a:r>
              <a:rPr lang="vi-VN" dirty="0">
                <a:latin typeface="Arial" panose="020B0604020202020204" pitchFamily="34" charset="0"/>
                <a:cs typeface="Arial" panose="020B0604020202020204" pitchFamily="34" charset="0"/>
              </a:rPr>
              <a:t>ư</a:t>
            </a:r>
            <a:r>
              <a:rPr lang="en-US" dirty="0" err="1">
                <a:latin typeface="Arial" panose="020B0604020202020204" pitchFamily="34" charset="0"/>
                <a:cs typeface="Arial" panose="020B0604020202020204" pitchFamily="34" charset="0"/>
              </a:rPr>
              <a:t>ời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thiếu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trách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nhiệm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nh</a:t>
            </a:r>
            <a:r>
              <a:rPr lang="vi-VN" dirty="0">
                <a:latin typeface="Arial" panose="020B0604020202020204" pitchFamily="34" charset="0"/>
                <a:cs typeface="Arial" panose="020B0604020202020204" pitchFamily="34" charset="0"/>
              </a:rPr>
              <a:t>ư</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trong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tình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huống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trên</a:t>
            </a:r>
            <a:r>
              <a:rPr lang="en-US" dirty="0">
                <a:latin typeface="Arial" panose="020B0604020202020204" pitchFamily="34" charset="0"/>
                <a:cs typeface="Arial" panose="020B0604020202020204" pitchFamily="34" charset="0"/>
              </a:rPr>
              <a:t>. </a:t>
            </a:r>
            <a:endParaRPr lang="en-US" dirty="0"/>
          </a:p>
          <a:p>
            <a:endParaRPr lang="en-US" dirty="0"/>
          </a:p>
        </p:txBody>
      </p:sp>
    </p:spTree>
    <p:extLst>
      <p:ext uri="{BB962C8B-B14F-4D97-AF65-F5344CB8AC3E}">
        <p14:creationId xmlns:p14="http://schemas.microsoft.com/office/powerpoint/2010/main" val="24992076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6096" y="304800"/>
            <a:ext cx="6254044" cy="752475"/>
          </a:xfrm>
        </p:spPr>
        <p:txBody>
          <a:bodyPr/>
          <a:lstStyle/>
          <a:p>
            <a:pPr algn="l"/>
            <a:r>
              <a:rPr lang="en-US" b="1" dirty="0">
                <a:latin typeface="Times New Roman" panose="02020603050405020304" pitchFamily="18" charset="0"/>
                <a:cs typeface="Times New Roman" panose="02020603050405020304" pitchFamily="18" charset="0"/>
              </a:rPr>
              <a:t>1. </a:t>
            </a:r>
            <a:r>
              <a:rPr lang="en-US" b="1" dirty="0" err="1">
                <a:latin typeface="Times New Roman" panose="02020603050405020304" pitchFamily="18" charset="0"/>
                <a:cs typeface="Times New Roman" panose="02020603050405020304" pitchFamily="18" charset="0"/>
              </a:rPr>
              <a:t>Mô</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tả</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đề</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tài</a:t>
            </a:r>
            <a:r>
              <a:rPr lang="en-US" b="1" dirty="0">
                <a:latin typeface="Times New Roman" panose="02020603050405020304" pitchFamily="18" charset="0"/>
                <a:cs typeface="Times New Roman" panose="02020603050405020304" pitchFamily="18" charset="0"/>
              </a:rPr>
              <a:t>:</a:t>
            </a:r>
            <a:endParaRPr lang="en-US" dirty="0"/>
          </a:p>
        </p:txBody>
      </p:sp>
      <p:sp>
        <p:nvSpPr>
          <p:cNvPr id="3" name="Text Placeholder 2"/>
          <p:cNvSpPr>
            <a:spLocks noGrp="1"/>
          </p:cNvSpPr>
          <p:nvPr>
            <p:ph type="body" idx="1"/>
          </p:nvPr>
        </p:nvSpPr>
        <p:spPr>
          <a:xfrm>
            <a:off x="1066800" y="1219200"/>
            <a:ext cx="7696200" cy="5334000"/>
          </a:xfrm>
        </p:spPr>
        <p:txBody>
          <a:bodyPr>
            <a:normAutofit fontScale="92500" lnSpcReduction="10000"/>
          </a:bodyPr>
          <a:lstStyle/>
          <a:p>
            <a:pPr marL="342900" indent="-342900" algn="just">
              <a:buFont typeface="Wingdings" panose="05000000000000000000" pitchFamily="2" charset="2"/>
              <a:buChar char="Ø"/>
            </a:pPr>
            <a:r>
              <a:rPr lang="en-US" sz="2400" b="1" i="1" dirty="0" err="1">
                <a:latin typeface="Times New Roman" panose="02020603050405020304" pitchFamily="18" charset="0"/>
                <a:cs typeface="Times New Roman" panose="02020603050405020304" pitchFamily="18" charset="0"/>
              </a:rPr>
              <a:t>Tình</a:t>
            </a:r>
            <a:r>
              <a:rPr lang="en-US" sz="2400" b="1" i="1" dirty="0">
                <a:latin typeface="Times New Roman" panose="02020603050405020304" pitchFamily="18" charset="0"/>
                <a:cs typeface="Times New Roman" panose="02020603050405020304" pitchFamily="18" charset="0"/>
              </a:rPr>
              <a:t> </a:t>
            </a:r>
            <a:r>
              <a:rPr lang="en-US" sz="2400" b="1" i="1" dirty="0" err="1">
                <a:latin typeface="Times New Roman" panose="02020603050405020304" pitchFamily="18" charset="0"/>
                <a:cs typeface="Times New Roman" panose="02020603050405020304" pitchFamily="18" charset="0"/>
              </a:rPr>
              <a:t>huống</a:t>
            </a:r>
            <a:r>
              <a:rPr lang="en-US" sz="2400" b="1" i="1" dirty="0">
                <a:latin typeface="Times New Roman" panose="02020603050405020304" pitchFamily="18" charset="0"/>
                <a:cs typeface="Times New Roman" panose="02020603050405020304" pitchFamily="18" charset="0"/>
              </a:rPr>
              <a:t>: </a:t>
            </a:r>
          </a:p>
          <a:p>
            <a:pPr algn="just"/>
            <a:r>
              <a:rPr lang="en-US" sz="2400" b="1" i="1" dirty="0">
                <a:latin typeface="Times New Roman" panose="02020603050405020304" pitchFamily="18" charset="0"/>
                <a:cs typeface="Times New Roman" panose="02020603050405020304" pitchFamily="18" charset="0"/>
              </a:rPr>
              <a:t>	</a:t>
            </a:r>
            <a:r>
              <a:rPr lang="vi-VN" sz="2200" i="1" dirty="0">
                <a:latin typeface="Times New Roman" panose="02020603050405020304" pitchFamily="18" charset="0"/>
                <a:cs typeface="Times New Roman" panose="02020603050405020304" pitchFamily="18" charset="0"/>
              </a:rPr>
              <a:t>Giả sử bạn là một thành viên của một nhóm làm việc trên một hệ thống kiểm soát máy tính kiểm soát </a:t>
            </a:r>
            <a:r>
              <a:rPr lang="en-US" sz="2200" i="1" dirty="0" err="1">
                <a:latin typeface="Times New Roman" panose="02020603050405020304" pitchFamily="18" charset="0"/>
                <a:cs typeface="Times New Roman" panose="02020603050405020304" pitchFamily="18" charset="0"/>
              </a:rPr>
              <a:t>va</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chạm</a:t>
            </a:r>
            <a:r>
              <a:rPr lang="vi-VN" sz="2200" i="1" dirty="0">
                <a:latin typeface="Times New Roman" panose="02020603050405020304" pitchFamily="18" charset="0"/>
                <a:cs typeface="Times New Roman" panose="02020603050405020304" pitchFamily="18" charset="0"/>
              </a:rPr>
              <a:t> cho xe ô tô. Bạn nghĩ rằng hệ thống có một lỗ hổng có thể gây nguy hiểm cho người </a:t>
            </a:r>
            <a:r>
              <a:rPr lang="en-US" sz="2200" i="1" dirty="0" err="1">
                <a:latin typeface="Times New Roman" panose="02020603050405020304" pitchFamily="18" charset="0"/>
                <a:cs typeface="Times New Roman" panose="02020603050405020304" pitchFamily="18" charset="0"/>
              </a:rPr>
              <a:t>dùng</a:t>
            </a:r>
            <a:r>
              <a:rPr lang="vi-VN" sz="2200" i="1" dirty="0">
                <a:latin typeface="Times New Roman" panose="02020603050405020304" pitchFamily="18" charset="0"/>
                <a:cs typeface="Times New Roman" panose="02020603050405020304" pitchFamily="18" charset="0"/>
              </a:rPr>
              <a:t>. Người quản lý dự án dường như không quan tâm và dự kiến ​​thông báo sớm hoàn thành dự án. Bạn có nghĩa vụ đạo đức để làm điều gì đó không?</a:t>
            </a:r>
            <a:endParaRPr lang="en-US" sz="2200" i="1"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200" b="1" i="1" dirty="0" err="1">
                <a:latin typeface="Times New Roman" panose="02020603050405020304" pitchFamily="18" charset="0"/>
                <a:cs typeface="Times New Roman" panose="02020603050405020304" pitchFamily="18" charset="0"/>
              </a:rPr>
              <a:t>Mô</a:t>
            </a:r>
            <a:r>
              <a:rPr lang="en-US" sz="2200" b="1" i="1" dirty="0">
                <a:latin typeface="Times New Roman" panose="02020603050405020304" pitchFamily="18" charset="0"/>
                <a:cs typeface="Times New Roman" panose="02020603050405020304" pitchFamily="18" charset="0"/>
              </a:rPr>
              <a:t> </a:t>
            </a:r>
            <a:r>
              <a:rPr lang="en-US" sz="2200" b="1" i="1" dirty="0" err="1">
                <a:latin typeface="Times New Roman" panose="02020603050405020304" pitchFamily="18" charset="0"/>
                <a:cs typeface="Times New Roman" panose="02020603050405020304" pitchFamily="18" charset="0"/>
              </a:rPr>
              <a:t>tả</a:t>
            </a:r>
            <a:r>
              <a:rPr lang="en-US" sz="2200" b="1" i="1" dirty="0">
                <a:latin typeface="Times New Roman" panose="02020603050405020304" pitchFamily="18" charset="0"/>
                <a:cs typeface="Times New Roman" panose="02020603050405020304" pitchFamily="18" charset="0"/>
              </a:rPr>
              <a:t> </a:t>
            </a:r>
            <a:r>
              <a:rPr lang="en-US" sz="2200" b="1" i="1" dirty="0" err="1">
                <a:latin typeface="Times New Roman" panose="02020603050405020304" pitchFamily="18" charset="0"/>
                <a:cs typeface="Times New Roman" panose="02020603050405020304" pitchFamily="18" charset="0"/>
              </a:rPr>
              <a:t>tình</a:t>
            </a:r>
            <a:r>
              <a:rPr lang="en-US" sz="2200" b="1" i="1" dirty="0">
                <a:latin typeface="Times New Roman" panose="02020603050405020304" pitchFamily="18" charset="0"/>
                <a:cs typeface="Times New Roman" panose="02020603050405020304" pitchFamily="18" charset="0"/>
              </a:rPr>
              <a:t> </a:t>
            </a:r>
            <a:r>
              <a:rPr lang="en-US" sz="2200" b="1" i="1" dirty="0" err="1">
                <a:latin typeface="Times New Roman" panose="02020603050405020304" pitchFamily="18" charset="0"/>
                <a:cs typeface="Times New Roman" panose="02020603050405020304" pitchFamily="18" charset="0"/>
              </a:rPr>
              <a:t>huống</a:t>
            </a:r>
            <a:r>
              <a:rPr lang="en-US" sz="2200" b="1" i="1" dirty="0">
                <a:latin typeface="Times New Roman" panose="02020603050405020304" pitchFamily="18" charset="0"/>
                <a:cs typeface="Times New Roman" panose="02020603050405020304" pitchFamily="18" charset="0"/>
              </a:rPr>
              <a:t>:</a:t>
            </a:r>
          </a:p>
          <a:p>
            <a:pPr marL="342900" indent="-342900" algn="just">
              <a:buFontTx/>
              <a:buChar char="-"/>
            </a:pPr>
            <a:r>
              <a:rPr lang="en-US" sz="2200" i="1" dirty="0" err="1">
                <a:latin typeface="Times New Roman" panose="02020603050405020304" pitchFamily="18" charset="0"/>
                <a:cs typeface="Times New Roman" panose="02020603050405020304" pitchFamily="18" charset="0"/>
              </a:rPr>
              <a:t>Nhân</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vật</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Tôi</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là</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một</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thành</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viên</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của</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nhóm</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làm</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việc</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trong</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hệ</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thống</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kiểm</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soát</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va</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chạm</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cho</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ph</a:t>
            </a:r>
            <a:r>
              <a:rPr lang="vi-VN" sz="2200" i="1" dirty="0">
                <a:latin typeface="Times New Roman" panose="02020603050405020304" pitchFamily="18" charset="0"/>
                <a:cs typeface="Times New Roman" panose="02020603050405020304" pitchFamily="18" charset="0"/>
              </a:rPr>
              <a:t>ư</a:t>
            </a:r>
            <a:r>
              <a:rPr lang="en-US" sz="2200" i="1" dirty="0" err="1">
                <a:latin typeface="Times New Roman" panose="02020603050405020304" pitchFamily="18" charset="0"/>
                <a:cs typeface="Times New Roman" panose="02020603050405020304" pitchFamily="18" charset="0"/>
              </a:rPr>
              <a:t>ơng</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tiện</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Trong</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quá</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trình</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làm</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việc</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anh</a:t>
            </a:r>
            <a:r>
              <a:rPr lang="en-US" sz="2200" i="1" dirty="0">
                <a:latin typeface="Times New Roman" panose="02020603050405020304" pitchFamily="18" charset="0"/>
                <a:cs typeface="Times New Roman" panose="02020603050405020304" pitchFamily="18" charset="0"/>
              </a:rPr>
              <a:t> ta </a:t>
            </a:r>
            <a:r>
              <a:rPr lang="en-US" sz="2200" i="1" dirty="0" err="1">
                <a:latin typeface="Times New Roman" panose="02020603050405020304" pitchFamily="18" charset="0"/>
                <a:cs typeface="Times New Roman" panose="02020603050405020304" pitchFamily="18" charset="0"/>
              </a:rPr>
              <a:t>nhận</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thấy</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một</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lỗ</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hổng</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có</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thể</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gây</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nguy</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hiểm</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cho</a:t>
            </a:r>
            <a:r>
              <a:rPr lang="en-US" sz="2200" i="1" dirty="0">
                <a:latin typeface="Times New Roman" panose="02020603050405020304" pitchFamily="18" charset="0"/>
                <a:cs typeface="Times New Roman" panose="02020603050405020304" pitchFamily="18" charset="0"/>
              </a:rPr>
              <a:t> ng</a:t>
            </a:r>
            <a:r>
              <a:rPr lang="vi-VN" sz="2200" i="1" dirty="0">
                <a:latin typeface="Times New Roman" panose="02020603050405020304" pitchFamily="18" charset="0"/>
                <a:cs typeface="Times New Roman" panose="02020603050405020304" pitchFamily="18" charset="0"/>
              </a:rPr>
              <a:t>ư</a:t>
            </a:r>
            <a:r>
              <a:rPr lang="en-US" sz="2200" i="1" dirty="0" err="1">
                <a:latin typeface="Times New Roman" panose="02020603050405020304" pitchFamily="18" charset="0"/>
                <a:cs typeface="Times New Roman" panose="02020603050405020304" pitchFamily="18" charset="0"/>
              </a:rPr>
              <a:t>ời</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sử</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dụng</a:t>
            </a:r>
            <a:r>
              <a:rPr lang="en-US" sz="2200" i="1" dirty="0">
                <a:latin typeface="Times New Roman" panose="02020603050405020304" pitchFamily="18" charset="0"/>
                <a:cs typeface="Times New Roman" panose="02020603050405020304" pitchFamily="18" charset="0"/>
              </a:rPr>
              <a:t>.</a:t>
            </a:r>
          </a:p>
          <a:p>
            <a:pPr marL="342900" indent="-342900" algn="just">
              <a:buFontTx/>
              <a:buChar char="-"/>
            </a:pPr>
            <a:r>
              <a:rPr lang="en-US" sz="2200" i="1" dirty="0">
                <a:latin typeface="Times New Roman" panose="02020603050405020304" pitchFamily="18" charset="0"/>
                <a:cs typeface="Times New Roman" panose="02020603050405020304" pitchFamily="18" charset="0"/>
              </a:rPr>
              <a:t>Anh ta </a:t>
            </a:r>
            <a:r>
              <a:rPr lang="en-US" sz="2200" i="1" dirty="0" err="1">
                <a:latin typeface="Times New Roman" panose="02020603050405020304" pitchFamily="18" charset="0"/>
                <a:cs typeface="Times New Roman" panose="02020603050405020304" pitchFamily="18" charset="0"/>
              </a:rPr>
              <a:t>nhận</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thấy</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rằng</a:t>
            </a:r>
            <a:r>
              <a:rPr lang="en-US" sz="2200" i="1" dirty="0">
                <a:latin typeface="Times New Roman" panose="02020603050405020304" pitchFamily="18" charset="0"/>
                <a:cs typeface="Times New Roman" panose="02020603050405020304" pitchFamily="18" charset="0"/>
              </a:rPr>
              <a:t> ng</a:t>
            </a:r>
            <a:r>
              <a:rPr lang="vi-VN" sz="2200" i="1" dirty="0">
                <a:latin typeface="Times New Roman" panose="02020603050405020304" pitchFamily="18" charset="0"/>
                <a:cs typeface="Times New Roman" panose="02020603050405020304" pitchFamily="18" charset="0"/>
              </a:rPr>
              <a:t>ư</a:t>
            </a:r>
            <a:r>
              <a:rPr lang="en-US" sz="2200" i="1" dirty="0" err="1">
                <a:latin typeface="Times New Roman" panose="02020603050405020304" pitchFamily="18" charset="0"/>
                <a:cs typeface="Times New Roman" panose="02020603050405020304" pitchFamily="18" charset="0"/>
              </a:rPr>
              <a:t>ời</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quản</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lý</a:t>
            </a:r>
            <a:r>
              <a:rPr lang="en-US" sz="2200" i="1" dirty="0">
                <a:latin typeface="Times New Roman" panose="02020603050405020304" pitchFamily="18" charset="0"/>
                <a:cs typeface="Times New Roman" panose="02020603050405020304" pitchFamily="18" charset="0"/>
              </a:rPr>
              <a:t> d</a:t>
            </a:r>
            <a:r>
              <a:rPr lang="vi-VN" sz="2200" i="1" dirty="0">
                <a:latin typeface="Times New Roman" panose="02020603050405020304" pitchFamily="18" charset="0"/>
                <a:cs typeface="Times New Roman" panose="02020603050405020304" pitchFamily="18" charset="0"/>
              </a:rPr>
              <a:t>ư</a:t>
            </a:r>
            <a:r>
              <a:rPr lang="en-US" sz="2200" i="1" dirty="0" err="1">
                <a:latin typeface="Times New Roman" panose="02020603050405020304" pitchFamily="18" charset="0"/>
                <a:cs typeface="Times New Roman" panose="02020603050405020304" pitchFamily="18" charset="0"/>
              </a:rPr>
              <a:t>ờng</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như</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không</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quan</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tâm</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đến</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hậu</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quả</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của</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lỗ</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hổng</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này</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và</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thông</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báo</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sớm</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hoàn</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thành</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dự</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án</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này</a:t>
            </a:r>
            <a:r>
              <a:rPr lang="en-US" sz="2200" i="1" dirty="0">
                <a:latin typeface="Times New Roman" panose="02020603050405020304" pitchFamily="18" charset="0"/>
                <a:cs typeface="Times New Roman" panose="02020603050405020304" pitchFamily="18" charset="0"/>
              </a:rPr>
              <a:t>.</a:t>
            </a:r>
          </a:p>
          <a:p>
            <a:pPr marL="342900" indent="-342900" algn="just">
              <a:buFontTx/>
              <a:buChar char="-"/>
            </a:pPr>
            <a:r>
              <a:rPr lang="en-US" sz="2200" i="1" dirty="0" err="1">
                <a:latin typeface="Times New Roman" panose="02020603050405020304" pitchFamily="18" charset="0"/>
                <a:cs typeface="Times New Roman" panose="02020603050405020304" pitchFamily="18" charset="0"/>
              </a:rPr>
              <a:t>Nhân</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vật</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Tôi</a:t>
            </a:r>
            <a:r>
              <a:rPr lang="en-US" sz="2200" i="1" dirty="0">
                <a:latin typeface="Times New Roman" panose="02020603050405020304" pitchFamily="18" charset="0"/>
                <a:cs typeface="Times New Roman" panose="02020603050405020304" pitchFamily="18" charset="0"/>
              </a:rPr>
              <a:t> ở </a:t>
            </a:r>
            <a:r>
              <a:rPr lang="en-US" sz="2200" i="1" dirty="0" err="1">
                <a:latin typeface="Times New Roman" panose="02020603050405020304" pitchFamily="18" charset="0"/>
                <a:cs typeface="Times New Roman" panose="02020603050405020304" pitchFamily="18" charset="0"/>
              </a:rPr>
              <a:t>đây</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có</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nghĩa</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vụ</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đạo</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đức</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và</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nên</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làm</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gì</a:t>
            </a:r>
            <a:r>
              <a:rPr lang="en-US" sz="2200" i="1" dirty="0">
                <a:latin typeface="Times New Roman" panose="02020603050405020304" pitchFamily="18" charset="0"/>
                <a:cs typeface="Times New Roman" panose="02020603050405020304" pitchFamily="18" charset="0"/>
              </a:rPr>
              <a:t>?</a:t>
            </a:r>
          </a:p>
          <a:p>
            <a:pPr algn="just"/>
            <a:endParaRPr lang="en-US" sz="2200" i="1" dirty="0">
              <a:latin typeface="Times New Roman" panose="02020603050405020304" pitchFamily="18" charset="0"/>
              <a:cs typeface="Times New Roman" panose="02020603050405020304" pitchFamily="18" charset="0"/>
            </a:endParaRPr>
          </a:p>
          <a:p>
            <a:pPr algn="just"/>
            <a:r>
              <a:rPr lang="en-US" sz="2200" i="1"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7282452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533400"/>
            <a:ext cx="7772400" cy="1066800"/>
          </a:xfrm>
        </p:spPr>
        <p:txBody>
          <a:bodyPr>
            <a:normAutofit/>
          </a:bodyPr>
          <a:lstStyle/>
          <a:p>
            <a:pPr algn="l"/>
            <a:r>
              <a:rPr lang="en-US" sz="3600" b="1" dirty="0">
                <a:latin typeface="Times New Roman" panose="02020603050405020304" pitchFamily="18" charset="0"/>
                <a:cs typeface="Times New Roman" panose="02020603050405020304" pitchFamily="18" charset="0"/>
              </a:rPr>
              <a:t>2. </a:t>
            </a:r>
            <a:r>
              <a:rPr lang="en-US" sz="3600" b="1" dirty="0" err="1">
                <a:latin typeface="Times New Roman" panose="02020603050405020304" pitchFamily="18" charset="0"/>
                <a:cs typeface="Times New Roman" panose="02020603050405020304" pitchFamily="18" charset="0"/>
              </a:rPr>
              <a:t>Phân</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tích</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tình</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huống</a:t>
            </a:r>
            <a:r>
              <a:rPr lang="en-US" sz="3600" b="1" dirty="0">
                <a:latin typeface="Times New Roman" panose="02020603050405020304" pitchFamily="18" charset="0"/>
                <a:cs typeface="Times New Roman" panose="02020603050405020304" pitchFamily="18" charset="0"/>
              </a:rPr>
              <a:t>:</a:t>
            </a:r>
          </a:p>
        </p:txBody>
      </p:sp>
      <p:sp>
        <p:nvSpPr>
          <p:cNvPr id="3" name="Text Placeholder 2"/>
          <p:cNvSpPr>
            <a:spLocks noGrp="1"/>
          </p:cNvSpPr>
          <p:nvPr>
            <p:ph type="body" idx="1"/>
          </p:nvPr>
        </p:nvSpPr>
        <p:spPr>
          <a:xfrm>
            <a:off x="656492" y="1600200"/>
            <a:ext cx="7772400" cy="761999"/>
          </a:xfrm>
        </p:spPr>
        <p:txBody>
          <a:bodyPr>
            <a:normAutofit/>
          </a:bodyPr>
          <a:lstStyle/>
          <a:p>
            <a:pPr marL="342900" indent="-342900" algn="l">
              <a:lnSpc>
                <a:spcPct val="150000"/>
              </a:lnSpc>
              <a:buFont typeface="Wingdings" panose="05000000000000000000" pitchFamily="2" charset="2"/>
              <a:buChar char="v"/>
            </a:pPr>
            <a:r>
              <a:rPr lang="en-US" sz="2400" b="1" dirty="0" err="1">
                <a:latin typeface="Times New Roman" panose="02020603050405020304" pitchFamily="18" charset="0"/>
                <a:cs typeface="Times New Roman" panose="02020603050405020304" pitchFamily="18" charset="0"/>
              </a:rPr>
              <a:t>Bước</a:t>
            </a:r>
            <a:r>
              <a:rPr lang="en-US" sz="2400" b="1" dirty="0">
                <a:latin typeface="Times New Roman" panose="02020603050405020304" pitchFamily="18" charset="0"/>
                <a:cs typeface="Times New Roman" panose="02020603050405020304" pitchFamily="18" charset="0"/>
              </a:rPr>
              <a:t> 1: </a:t>
            </a:r>
            <a:r>
              <a:rPr lang="en-US" sz="2400" b="1" dirty="0" err="1">
                <a:latin typeface="Times New Roman" panose="02020603050405020304" pitchFamily="18" charset="0"/>
                <a:cs typeface="Times New Roman" panose="02020603050405020304" pitchFamily="18" charset="0"/>
              </a:rPr>
              <a:t>Xác</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định</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quan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điểm</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đạo</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đức</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nghề</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nghiệp</a:t>
            </a:r>
            <a:r>
              <a:rPr lang="en-US" sz="2400" b="1" dirty="0">
                <a:latin typeface="Times New Roman" panose="02020603050405020304" pitchFamily="18" charset="0"/>
                <a:cs typeface="Times New Roman" panose="02020603050405020304" pitchFamily="18" charset="0"/>
              </a:rPr>
              <a:t>:</a:t>
            </a:r>
            <a:endParaRPr lang="en-US" sz="2200" b="1" dirty="0">
              <a:latin typeface="Times New Roman" panose="02020603050405020304" pitchFamily="18" charset="0"/>
              <a:cs typeface="Times New Roman" panose="02020603050405020304" pitchFamily="18" charset="0"/>
            </a:endParaRPr>
          </a:p>
          <a:p>
            <a:pPr algn="l"/>
            <a:endParaRPr lang="en-US" sz="22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xmlns="" id="{35D5D37B-8EF4-4621-800D-3C12374D3574}"/>
              </a:ext>
            </a:extLst>
          </p:cNvPr>
          <p:cNvSpPr txBox="1"/>
          <p:nvPr/>
        </p:nvSpPr>
        <p:spPr>
          <a:xfrm>
            <a:off x="1172308" y="2225665"/>
            <a:ext cx="7315200" cy="4247317"/>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en-US" sz="2000" dirty="0" err="1">
                <a:latin typeface="Times New Roman" panose="02020603050405020304" pitchFamily="18" charset="0"/>
                <a:cs typeface="Times New Roman" panose="02020603050405020304" pitchFamily="18" charset="0"/>
              </a:rPr>
              <a:t>Liên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quan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đến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pháp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luật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đạo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đức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nghề</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nghiệp</a:t>
            </a:r>
            <a:r>
              <a:rPr lang="en-US" sz="2000" dirty="0">
                <a:latin typeface="Times New Roman" panose="02020603050405020304" pitchFamily="18" charset="0"/>
                <a:cs typeface="Times New Roman" panose="02020603050405020304" pitchFamily="18" charset="0"/>
              </a:rPr>
              <a:t>:</a:t>
            </a:r>
          </a:p>
          <a:p>
            <a:pPr marL="800100" lvl="1" indent="-342900">
              <a:lnSpc>
                <a:spcPct val="150000"/>
              </a:lnSpc>
              <a:buFont typeface="Arial" panose="020B0604020202020204" pitchFamily="34" charset="0"/>
              <a:buChar char="•"/>
            </a:pPr>
            <a:r>
              <a:rPr lang="en-US" sz="2000" dirty="0" err="1">
                <a:latin typeface="Times New Roman" panose="02020603050405020304" pitchFamily="18" charset="0"/>
                <a:cs typeface="Times New Roman" panose="02020603050405020304" pitchFamily="18" charset="0"/>
              </a:rPr>
              <a:t>Vấn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đề</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này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liên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quan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đến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pháp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luật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bởi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vì</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chương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trình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được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đưa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ra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thực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tế</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rất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gây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hại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tới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người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dụng</a:t>
            </a:r>
            <a:r>
              <a:rPr lang="en-US" sz="2000" dirty="0">
                <a:latin typeface="Times New Roman" panose="02020603050405020304" pitchFamily="18" charset="0"/>
                <a:cs typeface="Times New Roman" panose="02020603050405020304" pitchFamily="18" charset="0"/>
              </a:rPr>
              <a:t>. </a:t>
            </a:r>
          </a:p>
          <a:p>
            <a:pPr marL="800100" lvl="1" indent="-342900">
              <a:lnSpc>
                <a:spcPct val="150000"/>
              </a:lnSpc>
              <a:buFont typeface="Arial" panose="020B0604020202020204" pitchFamily="34" charset="0"/>
              <a:buChar char="•"/>
            </a:pPr>
            <a:r>
              <a:rPr lang="en-US" sz="2000" dirty="0" err="1">
                <a:latin typeface="Times New Roman" panose="02020603050405020304" pitchFamily="18" charset="0"/>
                <a:cs typeface="Times New Roman" panose="02020603050405020304" pitchFamily="18" charset="0"/>
              </a:rPr>
              <a:t>Vấn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đề</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đạo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đức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nghề</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nghiệp</a:t>
            </a:r>
            <a:r>
              <a:rPr lang="en-US" sz="2000" dirty="0">
                <a:latin typeface="Times New Roman" panose="02020603050405020304" pitchFamily="18" charset="0"/>
                <a:cs typeface="Times New Roman" panose="02020603050405020304" pitchFamily="18" charset="0"/>
              </a:rPr>
              <a:t> ở </a:t>
            </a:r>
            <a:r>
              <a:rPr lang="en-US" sz="2000" dirty="0" err="1">
                <a:latin typeface="Times New Roman" panose="02020603050405020304" pitchFamily="18" charset="0"/>
                <a:cs typeface="Times New Roman" panose="02020603050405020304" pitchFamily="18" charset="0"/>
              </a:rPr>
              <a:t>đây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nhật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vật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tôi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trách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nhiệm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nêu</a:t>
            </a:r>
            <a:r>
              <a:rPr lang="en-US" sz="2000" dirty="0">
                <a:latin typeface="Times New Roman" panose="02020603050405020304" pitchFamily="18" charset="0"/>
                <a:cs typeface="Times New Roman" panose="02020603050405020304" pitchFamily="18" charset="0"/>
              </a:rPr>
              <a:t> ý </a:t>
            </a:r>
            <a:r>
              <a:rPr lang="en-US" sz="2000" dirty="0" err="1">
                <a:latin typeface="Times New Roman" panose="02020603050405020304" pitchFamily="18" charset="0"/>
                <a:cs typeface="Times New Roman" panose="02020603050405020304" pitchFamily="18" charset="0"/>
              </a:rPr>
              <a:t>kiến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phản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đối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nhằm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khắc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phục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hệ</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thống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hoàn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thiện</a:t>
            </a:r>
            <a:r>
              <a:rPr lang="en-US" sz="2000" dirty="0">
                <a:latin typeface="Times New Roman" panose="02020603050405020304" pitchFamily="18" charset="0"/>
                <a:cs typeface="Times New Roman" panose="02020603050405020304" pitchFamily="18" charset="0"/>
              </a:rPr>
              <a:t> h</a:t>
            </a:r>
            <a:r>
              <a:rPr lang="vi-VN" sz="2000" dirty="0">
                <a:latin typeface="Times New Roman" panose="02020603050405020304" pitchFamily="18" charset="0"/>
                <a:cs typeface="Times New Roman" panose="02020603050405020304" pitchFamily="18" charset="0"/>
              </a:rPr>
              <a:t>ơ</a:t>
            </a:r>
            <a:r>
              <a:rPr lang="en-US" sz="2000" dirty="0">
                <a:latin typeface="Times New Roman" panose="02020603050405020304" pitchFamily="18" charset="0"/>
                <a:cs typeface="Times New Roman" panose="02020603050405020304" pitchFamily="18" charset="0"/>
              </a:rPr>
              <a:t>n</a:t>
            </a:r>
            <a:r>
              <a:rPr lang="en-US" sz="2000" dirty="0" smtClean="0">
                <a:latin typeface="Times New Roman" panose="02020603050405020304" pitchFamily="18" charset="0"/>
                <a:cs typeface="Times New Roman" panose="02020603050405020304" pitchFamily="18" charset="0"/>
              </a:rPr>
              <a:t>.</a:t>
            </a:r>
          </a:p>
          <a:p>
            <a:pPr marL="800100" lvl="1" indent="-342900">
              <a:lnSpc>
                <a:spcPct val="150000"/>
              </a:lnSpc>
              <a:buFont typeface="Arial" panose="020B0604020202020204" pitchFamily="34" charset="0"/>
              <a:buChar char="•"/>
            </a:pPr>
            <a:r>
              <a:rPr lang="en-US" sz="2000" dirty="0" err="1" smtClean="0">
                <a:latin typeface="Times New Roman" panose="02020603050405020304" pitchFamily="18" charset="0"/>
                <a:cs typeface="Times New Roman" panose="02020603050405020304" pitchFamily="18" charset="0"/>
              </a:rPr>
              <a:t>Người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quản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lý</a:t>
            </a:r>
            <a:r>
              <a:rPr lang="en-US" sz="2000" dirty="0" smtClean="0">
                <a:latin typeface="Times New Roman" panose="02020603050405020304" pitchFamily="18" charset="0"/>
                <a:cs typeface="Times New Roman" panose="02020603050405020304" pitchFamily="18" charset="0"/>
              </a:rPr>
              <a:t> ở </a:t>
            </a:r>
            <a:r>
              <a:rPr lang="en-US" sz="2000" dirty="0" err="1" smtClean="0">
                <a:latin typeface="Times New Roman" panose="02020603050405020304" pitchFamily="18" charset="0"/>
                <a:cs typeface="Times New Roman" panose="02020603050405020304" pitchFamily="18" charset="0"/>
              </a:rPr>
              <a:t>đây</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đã</a:t>
            </a:r>
            <a:r>
              <a:rPr lang="en-US" sz="2000" dirty="0" smtClean="0">
                <a:latin typeface="Times New Roman" panose="02020603050405020304" pitchFamily="18" charset="0"/>
                <a:cs typeface="Times New Roman" panose="02020603050405020304" pitchFamily="18" charset="0"/>
              </a:rPr>
              <a:t> vi </a:t>
            </a:r>
            <a:r>
              <a:rPr lang="en-US" sz="2000" dirty="0" err="1" smtClean="0">
                <a:latin typeface="Times New Roman" panose="02020603050405020304" pitchFamily="18" charset="0"/>
                <a:cs typeface="Times New Roman" panose="02020603050405020304" pitchFamily="18" charset="0"/>
              </a:rPr>
              <a:t>phạm</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đạo</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đức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nghề</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nghiệp</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vì</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đã</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không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quan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tâm</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đến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chất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lượng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của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chương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trình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chỉ</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quan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tâm</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đến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tiến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độ</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của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chương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trình</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851837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834D8E97-BB36-4B14-A745-A1AEDE66FDE3}"/>
              </a:ext>
            </a:extLst>
          </p:cNvPr>
          <p:cNvSpPr>
            <a:spLocks noGrp="1"/>
          </p:cNvSpPr>
          <p:nvPr>
            <p:ph type="body" idx="1"/>
          </p:nvPr>
        </p:nvSpPr>
        <p:spPr>
          <a:xfrm>
            <a:off x="685800" y="1905000"/>
            <a:ext cx="7772400" cy="3810000"/>
          </a:xfrm>
        </p:spPr>
        <p:txBody>
          <a:bodyPr>
            <a:normAutofit/>
          </a:bodyPr>
          <a:lstStyle/>
          <a:p>
            <a:pPr marL="342900" indent="-342900" algn="l">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Đ</a:t>
            </a:r>
            <a:r>
              <a:rPr lang="vi-VN" dirty="0">
                <a:latin typeface="Times New Roman" panose="02020603050405020304" pitchFamily="18" charset="0"/>
                <a:cs typeface="Times New Roman" panose="02020603050405020304" pitchFamily="18" charset="0"/>
              </a:rPr>
              <a:t>ư</a:t>
            </a:r>
            <a:r>
              <a:rPr lang="en-US" dirty="0">
                <a:latin typeface="Times New Roman" panose="02020603050405020304" pitchFamily="18" charset="0"/>
                <a:cs typeface="Times New Roman" panose="02020603050405020304" pitchFamily="18" charset="0"/>
              </a:rPr>
              <a:t>a </a:t>
            </a:r>
            <a:r>
              <a:rPr lang="en-US" dirty="0" err="1">
                <a:latin typeface="Times New Roman" panose="02020603050405020304" pitchFamily="18" charset="0"/>
                <a:cs typeface="Times New Roman" panose="02020603050405020304" pitchFamily="18" charset="0"/>
              </a:rPr>
              <a:t>ra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điểm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chung</a:t>
            </a:r>
            <a:r>
              <a:rPr lang="en-US" dirty="0">
                <a:latin typeface="Times New Roman" panose="02020603050405020304" pitchFamily="18" charset="0"/>
                <a:cs typeface="Times New Roman" panose="02020603050405020304" pitchFamily="18" charset="0"/>
              </a:rPr>
              <a:t>:</a:t>
            </a:r>
          </a:p>
          <a:p>
            <a:pPr marL="285750" indent="-285750" algn="l">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Ở </a:t>
            </a:r>
            <a:r>
              <a:rPr lang="en-US" dirty="0" err="1">
                <a:latin typeface="Times New Roman" panose="02020603050405020304" pitchFamily="18" charset="0"/>
                <a:cs typeface="Times New Roman" panose="02020603050405020304" pitchFamily="18" charset="0"/>
              </a:rPr>
              <a:t>đây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vật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Tôi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trách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nhiệm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ng</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nêu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vấn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đề</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ng</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nhóm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khắc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phục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thống</a:t>
            </a:r>
            <a:r>
              <a:rPr lang="en-US" dirty="0">
                <a:latin typeface="Times New Roman" panose="02020603050405020304" pitchFamily="18" charset="0"/>
                <a:cs typeface="Times New Roman" panose="02020603050405020304" pitchFamily="18" charset="0"/>
              </a:rPr>
              <a:t>.</a:t>
            </a:r>
          </a:p>
          <a:p>
            <a:pPr marL="285750" indent="-285750" algn="l">
              <a:lnSpc>
                <a:spcPct val="150000"/>
              </a:lnSpc>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Việc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khắc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phục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thống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chỉ</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chặn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hậu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còn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bảo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toàn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nhóm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nói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riêng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ty </a:t>
            </a:r>
            <a:r>
              <a:rPr lang="en-US" dirty="0" err="1">
                <a:latin typeface="Times New Roman" panose="02020603050405020304" pitchFamily="18" charset="0"/>
                <a:cs typeface="Times New Roman" panose="02020603050405020304" pitchFamily="18" charset="0"/>
              </a:rPr>
              <a:t>nói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chung</a:t>
            </a:r>
            <a:r>
              <a:rPr lang="en-US" dirty="0">
                <a:latin typeface="Times New Roman" panose="02020603050405020304" pitchFamily="18" charset="0"/>
                <a:cs typeface="Times New Roman" panose="02020603050405020304" pitchFamily="18" charset="0"/>
              </a:rPr>
              <a:t>. </a:t>
            </a:r>
          </a:p>
          <a:p>
            <a:pPr marL="285750" indent="-285750" algn="l">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lgn="l"/>
            <a:endParaRPr lang="en-US" dirty="0"/>
          </a:p>
        </p:txBody>
      </p:sp>
      <p:sp>
        <p:nvSpPr>
          <p:cNvPr id="4" name="Title 1">
            <a:extLst>
              <a:ext uri="{FF2B5EF4-FFF2-40B4-BE49-F238E27FC236}">
                <a16:creationId xmlns:a16="http://schemas.microsoft.com/office/drawing/2014/main" xmlns="" id="{60D9B8A3-2CED-4177-BC7D-C40D74B12BB6}"/>
              </a:ext>
            </a:extLst>
          </p:cNvPr>
          <p:cNvSpPr txBox="1">
            <a:spLocks/>
          </p:cNvSpPr>
          <p:nvPr/>
        </p:nvSpPr>
        <p:spPr>
          <a:xfrm>
            <a:off x="685800" y="533400"/>
            <a:ext cx="7772400" cy="1066800"/>
          </a:xfrm>
          <a:prstGeom prst="rect">
            <a:avLst/>
          </a:prstGeom>
          <a:effectLst/>
        </p:spPr>
        <p:txBody>
          <a:bodyPr vert="horz" lIns="91440" tIns="45720" rIns="91440" bIns="45720" rtlCol="0" anchor="b">
            <a:normAutofit/>
          </a:bodyPr>
          <a:lstStyle>
            <a:lvl1pPr algn="r" defTabSz="457200" rtl="0" eaLnBrk="1" latinLnBrk="0" hangingPunct="1">
              <a:spcBef>
                <a:spcPct val="0"/>
              </a:spcBef>
              <a:buNone/>
              <a:defRPr sz="4000" b="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3600" b="1" dirty="0">
                <a:latin typeface="Times New Roman" panose="02020603050405020304" pitchFamily="18" charset="0"/>
                <a:cs typeface="Times New Roman" panose="02020603050405020304" pitchFamily="18" charset="0"/>
              </a:rPr>
              <a:t>2. </a:t>
            </a:r>
            <a:r>
              <a:rPr lang="en-US" sz="3600" b="1" dirty="0" err="1">
                <a:latin typeface="Times New Roman" panose="02020603050405020304" pitchFamily="18" charset="0"/>
                <a:cs typeface="Times New Roman" panose="02020603050405020304" pitchFamily="18" charset="0"/>
              </a:rPr>
              <a:t>Phân</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tích</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tình</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huống</a:t>
            </a:r>
            <a:r>
              <a:rPr lang="en-US" sz="3600" b="1" dirty="0">
                <a:latin typeface="Times New Roman" panose="02020603050405020304" pitchFamily="18" charset="0"/>
                <a:cs typeface="Times New Roman" panose="02020603050405020304" pitchFamily="18" charset="0"/>
              </a:rPr>
              <a:t>:&lt;</a:t>
            </a:r>
            <a:r>
              <a:rPr lang="en-US" sz="3600" b="1" dirty="0" err="1">
                <a:latin typeface="Times New Roman" panose="02020603050405020304" pitchFamily="18" charset="0"/>
                <a:cs typeface="Times New Roman" panose="02020603050405020304" pitchFamily="18" charset="0"/>
              </a:rPr>
              <a:t>tiếp</a:t>
            </a:r>
            <a:r>
              <a:rPr lang="en-US" sz="3600" b="1" dirty="0">
                <a:latin typeface="Times New Roman" panose="02020603050405020304" pitchFamily="18" charset="0"/>
                <a:cs typeface="Times New Roman" panose="02020603050405020304" pitchFamily="18" charset="0"/>
              </a:rPr>
              <a:t>&gt;</a:t>
            </a:r>
          </a:p>
        </p:txBody>
      </p:sp>
    </p:spTree>
    <p:extLst>
      <p:ext uri="{BB962C8B-B14F-4D97-AF65-F5344CB8AC3E}">
        <p14:creationId xmlns:p14="http://schemas.microsoft.com/office/powerpoint/2010/main" val="33493657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62000"/>
            <a:ext cx="7772400" cy="1219201"/>
          </a:xfrm>
        </p:spPr>
        <p:txBody>
          <a:bodyPr>
            <a:normAutofit/>
          </a:bodyPr>
          <a:lstStyle/>
          <a:p>
            <a:pPr algn="l"/>
            <a:r>
              <a:rPr lang="en-US" sz="3600" dirty="0" err="1">
                <a:latin typeface="Times New Roman" panose="02020603050405020304" pitchFamily="18" charset="0"/>
                <a:cs typeface="Times New Roman" panose="02020603050405020304" pitchFamily="18" charset="0"/>
              </a:rPr>
              <a:t>Bước</a:t>
            </a:r>
            <a:r>
              <a:rPr lang="en-US" sz="3600" dirty="0">
                <a:latin typeface="Times New Roman" panose="02020603050405020304" pitchFamily="18" charset="0"/>
                <a:cs typeface="Times New Roman" panose="02020603050405020304" pitchFamily="18" charset="0"/>
              </a:rPr>
              <a:t> 2: </a:t>
            </a:r>
            <a:r>
              <a:rPr lang="en-US" sz="3600" dirty="0" err="1">
                <a:latin typeface="Times New Roman" panose="02020603050405020304" pitchFamily="18" charset="0"/>
                <a:cs typeface="Times New Roman" panose="02020603050405020304" pitchFamily="18" charset="0"/>
              </a:rPr>
              <a:t>Xây</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dựng</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mô</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tả</a:t>
            </a:r>
            <a:r>
              <a:rPr lang="en-US" sz="3600" dirty="0">
                <a:latin typeface="Times New Roman" panose="02020603050405020304" pitchFamily="18" charset="0"/>
                <a:cs typeface="Times New Roman" panose="02020603050405020304" pitchFamily="18" charset="0"/>
              </a:rPr>
              <a:t> chi </a:t>
            </a:r>
            <a:r>
              <a:rPr lang="en-US" sz="3600" dirty="0" err="1">
                <a:latin typeface="Times New Roman" panose="02020603050405020304" pitchFamily="18" charset="0"/>
                <a:cs typeface="Times New Roman" panose="02020603050405020304" pitchFamily="18" charset="0"/>
              </a:rPr>
              <a:t>tiết</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về</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trường</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hợp</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cần</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phân</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tích</a:t>
            </a:r>
            <a:endParaRPr lang="en-US" sz="360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699868" y="2286000"/>
            <a:ext cx="7772400" cy="4495800"/>
          </a:xfrm>
        </p:spPr>
        <p:txBody>
          <a:bodyPr>
            <a:normAutofit fontScale="92500" lnSpcReduction="20000"/>
          </a:bodyPr>
          <a:lstStyle/>
          <a:p>
            <a:pPr marL="342900" indent="-342900" algn="l">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Chi </a:t>
            </a:r>
            <a:r>
              <a:rPr lang="en-US" dirty="0" err="1">
                <a:latin typeface="Times New Roman" panose="02020603050405020304" pitchFamily="18" charset="0"/>
                <a:cs typeface="Times New Roman" panose="02020603050405020304" pitchFamily="18" charset="0"/>
              </a:rPr>
              <a:t>tiết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về</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huống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quan</a:t>
            </a:r>
            <a:r>
              <a:rPr lang="en-US" dirty="0">
                <a:latin typeface="Times New Roman" panose="02020603050405020304" pitchFamily="18" charset="0"/>
                <a:cs typeface="Times New Roman" panose="02020603050405020304" pitchFamily="18" charset="0"/>
              </a:rPr>
              <a:t>:</a:t>
            </a:r>
            <a:endParaRPr lang="en-US" sz="2000" dirty="0">
              <a:solidFill>
                <a:schemeClr val="tx1"/>
              </a:solidFill>
              <a:latin typeface="Times New Roman" panose="02020603050405020304" pitchFamily="18" charset="0"/>
              <a:cs typeface="Times New Roman" panose="02020603050405020304" pitchFamily="18" charset="0"/>
            </a:endParaRPr>
          </a:p>
          <a:p>
            <a:pPr marL="800100" lvl="1" indent="-342900">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Con ng</a:t>
            </a:r>
            <a:r>
              <a:rPr lang="vi-VN" sz="2000" dirty="0">
                <a:solidFill>
                  <a:schemeClr val="tx1"/>
                </a:solidFill>
                <a:latin typeface="Times New Roman" panose="02020603050405020304" pitchFamily="18" charset="0"/>
                <a:cs typeface="Times New Roman" panose="02020603050405020304" pitchFamily="18" charset="0"/>
              </a:rPr>
              <a:t>ư</a:t>
            </a:r>
            <a:r>
              <a:rPr lang="en-US" sz="2000" dirty="0" err="1">
                <a:solidFill>
                  <a:schemeClr val="tx1"/>
                </a:solidFill>
                <a:latin typeface="Times New Roman" panose="02020603050405020304" pitchFamily="18" charset="0"/>
                <a:cs typeface="Times New Roman" panose="02020603050405020304" pitchFamily="18" charset="0"/>
              </a:rPr>
              <a:t>ời</a:t>
            </a:r>
            <a:endParaRPr lang="en-US" sz="2000" dirty="0">
              <a:solidFill>
                <a:schemeClr val="tx1"/>
              </a:solidFill>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Nhân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vật</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tôi</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là</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nhân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viên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trong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nhóm</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làm</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việc</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trên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hệ</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thống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máy</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tính</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kiểm</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soát</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việc</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tránh</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va</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chạm</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cho</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xe</a:t>
            </a:r>
            <a:r>
              <a:rPr lang="en-US" sz="2000" dirty="0">
                <a:solidFill>
                  <a:schemeClr val="tx1"/>
                </a:solidFill>
                <a:latin typeface="Times New Roman" panose="02020603050405020304" pitchFamily="18" charset="0"/>
                <a:cs typeface="Times New Roman" panose="02020603050405020304" pitchFamily="18" charset="0"/>
              </a:rPr>
              <a:t> ô </a:t>
            </a:r>
            <a:r>
              <a:rPr lang="en-US" sz="2000" dirty="0" err="1">
                <a:solidFill>
                  <a:schemeClr val="tx1"/>
                </a:solidFill>
                <a:latin typeface="Times New Roman" panose="02020603050405020304" pitchFamily="18" charset="0"/>
                <a:cs typeface="Times New Roman" panose="02020603050405020304" pitchFamily="18" charset="0"/>
              </a:rPr>
              <a:t>tô</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Trong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khi</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làm</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việc</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tôi</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nhận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thấy</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rằng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hệ</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thống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có</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một</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lỗ</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hổng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có</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thể</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gây</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nguy</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hiểm</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cho</a:t>
            </a:r>
            <a:r>
              <a:rPr lang="en-US" sz="2000" dirty="0">
                <a:solidFill>
                  <a:schemeClr val="tx1"/>
                </a:solidFill>
                <a:latin typeface="Times New Roman" panose="02020603050405020304" pitchFamily="18" charset="0"/>
                <a:cs typeface="Times New Roman" panose="02020603050405020304" pitchFamily="18" charset="0"/>
              </a:rPr>
              <a:t> con ng</a:t>
            </a:r>
            <a:r>
              <a:rPr lang="vi-VN" sz="2000" dirty="0">
                <a:solidFill>
                  <a:schemeClr val="tx1"/>
                </a:solidFill>
                <a:latin typeface="Times New Roman" panose="02020603050405020304" pitchFamily="18" charset="0"/>
                <a:cs typeface="Times New Roman" panose="02020603050405020304" pitchFamily="18" charset="0"/>
              </a:rPr>
              <a:t>ư</a:t>
            </a:r>
            <a:r>
              <a:rPr lang="en-US" sz="2000" dirty="0" err="1">
                <a:solidFill>
                  <a:schemeClr val="tx1"/>
                </a:solidFill>
                <a:latin typeface="Times New Roman" panose="02020603050405020304" pitchFamily="18" charset="0"/>
                <a:cs typeface="Times New Roman" panose="02020603050405020304" pitchFamily="18" charset="0"/>
              </a:rPr>
              <a:t>ời</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và</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cần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nêu</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ra</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quan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điểm</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hành</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động</a:t>
            </a:r>
            <a:r>
              <a:rPr lang="en-US" sz="2000" dirty="0">
                <a:solidFill>
                  <a:schemeClr val="tx1"/>
                </a:solidFill>
                <a:latin typeface="Times New Roman" panose="02020603050405020304" pitchFamily="18" charset="0"/>
                <a:cs typeface="Times New Roman" panose="02020603050405020304" pitchFamily="18" charset="0"/>
              </a:rPr>
              <a:t>.</a:t>
            </a:r>
          </a:p>
          <a:p>
            <a:pPr marL="800100" lvl="1" indent="-342900">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 Ng</a:t>
            </a:r>
            <a:r>
              <a:rPr lang="vi-VN" sz="2000" dirty="0">
                <a:solidFill>
                  <a:schemeClr val="tx1"/>
                </a:solidFill>
                <a:latin typeface="Times New Roman" panose="02020603050405020304" pitchFamily="18" charset="0"/>
                <a:cs typeface="Times New Roman" panose="02020603050405020304" pitchFamily="18" charset="0"/>
              </a:rPr>
              <a:t>ư</a:t>
            </a:r>
            <a:r>
              <a:rPr lang="en-US" sz="2000" dirty="0" err="1">
                <a:solidFill>
                  <a:schemeClr val="tx1"/>
                </a:solidFill>
                <a:latin typeface="Times New Roman" panose="02020603050405020304" pitchFamily="18" charset="0"/>
                <a:cs typeface="Times New Roman" panose="02020603050405020304" pitchFamily="18" charset="0"/>
              </a:rPr>
              <a:t>ời</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quản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lý</a:t>
            </a:r>
            <a:r>
              <a:rPr lang="en-US" sz="2000" dirty="0">
                <a:solidFill>
                  <a:schemeClr val="tx1"/>
                </a:solidFill>
                <a:latin typeface="Times New Roman" panose="02020603050405020304" pitchFamily="18" charset="0"/>
                <a:cs typeface="Times New Roman" panose="02020603050405020304" pitchFamily="18" charset="0"/>
              </a:rPr>
              <a:t>: d</a:t>
            </a:r>
            <a:r>
              <a:rPr lang="vi-VN" sz="2000" dirty="0">
                <a:solidFill>
                  <a:schemeClr val="tx1"/>
                </a:solidFill>
                <a:latin typeface="Times New Roman" panose="02020603050405020304" pitchFamily="18" charset="0"/>
                <a:cs typeface="Times New Roman" panose="02020603050405020304" pitchFamily="18" charset="0"/>
              </a:rPr>
              <a:t>ư</a:t>
            </a:r>
            <a:r>
              <a:rPr lang="en-US" sz="2000" dirty="0" err="1">
                <a:solidFill>
                  <a:schemeClr val="tx1"/>
                </a:solidFill>
                <a:latin typeface="Times New Roman" panose="02020603050405020304" pitchFamily="18" charset="0"/>
                <a:cs typeface="Times New Roman" panose="02020603050405020304" pitchFamily="18" charset="0"/>
              </a:rPr>
              <a:t>ờng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như</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không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quan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tâm</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và</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dự</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kiến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thống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báo</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sớm</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hoàn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thành</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dự</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án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này</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Việc</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làm</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này</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là</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sai</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bởi</a:t>
            </a:r>
            <a:r>
              <a:rPr lang="en-US" sz="2000" dirty="0">
                <a:solidFill>
                  <a:schemeClr val="tx1"/>
                </a:solidFill>
                <a:latin typeface="Times New Roman" panose="02020603050405020304" pitchFamily="18" charset="0"/>
                <a:cs typeface="Times New Roman" panose="02020603050405020304" pitchFamily="18" charset="0"/>
              </a:rPr>
              <a:t> ng</a:t>
            </a:r>
            <a:r>
              <a:rPr lang="vi-VN" sz="2000" dirty="0">
                <a:solidFill>
                  <a:schemeClr val="tx1"/>
                </a:solidFill>
                <a:latin typeface="Times New Roman" panose="02020603050405020304" pitchFamily="18" charset="0"/>
                <a:cs typeface="Times New Roman" panose="02020603050405020304" pitchFamily="18" charset="0"/>
              </a:rPr>
              <a:t>ư</a:t>
            </a:r>
            <a:r>
              <a:rPr lang="en-US" sz="2000" dirty="0" err="1">
                <a:solidFill>
                  <a:schemeClr val="tx1"/>
                </a:solidFill>
                <a:latin typeface="Times New Roman" panose="02020603050405020304" pitchFamily="18" charset="0"/>
                <a:cs typeface="Times New Roman" panose="02020603050405020304" pitchFamily="18" charset="0"/>
              </a:rPr>
              <a:t>ời</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quản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lý</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đã</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không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tôn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trọng</a:t>
            </a:r>
            <a:r>
              <a:rPr lang="en-US" sz="2000" dirty="0">
                <a:solidFill>
                  <a:schemeClr val="tx1"/>
                </a:solidFill>
                <a:latin typeface="Times New Roman" panose="02020603050405020304" pitchFamily="18" charset="0"/>
                <a:cs typeface="Times New Roman" panose="02020603050405020304" pitchFamily="18" charset="0"/>
              </a:rPr>
              <a:t> ý </a:t>
            </a:r>
            <a:r>
              <a:rPr lang="en-US" sz="2000" dirty="0" err="1">
                <a:solidFill>
                  <a:schemeClr val="tx1"/>
                </a:solidFill>
                <a:latin typeface="Times New Roman" panose="02020603050405020304" pitchFamily="18" charset="0"/>
                <a:cs typeface="Times New Roman" panose="02020603050405020304" pitchFamily="18" charset="0"/>
              </a:rPr>
              <a:t>kiến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của</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thành</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viên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trong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nhóm</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và</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thờ</a:t>
            </a:r>
            <a:r>
              <a:rPr lang="en-US" sz="2000" dirty="0">
                <a:solidFill>
                  <a:schemeClr val="tx1"/>
                </a:solidFill>
                <a:latin typeface="Times New Roman" panose="02020603050405020304" pitchFamily="18" charset="0"/>
                <a:cs typeface="Times New Roman" panose="02020603050405020304" pitchFamily="18" charset="0"/>
              </a:rPr>
              <a:t> </a:t>
            </a:r>
            <a:r>
              <a:rPr lang="vi-VN" sz="2000" dirty="0">
                <a:solidFill>
                  <a:schemeClr val="tx1"/>
                </a:solidFill>
                <a:latin typeface="Times New Roman" panose="02020603050405020304" pitchFamily="18" charset="0"/>
                <a:cs typeface="Times New Roman" panose="02020603050405020304" pitchFamily="18" charset="0"/>
              </a:rPr>
              <a:t>ơ</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với</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sự</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nguy</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hiểm</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của</a:t>
            </a:r>
            <a:r>
              <a:rPr lang="en-US" sz="2000" dirty="0">
                <a:solidFill>
                  <a:schemeClr val="tx1"/>
                </a:solidFill>
                <a:latin typeface="Times New Roman" panose="02020603050405020304" pitchFamily="18" charset="0"/>
                <a:cs typeface="Times New Roman" panose="02020603050405020304" pitchFamily="18" charset="0"/>
              </a:rPr>
              <a:t> ng</a:t>
            </a:r>
            <a:r>
              <a:rPr lang="vi-VN" sz="2000" dirty="0">
                <a:solidFill>
                  <a:schemeClr val="tx1"/>
                </a:solidFill>
                <a:latin typeface="Times New Roman" panose="02020603050405020304" pitchFamily="18" charset="0"/>
                <a:cs typeface="Times New Roman" panose="02020603050405020304" pitchFamily="18" charset="0"/>
              </a:rPr>
              <a:t>ư</a:t>
            </a:r>
            <a:r>
              <a:rPr lang="en-US" sz="2000" dirty="0" err="1">
                <a:solidFill>
                  <a:schemeClr val="tx1"/>
                </a:solidFill>
                <a:latin typeface="Times New Roman" panose="02020603050405020304" pitchFamily="18" charset="0"/>
                <a:cs typeface="Times New Roman" panose="02020603050405020304" pitchFamily="18" charset="0"/>
              </a:rPr>
              <a:t>ời</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sử</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dụng</a:t>
            </a:r>
            <a:r>
              <a:rPr lang="en-US" sz="2000" dirty="0">
                <a:solidFill>
                  <a:schemeClr val="tx1"/>
                </a:solidFill>
                <a:latin typeface="Times New Roman" panose="02020603050405020304" pitchFamily="18" charset="0"/>
                <a:cs typeface="Times New Roman" panose="02020603050405020304" pitchFamily="18" charset="0"/>
              </a:rPr>
              <a:t>.</a:t>
            </a:r>
          </a:p>
          <a:p>
            <a:pPr marL="800100" lvl="1" indent="-342900">
              <a:buFont typeface="Arial" panose="020B0604020202020204" pitchFamily="34" charset="0"/>
              <a:buChar char="•"/>
            </a:pPr>
            <a:r>
              <a:rPr lang="en-US" sz="2000" dirty="0" err="1">
                <a:solidFill>
                  <a:schemeClr val="tx1"/>
                </a:solidFill>
                <a:latin typeface="Times New Roman" panose="02020603050405020304" pitchFamily="18" charset="0"/>
                <a:cs typeface="Times New Roman" panose="02020603050405020304" pitchFamily="18" charset="0"/>
              </a:rPr>
              <a:t>Các</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thành</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viên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trong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nhóm</a:t>
            </a:r>
            <a:r>
              <a:rPr lang="en-US" sz="2000" dirty="0">
                <a:solidFill>
                  <a:schemeClr val="tx1"/>
                </a:solidFill>
                <a:latin typeface="Times New Roman" panose="02020603050405020304" pitchFamily="18" charset="0"/>
                <a:cs typeface="Times New Roman" panose="02020603050405020304" pitchFamily="18" charset="0"/>
              </a:rPr>
              <a:t>:</a:t>
            </a:r>
          </a:p>
          <a:p>
            <a:pPr marL="800100" lvl="1" indent="-342900">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Phi con ng</a:t>
            </a:r>
            <a:r>
              <a:rPr lang="vi-VN" sz="2000" dirty="0">
                <a:solidFill>
                  <a:schemeClr val="tx1"/>
                </a:solidFill>
                <a:latin typeface="Times New Roman" panose="02020603050405020304" pitchFamily="18" charset="0"/>
                <a:cs typeface="Times New Roman" panose="02020603050405020304" pitchFamily="18" charset="0"/>
              </a:rPr>
              <a:t>ư</a:t>
            </a:r>
            <a:r>
              <a:rPr lang="en-US" sz="2000" dirty="0" err="1">
                <a:solidFill>
                  <a:schemeClr val="tx1"/>
                </a:solidFill>
                <a:latin typeface="Times New Roman" panose="02020603050405020304" pitchFamily="18" charset="0"/>
                <a:cs typeface="Times New Roman" panose="02020603050405020304" pitchFamily="18" charset="0"/>
              </a:rPr>
              <a:t>ời</a:t>
            </a:r>
            <a:r>
              <a:rPr lang="en-US" sz="2000" dirty="0">
                <a:solidFill>
                  <a:schemeClr val="tx1"/>
                </a:solidFill>
                <a:latin typeface="Times New Roman" panose="02020603050405020304" pitchFamily="18" charset="0"/>
                <a:cs typeface="Times New Roman" panose="02020603050405020304" pitchFamily="18" charset="0"/>
              </a:rPr>
              <a:t>: </a:t>
            </a:r>
          </a:p>
          <a:p>
            <a:pPr marL="800100" lvl="1" indent="-342900">
              <a:buFont typeface="Arial" panose="020B0604020202020204" pitchFamily="34" charset="0"/>
              <a:buChar char="•"/>
            </a:pPr>
            <a:r>
              <a:rPr lang="en-US" sz="2000" dirty="0" err="1">
                <a:solidFill>
                  <a:schemeClr val="tx1"/>
                </a:solidFill>
                <a:latin typeface="Times New Roman" panose="02020603050405020304" pitchFamily="18" charset="0"/>
                <a:cs typeface="Times New Roman" panose="02020603050405020304" pitchFamily="18" charset="0"/>
              </a:rPr>
              <a:t>Hệ</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thống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kiểm</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soát</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va</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chạm</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cho</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ph</a:t>
            </a:r>
            <a:r>
              <a:rPr lang="vi-VN" sz="2000" dirty="0">
                <a:solidFill>
                  <a:schemeClr val="tx1"/>
                </a:solidFill>
                <a:latin typeface="Times New Roman" panose="02020603050405020304" pitchFamily="18" charset="0"/>
                <a:cs typeface="Times New Roman" panose="02020603050405020304" pitchFamily="18" charset="0"/>
              </a:rPr>
              <a:t>ư</a:t>
            </a:r>
            <a:r>
              <a:rPr lang="en-US" sz="2000" dirty="0" err="1">
                <a:solidFill>
                  <a:schemeClr val="tx1"/>
                </a:solidFill>
                <a:latin typeface="Times New Roman" panose="02020603050405020304" pitchFamily="18" charset="0"/>
                <a:cs typeface="Times New Roman" panose="02020603050405020304" pitchFamily="18" charset="0"/>
              </a:rPr>
              <a:t>ơng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tiện</a:t>
            </a:r>
            <a:endParaRPr lang="en-US" sz="2000" dirty="0">
              <a:solidFill>
                <a:schemeClr val="tx1"/>
              </a:solidFill>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a:t>
            </a:r>
          </a:p>
          <a:p>
            <a:pPr marL="800100" lvl="1" indent="-342900">
              <a:buFontTx/>
              <a:buChar char="-"/>
            </a:pPr>
            <a:endParaRPr lang="en-US"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9488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81000"/>
            <a:ext cx="7772400" cy="1819275"/>
          </a:xfrm>
        </p:spPr>
        <p:txBody>
          <a:bodyPr>
            <a:normAutofit/>
          </a:bodyPr>
          <a:lstStyle/>
          <a:p>
            <a:pPr algn="l"/>
            <a:r>
              <a:rPr lang="en-US" sz="3200" dirty="0" err="1">
                <a:latin typeface="Times New Roman" panose="02020603050405020304" pitchFamily="18" charset="0"/>
                <a:cs typeface="Times New Roman" panose="02020603050405020304" pitchFamily="18" charset="0"/>
              </a:rPr>
              <a:t>Bước</a:t>
            </a:r>
            <a:r>
              <a:rPr lang="en-US" sz="3200" dirty="0">
                <a:latin typeface="Times New Roman" panose="02020603050405020304" pitchFamily="18" charset="0"/>
                <a:cs typeface="Times New Roman" panose="02020603050405020304" pitchFamily="18" charset="0"/>
              </a:rPr>
              <a:t> 3:</a:t>
            </a:r>
            <a:r>
              <a:rPr lang="en-US" sz="3200" dirty="0">
                <a:effectLst/>
                <a:latin typeface="Times New Roman" panose="02020603050405020304" pitchFamily="18" charset="0"/>
                <a:cs typeface="Times New Roman" panose="02020603050405020304" pitchFamily="18" charset="0"/>
              </a:rPr>
              <a:t> </a:t>
            </a:r>
            <a:r>
              <a:rPr lang="en-US" sz="3200" dirty="0" err="1">
                <a:effectLst/>
                <a:latin typeface="Times New Roman" panose="02020603050405020304" pitchFamily="18" charset="0"/>
                <a:cs typeface="Times New Roman" panose="02020603050405020304" pitchFamily="18" charset="0"/>
              </a:rPr>
              <a:t>Chỉ</a:t>
            </a:r>
            <a:r>
              <a:rPr lang="en-US" sz="3200" dirty="0">
                <a:effectLst/>
                <a:latin typeface="Times New Roman" panose="02020603050405020304" pitchFamily="18" charset="0"/>
                <a:cs typeface="Times New Roman" panose="02020603050405020304" pitchFamily="18" charset="0"/>
              </a:rPr>
              <a:t> ra các vấn đề liên quan tới đạo đức nghề nghiệp cũng như các giải pháp  truyền thống giải quyết trường hợp.</a:t>
            </a:r>
            <a:endParaRPr lang="en-US" sz="320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722313" y="2200276"/>
            <a:ext cx="7772400" cy="4124324"/>
          </a:xfrm>
        </p:spPr>
        <p:txBody>
          <a:bodyPr>
            <a:normAutofit/>
          </a:bodyPr>
          <a:lstStyle/>
          <a:p>
            <a:pPr marL="342900" indent="-342900" algn="l">
              <a:lnSpc>
                <a:spcPct val="150000"/>
              </a:lnSpc>
              <a:buFont typeface="Wingdings" panose="05000000000000000000" pitchFamily="2" charset="2"/>
              <a:buChar char="v"/>
            </a:pPr>
            <a:r>
              <a:rPr lang="en-US" dirty="0" err="1">
                <a:latin typeface="Times New Roman" panose="02020603050405020304" pitchFamily="18" charset="0"/>
                <a:cs typeface="Times New Roman" panose="02020603050405020304" pitchFamily="18" charset="0"/>
              </a:rPr>
              <a:t>Vấn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đề</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đạo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nghề</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nghiệp</a:t>
            </a:r>
            <a:r>
              <a:rPr lang="en-US" dirty="0">
                <a:latin typeface="Times New Roman" panose="02020603050405020304" pitchFamily="18" charset="0"/>
                <a:cs typeface="Times New Roman" panose="02020603050405020304" pitchFamily="18" charset="0"/>
              </a:rPr>
              <a:t> ở </a:t>
            </a:r>
            <a:r>
              <a:rPr lang="en-US" dirty="0" err="1">
                <a:latin typeface="Times New Roman" panose="02020603050405020304" pitchFamily="18" charset="0"/>
                <a:cs typeface="Times New Roman" panose="02020603050405020304" pitchFamily="18" charset="0"/>
              </a:rPr>
              <a:t>đây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a:t>
            </a:r>
          </a:p>
          <a:p>
            <a:pPr marL="800100" lvl="1" indent="-342900">
              <a:lnSpc>
                <a:spcPct val="150000"/>
              </a:lnSpc>
              <a:buFont typeface="Arial" panose="020B0604020202020204" pitchFamily="34" charset="0"/>
              <a:buChar char="•"/>
            </a:pPr>
            <a:r>
              <a:rPr lang="en-US" sz="2000" dirty="0" err="1">
                <a:solidFill>
                  <a:schemeClr val="tx1"/>
                </a:solidFill>
                <a:latin typeface="Times New Roman" panose="02020603050405020304" pitchFamily="18" charset="0"/>
                <a:cs typeface="Times New Roman" panose="02020603050405020304" pitchFamily="18" charset="0"/>
              </a:rPr>
              <a:t>Người</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quản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lý</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gần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như</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là</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không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quan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tâm</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đến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lỗ</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hổng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của</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phần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mềm</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nó</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có</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thể</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gây</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ảnh</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hưởng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đến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người</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sử</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dụng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và</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nó</a:t>
            </a:r>
            <a:r>
              <a:rPr lang="en-US" sz="2000" dirty="0">
                <a:solidFill>
                  <a:schemeClr val="tx1"/>
                </a:solidFill>
                <a:latin typeface="Times New Roman" panose="02020603050405020304" pitchFamily="18" charset="0"/>
                <a:cs typeface="Times New Roman" panose="02020603050405020304" pitchFamily="18" charset="0"/>
              </a:rPr>
              <a:t> vi </a:t>
            </a:r>
            <a:r>
              <a:rPr lang="en-US" sz="2000" dirty="0" err="1">
                <a:solidFill>
                  <a:schemeClr val="tx1"/>
                </a:solidFill>
                <a:latin typeface="Times New Roman" panose="02020603050405020304" pitchFamily="18" charset="0"/>
                <a:cs typeface="Times New Roman" panose="02020603050405020304" pitchFamily="18" charset="0"/>
              </a:rPr>
              <a:t>phạm</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đến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đạo</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đức</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nghề</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nghiệp</a:t>
            </a:r>
            <a:r>
              <a:rPr lang="en-US" sz="2000" dirty="0">
                <a:solidFill>
                  <a:schemeClr val="tx1"/>
                </a:solidFill>
                <a:latin typeface="Times New Roman" panose="02020603050405020304" pitchFamily="18" charset="0"/>
                <a:cs typeface="Times New Roman" panose="02020603050405020304" pitchFamily="18" charset="0"/>
              </a:rPr>
              <a:t>. Ng</a:t>
            </a:r>
            <a:r>
              <a:rPr lang="vi-VN" sz="2000" dirty="0">
                <a:solidFill>
                  <a:schemeClr val="tx1"/>
                </a:solidFill>
                <a:latin typeface="Times New Roman" panose="02020603050405020304" pitchFamily="18" charset="0"/>
                <a:cs typeface="Times New Roman" panose="02020603050405020304" pitchFamily="18" charset="0"/>
              </a:rPr>
              <a:t>ư</a:t>
            </a:r>
            <a:r>
              <a:rPr lang="en-US" sz="2000" dirty="0" err="1">
                <a:solidFill>
                  <a:schemeClr val="tx1"/>
                </a:solidFill>
                <a:latin typeface="Times New Roman" panose="02020603050405020304" pitchFamily="18" charset="0"/>
                <a:cs typeface="Times New Roman" panose="02020603050405020304" pitchFamily="18" charset="0"/>
              </a:rPr>
              <a:t>ời</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quản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lý</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đã</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không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tôn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trọng</a:t>
            </a:r>
            <a:r>
              <a:rPr lang="en-US" sz="2000" dirty="0">
                <a:solidFill>
                  <a:schemeClr val="tx1"/>
                </a:solidFill>
                <a:latin typeface="Times New Roman" panose="02020603050405020304" pitchFamily="18" charset="0"/>
                <a:cs typeface="Times New Roman" panose="02020603050405020304" pitchFamily="18" charset="0"/>
              </a:rPr>
              <a:t> ý </a:t>
            </a:r>
            <a:r>
              <a:rPr lang="en-US" sz="2000" dirty="0" err="1">
                <a:solidFill>
                  <a:schemeClr val="tx1"/>
                </a:solidFill>
                <a:latin typeface="Times New Roman" panose="02020603050405020304" pitchFamily="18" charset="0"/>
                <a:cs typeface="Times New Roman" panose="02020603050405020304" pitchFamily="18" charset="0"/>
              </a:rPr>
              <a:t>kiến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của</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thành</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viên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trong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nhóm</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cũng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nh</a:t>
            </a:r>
            <a:r>
              <a:rPr lang="vi-VN" sz="2000" dirty="0">
                <a:solidFill>
                  <a:schemeClr val="tx1"/>
                </a:solidFill>
                <a:latin typeface="Times New Roman" panose="02020603050405020304" pitchFamily="18" charset="0"/>
                <a:cs typeface="Times New Roman" panose="02020603050405020304" pitchFamily="18" charset="0"/>
              </a:rPr>
              <a:t>ư</a:t>
            </a:r>
            <a:r>
              <a:rPr lang="en-US" sz="2000" dirty="0">
                <a:solidFill>
                  <a:schemeClr val="tx1"/>
                </a:solidFill>
                <a:latin typeface="Times New Roman" panose="02020603050405020304" pitchFamily="18" charset="0"/>
                <a:cs typeface="Times New Roman" panose="02020603050405020304" pitchFamily="18" charset="0"/>
              </a:rPr>
              <a:t> an </a:t>
            </a:r>
            <a:r>
              <a:rPr lang="en-US" sz="2000" dirty="0" err="1">
                <a:solidFill>
                  <a:schemeClr val="tx1"/>
                </a:solidFill>
                <a:latin typeface="Times New Roman" panose="02020603050405020304" pitchFamily="18" charset="0"/>
                <a:cs typeface="Times New Roman" panose="02020603050405020304" pitchFamily="18" charset="0"/>
              </a:rPr>
              <a:t>toàn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của</a:t>
            </a:r>
            <a:r>
              <a:rPr lang="en-US" sz="2000" dirty="0">
                <a:solidFill>
                  <a:schemeClr val="tx1"/>
                </a:solidFill>
                <a:latin typeface="Times New Roman" panose="02020603050405020304" pitchFamily="18" charset="0"/>
                <a:cs typeface="Times New Roman" panose="02020603050405020304" pitchFamily="18" charset="0"/>
              </a:rPr>
              <a:t> ng</a:t>
            </a:r>
            <a:r>
              <a:rPr lang="vi-VN" sz="2000" dirty="0">
                <a:solidFill>
                  <a:schemeClr val="tx1"/>
                </a:solidFill>
                <a:latin typeface="Times New Roman" panose="02020603050405020304" pitchFamily="18" charset="0"/>
                <a:cs typeface="Times New Roman" panose="02020603050405020304" pitchFamily="18" charset="0"/>
              </a:rPr>
              <a:t>ư</a:t>
            </a:r>
            <a:r>
              <a:rPr lang="en-US" sz="2000" dirty="0" err="1">
                <a:solidFill>
                  <a:schemeClr val="tx1"/>
                </a:solidFill>
                <a:latin typeface="Times New Roman" panose="02020603050405020304" pitchFamily="18" charset="0"/>
                <a:cs typeface="Times New Roman" panose="02020603050405020304" pitchFamily="18" charset="0"/>
              </a:rPr>
              <a:t>ời</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sử</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dụng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mà</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chỉ</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chạy</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theo</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tiến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độ</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công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việc</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mà</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không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quan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tâm</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đến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chất</a:t>
            </a:r>
            <a:r>
              <a:rPr lang="en-US" sz="2000" dirty="0">
                <a:solidFill>
                  <a:schemeClr val="tx1"/>
                </a:solidFill>
                <a:latin typeface="Times New Roman" panose="02020603050405020304" pitchFamily="18" charset="0"/>
                <a:cs typeface="Times New Roman" panose="02020603050405020304" pitchFamily="18" charset="0"/>
              </a:rPr>
              <a:t> l</a:t>
            </a:r>
            <a:r>
              <a:rPr lang="vi-VN" sz="2000" dirty="0">
                <a:solidFill>
                  <a:schemeClr val="tx1"/>
                </a:solidFill>
                <a:latin typeface="Times New Roman" panose="02020603050405020304" pitchFamily="18" charset="0"/>
                <a:cs typeface="Times New Roman" panose="02020603050405020304" pitchFamily="18" charset="0"/>
              </a:rPr>
              <a:t>ư</a:t>
            </a:r>
            <a:r>
              <a:rPr lang="en-US" sz="2000" dirty="0" err="1">
                <a:solidFill>
                  <a:schemeClr val="tx1"/>
                </a:solidFill>
                <a:latin typeface="Times New Roman" panose="02020603050405020304" pitchFamily="18" charset="0"/>
                <a:cs typeface="Times New Roman" panose="02020603050405020304" pitchFamily="18" charset="0"/>
              </a:rPr>
              <a:t>ợng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của</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dự</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án</a:t>
            </a:r>
            <a:r>
              <a:rPr lang="en-US" sz="2000" dirty="0">
                <a:solidFill>
                  <a:schemeClr val="tx1"/>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4931300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4C975E-ACE7-4F17-A1F9-B8B7D2280C24}"/>
              </a:ext>
            </a:extLst>
          </p:cNvPr>
          <p:cNvSpPr>
            <a:spLocks noGrp="1"/>
          </p:cNvSpPr>
          <p:nvPr>
            <p:ph type="title"/>
          </p:nvPr>
        </p:nvSpPr>
        <p:spPr>
          <a:xfrm>
            <a:off x="916745" y="609600"/>
            <a:ext cx="8229600" cy="1618141"/>
          </a:xfrm>
        </p:spPr>
        <p:txBody>
          <a:bodyPr>
            <a:normAutofit fontScale="90000"/>
          </a:bodyPr>
          <a:lstStyle/>
          <a:p>
            <a:pPr algn="l"/>
            <a:r>
              <a:rPr lang="en-US" dirty="0" err="1">
                <a:latin typeface="Times New Roman" panose="02020603050405020304" pitchFamily="18" charset="0"/>
                <a:cs typeface="Times New Roman" panose="02020603050405020304" pitchFamily="18" charset="0"/>
              </a:rPr>
              <a:t>Bước</a:t>
            </a:r>
            <a:r>
              <a:rPr lang="en-US" dirty="0">
                <a:latin typeface="Times New Roman" panose="02020603050405020304" pitchFamily="18" charset="0"/>
                <a:cs typeface="Times New Roman" panose="02020603050405020304" pitchFamily="18" charset="0"/>
              </a:rPr>
              <a:t> 3: </a:t>
            </a:r>
            <a:r>
              <a:rPr lang="en-US" dirty="0" err="1">
                <a:latin typeface="Times New Roman" panose="02020603050405020304" pitchFamily="18" charset="0"/>
                <a:cs typeface="Times New Roman" panose="02020603050405020304" pitchFamily="18" charset="0"/>
              </a:rPr>
              <a:t>Chỉ</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vấn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đề</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đạo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nghề</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nghiệp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như</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giải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pháp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truyền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thống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giải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quyết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trường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hợp</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Tiếp</a:t>
            </a:r>
            <a:r>
              <a:rPr lang="en-US" dirty="0">
                <a:latin typeface="Times New Roman" panose="02020603050405020304" pitchFamily="18" charset="0"/>
                <a:cs typeface="Times New Roman" panose="02020603050405020304" pitchFamily="18" charset="0"/>
              </a:rPr>
              <a:t>)</a:t>
            </a:r>
            <a:endParaRPr lang="en-US" dirty="0"/>
          </a:p>
        </p:txBody>
      </p:sp>
      <p:sp>
        <p:nvSpPr>
          <p:cNvPr id="3" name="Text Placeholder 2">
            <a:extLst>
              <a:ext uri="{FF2B5EF4-FFF2-40B4-BE49-F238E27FC236}">
                <a16:creationId xmlns:a16="http://schemas.microsoft.com/office/drawing/2014/main" xmlns="" id="{B8C85C00-A928-4434-AC9F-025085B8960E}"/>
              </a:ext>
            </a:extLst>
          </p:cNvPr>
          <p:cNvSpPr>
            <a:spLocks noGrp="1"/>
          </p:cNvSpPr>
          <p:nvPr>
            <p:ph type="body" idx="1"/>
          </p:nvPr>
        </p:nvSpPr>
        <p:spPr>
          <a:xfrm>
            <a:off x="947225" y="2438400"/>
            <a:ext cx="7772400" cy="3657600"/>
          </a:xfrm>
        </p:spPr>
        <p:txBody>
          <a:bodyPr>
            <a:normAutofit/>
          </a:bodyPr>
          <a:lstStyle/>
          <a:p>
            <a:pPr marL="342900" indent="-342900" algn="l">
              <a:buFont typeface="Wingdings" panose="05000000000000000000" pitchFamily="2" charset="2"/>
              <a:buChar char="v"/>
            </a:pPr>
            <a:r>
              <a:rPr lang="en-US" dirty="0" err="1">
                <a:latin typeface="Times New Roman" panose="02020603050405020304" pitchFamily="18" charset="0"/>
                <a:cs typeface="Times New Roman" panose="02020603050405020304" pitchFamily="18" charset="0"/>
              </a:rPr>
              <a:t>Giải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pháp</a:t>
            </a:r>
            <a:r>
              <a:rPr lang="en-US" dirty="0">
                <a:latin typeface="Times New Roman" panose="02020603050405020304" pitchFamily="18" charset="0"/>
                <a:cs typeface="Times New Roman" panose="02020603050405020304" pitchFamily="18" charset="0"/>
              </a:rPr>
              <a:t>:</a:t>
            </a:r>
          </a:p>
          <a:p>
            <a:pPr marL="342900" indent="-342900" algn="l">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Thuyết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phục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nhóm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thấy</a:t>
            </a:r>
            <a:r>
              <a:rPr lang="en-US" dirty="0">
                <a:latin typeface="Times New Roman" panose="02020603050405020304" pitchFamily="18" charset="0"/>
                <a:cs typeface="Times New Roman" panose="02020603050405020304" pitchFamily="18" charset="0"/>
              </a:rPr>
              <a:t> đ</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hậu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xảy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lỗ</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hổng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này</a:t>
            </a:r>
            <a:r>
              <a:rPr lang="en-US" dirty="0">
                <a:latin typeface="Times New Roman" panose="02020603050405020304" pitchFamily="18" charset="0"/>
                <a:cs typeface="Times New Roman" panose="02020603050405020304" pitchFamily="18" charset="0"/>
              </a:rPr>
              <a:t>.</a:t>
            </a:r>
          </a:p>
          <a:p>
            <a:pPr marL="342900" indent="-342900" algn="l">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Đưa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điểm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về</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đạo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nghề</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nghiệp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nêu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do, </a:t>
            </a:r>
            <a:r>
              <a:rPr lang="en-US" dirty="0" err="1">
                <a:latin typeface="Times New Roman" panose="02020603050405020304" pitchFamily="18" charset="0"/>
                <a:cs typeface="Times New Roman" panose="02020603050405020304" pitchFamily="18" charset="0"/>
              </a:rPr>
              <a:t>hậu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lâu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dài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đối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nhóm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ty </a:t>
            </a:r>
            <a:r>
              <a:rPr lang="en-US" dirty="0" err="1">
                <a:latin typeface="Times New Roman" panose="02020603050405020304" pitchFamily="18" charset="0"/>
                <a:cs typeface="Times New Roman" panose="02020603050405020304" pitchFamily="18" charset="0"/>
              </a:rPr>
              <a:t>nếu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lỗ</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hổng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không</a:t>
            </a:r>
            <a:r>
              <a:rPr lang="en-US" dirty="0">
                <a:latin typeface="Times New Roman" panose="02020603050405020304" pitchFamily="18" charset="0"/>
                <a:cs typeface="Times New Roman" panose="02020603050405020304" pitchFamily="18" charset="0"/>
              </a:rPr>
              <a:t> đ</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khắc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phục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nhằm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thuyết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phục</a:t>
            </a:r>
            <a:r>
              <a:rPr lang="en-US" dirty="0">
                <a:latin typeface="Times New Roman" panose="02020603050405020304" pitchFamily="18" charset="0"/>
                <a:cs typeface="Times New Roman" panose="02020603050405020304" pitchFamily="18" charset="0"/>
              </a:rPr>
              <a:t> ng</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a:t>
            </a:r>
          </a:p>
          <a:p>
            <a:pPr algn="l"/>
            <a:endParaRPr lang="en-US" dirty="0"/>
          </a:p>
        </p:txBody>
      </p:sp>
    </p:spTree>
    <p:extLst>
      <p:ext uri="{BB962C8B-B14F-4D97-AF65-F5344CB8AC3E}">
        <p14:creationId xmlns:p14="http://schemas.microsoft.com/office/powerpoint/2010/main" val="287325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345"/>
            <a:ext cx="8382000" cy="2207455"/>
          </a:xfrm>
        </p:spPr>
        <p:txBody>
          <a:bodyPr>
            <a:normAutofit/>
          </a:bodyPr>
          <a:lstStyle/>
          <a:p>
            <a:pPr algn="l"/>
            <a:r>
              <a:rPr lang="en-US" sz="3200" dirty="0" err="1"/>
              <a:t>Bước</a:t>
            </a:r>
            <a:r>
              <a:rPr lang="en-US" sz="3200" dirty="0"/>
              <a:t> 4:</a:t>
            </a:r>
            <a:r>
              <a:rPr lang="en-US" sz="3200" dirty="0">
                <a:effectLst/>
              </a:rPr>
              <a:t>Sử dụng các kiến thức và kỹ năng xử lý về đạo đức nghề nghiệp để luận giải, cụ thể</a:t>
            </a:r>
            <a:endParaRPr lang="en-US" sz="3200" dirty="0"/>
          </a:p>
        </p:txBody>
      </p:sp>
      <p:sp>
        <p:nvSpPr>
          <p:cNvPr id="3" name="Text Placeholder 2"/>
          <p:cNvSpPr>
            <a:spLocks noGrp="1"/>
          </p:cNvSpPr>
          <p:nvPr>
            <p:ph type="body" idx="1"/>
          </p:nvPr>
        </p:nvSpPr>
        <p:spPr>
          <a:xfrm>
            <a:off x="665870" y="2575634"/>
            <a:ext cx="7944729" cy="3672766"/>
          </a:xfrm>
        </p:spPr>
        <p:txBody>
          <a:bodyPr/>
          <a:lstStyle/>
          <a:p>
            <a:pPr algn="l"/>
            <a:r>
              <a:rPr lang="en-US" dirty="0"/>
              <a:t>Qua </a:t>
            </a:r>
            <a:r>
              <a:rPr lang="en-US" dirty="0" err="1"/>
              <a:t>đây</a:t>
            </a:r>
            <a:r>
              <a:rPr lang="en-US" dirty="0"/>
              <a:t> ta </a:t>
            </a:r>
            <a:r>
              <a:rPr lang="en-US" dirty="0" err="1"/>
              <a:t>thấy</a:t>
            </a:r>
            <a:r>
              <a:rPr lang="en-US" dirty="0"/>
              <a:t> </a:t>
            </a:r>
            <a:r>
              <a:rPr lang="en-US" dirty="0" err="1"/>
              <a:t>được</a:t>
            </a:r>
            <a:r>
              <a:rPr lang="en-US" dirty="0"/>
              <a:t> </a:t>
            </a:r>
            <a:r>
              <a:rPr lang="en-US" dirty="0" err="1"/>
              <a:t>tầm</a:t>
            </a:r>
            <a:r>
              <a:rPr lang="en-US" dirty="0"/>
              <a:t> </a:t>
            </a:r>
            <a:r>
              <a:rPr lang="en-US" dirty="0" err="1"/>
              <a:t>trong</a:t>
            </a:r>
            <a:r>
              <a:rPr lang="en-US" dirty="0"/>
              <a:t> </a:t>
            </a:r>
            <a:r>
              <a:rPr lang="en-US" dirty="0" err="1"/>
              <a:t>trọng</a:t>
            </a:r>
            <a:r>
              <a:rPr lang="en-US" dirty="0"/>
              <a:t> </a:t>
            </a:r>
            <a:r>
              <a:rPr lang="en-US" dirty="0" err="1"/>
              <a:t>trong</a:t>
            </a:r>
            <a:r>
              <a:rPr lang="en-US" dirty="0"/>
              <a:t> </a:t>
            </a:r>
            <a:r>
              <a:rPr lang="en-US" dirty="0" err="1"/>
              <a:t>việc</a:t>
            </a:r>
            <a:r>
              <a:rPr lang="en-US" dirty="0"/>
              <a:t> </a:t>
            </a:r>
            <a:r>
              <a:rPr lang="en-US" dirty="0" err="1"/>
              <a:t>cần</a:t>
            </a:r>
            <a:r>
              <a:rPr lang="en-US" dirty="0"/>
              <a:t> </a:t>
            </a:r>
            <a:r>
              <a:rPr lang="en-US" dirty="0" err="1"/>
              <a:t>thiết</a:t>
            </a:r>
            <a:r>
              <a:rPr lang="en-US" dirty="0"/>
              <a:t> </a:t>
            </a:r>
            <a:r>
              <a:rPr lang="en-US" dirty="0" err="1"/>
              <a:t>của</a:t>
            </a:r>
            <a:r>
              <a:rPr lang="en-US" dirty="0"/>
              <a:t> </a:t>
            </a:r>
            <a:r>
              <a:rPr lang="en-US" dirty="0" err="1"/>
              <a:t>việc</a:t>
            </a:r>
            <a:r>
              <a:rPr lang="en-US" dirty="0"/>
              <a:t> </a:t>
            </a:r>
            <a:r>
              <a:rPr lang="en-US" dirty="0" err="1"/>
              <a:t>kiểm</a:t>
            </a:r>
            <a:r>
              <a:rPr lang="en-US" dirty="0"/>
              <a:t> </a:t>
            </a:r>
            <a:r>
              <a:rPr lang="en-US" dirty="0" err="1"/>
              <a:t>thử</a:t>
            </a:r>
            <a:r>
              <a:rPr lang="en-US" dirty="0"/>
              <a:t> </a:t>
            </a:r>
            <a:r>
              <a:rPr lang="en-US" dirty="0" err="1"/>
              <a:t>và</a:t>
            </a:r>
            <a:r>
              <a:rPr lang="en-US" dirty="0"/>
              <a:t> </a:t>
            </a:r>
            <a:r>
              <a:rPr lang="en-US" dirty="0" err="1"/>
              <a:t>ra</a:t>
            </a:r>
            <a:r>
              <a:rPr lang="en-US" dirty="0"/>
              <a:t> </a:t>
            </a:r>
            <a:r>
              <a:rPr lang="en-US" dirty="0" err="1"/>
              <a:t>soát</a:t>
            </a:r>
            <a:r>
              <a:rPr lang="en-US" dirty="0"/>
              <a:t> </a:t>
            </a:r>
            <a:r>
              <a:rPr lang="en-US" dirty="0" err="1"/>
              <a:t>kĩ</a:t>
            </a:r>
            <a:r>
              <a:rPr lang="en-US" dirty="0"/>
              <a:t> </a:t>
            </a:r>
            <a:r>
              <a:rPr lang="en-US" dirty="0" err="1"/>
              <a:t>thuật</a:t>
            </a:r>
            <a:r>
              <a:rPr lang="en-US" dirty="0"/>
              <a:t> </a:t>
            </a:r>
            <a:r>
              <a:rPr lang="en-US" dirty="0" err="1"/>
              <a:t>trước</a:t>
            </a:r>
            <a:r>
              <a:rPr lang="en-US" dirty="0"/>
              <a:t> </a:t>
            </a:r>
            <a:r>
              <a:rPr lang="en-US" dirty="0" err="1"/>
              <a:t>khi</a:t>
            </a:r>
            <a:r>
              <a:rPr lang="en-US" dirty="0"/>
              <a:t> </a:t>
            </a:r>
            <a:r>
              <a:rPr lang="en-US" dirty="0" err="1"/>
              <a:t>đưa</a:t>
            </a:r>
            <a:r>
              <a:rPr lang="en-US" dirty="0"/>
              <a:t> </a:t>
            </a:r>
            <a:r>
              <a:rPr lang="en-US" dirty="0" err="1"/>
              <a:t>sản</a:t>
            </a:r>
            <a:r>
              <a:rPr lang="en-US" dirty="0"/>
              <a:t> </a:t>
            </a:r>
            <a:r>
              <a:rPr lang="en-US" dirty="0" err="1"/>
              <a:t>phẩm</a:t>
            </a:r>
            <a:r>
              <a:rPr lang="en-US" dirty="0"/>
              <a:t> </a:t>
            </a:r>
            <a:r>
              <a:rPr lang="en-US" dirty="0" err="1"/>
              <a:t>ra</a:t>
            </a:r>
            <a:r>
              <a:rPr lang="en-US" dirty="0"/>
              <a:t> </a:t>
            </a:r>
            <a:r>
              <a:rPr lang="en-US" dirty="0" err="1"/>
              <a:t>thực</a:t>
            </a:r>
            <a:r>
              <a:rPr lang="en-US" dirty="0"/>
              <a:t> </a:t>
            </a:r>
            <a:r>
              <a:rPr lang="en-US" dirty="0" err="1"/>
              <a:t>tế</a:t>
            </a:r>
            <a:r>
              <a:rPr lang="en-US" dirty="0"/>
              <a:t>. </a:t>
            </a:r>
            <a:r>
              <a:rPr lang="en-US" dirty="0" err="1"/>
              <a:t>Tránh</a:t>
            </a:r>
            <a:r>
              <a:rPr lang="en-US" dirty="0"/>
              <a:t> </a:t>
            </a:r>
            <a:r>
              <a:rPr lang="en-US" dirty="0" err="1"/>
              <a:t>những</a:t>
            </a:r>
            <a:r>
              <a:rPr lang="en-US" dirty="0"/>
              <a:t> </a:t>
            </a:r>
            <a:r>
              <a:rPr lang="en-US" dirty="0" err="1"/>
              <a:t>hậu</a:t>
            </a:r>
            <a:r>
              <a:rPr lang="en-US" dirty="0"/>
              <a:t> </a:t>
            </a:r>
            <a:r>
              <a:rPr lang="en-US" dirty="0" err="1"/>
              <a:t>quả</a:t>
            </a:r>
            <a:r>
              <a:rPr lang="en-US" dirty="0"/>
              <a:t> </a:t>
            </a:r>
            <a:r>
              <a:rPr lang="en-US" dirty="0" err="1"/>
              <a:t>vô</a:t>
            </a:r>
            <a:r>
              <a:rPr lang="en-US" dirty="0"/>
              <a:t> </a:t>
            </a:r>
            <a:r>
              <a:rPr lang="en-US" dirty="0" err="1"/>
              <a:t>cùng</a:t>
            </a:r>
            <a:r>
              <a:rPr lang="en-US" dirty="0"/>
              <a:t> </a:t>
            </a:r>
            <a:r>
              <a:rPr lang="en-US" dirty="0" err="1"/>
              <a:t>đáng</a:t>
            </a:r>
            <a:r>
              <a:rPr lang="en-US" dirty="0"/>
              <a:t> </a:t>
            </a:r>
            <a:r>
              <a:rPr lang="en-US" dirty="0" err="1"/>
              <a:t>tiếc</a:t>
            </a:r>
            <a:r>
              <a:rPr lang="en-US" dirty="0"/>
              <a:t> </a:t>
            </a:r>
            <a:r>
              <a:rPr lang="en-US" dirty="0" err="1"/>
              <a:t>xảy</a:t>
            </a:r>
            <a:r>
              <a:rPr lang="en-US" dirty="0"/>
              <a:t> </a:t>
            </a:r>
            <a:r>
              <a:rPr lang="en-US" dirty="0" err="1"/>
              <a:t>ra</a:t>
            </a:r>
            <a:r>
              <a:rPr lang="en-US" dirty="0"/>
              <a:t> </a:t>
            </a:r>
            <a:r>
              <a:rPr lang="en-US" dirty="0" err="1"/>
              <a:t>sẽ</a:t>
            </a:r>
            <a:r>
              <a:rPr lang="en-US" dirty="0"/>
              <a:t> </a:t>
            </a:r>
            <a:r>
              <a:rPr lang="en-US" dirty="0" err="1"/>
              <a:t>để</a:t>
            </a:r>
            <a:r>
              <a:rPr lang="en-US" dirty="0"/>
              <a:t> </a:t>
            </a:r>
            <a:r>
              <a:rPr lang="en-US" dirty="0" err="1"/>
              <a:t>lại</a:t>
            </a:r>
            <a:r>
              <a:rPr lang="en-US" dirty="0"/>
              <a:t> </a:t>
            </a:r>
            <a:r>
              <a:rPr lang="en-US" dirty="0" err="1"/>
              <a:t>ảnh</a:t>
            </a:r>
            <a:r>
              <a:rPr lang="en-US" dirty="0"/>
              <a:t> </a:t>
            </a:r>
            <a:r>
              <a:rPr lang="en-US" dirty="0" err="1"/>
              <a:t>hưởng</a:t>
            </a:r>
            <a:r>
              <a:rPr lang="en-US" dirty="0"/>
              <a:t> </a:t>
            </a:r>
            <a:r>
              <a:rPr lang="en-US" dirty="0" err="1"/>
              <a:t>vô</a:t>
            </a:r>
            <a:r>
              <a:rPr lang="en-US" dirty="0"/>
              <a:t> </a:t>
            </a:r>
            <a:r>
              <a:rPr lang="en-US" dirty="0" err="1"/>
              <a:t>cùng</a:t>
            </a:r>
            <a:r>
              <a:rPr lang="en-US" dirty="0"/>
              <a:t> </a:t>
            </a:r>
            <a:r>
              <a:rPr lang="en-US" dirty="0" err="1"/>
              <a:t>lớn</a:t>
            </a:r>
            <a:r>
              <a:rPr lang="en-US" dirty="0"/>
              <a:t> </a:t>
            </a:r>
            <a:r>
              <a:rPr lang="en-US" dirty="0" err="1"/>
              <a:t>cho</a:t>
            </a:r>
            <a:r>
              <a:rPr lang="en-US" dirty="0"/>
              <a:t> </a:t>
            </a:r>
            <a:r>
              <a:rPr lang="en-US" dirty="0" err="1"/>
              <a:t>công</a:t>
            </a:r>
            <a:r>
              <a:rPr lang="en-US" dirty="0"/>
              <a:t> </a:t>
            </a:r>
            <a:r>
              <a:rPr lang="en-US" dirty="0" err="1"/>
              <a:t>ty</a:t>
            </a:r>
            <a:r>
              <a:rPr lang="en-US" dirty="0"/>
              <a:t> </a:t>
            </a:r>
            <a:r>
              <a:rPr lang="en-US" dirty="0" err="1"/>
              <a:t>về</a:t>
            </a:r>
            <a:r>
              <a:rPr lang="en-US" dirty="0"/>
              <a:t> </a:t>
            </a:r>
            <a:r>
              <a:rPr lang="en-US" dirty="0" err="1"/>
              <a:t>mặt</a:t>
            </a:r>
            <a:r>
              <a:rPr lang="en-US" dirty="0"/>
              <a:t> </a:t>
            </a:r>
            <a:r>
              <a:rPr lang="en-US" dirty="0" err="1"/>
              <a:t>tài</a:t>
            </a:r>
            <a:r>
              <a:rPr lang="en-US" dirty="0"/>
              <a:t> </a:t>
            </a:r>
            <a:r>
              <a:rPr lang="en-US" dirty="0" err="1"/>
              <a:t>chính</a:t>
            </a:r>
            <a:r>
              <a:rPr lang="en-US" dirty="0"/>
              <a:t> </a:t>
            </a:r>
            <a:r>
              <a:rPr lang="en-US" dirty="0" err="1"/>
              <a:t>cũng</a:t>
            </a:r>
            <a:r>
              <a:rPr lang="en-US" dirty="0"/>
              <a:t> </a:t>
            </a:r>
            <a:r>
              <a:rPr lang="en-US" dirty="0" err="1"/>
              <a:t>như</a:t>
            </a:r>
            <a:r>
              <a:rPr lang="en-US" dirty="0"/>
              <a:t> </a:t>
            </a:r>
            <a:r>
              <a:rPr lang="en-US" dirty="0" err="1"/>
              <a:t>danh</a:t>
            </a:r>
            <a:r>
              <a:rPr lang="en-US" dirty="0"/>
              <a:t> </a:t>
            </a:r>
            <a:r>
              <a:rPr lang="en-US" dirty="0" err="1"/>
              <a:t>tiếng</a:t>
            </a:r>
            <a:r>
              <a:rPr lang="en-US" dirty="0"/>
              <a:t> </a:t>
            </a:r>
            <a:r>
              <a:rPr lang="en-US" dirty="0" err="1"/>
              <a:t>và</a:t>
            </a:r>
            <a:r>
              <a:rPr lang="en-US" dirty="0"/>
              <a:t> </a:t>
            </a:r>
            <a:r>
              <a:rPr lang="en-US" dirty="0" err="1"/>
              <a:t>đặc</a:t>
            </a:r>
            <a:r>
              <a:rPr lang="en-US" dirty="0"/>
              <a:t> </a:t>
            </a:r>
            <a:r>
              <a:rPr lang="en-US" dirty="0" err="1"/>
              <a:t>biệt</a:t>
            </a:r>
            <a:r>
              <a:rPr lang="en-US" dirty="0"/>
              <a:t> </a:t>
            </a:r>
            <a:r>
              <a:rPr lang="en-US" dirty="0" err="1"/>
              <a:t>ảnh</a:t>
            </a:r>
            <a:r>
              <a:rPr lang="en-US" dirty="0"/>
              <a:t> </a:t>
            </a:r>
            <a:r>
              <a:rPr lang="en-US" dirty="0" err="1"/>
              <a:t>hưởng</a:t>
            </a:r>
            <a:r>
              <a:rPr lang="en-US" dirty="0"/>
              <a:t> </a:t>
            </a:r>
            <a:r>
              <a:rPr lang="en-US" dirty="0" err="1"/>
              <a:t>sức</a:t>
            </a:r>
            <a:r>
              <a:rPr lang="en-US" dirty="0"/>
              <a:t> </a:t>
            </a:r>
            <a:r>
              <a:rPr lang="en-US" dirty="0" err="1"/>
              <a:t>khỏe</a:t>
            </a:r>
            <a:r>
              <a:rPr lang="en-US" dirty="0"/>
              <a:t> </a:t>
            </a:r>
            <a:r>
              <a:rPr lang="en-US" dirty="0" err="1"/>
              <a:t>của</a:t>
            </a:r>
            <a:r>
              <a:rPr lang="en-US" dirty="0"/>
              <a:t> </a:t>
            </a:r>
            <a:r>
              <a:rPr lang="en-US" dirty="0" err="1"/>
              <a:t>khác</a:t>
            </a:r>
            <a:r>
              <a:rPr lang="en-US" dirty="0"/>
              <a:t> </a:t>
            </a:r>
            <a:r>
              <a:rPr lang="en-US" dirty="0" err="1"/>
              <a:t>hàng</a:t>
            </a:r>
            <a:r>
              <a:rPr lang="en-US" dirty="0"/>
              <a:t> </a:t>
            </a:r>
            <a:r>
              <a:rPr lang="en-US" dirty="0" err="1"/>
              <a:t>sử</a:t>
            </a:r>
            <a:r>
              <a:rPr lang="en-US" dirty="0"/>
              <a:t> </a:t>
            </a:r>
            <a:r>
              <a:rPr lang="en-US" dirty="0" err="1"/>
              <a:t>dụng</a:t>
            </a:r>
            <a:r>
              <a:rPr lang="en-US" dirty="0"/>
              <a:t> </a:t>
            </a:r>
            <a:r>
              <a:rPr lang="en-US" dirty="0" err="1"/>
              <a:t>sản</a:t>
            </a:r>
            <a:r>
              <a:rPr lang="en-US" dirty="0"/>
              <a:t> </a:t>
            </a:r>
            <a:r>
              <a:rPr lang="en-US" dirty="0" err="1"/>
              <a:t>phẩm</a:t>
            </a:r>
            <a:r>
              <a:rPr lang="en-US" dirty="0"/>
              <a:t> </a:t>
            </a:r>
            <a:r>
              <a:rPr lang="en-US" dirty="0" err="1"/>
              <a:t>đó</a:t>
            </a:r>
            <a:r>
              <a:rPr lang="en-US" dirty="0"/>
              <a:t>. </a:t>
            </a:r>
          </a:p>
          <a:p>
            <a:pPr algn="l"/>
            <a:r>
              <a:rPr lang="en-US" dirty="0" err="1"/>
              <a:t>Mỗi</a:t>
            </a:r>
            <a:r>
              <a:rPr lang="en-US" dirty="0"/>
              <a:t> </a:t>
            </a:r>
            <a:r>
              <a:rPr lang="en-US" dirty="0" err="1"/>
              <a:t>cá</a:t>
            </a:r>
            <a:r>
              <a:rPr lang="en-US" dirty="0"/>
              <a:t> </a:t>
            </a:r>
            <a:r>
              <a:rPr lang="en-US" dirty="0" err="1"/>
              <a:t>nhân</a:t>
            </a:r>
            <a:r>
              <a:rPr lang="en-US" dirty="0"/>
              <a:t> </a:t>
            </a:r>
            <a:r>
              <a:rPr lang="en-US" dirty="0" err="1"/>
              <a:t>là</a:t>
            </a:r>
            <a:r>
              <a:rPr lang="en-US" dirty="0"/>
              <a:t> </a:t>
            </a:r>
            <a:r>
              <a:rPr lang="en-US" dirty="0" err="1"/>
              <a:t>việc</a:t>
            </a:r>
            <a:r>
              <a:rPr lang="en-US" dirty="0"/>
              <a:t> </a:t>
            </a:r>
            <a:r>
              <a:rPr lang="en-US" dirty="0" err="1"/>
              <a:t>đều</a:t>
            </a:r>
            <a:r>
              <a:rPr lang="en-US" dirty="0"/>
              <a:t> </a:t>
            </a:r>
            <a:r>
              <a:rPr lang="en-US" dirty="0" err="1"/>
              <a:t>cần</a:t>
            </a:r>
            <a:r>
              <a:rPr lang="en-US" dirty="0"/>
              <a:t> </a:t>
            </a:r>
            <a:r>
              <a:rPr lang="en-US" dirty="0" err="1"/>
              <a:t>phải</a:t>
            </a:r>
            <a:r>
              <a:rPr lang="en-US" dirty="0"/>
              <a:t> </a:t>
            </a:r>
            <a:r>
              <a:rPr lang="en-US" dirty="0" err="1"/>
              <a:t>tôn</a:t>
            </a:r>
            <a:r>
              <a:rPr lang="en-US" dirty="0"/>
              <a:t> </a:t>
            </a:r>
            <a:r>
              <a:rPr lang="en-US" dirty="0" err="1"/>
              <a:t>trọng</a:t>
            </a:r>
            <a:r>
              <a:rPr lang="en-US" dirty="0"/>
              <a:t> </a:t>
            </a:r>
            <a:r>
              <a:rPr lang="en-US" dirty="0" err="1"/>
              <a:t>đạo</a:t>
            </a:r>
            <a:r>
              <a:rPr lang="en-US" dirty="0"/>
              <a:t> </a:t>
            </a:r>
            <a:r>
              <a:rPr lang="en-US" dirty="0" err="1"/>
              <a:t>đức</a:t>
            </a:r>
            <a:r>
              <a:rPr lang="en-US" dirty="0"/>
              <a:t> </a:t>
            </a:r>
            <a:r>
              <a:rPr lang="en-US" dirty="0" err="1"/>
              <a:t>nghề</a:t>
            </a:r>
            <a:r>
              <a:rPr lang="en-US" dirty="0"/>
              <a:t> </a:t>
            </a:r>
            <a:r>
              <a:rPr lang="en-US" dirty="0" err="1"/>
              <a:t>nghiệp</a:t>
            </a:r>
            <a:r>
              <a:rPr lang="en-US" dirty="0"/>
              <a:t> </a:t>
            </a:r>
            <a:r>
              <a:rPr lang="en-US" dirty="0" err="1"/>
              <a:t>mà</a:t>
            </a:r>
            <a:r>
              <a:rPr lang="en-US" dirty="0"/>
              <a:t> </a:t>
            </a:r>
            <a:r>
              <a:rPr lang="en-US" dirty="0" err="1"/>
              <a:t>mình</a:t>
            </a:r>
            <a:r>
              <a:rPr lang="en-US" dirty="0"/>
              <a:t> </a:t>
            </a:r>
            <a:r>
              <a:rPr lang="en-US" dirty="0" err="1"/>
              <a:t>đang</a:t>
            </a:r>
            <a:r>
              <a:rPr lang="en-US" dirty="0"/>
              <a:t> </a:t>
            </a:r>
            <a:r>
              <a:rPr lang="en-US" dirty="0" err="1"/>
              <a:t>làm</a:t>
            </a:r>
            <a:r>
              <a:rPr lang="en-US" dirty="0"/>
              <a:t>, </a:t>
            </a:r>
            <a:r>
              <a:rPr lang="en-US" dirty="0" err="1"/>
              <a:t>và</a:t>
            </a:r>
            <a:r>
              <a:rPr lang="en-US" dirty="0"/>
              <a:t> </a:t>
            </a:r>
            <a:r>
              <a:rPr lang="en-US" dirty="0" err="1"/>
              <a:t>có</a:t>
            </a:r>
            <a:r>
              <a:rPr lang="en-US" dirty="0"/>
              <a:t> </a:t>
            </a:r>
            <a:r>
              <a:rPr lang="en-US" dirty="0" err="1"/>
              <a:t>trách</a:t>
            </a:r>
            <a:r>
              <a:rPr lang="en-US" dirty="0"/>
              <a:t> </a:t>
            </a:r>
            <a:r>
              <a:rPr lang="en-US" dirty="0" err="1"/>
              <a:t>nhiệm</a:t>
            </a:r>
            <a:r>
              <a:rPr lang="en-US" dirty="0"/>
              <a:t> </a:t>
            </a:r>
            <a:r>
              <a:rPr lang="en-US" dirty="0" err="1"/>
              <a:t>báo</a:t>
            </a:r>
            <a:r>
              <a:rPr lang="en-US" dirty="0"/>
              <a:t> </a:t>
            </a:r>
            <a:r>
              <a:rPr lang="en-US" dirty="0" err="1"/>
              <a:t>cáo</a:t>
            </a:r>
            <a:r>
              <a:rPr lang="en-US" dirty="0"/>
              <a:t> </a:t>
            </a:r>
            <a:r>
              <a:rPr lang="en-US" dirty="0" err="1"/>
              <a:t>đề</a:t>
            </a:r>
            <a:r>
              <a:rPr lang="en-US" dirty="0"/>
              <a:t> </a:t>
            </a:r>
            <a:r>
              <a:rPr lang="en-US" dirty="0" err="1"/>
              <a:t>nghị</a:t>
            </a:r>
            <a:r>
              <a:rPr lang="en-US" dirty="0"/>
              <a:t> </a:t>
            </a:r>
            <a:r>
              <a:rPr lang="en-US" dirty="0" err="1"/>
              <a:t>về</a:t>
            </a:r>
            <a:r>
              <a:rPr lang="en-US" dirty="0"/>
              <a:t> </a:t>
            </a:r>
            <a:r>
              <a:rPr lang="en-US" dirty="0" err="1"/>
              <a:t>những</a:t>
            </a:r>
            <a:r>
              <a:rPr lang="en-US" dirty="0"/>
              <a:t> </a:t>
            </a:r>
            <a:r>
              <a:rPr lang="en-US" dirty="0" err="1"/>
              <a:t>lỗ</a:t>
            </a:r>
            <a:r>
              <a:rPr lang="en-US" dirty="0"/>
              <a:t> </a:t>
            </a:r>
            <a:r>
              <a:rPr lang="en-US" dirty="0" err="1"/>
              <a:t>hổng</a:t>
            </a:r>
            <a:r>
              <a:rPr lang="en-US" dirty="0"/>
              <a:t>, </a:t>
            </a:r>
            <a:r>
              <a:rPr lang="en-US" dirty="0" err="1"/>
              <a:t>thiếu</a:t>
            </a:r>
            <a:r>
              <a:rPr lang="en-US" dirty="0"/>
              <a:t> </a:t>
            </a:r>
            <a:r>
              <a:rPr lang="en-US" dirty="0" err="1"/>
              <a:t>xót</a:t>
            </a:r>
            <a:r>
              <a:rPr lang="en-US" dirty="0"/>
              <a:t> </a:t>
            </a:r>
            <a:r>
              <a:rPr lang="en-US" dirty="0" err="1"/>
              <a:t>của</a:t>
            </a:r>
            <a:r>
              <a:rPr lang="en-US" dirty="0"/>
              <a:t> </a:t>
            </a:r>
            <a:r>
              <a:rPr lang="en-US" dirty="0" err="1"/>
              <a:t>các</a:t>
            </a:r>
            <a:r>
              <a:rPr lang="en-US" dirty="0"/>
              <a:t> </a:t>
            </a:r>
            <a:r>
              <a:rPr lang="en-US" dirty="0" err="1"/>
              <a:t>thành</a:t>
            </a:r>
            <a:r>
              <a:rPr lang="en-US" dirty="0"/>
              <a:t> </a:t>
            </a:r>
            <a:r>
              <a:rPr lang="en-US" dirty="0" err="1"/>
              <a:t>viên</a:t>
            </a:r>
            <a:r>
              <a:rPr lang="en-US" dirty="0"/>
              <a:t> </a:t>
            </a:r>
            <a:r>
              <a:rPr lang="en-US" dirty="0" err="1"/>
              <a:t>khác</a:t>
            </a:r>
            <a:r>
              <a:rPr lang="en-US" dirty="0"/>
              <a:t> </a:t>
            </a:r>
            <a:r>
              <a:rPr lang="en-US" dirty="0" err="1"/>
              <a:t>trong</a:t>
            </a:r>
            <a:r>
              <a:rPr lang="en-US" dirty="0"/>
              <a:t> </a:t>
            </a:r>
            <a:r>
              <a:rPr lang="en-US" dirty="0" err="1"/>
              <a:t>công</a:t>
            </a:r>
            <a:r>
              <a:rPr lang="en-US" dirty="0"/>
              <a:t> </a:t>
            </a:r>
            <a:r>
              <a:rPr lang="en-US" dirty="0" err="1"/>
              <a:t>việc</a:t>
            </a:r>
            <a:r>
              <a:rPr lang="en-US" dirty="0"/>
              <a:t> </a:t>
            </a:r>
            <a:r>
              <a:rPr lang="en-US" dirty="0" err="1"/>
              <a:t>để</a:t>
            </a:r>
            <a:r>
              <a:rPr lang="en-US" dirty="0"/>
              <a:t> </a:t>
            </a:r>
            <a:r>
              <a:rPr lang="en-US" dirty="0" err="1"/>
              <a:t>tránh</a:t>
            </a:r>
            <a:r>
              <a:rPr lang="en-US" dirty="0"/>
              <a:t> </a:t>
            </a:r>
            <a:r>
              <a:rPr lang="en-US" dirty="0" err="1"/>
              <a:t>những</a:t>
            </a:r>
            <a:r>
              <a:rPr lang="en-US" dirty="0"/>
              <a:t> </a:t>
            </a:r>
            <a:r>
              <a:rPr lang="en-US" dirty="0" err="1"/>
              <a:t>hậu</a:t>
            </a:r>
            <a:r>
              <a:rPr lang="en-US" dirty="0"/>
              <a:t> </a:t>
            </a:r>
            <a:r>
              <a:rPr lang="en-US" dirty="0" err="1"/>
              <a:t>quả</a:t>
            </a:r>
            <a:r>
              <a:rPr lang="en-US" dirty="0"/>
              <a:t> </a:t>
            </a:r>
            <a:r>
              <a:rPr lang="en-US" dirty="0" err="1"/>
              <a:t>vô</a:t>
            </a:r>
            <a:r>
              <a:rPr lang="en-US" dirty="0"/>
              <a:t> </a:t>
            </a:r>
            <a:r>
              <a:rPr lang="en-US" dirty="0" err="1"/>
              <a:t>cùng</a:t>
            </a:r>
            <a:r>
              <a:rPr lang="en-US" dirty="0"/>
              <a:t> </a:t>
            </a:r>
            <a:r>
              <a:rPr lang="en-US" dirty="0" err="1"/>
              <a:t>đáng</a:t>
            </a:r>
            <a:r>
              <a:rPr lang="en-US" dirty="0"/>
              <a:t> </a:t>
            </a:r>
            <a:r>
              <a:rPr lang="en-US" dirty="0" err="1"/>
              <a:t>tiếc</a:t>
            </a:r>
            <a:r>
              <a:rPr lang="en-US" dirty="0"/>
              <a:t> </a:t>
            </a:r>
            <a:r>
              <a:rPr lang="en-US" dirty="0" err="1"/>
              <a:t>xảy</a:t>
            </a:r>
            <a:r>
              <a:rPr lang="en-US" dirty="0"/>
              <a:t> </a:t>
            </a:r>
            <a:r>
              <a:rPr lang="en-US" dirty="0" err="1"/>
              <a:t>ra.</a:t>
            </a:r>
            <a:r>
              <a:rPr lang="en-US" dirty="0"/>
              <a:t> </a:t>
            </a:r>
          </a:p>
          <a:p>
            <a:pPr algn="l"/>
            <a:endParaRPr lang="en-US" dirty="0"/>
          </a:p>
        </p:txBody>
      </p:sp>
    </p:spTree>
    <p:extLst>
      <p:ext uri="{BB962C8B-B14F-4D97-AF65-F5344CB8AC3E}">
        <p14:creationId xmlns:p14="http://schemas.microsoft.com/office/powerpoint/2010/main" val="24018632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81000"/>
            <a:ext cx="8382000" cy="2360071"/>
          </a:xfrm>
        </p:spPr>
        <p:txBody>
          <a:bodyPr>
            <a:normAutofit/>
          </a:bodyPr>
          <a:lstStyle/>
          <a:p>
            <a:pPr lvl="0" algn="l"/>
            <a:r>
              <a:rPr lang="en-US" sz="3600" b="1" dirty="0" err="1"/>
              <a:t>Bước</a:t>
            </a:r>
            <a:r>
              <a:rPr lang="en-US" sz="3600" b="1" dirty="0"/>
              <a:t> 5: </a:t>
            </a:r>
            <a:r>
              <a:rPr lang="en-US" sz="3600" b="1" dirty="0" err="1">
                <a:effectLst/>
              </a:rPr>
              <a:t>Tham</a:t>
            </a:r>
            <a:r>
              <a:rPr lang="en-US" sz="3600" b="1" dirty="0">
                <a:effectLst/>
              </a:rPr>
              <a:t> khảo ý kiến/lời khuyên từ đồng nghiệp hoặc các bên liên quan khác</a:t>
            </a:r>
            <a:r>
              <a:rPr lang="en-US" b="1" dirty="0">
                <a:effectLst/>
              </a:rPr>
              <a:t/>
            </a:r>
            <a:br>
              <a:rPr lang="en-US" b="1" dirty="0">
                <a:effectLst/>
              </a:rPr>
            </a:br>
            <a:endParaRPr lang="en-US" b="1" dirty="0"/>
          </a:p>
        </p:txBody>
      </p:sp>
      <p:sp>
        <p:nvSpPr>
          <p:cNvPr id="3" name="Text Placeholder 2"/>
          <p:cNvSpPr>
            <a:spLocks noGrp="1"/>
          </p:cNvSpPr>
          <p:nvPr>
            <p:ph type="body" idx="1"/>
          </p:nvPr>
        </p:nvSpPr>
        <p:spPr>
          <a:xfrm>
            <a:off x="762000" y="2209800"/>
            <a:ext cx="7924800" cy="4343400"/>
          </a:xfrm>
        </p:spPr>
        <p:txBody>
          <a:bodyPr>
            <a:normAutofit/>
          </a:bodyPr>
          <a:lstStyle/>
          <a:p>
            <a:pPr marL="342900" indent="-342900" algn="l">
              <a:buFont typeface="Wingdings" panose="05000000000000000000" pitchFamily="2" charset="2"/>
              <a:buChar char="v"/>
            </a:pPr>
            <a:r>
              <a:rPr lang="en-US" dirty="0" err="1"/>
              <a:t>Việc</a:t>
            </a:r>
            <a:r>
              <a:rPr lang="en-US" dirty="0"/>
              <a:t> </a:t>
            </a:r>
            <a:r>
              <a:rPr lang="en-US" dirty="0" err="1"/>
              <a:t>tham</a:t>
            </a:r>
            <a:r>
              <a:rPr lang="en-US" dirty="0"/>
              <a:t> </a:t>
            </a:r>
            <a:r>
              <a:rPr lang="en-US" dirty="0" err="1"/>
              <a:t>khảo</a:t>
            </a:r>
            <a:r>
              <a:rPr lang="en-US" dirty="0"/>
              <a:t> ý </a:t>
            </a:r>
            <a:r>
              <a:rPr lang="en-US" dirty="0" err="1"/>
              <a:t>kiến</a:t>
            </a:r>
            <a:r>
              <a:rPr lang="en-US" dirty="0"/>
              <a:t>/ </a:t>
            </a:r>
            <a:r>
              <a:rPr lang="en-US" dirty="0" err="1"/>
              <a:t>lời</a:t>
            </a:r>
            <a:r>
              <a:rPr lang="en-US" dirty="0"/>
              <a:t> </a:t>
            </a:r>
            <a:r>
              <a:rPr lang="en-US" dirty="0" err="1"/>
              <a:t>khuyên</a:t>
            </a:r>
            <a:r>
              <a:rPr lang="en-US" dirty="0"/>
              <a:t> </a:t>
            </a:r>
            <a:r>
              <a:rPr lang="en-US" dirty="0" err="1"/>
              <a:t>từ</a:t>
            </a:r>
            <a:r>
              <a:rPr lang="en-US" dirty="0"/>
              <a:t> </a:t>
            </a:r>
            <a:r>
              <a:rPr lang="en-US" dirty="0" err="1"/>
              <a:t>những</a:t>
            </a:r>
            <a:r>
              <a:rPr lang="en-US" dirty="0"/>
              <a:t> ng</a:t>
            </a:r>
            <a:r>
              <a:rPr lang="vi-VN" dirty="0"/>
              <a:t>ư</a:t>
            </a:r>
            <a:r>
              <a:rPr lang="en-US" dirty="0" err="1"/>
              <a:t>ời</a:t>
            </a:r>
            <a:r>
              <a:rPr lang="en-US" dirty="0"/>
              <a:t> </a:t>
            </a:r>
            <a:r>
              <a:rPr lang="en-US" dirty="0" err="1"/>
              <a:t>khác</a:t>
            </a:r>
            <a:r>
              <a:rPr lang="en-US" dirty="0"/>
              <a:t>  </a:t>
            </a:r>
            <a:r>
              <a:rPr lang="en-US" dirty="0" err="1"/>
              <a:t>sẽ</a:t>
            </a:r>
            <a:r>
              <a:rPr lang="en-US" dirty="0"/>
              <a:t> </a:t>
            </a:r>
            <a:r>
              <a:rPr lang="en-US" dirty="0" err="1"/>
              <a:t>thu</a:t>
            </a:r>
            <a:r>
              <a:rPr lang="en-US" dirty="0"/>
              <a:t> đ</a:t>
            </a:r>
            <a:r>
              <a:rPr lang="vi-VN" dirty="0"/>
              <a:t>ư</a:t>
            </a:r>
            <a:r>
              <a:rPr lang="en-US" dirty="0" err="1"/>
              <a:t>ợc</a:t>
            </a:r>
            <a:r>
              <a:rPr lang="en-US" dirty="0"/>
              <a:t> </a:t>
            </a:r>
            <a:r>
              <a:rPr lang="en-US" dirty="0" err="1"/>
              <a:t>những</a:t>
            </a:r>
            <a:r>
              <a:rPr lang="en-US" dirty="0"/>
              <a:t> ý </a:t>
            </a:r>
            <a:r>
              <a:rPr lang="en-US" dirty="0" err="1"/>
              <a:t>kiến</a:t>
            </a:r>
            <a:r>
              <a:rPr lang="en-US" dirty="0"/>
              <a:t> </a:t>
            </a:r>
            <a:r>
              <a:rPr lang="en-US" dirty="0" err="1"/>
              <a:t>rất</a:t>
            </a:r>
            <a:r>
              <a:rPr lang="en-US" dirty="0"/>
              <a:t> </a:t>
            </a:r>
            <a:r>
              <a:rPr lang="en-US" dirty="0" err="1"/>
              <a:t>phong</a:t>
            </a:r>
            <a:r>
              <a:rPr lang="en-US" dirty="0"/>
              <a:t> </a:t>
            </a:r>
            <a:r>
              <a:rPr lang="en-US" dirty="0" err="1"/>
              <a:t>phú</a:t>
            </a:r>
            <a:r>
              <a:rPr lang="en-US" dirty="0"/>
              <a:t>. </a:t>
            </a:r>
            <a:r>
              <a:rPr lang="en-US" dirty="0" err="1"/>
              <a:t>Bởi</a:t>
            </a:r>
            <a:r>
              <a:rPr lang="en-US" dirty="0"/>
              <a:t> </a:t>
            </a:r>
            <a:r>
              <a:rPr lang="en-US" dirty="0" err="1"/>
              <a:t>kinh</a:t>
            </a:r>
            <a:r>
              <a:rPr lang="en-US" dirty="0"/>
              <a:t> </a:t>
            </a:r>
            <a:r>
              <a:rPr lang="en-US" dirty="0" err="1"/>
              <a:t>nghiệm</a:t>
            </a:r>
            <a:r>
              <a:rPr lang="en-US" dirty="0"/>
              <a:t> </a:t>
            </a:r>
            <a:r>
              <a:rPr lang="en-US" dirty="0" err="1"/>
              <a:t>của</a:t>
            </a:r>
            <a:r>
              <a:rPr lang="en-US" dirty="0"/>
              <a:t> </a:t>
            </a:r>
            <a:r>
              <a:rPr lang="en-US" dirty="0" err="1"/>
              <a:t>mỗi</a:t>
            </a:r>
            <a:r>
              <a:rPr lang="en-US" dirty="0"/>
              <a:t> ng</a:t>
            </a:r>
            <a:r>
              <a:rPr lang="vi-VN" dirty="0"/>
              <a:t>ư</a:t>
            </a:r>
            <a:r>
              <a:rPr lang="en-US" dirty="0" err="1"/>
              <a:t>ời</a:t>
            </a:r>
            <a:r>
              <a:rPr lang="en-US" dirty="0"/>
              <a:t> </a:t>
            </a:r>
            <a:r>
              <a:rPr lang="en-US" dirty="0" err="1"/>
              <a:t>là</a:t>
            </a:r>
            <a:r>
              <a:rPr lang="en-US" dirty="0"/>
              <a:t> </a:t>
            </a:r>
            <a:r>
              <a:rPr lang="en-US" dirty="0" err="1"/>
              <a:t>khác</a:t>
            </a:r>
            <a:r>
              <a:rPr lang="en-US" dirty="0"/>
              <a:t> </a:t>
            </a:r>
            <a:r>
              <a:rPr lang="en-US" dirty="0" err="1"/>
              <a:t>nhau</a:t>
            </a:r>
            <a:r>
              <a:rPr lang="en-US" dirty="0"/>
              <a:t> </a:t>
            </a:r>
            <a:r>
              <a:rPr lang="en-US" dirty="0" err="1"/>
              <a:t>và</a:t>
            </a:r>
            <a:r>
              <a:rPr lang="en-US" dirty="0"/>
              <a:t> </a:t>
            </a:r>
            <a:r>
              <a:rPr lang="en-US" dirty="0" err="1"/>
              <a:t>sẽ</a:t>
            </a:r>
            <a:r>
              <a:rPr lang="en-US" dirty="0"/>
              <a:t> </a:t>
            </a:r>
            <a:r>
              <a:rPr lang="en-US" dirty="0" err="1"/>
              <a:t>cho</a:t>
            </a:r>
            <a:r>
              <a:rPr lang="en-US" dirty="0"/>
              <a:t> ta </a:t>
            </a:r>
            <a:r>
              <a:rPr lang="en-US" dirty="0" err="1"/>
              <a:t>những</a:t>
            </a:r>
            <a:r>
              <a:rPr lang="en-US" dirty="0"/>
              <a:t> </a:t>
            </a:r>
            <a:r>
              <a:rPr lang="en-US" dirty="0" err="1"/>
              <a:t>giải</a:t>
            </a:r>
            <a:r>
              <a:rPr lang="en-US" dirty="0"/>
              <a:t> </a:t>
            </a:r>
            <a:r>
              <a:rPr lang="en-US" dirty="0" err="1"/>
              <a:t>pháp</a:t>
            </a:r>
            <a:r>
              <a:rPr lang="en-US" dirty="0"/>
              <a:t> </a:t>
            </a:r>
            <a:r>
              <a:rPr lang="en-US" dirty="0" err="1"/>
              <a:t>hợp</a:t>
            </a:r>
            <a:r>
              <a:rPr lang="en-US" dirty="0"/>
              <a:t> </a:t>
            </a:r>
            <a:r>
              <a:rPr lang="en-US" dirty="0" err="1"/>
              <a:t>lý</a:t>
            </a:r>
            <a:r>
              <a:rPr lang="en-US" dirty="0"/>
              <a:t>. </a:t>
            </a:r>
          </a:p>
          <a:p>
            <a:pPr marL="342900" indent="-342900" algn="l">
              <a:buFont typeface="Wingdings" panose="05000000000000000000" pitchFamily="2" charset="2"/>
              <a:buChar char="v"/>
            </a:pPr>
            <a:r>
              <a:rPr lang="en-US" dirty="0" err="1"/>
              <a:t>Cụ</a:t>
            </a:r>
            <a:r>
              <a:rPr lang="en-US" dirty="0"/>
              <a:t> </a:t>
            </a:r>
            <a:r>
              <a:rPr lang="en-US" dirty="0" err="1"/>
              <a:t>thể</a:t>
            </a:r>
            <a:r>
              <a:rPr lang="en-US" dirty="0"/>
              <a:t> ở </a:t>
            </a:r>
            <a:r>
              <a:rPr lang="en-US" dirty="0" err="1"/>
              <a:t>đây</a:t>
            </a:r>
            <a:r>
              <a:rPr lang="en-US" dirty="0"/>
              <a:t>, </a:t>
            </a:r>
            <a:r>
              <a:rPr lang="en-US" dirty="0" err="1"/>
              <a:t>nhân</a:t>
            </a:r>
            <a:r>
              <a:rPr lang="en-US" dirty="0"/>
              <a:t> </a:t>
            </a:r>
            <a:r>
              <a:rPr lang="en-US" dirty="0" err="1"/>
              <a:t>vật</a:t>
            </a:r>
            <a:r>
              <a:rPr lang="en-US" dirty="0"/>
              <a:t> </a:t>
            </a:r>
            <a:r>
              <a:rPr lang="en-US" dirty="0" err="1"/>
              <a:t>tôi</a:t>
            </a:r>
            <a:r>
              <a:rPr lang="en-US" dirty="0"/>
              <a:t> </a:t>
            </a:r>
            <a:r>
              <a:rPr lang="en-US" dirty="0" err="1"/>
              <a:t>nêu</a:t>
            </a:r>
            <a:r>
              <a:rPr lang="en-US" dirty="0"/>
              <a:t> </a:t>
            </a:r>
            <a:r>
              <a:rPr lang="en-US" dirty="0" err="1"/>
              <a:t>rõ</a:t>
            </a:r>
            <a:r>
              <a:rPr lang="en-US" dirty="0"/>
              <a:t> </a:t>
            </a:r>
            <a:r>
              <a:rPr lang="en-US" dirty="0" err="1"/>
              <a:t>quan</a:t>
            </a:r>
            <a:r>
              <a:rPr lang="en-US" dirty="0"/>
              <a:t> </a:t>
            </a:r>
            <a:r>
              <a:rPr lang="en-US" dirty="0" err="1"/>
              <a:t>điểm</a:t>
            </a:r>
            <a:r>
              <a:rPr lang="en-US" dirty="0"/>
              <a:t>, </a:t>
            </a:r>
            <a:r>
              <a:rPr lang="en-US" dirty="0" err="1"/>
              <a:t>nhận</a:t>
            </a:r>
            <a:r>
              <a:rPr lang="en-US" dirty="0"/>
              <a:t> </a:t>
            </a:r>
            <a:r>
              <a:rPr lang="en-US" dirty="0" err="1"/>
              <a:t>định</a:t>
            </a:r>
            <a:r>
              <a:rPr lang="en-US" dirty="0"/>
              <a:t> </a:t>
            </a:r>
            <a:r>
              <a:rPr lang="en-US" dirty="0" err="1"/>
              <a:t>và</a:t>
            </a:r>
            <a:r>
              <a:rPr lang="en-US" dirty="0"/>
              <a:t> </a:t>
            </a:r>
            <a:r>
              <a:rPr lang="en-US" dirty="0" err="1"/>
              <a:t>mong</a:t>
            </a:r>
            <a:r>
              <a:rPr lang="en-US" dirty="0"/>
              <a:t> </a:t>
            </a:r>
            <a:r>
              <a:rPr lang="en-US" dirty="0" err="1"/>
              <a:t>muốn</a:t>
            </a:r>
            <a:r>
              <a:rPr lang="en-US" dirty="0"/>
              <a:t> </a:t>
            </a:r>
            <a:r>
              <a:rPr lang="en-US" dirty="0" err="1"/>
              <a:t>của</a:t>
            </a:r>
            <a:r>
              <a:rPr lang="en-US" dirty="0"/>
              <a:t> </a:t>
            </a:r>
            <a:r>
              <a:rPr lang="en-US" dirty="0" err="1"/>
              <a:t>mình</a:t>
            </a:r>
            <a:r>
              <a:rPr lang="en-US" dirty="0"/>
              <a:t> </a:t>
            </a:r>
            <a:r>
              <a:rPr lang="en-US" dirty="0" err="1"/>
              <a:t>để</a:t>
            </a:r>
            <a:r>
              <a:rPr lang="en-US" dirty="0"/>
              <a:t> </a:t>
            </a:r>
            <a:r>
              <a:rPr lang="en-US" dirty="0" err="1"/>
              <a:t>tham</a:t>
            </a:r>
            <a:r>
              <a:rPr lang="en-US" dirty="0"/>
              <a:t> </a:t>
            </a:r>
            <a:r>
              <a:rPr lang="en-US" dirty="0" err="1"/>
              <a:t>khảo</a:t>
            </a:r>
            <a:r>
              <a:rPr lang="en-US" dirty="0"/>
              <a:t> ý </a:t>
            </a:r>
            <a:r>
              <a:rPr lang="en-US" dirty="0" err="1"/>
              <a:t>kiến</a:t>
            </a:r>
            <a:r>
              <a:rPr lang="en-US" dirty="0"/>
              <a:t> </a:t>
            </a:r>
            <a:r>
              <a:rPr lang="en-US" dirty="0" err="1"/>
              <a:t>từ</a:t>
            </a:r>
            <a:r>
              <a:rPr lang="en-US" dirty="0"/>
              <a:t> </a:t>
            </a:r>
            <a:r>
              <a:rPr lang="en-US" dirty="0" err="1"/>
              <a:t>các</a:t>
            </a:r>
            <a:r>
              <a:rPr lang="en-US" dirty="0"/>
              <a:t> </a:t>
            </a:r>
            <a:r>
              <a:rPr lang="en-US" dirty="0" err="1"/>
              <a:t>thành</a:t>
            </a:r>
            <a:r>
              <a:rPr lang="en-US" dirty="0"/>
              <a:t> </a:t>
            </a:r>
            <a:r>
              <a:rPr lang="en-US" dirty="0" err="1"/>
              <a:t>viên</a:t>
            </a:r>
            <a:r>
              <a:rPr lang="en-US" dirty="0"/>
              <a:t> </a:t>
            </a:r>
            <a:r>
              <a:rPr lang="en-US" dirty="0" err="1"/>
              <a:t>khác</a:t>
            </a:r>
            <a:r>
              <a:rPr lang="en-US" dirty="0"/>
              <a:t> </a:t>
            </a:r>
            <a:r>
              <a:rPr lang="en-US" dirty="0" err="1"/>
              <a:t>trong</a:t>
            </a:r>
            <a:r>
              <a:rPr lang="en-US" dirty="0"/>
              <a:t> </a:t>
            </a:r>
            <a:r>
              <a:rPr lang="en-US" dirty="0" err="1"/>
              <a:t>nhóm</a:t>
            </a:r>
            <a:r>
              <a:rPr lang="en-US" dirty="0"/>
              <a:t> </a:t>
            </a:r>
            <a:r>
              <a:rPr lang="en-US" dirty="0" err="1"/>
              <a:t>để</a:t>
            </a:r>
            <a:r>
              <a:rPr lang="en-US" dirty="0"/>
              <a:t> </a:t>
            </a:r>
            <a:r>
              <a:rPr lang="en-US" dirty="0" err="1"/>
              <a:t>thuyết</a:t>
            </a:r>
            <a:r>
              <a:rPr lang="en-US" dirty="0"/>
              <a:t> </a:t>
            </a:r>
            <a:r>
              <a:rPr lang="en-US" dirty="0" err="1"/>
              <a:t>phục</a:t>
            </a:r>
            <a:r>
              <a:rPr lang="en-US" dirty="0"/>
              <a:t> </a:t>
            </a:r>
            <a:r>
              <a:rPr lang="en-US" dirty="0" err="1"/>
              <a:t>họ</a:t>
            </a:r>
            <a:r>
              <a:rPr lang="en-US" dirty="0"/>
              <a:t> </a:t>
            </a:r>
            <a:r>
              <a:rPr lang="en-US" dirty="0" err="1"/>
              <a:t>đồng</a:t>
            </a:r>
            <a:r>
              <a:rPr lang="en-US" dirty="0"/>
              <a:t> </a:t>
            </a:r>
            <a:r>
              <a:rPr lang="en-US" dirty="0" err="1"/>
              <a:t>quan</a:t>
            </a:r>
            <a:r>
              <a:rPr lang="en-US" dirty="0"/>
              <a:t> </a:t>
            </a:r>
            <a:r>
              <a:rPr lang="en-US" dirty="0" err="1"/>
              <a:t>điểm</a:t>
            </a:r>
            <a:r>
              <a:rPr lang="en-US" dirty="0"/>
              <a:t> </a:t>
            </a:r>
            <a:r>
              <a:rPr lang="en-US" dirty="0" err="1"/>
              <a:t>với</a:t>
            </a:r>
            <a:r>
              <a:rPr lang="en-US" dirty="0"/>
              <a:t> </a:t>
            </a:r>
            <a:r>
              <a:rPr lang="en-US" dirty="0" err="1"/>
              <a:t>mình</a:t>
            </a:r>
            <a:r>
              <a:rPr lang="en-US" dirty="0"/>
              <a:t> </a:t>
            </a:r>
            <a:r>
              <a:rPr lang="en-US" dirty="0" err="1"/>
              <a:t>và</a:t>
            </a:r>
            <a:r>
              <a:rPr lang="en-US" dirty="0"/>
              <a:t> </a:t>
            </a:r>
            <a:r>
              <a:rPr lang="en-US" dirty="0" err="1"/>
              <a:t>cùng</a:t>
            </a:r>
            <a:r>
              <a:rPr lang="en-US" dirty="0"/>
              <a:t> đ</a:t>
            </a:r>
            <a:r>
              <a:rPr lang="vi-VN" dirty="0"/>
              <a:t>ư</a:t>
            </a:r>
            <a:r>
              <a:rPr lang="en-US" dirty="0"/>
              <a:t>a </a:t>
            </a:r>
            <a:r>
              <a:rPr lang="en-US" dirty="0" err="1"/>
              <a:t>ra</a:t>
            </a:r>
            <a:r>
              <a:rPr lang="en-US" dirty="0"/>
              <a:t> </a:t>
            </a:r>
            <a:r>
              <a:rPr lang="en-US" dirty="0" err="1"/>
              <a:t>giải</a:t>
            </a:r>
            <a:r>
              <a:rPr lang="en-US" dirty="0"/>
              <a:t> </a:t>
            </a:r>
            <a:r>
              <a:rPr lang="en-US" dirty="0" err="1"/>
              <a:t>pháp</a:t>
            </a:r>
            <a:r>
              <a:rPr lang="en-US" dirty="0"/>
              <a:t> </a:t>
            </a:r>
            <a:r>
              <a:rPr lang="en-US" dirty="0" err="1"/>
              <a:t>hợp</a:t>
            </a:r>
            <a:r>
              <a:rPr lang="en-US" dirty="0"/>
              <a:t> </a:t>
            </a:r>
            <a:r>
              <a:rPr lang="en-US" dirty="0" err="1"/>
              <a:t>lý</a:t>
            </a:r>
            <a:r>
              <a:rPr lang="en-US" dirty="0"/>
              <a:t> </a:t>
            </a:r>
            <a:r>
              <a:rPr lang="en-US" dirty="0" err="1"/>
              <a:t>nhất</a:t>
            </a:r>
            <a:r>
              <a:rPr lang="en-US" dirty="0"/>
              <a:t>. </a:t>
            </a:r>
          </a:p>
          <a:p>
            <a:pPr marL="342900" indent="-342900" algn="l">
              <a:buFont typeface="Wingdings" panose="05000000000000000000" pitchFamily="2" charset="2"/>
              <a:buChar char="v"/>
            </a:pPr>
            <a:r>
              <a:rPr lang="en-US" dirty="0" err="1"/>
              <a:t>Đối</a:t>
            </a:r>
            <a:r>
              <a:rPr lang="en-US" dirty="0"/>
              <a:t> </a:t>
            </a:r>
            <a:r>
              <a:rPr lang="en-US" dirty="0" err="1"/>
              <a:t>với</a:t>
            </a:r>
            <a:r>
              <a:rPr lang="en-US" dirty="0"/>
              <a:t> ng</a:t>
            </a:r>
            <a:r>
              <a:rPr lang="vi-VN" dirty="0"/>
              <a:t>ư</a:t>
            </a:r>
            <a:r>
              <a:rPr lang="en-US" dirty="0" err="1"/>
              <a:t>ời</a:t>
            </a:r>
            <a:r>
              <a:rPr lang="en-US" dirty="0"/>
              <a:t> </a:t>
            </a:r>
            <a:r>
              <a:rPr lang="en-US" dirty="0" err="1"/>
              <a:t>quản</a:t>
            </a:r>
            <a:r>
              <a:rPr lang="en-US" dirty="0"/>
              <a:t> </a:t>
            </a:r>
            <a:r>
              <a:rPr lang="en-US" dirty="0" err="1"/>
              <a:t>lý</a:t>
            </a:r>
            <a:r>
              <a:rPr lang="en-US" dirty="0"/>
              <a:t>, </a:t>
            </a:r>
            <a:r>
              <a:rPr lang="en-US" dirty="0" err="1"/>
              <a:t>trên</a:t>
            </a:r>
            <a:r>
              <a:rPr lang="en-US" dirty="0"/>
              <a:t> </a:t>
            </a:r>
            <a:r>
              <a:rPr lang="en-US" dirty="0" err="1"/>
              <a:t>ph</a:t>
            </a:r>
            <a:r>
              <a:rPr lang="vi-VN" dirty="0"/>
              <a:t>ư</a:t>
            </a:r>
            <a:r>
              <a:rPr lang="en-US" dirty="0" err="1"/>
              <a:t>ơng</a:t>
            </a:r>
            <a:r>
              <a:rPr lang="en-US" dirty="0"/>
              <a:t> </a:t>
            </a:r>
            <a:r>
              <a:rPr lang="en-US" dirty="0" err="1"/>
              <a:t>diện</a:t>
            </a:r>
            <a:r>
              <a:rPr lang="en-US" dirty="0"/>
              <a:t> </a:t>
            </a:r>
            <a:r>
              <a:rPr lang="en-US" dirty="0" err="1"/>
              <a:t>lãnh</a:t>
            </a:r>
            <a:r>
              <a:rPr lang="en-US" dirty="0"/>
              <a:t> </a:t>
            </a:r>
            <a:r>
              <a:rPr lang="en-US" dirty="0" err="1"/>
              <a:t>đạo</a:t>
            </a:r>
            <a:r>
              <a:rPr lang="en-US" dirty="0"/>
              <a:t> </a:t>
            </a:r>
            <a:r>
              <a:rPr lang="en-US" dirty="0" err="1"/>
              <a:t>thì</a:t>
            </a:r>
            <a:r>
              <a:rPr lang="en-US" dirty="0"/>
              <a:t> </a:t>
            </a:r>
            <a:r>
              <a:rPr lang="en-US" dirty="0" err="1"/>
              <a:t>anh</a:t>
            </a:r>
            <a:r>
              <a:rPr lang="en-US" dirty="0"/>
              <a:t> ta </a:t>
            </a:r>
            <a:r>
              <a:rPr lang="en-US" dirty="0" err="1"/>
              <a:t>là</a:t>
            </a:r>
            <a:r>
              <a:rPr lang="en-US" dirty="0"/>
              <a:t> </a:t>
            </a:r>
            <a:r>
              <a:rPr lang="en-US" dirty="0" err="1"/>
              <a:t>một</a:t>
            </a:r>
            <a:r>
              <a:rPr lang="en-US" dirty="0"/>
              <a:t> ng</a:t>
            </a:r>
            <a:r>
              <a:rPr lang="vi-VN" dirty="0"/>
              <a:t>ư</a:t>
            </a:r>
            <a:r>
              <a:rPr lang="en-US" dirty="0" err="1"/>
              <a:t>ời</a:t>
            </a:r>
            <a:r>
              <a:rPr lang="en-US" dirty="0"/>
              <a:t> </a:t>
            </a:r>
            <a:r>
              <a:rPr lang="en-US" dirty="0" err="1"/>
              <a:t>thiếu</a:t>
            </a:r>
            <a:r>
              <a:rPr lang="en-US" dirty="0"/>
              <a:t> </a:t>
            </a:r>
            <a:r>
              <a:rPr lang="en-US" dirty="0" err="1"/>
              <a:t>sự</a:t>
            </a:r>
            <a:r>
              <a:rPr lang="en-US" dirty="0"/>
              <a:t> </a:t>
            </a:r>
            <a:r>
              <a:rPr lang="en-US" dirty="0" err="1"/>
              <a:t>lắng</a:t>
            </a:r>
            <a:r>
              <a:rPr lang="en-US" dirty="0"/>
              <a:t> </a:t>
            </a:r>
            <a:r>
              <a:rPr lang="en-US" dirty="0" err="1"/>
              <a:t>nghe</a:t>
            </a:r>
            <a:r>
              <a:rPr lang="en-US" dirty="0"/>
              <a:t> </a:t>
            </a:r>
            <a:r>
              <a:rPr lang="en-US" dirty="0" err="1"/>
              <a:t>và</a:t>
            </a:r>
            <a:r>
              <a:rPr lang="en-US" dirty="0"/>
              <a:t> </a:t>
            </a:r>
            <a:r>
              <a:rPr lang="en-US" dirty="0" err="1"/>
              <a:t>tôn</a:t>
            </a:r>
            <a:r>
              <a:rPr lang="en-US" dirty="0"/>
              <a:t> </a:t>
            </a:r>
            <a:r>
              <a:rPr lang="en-US" dirty="0" err="1"/>
              <a:t>trọng</a:t>
            </a:r>
            <a:r>
              <a:rPr lang="en-US" dirty="0"/>
              <a:t> </a:t>
            </a:r>
            <a:r>
              <a:rPr lang="en-US" dirty="0" err="1"/>
              <a:t>thành</a:t>
            </a:r>
            <a:r>
              <a:rPr lang="en-US" dirty="0"/>
              <a:t> </a:t>
            </a:r>
            <a:r>
              <a:rPr lang="en-US" dirty="0" err="1"/>
              <a:t>viên</a:t>
            </a:r>
            <a:r>
              <a:rPr lang="en-US" dirty="0"/>
              <a:t> </a:t>
            </a:r>
            <a:r>
              <a:rPr lang="en-US" dirty="0" err="1"/>
              <a:t>trong</a:t>
            </a:r>
            <a:r>
              <a:rPr lang="en-US" dirty="0"/>
              <a:t> </a:t>
            </a:r>
            <a:r>
              <a:rPr lang="en-US" dirty="0" err="1"/>
              <a:t>nhóm</a:t>
            </a:r>
            <a:r>
              <a:rPr lang="en-US" dirty="0"/>
              <a:t>. </a:t>
            </a:r>
            <a:r>
              <a:rPr lang="en-US" dirty="0" err="1"/>
              <a:t>Việc</a:t>
            </a:r>
            <a:r>
              <a:rPr lang="en-US" dirty="0"/>
              <a:t> </a:t>
            </a:r>
            <a:r>
              <a:rPr lang="en-US" dirty="0" err="1"/>
              <a:t>thờ</a:t>
            </a:r>
            <a:r>
              <a:rPr lang="en-US" dirty="0"/>
              <a:t> ơ </a:t>
            </a:r>
            <a:r>
              <a:rPr lang="en-US" dirty="0" err="1"/>
              <a:t>khi</a:t>
            </a:r>
            <a:r>
              <a:rPr lang="en-US" dirty="0"/>
              <a:t> </a:t>
            </a:r>
            <a:r>
              <a:rPr lang="en-US" dirty="0" err="1"/>
              <a:t>hệ</a:t>
            </a:r>
            <a:r>
              <a:rPr lang="en-US" dirty="0"/>
              <a:t> </a:t>
            </a:r>
            <a:r>
              <a:rPr lang="en-US" dirty="0" err="1"/>
              <a:t>thống</a:t>
            </a:r>
            <a:r>
              <a:rPr lang="en-US" dirty="0"/>
              <a:t> </a:t>
            </a:r>
            <a:r>
              <a:rPr lang="en-US" dirty="0" err="1"/>
              <a:t>có</a:t>
            </a:r>
            <a:r>
              <a:rPr lang="en-US" dirty="0"/>
              <a:t> </a:t>
            </a:r>
            <a:r>
              <a:rPr lang="en-US" dirty="0" err="1"/>
              <a:t>thể</a:t>
            </a:r>
            <a:r>
              <a:rPr lang="en-US" dirty="0"/>
              <a:t> </a:t>
            </a:r>
            <a:r>
              <a:rPr lang="en-US" dirty="0" err="1"/>
              <a:t>gây</a:t>
            </a:r>
            <a:r>
              <a:rPr lang="en-US" dirty="0"/>
              <a:t> </a:t>
            </a:r>
            <a:r>
              <a:rPr lang="en-US" dirty="0" err="1"/>
              <a:t>nguy</a:t>
            </a:r>
            <a:r>
              <a:rPr lang="en-US" dirty="0"/>
              <a:t> </a:t>
            </a:r>
            <a:r>
              <a:rPr lang="en-US" dirty="0" err="1"/>
              <a:t>hại</a:t>
            </a:r>
            <a:r>
              <a:rPr lang="en-US" dirty="0"/>
              <a:t> </a:t>
            </a:r>
            <a:r>
              <a:rPr lang="en-US" dirty="0" err="1"/>
              <a:t>cho</a:t>
            </a:r>
            <a:r>
              <a:rPr lang="en-US" dirty="0"/>
              <a:t> ng</a:t>
            </a:r>
            <a:r>
              <a:rPr lang="vi-VN" dirty="0"/>
              <a:t>ư</a:t>
            </a:r>
            <a:r>
              <a:rPr lang="en-US" dirty="0" err="1"/>
              <a:t>ời</a:t>
            </a:r>
            <a:r>
              <a:rPr lang="en-US" dirty="0"/>
              <a:t> dung </a:t>
            </a:r>
            <a:r>
              <a:rPr lang="en-US" dirty="0" err="1"/>
              <a:t>cũng</a:t>
            </a:r>
            <a:r>
              <a:rPr lang="en-US" dirty="0"/>
              <a:t> </a:t>
            </a:r>
            <a:r>
              <a:rPr lang="en-US" dirty="0" err="1"/>
              <a:t>nói</a:t>
            </a:r>
            <a:r>
              <a:rPr lang="en-US" dirty="0"/>
              <a:t> </a:t>
            </a:r>
            <a:r>
              <a:rPr lang="en-US" dirty="0" err="1"/>
              <a:t>rằng</a:t>
            </a:r>
            <a:r>
              <a:rPr lang="en-US" dirty="0"/>
              <a:t> </a:t>
            </a:r>
            <a:r>
              <a:rPr lang="en-US" dirty="0" err="1"/>
              <a:t>anh</a:t>
            </a:r>
            <a:r>
              <a:rPr lang="en-US" dirty="0"/>
              <a:t> ta </a:t>
            </a:r>
            <a:r>
              <a:rPr lang="en-US" dirty="0" err="1"/>
              <a:t>là</a:t>
            </a:r>
            <a:r>
              <a:rPr lang="en-US" dirty="0"/>
              <a:t> ng</a:t>
            </a:r>
            <a:r>
              <a:rPr lang="vi-VN" dirty="0"/>
              <a:t>ư</a:t>
            </a:r>
            <a:r>
              <a:rPr lang="en-US" dirty="0" err="1"/>
              <a:t>ời</a:t>
            </a:r>
            <a:r>
              <a:rPr lang="en-US" dirty="0"/>
              <a:t> </a:t>
            </a:r>
            <a:r>
              <a:rPr lang="en-US" dirty="0" err="1"/>
              <a:t>thiếu</a:t>
            </a:r>
            <a:r>
              <a:rPr lang="en-US" dirty="0"/>
              <a:t> </a:t>
            </a:r>
            <a:r>
              <a:rPr lang="en-US" dirty="0" err="1"/>
              <a:t>đạo</a:t>
            </a:r>
            <a:r>
              <a:rPr lang="en-US" dirty="0"/>
              <a:t> </a:t>
            </a:r>
            <a:r>
              <a:rPr lang="en-US" dirty="0" err="1"/>
              <a:t>đức</a:t>
            </a:r>
            <a:r>
              <a:rPr lang="en-US" dirty="0"/>
              <a:t> </a:t>
            </a:r>
            <a:r>
              <a:rPr lang="en-US" dirty="0" err="1"/>
              <a:t>nghề</a:t>
            </a:r>
            <a:r>
              <a:rPr lang="en-US" dirty="0"/>
              <a:t> </a:t>
            </a:r>
            <a:r>
              <a:rPr lang="en-US" dirty="0" err="1"/>
              <a:t>nghiệp</a:t>
            </a:r>
            <a:r>
              <a:rPr lang="en-US" dirty="0"/>
              <a:t>.</a:t>
            </a:r>
          </a:p>
        </p:txBody>
      </p:sp>
    </p:spTree>
    <p:extLst>
      <p:ext uri="{BB962C8B-B14F-4D97-AF65-F5344CB8AC3E}">
        <p14:creationId xmlns:p14="http://schemas.microsoft.com/office/powerpoint/2010/main" val="333855900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xmlns=""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546</TotalTime>
  <Words>1796</Words>
  <Application>Microsoft Office PowerPoint</Application>
  <PresentationFormat>On-screen Show (4:3)</PresentationFormat>
  <Paragraphs>68</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Parallax</vt:lpstr>
      <vt:lpstr>Báo cáo bài tiểu luận </vt:lpstr>
      <vt:lpstr>1. Mô tả đề tài:</vt:lpstr>
      <vt:lpstr>2. Phân tích tình huống:</vt:lpstr>
      <vt:lpstr>PowerPoint Presentation</vt:lpstr>
      <vt:lpstr>Bước 2: Xây dựng mô tả chi tiết về trường hợp cần phân tích</vt:lpstr>
      <vt:lpstr>Bước 3: Chỉ ra các vấn đề liên quan tới đạo đức nghề nghiệp cũng như các giải pháp  truyền thống giải quyết trường hợp.</vt:lpstr>
      <vt:lpstr>Bước 3: Chỉ ra các vấn đề liên quan tới đạo đức nghề nghiệp cũng như các giải pháp  truyền thống giải quyết trường hợp:(Tiếp)</vt:lpstr>
      <vt:lpstr>Bước 4:Sử dụng các kiến thức và kỹ năng xử lý về đạo đức nghề nghiệp để luận giải, cụ thể</vt:lpstr>
      <vt:lpstr>Bước 5: Tham khảo ý kiến/lời khuyên từ đồng nghiệp hoặc các bên liên quan khác </vt:lpstr>
      <vt:lpstr>Bước 5: Tham khảo ý kiến/lời khuyên từ đồng nghiệp hoặc các bên liên quan khác </vt:lpstr>
      <vt:lpstr>Bước 6:Sử dụng các phương pháp phân tích nếu 5 bước trên chưa đủ</vt:lpstr>
      <vt:lpstr> Bước 6:Sử dụng các phương pháp phân tích nếu 5 bước trên chưa đủ(tiếp)</vt:lpstr>
      <vt:lpstr>Bước 6:Sử dụng các phương pháp phân tích nếu 5 bước trên chưa đủ(tiếp)</vt:lpstr>
      <vt:lpstr>Bước 7: Rút ra kết luận</vt:lpstr>
      <vt:lpstr>Bước 8: Rút ra bài học</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Đạo đức nghề nghiệp</dc:title>
  <dc:creator>user</dc:creator>
  <cp:lastModifiedBy>Windows User</cp:lastModifiedBy>
  <cp:revision>39</cp:revision>
  <dcterms:created xsi:type="dcterms:W3CDTF">2006-08-16T00:00:00Z</dcterms:created>
  <dcterms:modified xsi:type="dcterms:W3CDTF">2018-03-07T10:17:16Z</dcterms:modified>
</cp:coreProperties>
</file>