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1" r:id="rId1"/>
  </p:sldMasterIdLst>
  <p:notesMasterIdLst>
    <p:notesMasterId r:id="rId31"/>
  </p:notesMasterIdLst>
  <p:sldIdLst>
    <p:sldId id="256" r:id="rId2"/>
    <p:sldId id="258" r:id="rId3"/>
    <p:sldId id="470" r:id="rId4"/>
    <p:sldId id="443" r:id="rId5"/>
    <p:sldId id="444" r:id="rId6"/>
    <p:sldId id="463" r:id="rId7"/>
    <p:sldId id="446" r:id="rId8"/>
    <p:sldId id="462" r:id="rId9"/>
    <p:sldId id="471" r:id="rId10"/>
    <p:sldId id="464" r:id="rId11"/>
    <p:sldId id="465" r:id="rId12"/>
    <p:sldId id="466" r:id="rId13"/>
    <p:sldId id="461" r:id="rId14"/>
    <p:sldId id="452" r:id="rId15"/>
    <p:sldId id="453" r:id="rId16"/>
    <p:sldId id="454" r:id="rId17"/>
    <p:sldId id="455" r:id="rId18"/>
    <p:sldId id="456" r:id="rId19"/>
    <p:sldId id="467" r:id="rId20"/>
    <p:sldId id="457" r:id="rId21"/>
    <p:sldId id="447" r:id="rId22"/>
    <p:sldId id="458" r:id="rId23"/>
    <p:sldId id="472" r:id="rId24"/>
    <p:sldId id="469" r:id="rId25"/>
    <p:sldId id="468" r:id="rId26"/>
    <p:sldId id="459" r:id="rId27"/>
    <p:sldId id="473" r:id="rId28"/>
    <p:sldId id="474" r:id="rId29"/>
    <p:sldId id="47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FF"/>
    <a:srgbClr val="FFFF00"/>
    <a:srgbClr val="FAF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02" autoAdjust="0"/>
    <p:restoredTop sz="94660"/>
  </p:normalViewPr>
  <p:slideViewPr>
    <p:cSldViewPr>
      <p:cViewPr varScale="1">
        <p:scale>
          <a:sx n="84" d="100"/>
          <a:sy n="84" d="100"/>
        </p:scale>
        <p:origin x="132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5D7D71-C545-4B14-9454-5150FF9C4CD9}" type="datetimeFigureOut">
              <a:rPr lang="vi-VN" smtClean="0"/>
              <a:t>24/07/2019</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D9EA-4F91-4F9A-932B-C1468715C665}" type="slidenum">
              <a:rPr lang="vi-VN" smtClean="0"/>
              <a:t>‹#›</a:t>
            </a:fld>
            <a:endParaRPr lang="vi-VN"/>
          </a:p>
        </p:txBody>
      </p:sp>
    </p:spTree>
    <p:extLst>
      <p:ext uri="{BB962C8B-B14F-4D97-AF65-F5344CB8AC3E}">
        <p14:creationId xmlns:p14="http://schemas.microsoft.com/office/powerpoint/2010/main" val="81357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7848600" cy="1981200"/>
          </a:xfrm>
        </p:spPr>
        <p:txBody>
          <a:bodyPr anchor="b"/>
          <a:lstStyle>
            <a:lvl1pPr algn="l">
              <a:defRPr sz="6600">
                <a:ln>
                  <a:noFill/>
                </a:ln>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581400"/>
            <a:ext cx="6690360" cy="3048000"/>
          </a:xfrm>
        </p:spPr>
        <p:txBody>
          <a:bodyPr anchor="t">
            <a:normAutofit/>
          </a:bodyPr>
          <a:lstStyle>
            <a:lvl1pPr marL="0" indent="0" algn="l">
              <a:buNone/>
              <a:defRPr sz="20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sz="1400"/>
            </a:lvl1pPr>
          </a:lstStyle>
          <a:p>
            <a:fld id="{3C93E6E2-93CC-4C47-9074-BC91C23816C8}" type="datetime1">
              <a:rPr lang="en-US" smtClean="0"/>
              <a:pPr/>
              <a:t>07/24/19</a:t>
            </a:fld>
            <a:endParaRPr lang="vi-VN" dirty="0"/>
          </a:p>
        </p:txBody>
      </p:sp>
      <p:sp>
        <p:nvSpPr>
          <p:cNvPr id="5" name="Footer Placeholder 4"/>
          <p:cNvSpPr>
            <a:spLocks noGrp="1"/>
          </p:cNvSpPr>
          <p:nvPr>
            <p:ph type="ftr" sz="quarter" idx="11"/>
          </p:nvPr>
        </p:nvSpPr>
        <p:spPr/>
        <p:txBody>
          <a:bodyPr/>
          <a:lstStyle>
            <a:lvl1pPr>
              <a:defRPr>
                <a:latin typeface="Calibri" pitchFamily="34" charset="0"/>
                <a:cs typeface="Calibri" pitchFamily="34" charset="0"/>
              </a:defRPr>
            </a:lvl1pPr>
          </a:lstStyle>
          <a:p>
            <a:r>
              <a:rPr lang="vi-VN" smtClean="0"/>
              <a:t>GV. Hà Chí Trung, HVKTQS</a:t>
            </a:r>
            <a:endParaRPr lang="vi-VN" dirty="0"/>
          </a:p>
        </p:txBody>
      </p:sp>
      <p:sp>
        <p:nvSpPr>
          <p:cNvPr id="6" name="Slide Number Placeholder 5"/>
          <p:cNvSpPr>
            <a:spLocks noGrp="1"/>
          </p:cNvSpPr>
          <p:nvPr>
            <p:ph type="sldNum" sz="quarter" idx="12"/>
          </p:nvPr>
        </p:nvSpPr>
        <p:spPr/>
        <p:txBody>
          <a:bodyPr/>
          <a:lstStyle/>
          <a:p>
            <a:fld id="{C74EC919-3C66-4F97-BFEA-03812BD2CAC5}" type="slidenum">
              <a:rPr lang="vi-VN" smtClean="0"/>
              <a:t>‹#›</a:t>
            </a:fld>
            <a:endParaRPr lang="vi-V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E5924-6F17-4473-9710-A1817176BC4D}" type="datetime1">
              <a:rPr lang="en-US" smtClean="0"/>
              <a:t>07/24/19</a:t>
            </a:fld>
            <a:endParaRPr lang="en-US"/>
          </a:p>
        </p:txBody>
      </p:sp>
      <p:sp>
        <p:nvSpPr>
          <p:cNvPr id="5" name="Footer Placeholder 4"/>
          <p:cNvSpPr>
            <a:spLocks noGrp="1"/>
          </p:cNvSpPr>
          <p:nvPr>
            <p:ph type="ftr" sz="quarter" idx="11"/>
          </p:nvPr>
        </p:nvSpPr>
        <p:spPr/>
        <p:txBody>
          <a:bodyPr/>
          <a:lstStyle/>
          <a:p>
            <a:r>
              <a:rPr lang="en-US" smtClean="0"/>
              <a:t>GV.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22DE6-27EF-461C-826C-4862F5D77ABA}" type="datetime1">
              <a:rPr lang="en-US" smtClean="0"/>
              <a:t>07/24/19</a:t>
            </a:fld>
            <a:endParaRPr lang="en-US"/>
          </a:p>
        </p:txBody>
      </p:sp>
      <p:sp>
        <p:nvSpPr>
          <p:cNvPr id="5" name="Footer Placeholder 4"/>
          <p:cNvSpPr>
            <a:spLocks noGrp="1"/>
          </p:cNvSpPr>
          <p:nvPr>
            <p:ph type="ftr" sz="quarter" idx="11"/>
          </p:nvPr>
        </p:nvSpPr>
        <p:spPr/>
        <p:txBody>
          <a:bodyPr/>
          <a:lstStyle/>
          <a:p>
            <a:r>
              <a:rPr lang="en-US" smtClean="0"/>
              <a:t>GV.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2600"/>
            </a:lvl1pPr>
            <a:lvl2pPr algn="l">
              <a:defRPr sz="2600"/>
            </a:lvl2pPr>
            <a:lvl3pPr algn="l">
              <a:defRPr sz="2400"/>
            </a:lvl3pPr>
            <a:lvl4pPr algn="l">
              <a:defRPr sz="2200"/>
            </a:lvl4pPr>
            <a:lvl5pPr algn="l">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z="1400" b="0"/>
            </a:lvl1p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lvl1pPr>
              <a:defRPr b="0"/>
            </a:lvl1p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lvl1pPr>
              <a:defRPr b="1"/>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0899F374-0E6A-44A1-9FC4-FE31F6E8C89F}" type="datetime1">
              <a:rPr lang="en-US" smtClean="0"/>
              <a:t>07/24/19</a:t>
            </a:fld>
            <a:endParaRPr lang="en-US"/>
          </a:p>
        </p:txBody>
      </p:sp>
      <p:sp>
        <p:nvSpPr>
          <p:cNvPr id="5" name="Footer Placeholder 4"/>
          <p:cNvSpPr>
            <a:spLocks noGrp="1"/>
          </p:cNvSpPr>
          <p:nvPr>
            <p:ph type="ftr" sz="quarter" idx="11"/>
          </p:nvPr>
        </p:nvSpPr>
        <p:spPr/>
        <p:txBody>
          <a:bodyPr/>
          <a:lstStyle/>
          <a:p>
            <a:r>
              <a:rPr lang="en-US" smtClean="0"/>
              <a:t>GV.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28600" y="1536192"/>
            <a:ext cx="3962400" cy="5169408"/>
          </a:xfrm>
        </p:spPr>
        <p:txBody>
          <a:bodyPr/>
          <a:lstStyle>
            <a:lvl1pPr>
              <a:defRPr sz="28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343400" y="1536192"/>
            <a:ext cx="4038600" cy="5169408"/>
          </a:xfrm>
        </p:spPr>
        <p:txBody>
          <a:bodyPr/>
          <a:lstStyle>
            <a:lvl1pPr>
              <a:defRPr sz="28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733D982-CC0B-464C-8597-3D8122320A7C}" type="datetime1">
              <a:rPr lang="en-US" smtClean="0"/>
              <a:t>07/24/19</a:t>
            </a:fld>
            <a:endParaRPr lang="en-US"/>
          </a:p>
        </p:txBody>
      </p:sp>
      <p:sp>
        <p:nvSpPr>
          <p:cNvPr id="6" name="Footer Placeholder 5"/>
          <p:cNvSpPr>
            <a:spLocks noGrp="1"/>
          </p:cNvSpPr>
          <p:nvPr>
            <p:ph type="ftr" sz="quarter" idx="11"/>
          </p:nvPr>
        </p:nvSpPr>
        <p:spPr/>
        <p:txBody>
          <a:bodyPr/>
          <a:lstStyle/>
          <a:p>
            <a:r>
              <a:rPr lang="en-US" smtClean="0"/>
              <a:t>GV. Hà Chí Trung,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535113"/>
            <a:ext cx="3962400" cy="639762"/>
          </a:xfrm>
        </p:spPr>
        <p:txBody>
          <a:bodyPr anchor="b">
            <a:noAutofit/>
          </a:bodyPr>
          <a:lstStyle>
            <a:lvl1pPr marL="0" indent="0" algn="ctr">
              <a:buNone/>
              <a:defRPr sz="20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2174874"/>
            <a:ext cx="3962400" cy="453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343400" y="1535113"/>
            <a:ext cx="4038600" cy="639762"/>
          </a:xfrm>
        </p:spPr>
        <p:txBody>
          <a:bodyPr anchor="b">
            <a:noAutofit/>
          </a:bodyPr>
          <a:lstStyle>
            <a:lvl1pPr marL="0" indent="0" algn="ctr">
              <a:buNone/>
              <a:defRPr sz="20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343400" y="2174874"/>
            <a:ext cx="4038600" cy="453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27D11B90-F3C2-4A28-A6AD-702C9FD5C6A4}" type="datetime1">
              <a:rPr lang="en-US" smtClean="0"/>
              <a:t>07/24/19</a:t>
            </a:fld>
            <a:endParaRPr lang="en-US" dirty="0"/>
          </a:p>
        </p:txBody>
      </p:sp>
      <p:sp>
        <p:nvSpPr>
          <p:cNvPr id="8" name="Footer Placeholder 7"/>
          <p:cNvSpPr>
            <a:spLocks noGrp="1"/>
          </p:cNvSpPr>
          <p:nvPr>
            <p:ph type="ftr" sz="quarter" idx="11"/>
          </p:nvPr>
        </p:nvSpPr>
        <p:spPr/>
        <p:txBody>
          <a:bodyPr/>
          <a:lstStyle/>
          <a:p>
            <a:r>
              <a:rPr lang="en-US" smtClean="0"/>
              <a:t>GV. Hà Chí Trung,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365092-A0E7-43A5-8C32-5518F1143906}" type="datetime1">
              <a:rPr lang="en-US" smtClean="0"/>
              <a:t>07/24/19</a:t>
            </a:fld>
            <a:endParaRPr lang="en-US"/>
          </a:p>
        </p:txBody>
      </p:sp>
      <p:sp>
        <p:nvSpPr>
          <p:cNvPr id="4" name="Footer Placeholder 3"/>
          <p:cNvSpPr>
            <a:spLocks noGrp="1"/>
          </p:cNvSpPr>
          <p:nvPr>
            <p:ph type="ftr" sz="quarter" idx="11"/>
          </p:nvPr>
        </p:nvSpPr>
        <p:spPr/>
        <p:txBody>
          <a:bodyPr/>
          <a:lstStyle/>
          <a:p>
            <a:r>
              <a:rPr lang="en-US" smtClean="0"/>
              <a:t>GV. Hà Chí Trung, HVKTQS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F1829-3BEC-4F66-8E7F-FC34A083F483}" type="datetime1">
              <a:rPr lang="en-US" smtClean="0"/>
              <a:t>07/24/19</a:t>
            </a:fld>
            <a:endParaRPr lang="en-US"/>
          </a:p>
        </p:txBody>
      </p:sp>
      <p:sp>
        <p:nvSpPr>
          <p:cNvPr id="3" name="Footer Placeholder 2"/>
          <p:cNvSpPr>
            <a:spLocks noGrp="1"/>
          </p:cNvSpPr>
          <p:nvPr>
            <p:ph type="ftr" sz="quarter" idx="11"/>
          </p:nvPr>
        </p:nvSpPr>
        <p:spPr/>
        <p:txBody>
          <a:bodyPr/>
          <a:lstStyle/>
          <a:p>
            <a:r>
              <a:rPr lang="en-US" smtClean="0"/>
              <a:t>GV. Hà Chí Trung, HVKTQS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A02BB-0FB6-499B-AF83-8923A9F1CB20}" type="datetime1">
              <a:rPr lang="en-US" smtClean="0"/>
              <a:t>07/24/19</a:t>
            </a:fld>
            <a:endParaRPr lang="en-US"/>
          </a:p>
        </p:txBody>
      </p:sp>
      <p:sp>
        <p:nvSpPr>
          <p:cNvPr id="6" name="Footer Placeholder 5"/>
          <p:cNvSpPr>
            <a:spLocks noGrp="1"/>
          </p:cNvSpPr>
          <p:nvPr>
            <p:ph type="ftr" sz="quarter" idx="11"/>
          </p:nvPr>
        </p:nvSpPr>
        <p:spPr/>
        <p:txBody>
          <a:bodyPr/>
          <a:lstStyle/>
          <a:p>
            <a:r>
              <a:rPr lang="en-US" smtClean="0"/>
              <a:t>GV. Hà Chí Trung,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9F5FF5F-158E-4263-8B05-424448890566}" type="datetime1">
              <a:rPr lang="en-US" smtClean="0"/>
              <a:t>07/24/19</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GV. Hà Chí Trung, HVKTQS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74638"/>
            <a:ext cx="8153400" cy="944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371600"/>
            <a:ext cx="8153400" cy="5334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610600" y="0"/>
            <a:ext cx="533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610600" y="5486400"/>
            <a:ext cx="533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667481" y="5648960"/>
            <a:ext cx="451583" cy="3708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rot="16200000">
            <a:off x="7701279" y="4048760"/>
            <a:ext cx="2367281" cy="365760"/>
          </a:xfrm>
          <a:prstGeom prst="rect">
            <a:avLst/>
          </a:prstGeom>
        </p:spPr>
        <p:txBody>
          <a:bodyPr vert="horz" lIns="91440" tIns="45720" rIns="91440" bIns="45720" rtlCol="0" anchor="ctr"/>
          <a:lstStyle>
            <a:lvl1pPr algn="r">
              <a:defRPr sz="1400">
                <a:solidFill>
                  <a:schemeClr val="bg2"/>
                </a:solidFill>
              </a:defRPr>
            </a:lvl1pPr>
          </a:lstStyle>
          <a:p>
            <a:r>
              <a:rPr lang="en-US" dirty="0" smtClean="0"/>
              <a:t>GV. </a:t>
            </a:r>
            <a:r>
              <a:rPr lang="en-US" dirty="0" err="1" smtClean="0"/>
              <a:t>Hà</a:t>
            </a:r>
            <a:r>
              <a:rPr lang="en-US" dirty="0" smtClean="0"/>
              <a:t> </a:t>
            </a:r>
            <a:r>
              <a:rPr lang="en-US" dirty="0" err="1" smtClean="0"/>
              <a:t>Chí</a:t>
            </a:r>
            <a:r>
              <a:rPr lang="en-US" dirty="0" smtClean="0"/>
              <a:t> Trung, HVKTQS</a:t>
            </a:r>
            <a:endParaRPr lang="en-US" dirty="0"/>
          </a:p>
        </p:txBody>
      </p:sp>
      <p:sp>
        <p:nvSpPr>
          <p:cNvPr id="4" name="Date Placeholder 3"/>
          <p:cNvSpPr>
            <a:spLocks noGrp="1"/>
          </p:cNvSpPr>
          <p:nvPr>
            <p:ph type="dt" sz="half" idx="2"/>
          </p:nvPr>
        </p:nvSpPr>
        <p:spPr>
          <a:xfrm rot="16200000">
            <a:off x="7665720" y="1645920"/>
            <a:ext cx="2438399" cy="365760"/>
          </a:xfrm>
          <a:prstGeom prst="rect">
            <a:avLst/>
          </a:prstGeom>
        </p:spPr>
        <p:txBody>
          <a:bodyPr vert="horz" lIns="91440" tIns="45720" rIns="91440" bIns="45720" rtlCol="0" anchor="ctr"/>
          <a:lstStyle>
            <a:lvl1pPr algn="l">
              <a:defRPr sz="1400">
                <a:solidFill>
                  <a:schemeClr val="bg2"/>
                </a:solidFill>
              </a:defRPr>
            </a:lvl1pPr>
          </a:lstStyle>
          <a:p>
            <a:fld id="{C0AE89F0-827B-44F7-B580-2DA124E9D92A}" type="datetime1">
              <a:rPr lang="en-US" smtClean="0"/>
              <a:pPr/>
              <a:t>07/24/19</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p:txStyles>
    <p:title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600" kern="1200">
          <a:solidFill>
            <a:srgbClr val="002060"/>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600" kern="1200">
          <a:solidFill>
            <a:srgbClr val="002060"/>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rgbClr val="002060"/>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200" kern="1200">
          <a:solidFill>
            <a:srgbClr val="002060"/>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rgbClr val="002060"/>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ct2009@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err="1" smtClean="0"/>
              <a:t>Lý</a:t>
            </a:r>
            <a:r>
              <a:rPr lang="en-US" sz="6000" dirty="0" smtClean="0"/>
              <a:t> </a:t>
            </a:r>
            <a:r>
              <a:rPr lang="en-US" sz="6000" dirty="0" err="1" smtClean="0"/>
              <a:t>thuyết</a:t>
            </a:r>
            <a:r>
              <a:rPr lang="en-US" sz="6000" dirty="0" smtClean="0"/>
              <a:t> </a:t>
            </a:r>
            <a:r>
              <a:rPr lang="en-US" sz="6000" dirty="0" err="1" smtClean="0"/>
              <a:t>hệ</a:t>
            </a:r>
            <a:r>
              <a:rPr lang="en-US" sz="6000" dirty="0" smtClean="0"/>
              <a:t> </a:t>
            </a:r>
            <a:r>
              <a:rPr lang="en-US" sz="6000" dirty="0" err="1" smtClean="0"/>
              <a:t>điều</a:t>
            </a:r>
            <a:r>
              <a:rPr lang="en-US" sz="6000" dirty="0" smtClean="0"/>
              <a:t> </a:t>
            </a:r>
            <a:r>
              <a:rPr lang="en-US" sz="6000" dirty="0" err="1" smtClean="0"/>
              <a:t>hành</a:t>
            </a:r>
            <a:endParaRPr lang="vi-VN" sz="6000" dirty="0"/>
          </a:p>
        </p:txBody>
      </p:sp>
      <p:sp>
        <p:nvSpPr>
          <p:cNvPr id="3" name="Subtitle 2"/>
          <p:cNvSpPr>
            <a:spLocks noGrp="1"/>
          </p:cNvSpPr>
          <p:nvPr>
            <p:ph type="subTitle" idx="1"/>
          </p:nvPr>
        </p:nvSpPr>
        <p:spPr/>
        <p:txBody>
          <a:bodyPr>
            <a:noAutofit/>
          </a:bodyPr>
          <a:lstStyle/>
          <a:p>
            <a:r>
              <a:rPr lang="en-US" sz="2400" b="1" dirty="0" err="1" smtClean="0"/>
              <a:t>Giảng</a:t>
            </a:r>
            <a:r>
              <a:rPr lang="en-US" sz="2400" b="1" dirty="0" smtClean="0"/>
              <a:t> </a:t>
            </a:r>
            <a:r>
              <a:rPr lang="en-US" sz="2400" b="1" dirty="0" err="1" smtClean="0"/>
              <a:t>viên</a:t>
            </a:r>
            <a:r>
              <a:rPr lang="en-US" sz="2400" b="1" dirty="0" smtClean="0"/>
              <a:t>: TS. </a:t>
            </a:r>
            <a:r>
              <a:rPr lang="en-US" sz="2400" b="1" dirty="0" err="1" smtClean="0"/>
              <a:t>Hà</a:t>
            </a:r>
            <a:r>
              <a:rPr lang="en-US" sz="2400" b="1" dirty="0" smtClean="0"/>
              <a:t> </a:t>
            </a:r>
            <a:r>
              <a:rPr lang="en-US" sz="2400" b="1" dirty="0" err="1" smtClean="0"/>
              <a:t>Chí</a:t>
            </a:r>
            <a:r>
              <a:rPr lang="en-US" sz="2400" b="1" dirty="0" smtClean="0"/>
              <a:t> Trung</a:t>
            </a:r>
          </a:p>
          <a:p>
            <a:r>
              <a:rPr lang="en-US" sz="2400" b="1" dirty="0" err="1" smtClean="0"/>
              <a:t>Bộ</a:t>
            </a:r>
            <a:r>
              <a:rPr lang="en-US" sz="2400" b="1" dirty="0" smtClean="0"/>
              <a:t> </a:t>
            </a:r>
            <a:r>
              <a:rPr lang="en-US" sz="2400" b="1" dirty="0" err="1" smtClean="0"/>
              <a:t>môn</a:t>
            </a:r>
            <a:r>
              <a:rPr lang="en-US" sz="2400" b="1" dirty="0" smtClean="0"/>
              <a:t>: </a:t>
            </a:r>
            <a:r>
              <a:rPr lang="en-US" sz="2400" dirty="0" err="1" smtClean="0"/>
              <a:t>Khoa</a:t>
            </a:r>
            <a:r>
              <a:rPr lang="en-US" sz="2400" dirty="0"/>
              <a:t> </a:t>
            </a:r>
            <a:r>
              <a:rPr lang="en-US" sz="2400" dirty="0" err="1" smtClean="0"/>
              <a:t>học</a:t>
            </a:r>
            <a:r>
              <a:rPr lang="en-US" sz="2400" dirty="0" smtClean="0"/>
              <a:t> </a:t>
            </a:r>
            <a:r>
              <a:rPr lang="en-US" sz="2400" dirty="0" err="1" smtClean="0"/>
              <a:t>máy</a:t>
            </a:r>
            <a:r>
              <a:rPr lang="en-US" sz="2400" dirty="0" smtClean="0"/>
              <a:t> </a:t>
            </a:r>
            <a:r>
              <a:rPr lang="en-US" sz="2400" dirty="0" err="1" smtClean="0"/>
              <a:t>tính</a:t>
            </a:r>
            <a:endParaRPr lang="en-US" sz="2400" dirty="0" smtClean="0"/>
          </a:p>
          <a:p>
            <a:r>
              <a:rPr lang="en-US" sz="2400" b="1" dirty="0" err="1" smtClean="0"/>
              <a:t>Khoa</a:t>
            </a:r>
            <a:r>
              <a:rPr lang="en-US" sz="2400" b="1" dirty="0" smtClean="0"/>
              <a:t>: </a:t>
            </a:r>
            <a:r>
              <a:rPr lang="en-US" sz="2400" dirty="0" err="1" smtClean="0"/>
              <a:t>Công</a:t>
            </a:r>
            <a:r>
              <a:rPr lang="en-US" sz="2400" dirty="0" smtClean="0"/>
              <a:t> </a:t>
            </a:r>
            <a:r>
              <a:rPr lang="en-US" sz="2400" dirty="0" err="1" smtClean="0"/>
              <a:t>nghệ</a:t>
            </a:r>
            <a:r>
              <a:rPr lang="en-US" sz="2400" dirty="0" smtClean="0"/>
              <a:t> </a:t>
            </a:r>
            <a:r>
              <a:rPr lang="en-US" sz="2400" dirty="0" err="1" smtClean="0"/>
              <a:t>thông</a:t>
            </a:r>
            <a:r>
              <a:rPr lang="en-US" sz="2400" dirty="0" smtClean="0"/>
              <a:t> tin</a:t>
            </a:r>
          </a:p>
          <a:p>
            <a:r>
              <a:rPr lang="en-US" sz="2400" b="1" dirty="0" err="1" smtClean="0"/>
              <a:t>Học</a:t>
            </a:r>
            <a:r>
              <a:rPr lang="en-US" sz="2400" b="1" dirty="0" smtClean="0"/>
              <a:t> </a:t>
            </a:r>
            <a:r>
              <a:rPr lang="en-US" sz="2400" b="1" dirty="0" err="1" smtClean="0"/>
              <a:t>viện</a:t>
            </a:r>
            <a:r>
              <a:rPr lang="en-US" sz="2400" b="1" dirty="0" smtClean="0"/>
              <a:t> </a:t>
            </a:r>
            <a:r>
              <a:rPr lang="en-US" sz="2400" b="1" dirty="0" err="1" smtClean="0"/>
              <a:t>Kỹ</a:t>
            </a:r>
            <a:r>
              <a:rPr lang="en-US" sz="2400" b="1" dirty="0" smtClean="0"/>
              <a:t> </a:t>
            </a:r>
            <a:r>
              <a:rPr lang="en-US" sz="2400" b="1" dirty="0" err="1" smtClean="0"/>
              <a:t>thuật</a:t>
            </a:r>
            <a:r>
              <a:rPr lang="en-US" sz="2400" b="1" dirty="0" smtClean="0"/>
              <a:t> </a:t>
            </a:r>
            <a:r>
              <a:rPr lang="en-US" sz="2400" b="1" dirty="0" err="1" smtClean="0"/>
              <a:t>quân</a:t>
            </a:r>
            <a:r>
              <a:rPr lang="en-US" sz="2400" b="1" dirty="0" smtClean="0"/>
              <a:t> </a:t>
            </a:r>
            <a:r>
              <a:rPr lang="en-US" sz="2400" b="1" dirty="0" err="1" smtClean="0"/>
              <a:t>sự</a:t>
            </a:r>
            <a:endParaRPr lang="en-US" sz="2400" b="1" dirty="0" smtClean="0"/>
          </a:p>
          <a:p>
            <a:r>
              <a:rPr lang="en-US" sz="2400" b="1" dirty="0" smtClean="0"/>
              <a:t>Email: </a:t>
            </a:r>
            <a:r>
              <a:rPr lang="en-US" sz="2400" dirty="0" smtClean="0">
                <a:hlinkClick r:id="rId2"/>
              </a:rPr>
              <a:t>hct2009@yahoo.com</a:t>
            </a:r>
            <a:endParaRPr lang="en-US" sz="2400" dirty="0" smtClean="0"/>
          </a:p>
          <a:p>
            <a:r>
              <a:rPr lang="en-US" sz="2400" b="1" dirty="0" smtClean="0"/>
              <a:t>Mobile: </a:t>
            </a:r>
            <a:r>
              <a:rPr lang="en-US" sz="2400" dirty="0" smtClean="0"/>
              <a:t>01685.582.102</a:t>
            </a:r>
            <a:endParaRPr lang="en-US" sz="2400" dirty="0"/>
          </a:p>
          <a:p>
            <a:endParaRPr lang="vi-VN" dirty="0"/>
          </a:p>
        </p:txBody>
      </p:sp>
    </p:spTree>
    <p:extLst>
      <p:ext uri="{BB962C8B-B14F-4D97-AF65-F5344CB8AC3E}">
        <p14:creationId xmlns:p14="http://schemas.microsoft.com/office/powerpoint/2010/main" val="22436651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lstStyle/>
          <a:p>
            <a:r>
              <a:rPr lang="en-US" dirty="0" smtClean="0"/>
              <a:t>Tại bước 2 của PFSR, để xử lý được cả trường hợp không tìm thấy frame còn trống:</a:t>
            </a:r>
          </a:p>
          <a:p>
            <a:pPr marL="925830" lvl="1" indent="-514350">
              <a:buFont typeface="+mj-lt"/>
              <a:buAutoNum type="arabicPeriod"/>
            </a:pPr>
            <a:r>
              <a:rPr lang="en-US" dirty="0" smtClean="0"/>
              <a:t>Xác định vị trí trên đĩa của page đang cần nạp</a:t>
            </a:r>
          </a:p>
          <a:p>
            <a:pPr marL="925830" lvl="1" indent="-514350">
              <a:buFont typeface="+mj-lt"/>
              <a:buAutoNum type="arabicPeriod"/>
            </a:pPr>
            <a:r>
              <a:rPr lang="en-US" dirty="0" smtClean="0"/>
              <a:t>Tìm 1 frame còn trống:</a:t>
            </a:r>
          </a:p>
          <a:p>
            <a:pPr marL="1234440" lvl="2" indent="-457200">
              <a:buFont typeface="+mj-lt"/>
              <a:buAutoNum type="alphaLcParenR"/>
            </a:pPr>
            <a:r>
              <a:rPr lang="en-US" dirty="0" smtClean="0"/>
              <a:t>Nếu tìm thấy thì dùng nó</a:t>
            </a:r>
          </a:p>
          <a:p>
            <a:pPr marL="1234440" lvl="2" indent="-457200">
              <a:buFont typeface="+mj-lt"/>
              <a:buAutoNum type="alphaLcParenR"/>
            </a:pPr>
            <a:r>
              <a:rPr lang="en-US" dirty="0" smtClean="0"/>
              <a:t>Nếu không, sử dụng thuật toán thay thế trang để tìm một trang hi sinh (victim page)</a:t>
            </a:r>
          </a:p>
          <a:p>
            <a:pPr marL="1234440" lvl="2" indent="-457200">
              <a:buFont typeface="+mj-lt"/>
              <a:buAutoNum type="alphaLcParenR"/>
            </a:pPr>
            <a:r>
              <a:rPr lang="en-US" dirty="0" smtClean="0"/>
              <a:t>Ghi victim page lên đĩa, cập nhật page table</a:t>
            </a:r>
          </a:p>
          <a:p>
            <a:pPr marL="925830" lvl="1" indent="-514350">
              <a:buFont typeface="+mj-lt"/>
              <a:buAutoNum type="arabicPeriod"/>
            </a:pPr>
            <a:r>
              <a:rPr lang="en-US" dirty="0" smtClean="0"/>
              <a:t>Đọc trang cần vào frame trống</a:t>
            </a:r>
          </a:p>
          <a:p>
            <a:pPr marL="925830" lvl="1" indent="-514350">
              <a:buFont typeface="+mj-lt"/>
              <a:buAutoNum type="arabicPeriod"/>
            </a:pPr>
            <a:r>
              <a:rPr lang="en-US" dirty="0" smtClean="0"/>
              <a:t>Cập nhật lại page table.</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716054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l="1755" t="1352" r="888" b="1550"/>
          <a:stretch>
            <a:fillRect/>
          </a:stretch>
        </p:blipFill>
        <p:spPr>
          <a:xfrm>
            <a:off x="858260" y="1387400"/>
            <a:ext cx="6990340" cy="5242000"/>
          </a:xfrm>
          <a:prstGeom prst="rect">
            <a:avLst/>
          </a:prstGeom>
          <a:noFill/>
          <a:ln w="57150" cmpd="thickThin">
            <a:noFill/>
            <a:miter lim="800000"/>
            <a:headEnd/>
            <a:tailEnd/>
          </a:ln>
        </p:spPr>
      </p:pic>
    </p:spTree>
    <p:extLst>
      <p:ext uri="{BB962C8B-B14F-4D97-AF65-F5344CB8AC3E}">
        <p14:creationId xmlns:p14="http://schemas.microsoft.com/office/powerpoint/2010/main" val="3802335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normAutofit fontScale="92500"/>
          </a:bodyPr>
          <a:lstStyle/>
          <a:p>
            <a:r>
              <a:rPr lang="en-US" dirty="0" smtClean="0">
                <a:solidFill>
                  <a:srgbClr val="0099FF"/>
                </a:solidFill>
              </a:rPr>
              <a:t>Frame-allocation algorithm:  </a:t>
            </a:r>
            <a:r>
              <a:rPr lang="en-US" dirty="0" smtClean="0"/>
              <a:t>Cấp cho mỗi tiến trình bao nhiêu frame?</a:t>
            </a:r>
          </a:p>
          <a:p>
            <a:r>
              <a:rPr lang="en-US" dirty="0" smtClean="0">
                <a:solidFill>
                  <a:srgbClr val="0099FF"/>
                </a:solidFill>
              </a:rPr>
              <a:t>Page-replacement algorithm</a:t>
            </a:r>
            <a:r>
              <a:rPr lang="en-US" dirty="0" smtClean="0"/>
              <a:t>: Tối thiểu số page fault</a:t>
            </a:r>
          </a:p>
          <a:p>
            <a:r>
              <a:rPr lang="en-US" dirty="0" smtClean="0"/>
              <a:t>Nguyên </a:t>
            </a:r>
            <a:r>
              <a:rPr lang="en-US" dirty="0"/>
              <a:t>tắc tối </a:t>
            </a:r>
            <a:r>
              <a:rPr lang="en-US" dirty="0" smtClean="0"/>
              <a:t>ưu: </a:t>
            </a:r>
            <a:r>
              <a:rPr lang="en-US" dirty="0"/>
              <a:t>Chọn trang thay thế </a:t>
            </a:r>
            <a:r>
              <a:rPr lang="en-US" dirty="0" smtClean="0"/>
              <a:t>là trang </a:t>
            </a:r>
            <a:r>
              <a:rPr lang="en-US" dirty="0"/>
              <a:t>không còn dùng </a:t>
            </a:r>
            <a:r>
              <a:rPr lang="en-US" dirty="0" smtClean="0"/>
              <a:t>nữa hoặc sẽ </a:t>
            </a:r>
            <a:r>
              <a:rPr lang="en-US" dirty="0"/>
              <a:t>không dùng lại trong thời gian xa nhất</a:t>
            </a:r>
          </a:p>
          <a:p>
            <a:r>
              <a:rPr lang="en-US" dirty="0"/>
              <a:t>Các tiêu chuẩn (thực tế) để chọn trang thay thế</a:t>
            </a:r>
          </a:p>
          <a:p>
            <a:pPr lvl="1"/>
            <a:r>
              <a:rPr lang="en-US" dirty="0"/>
              <a:t>Các trang không bị thay đổi</a:t>
            </a:r>
          </a:p>
          <a:p>
            <a:pPr lvl="1"/>
            <a:r>
              <a:rPr lang="en-US" dirty="0"/>
              <a:t>Các trang không bị khóa</a:t>
            </a:r>
          </a:p>
          <a:p>
            <a:pPr lvl="1"/>
            <a:r>
              <a:rPr lang="en-US" dirty="0"/>
              <a:t>Các trang không thuộc quá trình nhiều page fault</a:t>
            </a:r>
          </a:p>
          <a:p>
            <a:pPr lvl="1"/>
            <a:r>
              <a:rPr lang="en-US" dirty="0"/>
              <a:t>Các trang không thuộc tập làm việc của quá trình</a:t>
            </a:r>
          </a:p>
          <a:p>
            <a:pPr lvl="1"/>
            <a:r>
              <a:rPr lang="en-US" dirty="0"/>
              <a:t>Các giải thuật thay thế trang phụ thuộc vào resident set (số frame cấp cho mỗi process)</a:t>
            </a:r>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760298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lstStyle/>
          <a:p>
            <a:pPr marL="628650" indent="-514350">
              <a:buFont typeface="+mj-lt"/>
              <a:buAutoNum type="arabicPeriod"/>
            </a:pPr>
            <a:r>
              <a:rPr lang="en-US" dirty="0"/>
              <a:t>Giải thuật tối ưu (</a:t>
            </a:r>
            <a:r>
              <a:rPr lang="en-US" b="1" dirty="0">
                <a:solidFill>
                  <a:srgbClr val="0000FF"/>
                </a:solidFill>
              </a:rPr>
              <a:t>MIN</a:t>
            </a:r>
            <a:r>
              <a:rPr lang="en-US" dirty="0"/>
              <a:t>) hay optimal (</a:t>
            </a:r>
            <a:r>
              <a:rPr lang="en-US" b="1" dirty="0">
                <a:solidFill>
                  <a:srgbClr val="0000FF"/>
                </a:solidFill>
              </a:rPr>
              <a:t>OPT</a:t>
            </a:r>
            <a:r>
              <a:rPr lang="en-US" dirty="0"/>
              <a:t>)</a:t>
            </a:r>
          </a:p>
          <a:p>
            <a:pPr marL="628650" indent="-514350">
              <a:buFont typeface="+mj-lt"/>
              <a:buAutoNum type="arabicPeriod"/>
            </a:pPr>
            <a:r>
              <a:rPr lang="en-US" dirty="0"/>
              <a:t>Giải thuật thay thế trang “lâu nhất chưa sử dụng” </a:t>
            </a:r>
            <a:r>
              <a:rPr lang="en-US" b="1" dirty="0">
                <a:solidFill>
                  <a:srgbClr val="0000FF"/>
                </a:solidFill>
              </a:rPr>
              <a:t>Least Recently Used </a:t>
            </a:r>
            <a:r>
              <a:rPr lang="en-US" dirty="0"/>
              <a:t>(</a:t>
            </a:r>
            <a:r>
              <a:rPr lang="en-US" b="1" dirty="0">
                <a:solidFill>
                  <a:srgbClr val="0000FF"/>
                </a:solidFill>
              </a:rPr>
              <a:t>LRU</a:t>
            </a:r>
            <a:r>
              <a:rPr lang="en-US" dirty="0"/>
              <a:t>)</a:t>
            </a:r>
          </a:p>
          <a:p>
            <a:pPr marL="628650" indent="-514350">
              <a:buFont typeface="+mj-lt"/>
              <a:buAutoNum type="arabicPeriod"/>
            </a:pPr>
            <a:r>
              <a:rPr lang="en-US" dirty="0"/>
              <a:t>Giải thuật </a:t>
            </a:r>
            <a:r>
              <a:rPr lang="en-US" b="1" dirty="0">
                <a:solidFill>
                  <a:srgbClr val="0000FF"/>
                </a:solidFill>
              </a:rPr>
              <a:t>FIFO</a:t>
            </a:r>
          </a:p>
          <a:p>
            <a:pPr marL="628650" indent="-514350">
              <a:buFont typeface="+mj-lt"/>
              <a:buAutoNum type="arabicPeriod"/>
            </a:pPr>
            <a:r>
              <a:rPr lang="en-US" dirty="0"/>
              <a:t>Giải thuật thay thế trang FIFO cải tiến (</a:t>
            </a:r>
            <a:r>
              <a:rPr lang="en-US" b="1" dirty="0">
                <a:solidFill>
                  <a:srgbClr val="0000FF"/>
                </a:solidFill>
              </a:rPr>
              <a:t>Second </a:t>
            </a:r>
            <a:r>
              <a:rPr lang="en-US" b="1" dirty="0" smtClean="0">
                <a:solidFill>
                  <a:srgbClr val="0000FF"/>
                </a:solidFill>
              </a:rPr>
              <a:t>Chance</a:t>
            </a:r>
            <a:r>
              <a:rPr lang="en-US" dirty="0" smtClean="0"/>
              <a:t>)</a:t>
            </a:r>
          </a:p>
          <a:p>
            <a:pPr marL="628650" indent="-514350">
              <a:buFont typeface="+mj-lt"/>
              <a:buAutoNum type="arabicPeriod"/>
            </a:pPr>
            <a:r>
              <a:rPr lang="en-US" dirty="0" smtClean="0"/>
              <a:t>Giải thuật thay thế trang ít được sử dụng gần đây (</a:t>
            </a:r>
            <a:r>
              <a:rPr lang="en-US" b="1" dirty="0" smtClean="0">
                <a:solidFill>
                  <a:srgbClr val="0000FF"/>
                </a:solidFill>
              </a:rPr>
              <a:t>NRU</a:t>
            </a:r>
            <a:r>
              <a:rPr lang="en-US" dirty="0" smtClean="0">
                <a:solidFill>
                  <a:srgbClr val="0000FF"/>
                </a:solidFill>
              </a:rPr>
              <a:t> </a:t>
            </a:r>
            <a:r>
              <a:rPr lang="en-US" b="1" dirty="0" smtClean="0">
                <a:solidFill>
                  <a:srgbClr val="0000FF"/>
                </a:solidFill>
              </a:rPr>
              <a:t>– Not Recently Used</a:t>
            </a:r>
            <a:r>
              <a:rPr lang="en-US" dirty="0" smtClean="0"/>
              <a:t>)</a:t>
            </a:r>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196016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Các thuật toán thay thế trang</a:t>
            </a:r>
            <a:endParaRPr lang="en-US" dirty="0"/>
          </a:p>
        </p:txBody>
      </p:sp>
      <p:sp>
        <p:nvSpPr>
          <p:cNvPr id="3" name="Content Placeholder 2"/>
          <p:cNvSpPr>
            <a:spLocks noGrp="1"/>
          </p:cNvSpPr>
          <p:nvPr>
            <p:ph idx="1"/>
          </p:nvPr>
        </p:nvSpPr>
        <p:spPr/>
        <p:txBody>
          <a:bodyPr/>
          <a:lstStyle/>
          <a:p>
            <a:r>
              <a:rPr lang="en-US" dirty="0"/>
              <a:t>Giải thuật tối ưu (</a:t>
            </a:r>
            <a:r>
              <a:rPr lang="en-US" b="1" dirty="0">
                <a:solidFill>
                  <a:srgbClr val="0000FF"/>
                </a:solidFill>
              </a:rPr>
              <a:t>MIN</a:t>
            </a:r>
            <a:r>
              <a:rPr lang="en-US" dirty="0" smtClean="0"/>
              <a:t>) hay </a:t>
            </a:r>
            <a:r>
              <a:rPr lang="en-US" dirty="0"/>
              <a:t>optimal (</a:t>
            </a:r>
            <a:r>
              <a:rPr lang="en-US" b="1" dirty="0">
                <a:solidFill>
                  <a:srgbClr val="0000FF"/>
                </a:solidFill>
              </a:rPr>
              <a:t>OPT</a:t>
            </a:r>
            <a:r>
              <a:rPr lang="en-US" dirty="0" smtClean="0"/>
              <a:t>)</a:t>
            </a:r>
          </a:p>
          <a:p>
            <a:pPr lvl="1"/>
            <a:r>
              <a:rPr lang="en-US" dirty="0"/>
              <a:t>Thay thế trang nhớ được tham chiếu trễ nhất trong tương lai</a:t>
            </a:r>
          </a:p>
          <a:p>
            <a:pPr lvl="1"/>
            <a:r>
              <a:rPr lang="en-US" dirty="0"/>
              <a:t>Mỗi trang nhớ được gắn nhãn là một số có giá trị bằng số lệnh sẽ được thực thi trước khi tham chiếu đến trang đó. Các trang sẽ không được truy cập tiếp kề từ vị trí hiện thời sẽ có nhãn là vô cùng lớn.</a:t>
            </a:r>
          </a:p>
          <a:p>
            <a:pPr lvl="1"/>
            <a:r>
              <a:rPr lang="en-US" dirty="0"/>
              <a:t>Trang nhớ có nhãn lớn nhất sẽ bị thay thế.</a:t>
            </a:r>
          </a:p>
          <a:p>
            <a:pPr lvl="1"/>
            <a:r>
              <a:rPr lang="en-US" dirty="0"/>
              <a:t>Tối ưu số page faults</a:t>
            </a:r>
          </a:p>
          <a:p>
            <a:pPr lvl="1"/>
            <a:r>
              <a:rPr lang="en-US" dirty="0" smtClean="0"/>
              <a:t>Không thể hiện thực được. Vì sao?</a:t>
            </a:r>
          </a:p>
          <a:p>
            <a:endParaRPr lang="en-US" dirty="0"/>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303219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Các thuật toán thay thế trang</a:t>
            </a:r>
            <a:endParaRPr lang="en-US" dirty="0"/>
          </a:p>
        </p:txBody>
      </p:sp>
      <p:sp>
        <p:nvSpPr>
          <p:cNvPr id="3" name="Content Placeholder 2"/>
          <p:cNvSpPr>
            <a:spLocks noGrp="1"/>
          </p:cNvSpPr>
          <p:nvPr>
            <p:ph idx="1"/>
          </p:nvPr>
        </p:nvSpPr>
        <p:spPr/>
        <p:txBody>
          <a:bodyPr/>
          <a:lstStyle/>
          <a:p>
            <a:r>
              <a:rPr lang="en-US" dirty="0"/>
              <a:t>Giải thuật tối ưu (</a:t>
            </a:r>
            <a:r>
              <a:rPr lang="en-US" b="1" dirty="0">
                <a:solidFill>
                  <a:srgbClr val="0000FF"/>
                </a:solidFill>
              </a:rPr>
              <a:t>MIN</a:t>
            </a:r>
            <a:r>
              <a:rPr lang="en-US" dirty="0" smtClean="0"/>
              <a:t>) hay </a:t>
            </a:r>
            <a:r>
              <a:rPr lang="en-US" dirty="0"/>
              <a:t>optimal (</a:t>
            </a:r>
            <a:r>
              <a:rPr lang="en-US" b="1" dirty="0">
                <a:solidFill>
                  <a:srgbClr val="0000FF"/>
                </a:solidFill>
              </a:rPr>
              <a:t>OPT</a:t>
            </a:r>
            <a:r>
              <a:rPr lang="en-US" dirty="0" smtClean="0"/>
              <a:t>)</a:t>
            </a:r>
          </a:p>
          <a:p>
            <a:pPr marL="342900" lvl="1">
              <a:buClr>
                <a:schemeClr val="accent1"/>
              </a:buClr>
            </a:pPr>
            <a:r>
              <a:rPr lang="en-US" dirty="0" smtClean="0"/>
              <a:t>VD: </a:t>
            </a:r>
            <a:r>
              <a:rPr lang="en-US" dirty="0"/>
              <a:t>Thứ tự các trang nhớ được tham chiếu như sau và Giả sử resident set = 3 – số frame của mỗi tiến trình được hiện thực dạng quay </a:t>
            </a:r>
            <a:r>
              <a:rPr lang="en-US" dirty="0" smtClean="0"/>
              <a:t>vòng</a:t>
            </a:r>
          </a:p>
          <a:p>
            <a:r>
              <a:rPr lang="en-US" dirty="0" smtClean="0"/>
              <a:t>Chú ý: 2 cột gần cuối cùng: - Thay trang 3 vào vị trí trang 2 vì trang 2 </a:t>
            </a:r>
            <a:r>
              <a:rPr lang="en-US" dirty="0" err="1" smtClean="0"/>
              <a:t>ko</a:t>
            </a:r>
            <a:r>
              <a:rPr lang="en-US" dirty="0" smtClean="0"/>
              <a:t> được truy cập nữa. </a:t>
            </a: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dirty="0"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285" name="Rectangle 59"/>
          <p:cNvSpPr>
            <a:spLocks noChangeArrowheads="1"/>
          </p:cNvSpPr>
          <p:nvPr/>
        </p:nvSpPr>
        <p:spPr bwMode="auto">
          <a:xfrm>
            <a:off x="7772400" y="5572447"/>
            <a:ext cx="1161000" cy="18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3366"/>
                </a:solidFill>
                <a:effectLst/>
                <a:latin typeface="Arial" pitchFamily="34" charset="0"/>
                <a:ea typeface="Times New Roman" pitchFamily="18" charset="0"/>
                <a:cs typeface="VNI-Times" pitchFamily="2" charset="0"/>
              </a:rPr>
              <a:t>7 page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54" name="Group 653"/>
          <p:cNvGrpSpPr/>
          <p:nvPr/>
        </p:nvGrpSpPr>
        <p:grpSpPr>
          <a:xfrm>
            <a:off x="555186" y="4225132"/>
            <a:ext cx="8207814" cy="2241801"/>
            <a:chOff x="352522" y="4225132"/>
            <a:chExt cx="8207814" cy="2241801"/>
          </a:xfrm>
        </p:grpSpPr>
        <p:sp>
          <p:nvSpPr>
            <p:cNvPr id="8" name="Rectangle 650"/>
            <p:cNvSpPr>
              <a:spLocks noChangeArrowheads="1"/>
            </p:cNvSpPr>
            <p:nvPr/>
          </p:nvSpPr>
          <p:spPr bwMode="auto">
            <a:xfrm>
              <a:off x="7155116"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649"/>
            <p:cNvSpPr>
              <a:spLocks noChangeArrowheads="1"/>
            </p:cNvSpPr>
            <p:nvPr/>
          </p:nvSpPr>
          <p:spPr bwMode="auto">
            <a:xfrm>
              <a:off x="6664303"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648"/>
            <p:cNvSpPr>
              <a:spLocks noChangeArrowheads="1"/>
            </p:cNvSpPr>
            <p:nvPr/>
          </p:nvSpPr>
          <p:spPr bwMode="auto">
            <a:xfrm>
              <a:off x="6170533"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3</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647"/>
            <p:cNvSpPr>
              <a:spLocks noChangeArrowheads="1"/>
            </p:cNvSpPr>
            <p:nvPr/>
          </p:nvSpPr>
          <p:spPr bwMode="auto">
            <a:xfrm>
              <a:off x="5676764"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646"/>
            <p:cNvSpPr>
              <a:spLocks noChangeArrowheads="1"/>
            </p:cNvSpPr>
            <p:nvPr/>
          </p:nvSpPr>
          <p:spPr bwMode="auto">
            <a:xfrm>
              <a:off x="5182994"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645"/>
            <p:cNvSpPr>
              <a:spLocks noChangeArrowheads="1"/>
            </p:cNvSpPr>
            <p:nvPr/>
          </p:nvSpPr>
          <p:spPr bwMode="auto">
            <a:xfrm>
              <a:off x="4692181"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644"/>
            <p:cNvSpPr>
              <a:spLocks noChangeArrowheads="1"/>
            </p:cNvSpPr>
            <p:nvPr/>
          </p:nvSpPr>
          <p:spPr bwMode="auto">
            <a:xfrm>
              <a:off x="4198411"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643"/>
            <p:cNvSpPr>
              <a:spLocks noChangeArrowheads="1"/>
            </p:cNvSpPr>
            <p:nvPr/>
          </p:nvSpPr>
          <p:spPr bwMode="auto">
            <a:xfrm>
              <a:off x="3704641"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642"/>
            <p:cNvSpPr>
              <a:spLocks noChangeArrowheads="1"/>
            </p:cNvSpPr>
            <p:nvPr/>
          </p:nvSpPr>
          <p:spPr bwMode="auto">
            <a:xfrm>
              <a:off x="3213828"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641"/>
            <p:cNvSpPr>
              <a:spLocks noChangeArrowheads="1"/>
            </p:cNvSpPr>
            <p:nvPr/>
          </p:nvSpPr>
          <p:spPr bwMode="auto">
            <a:xfrm>
              <a:off x="2720058"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3</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640"/>
            <p:cNvSpPr>
              <a:spLocks noChangeArrowheads="1"/>
            </p:cNvSpPr>
            <p:nvPr/>
          </p:nvSpPr>
          <p:spPr bwMode="auto">
            <a:xfrm>
              <a:off x="2230231"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639"/>
            <p:cNvSpPr>
              <a:spLocks noChangeArrowheads="1"/>
            </p:cNvSpPr>
            <p:nvPr/>
          </p:nvSpPr>
          <p:spPr bwMode="auto">
            <a:xfrm>
              <a:off x="1732519"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0" name="Line 638"/>
            <p:cNvSpPr>
              <a:spLocks noChangeShapeType="1"/>
            </p:cNvSpPr>
            <p:nvPr/>
          </p:nvSpPr>
          <p:spPr bwMode="auto">
            <a:xfrm>
              <a:off x="1553203" y="4864851"/>
              <a:ext cx="5913411" cy="913"/>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1" name="Line 637"/>
            <p:cNvSpPr>
              <a:spLocks noChangeShapeType="1"/>
            </p:cNvSpPr>
            <p:nvPr/>
          </p:nvSpPr>
          <p:spPr bwMode="auto">
            <a:xfrm>
              <a:off x="1553203" y="5288363"/>
              <a:ext cx="5913411" cy="913"/>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2" name="Line 636"/>
            <p:cNvSpPr>
              <a:spLocks noChangeShapeType="1"/>
            </p:cNvSpPr>
            <p:nvPr/>
          </p:nvSpPr>
          <p:spPr bwMode="auto">
            <a:xfrm>
              <a:off x="1553203" y="4864851"/>
              <a:ext cx="986" cy="423512"/>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3" name="Line 635"/>
            <p:cNvSpPr>
              <a:spLocks noChangeShapeType="1"/>
            </p:cNvSpPr>
            <p:nvPr/>
          </p:nvSpPr>
          <p:spPr bwMode="auto">
            <a:xfrm>
              <a:off x="2045002"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4" name="Line 634"/>
            <p:cNvSpPr>
              <a:spLocks noChangeShapeType="1"/>
            </p:cNvSpPr>
            <p:nvPr/>
          </p:nvSpPr>
          <p:spPr bwMode="auto">
            <a:xfrm>
              <a:off x="2538772"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5" name="Line 633"/>
            <p:cNvSpPr>
              <a:spLocks noChangeShapeType="1"/>
            </p:cNvSpPr>
            <p:nvPr/>
          </p:nvSpPr>
          <p:spPr bwMode="auto">
            <a:xfrm>
              <a:off x="3030571"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6" name="Line 632"/>
            <p:cNvSpPr>
              <a:spLocks noChangeShapeType="1"/>
            </p:cNvSpPr>
            <p:nvPr/>
          </p:nvSpPr>
          <p:spPr bwMode="auto">
            <a:xfrm>
              <a:off x="3526311"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7" name="Line 631"/>
            <p:cNvSpPr>
              <a:spLocks noChangeShapeType="1"/>
            </p:cNvSpPr>
            <p:nvPr/>
          </p:nvSpPr>
          <p:spPr bwMode="auto">
            <a:xfrm>
              <a:off x="4018110"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8" name="Line 630"/>
            <p:cNvSpPr>
              <a:spLocks noChangeShapeType="1"/>
            </p:cNvSpPr>
            <p:nvPr/>
          </p:nvSpPr>
          <p:spPr bwMode="auto">
            <a:xfrm>
              <a:off x="4508923"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29" name="Line 629"/>
            <p:cNvSpPr>
              <a:spLocks noChangeShapeType="1"/>
            </p:cNvSpPr>
            <p:nvPr/>
          </p:nvSpPr>
          <p:spPr bwMode="auto">
            <a:xfrm>
              <a:off x="5003679"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0" name="Line 628"/>
            <p:cNvSpPr>
              <a:spLocks noChangeShapeType="1"/>
            </p:cNvSpPr>
            <p:nvPr/>
          </p:nvSpPr>
          <p:spPr bwMode="auto">
            <a:xfrm>
              <a:off x="5494492"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1" name="Line 627"/>
            <p:cNvSpPr>
              <a:spLocks noChangeShapeType="1"/>
            </p:cNvSpPr>
            <p:nvPr/>
          </p:nvSpPr>
          <p:spPr bwMode="auto">
            <a:xfrm>
              <a:off x="5987276"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2" name="Line 626"/>
            <p:cNvSpPr>
              <a:spLocks noChangeShapeType="1"/>
            </p:cNvSpPr>
            <p:nvPr/>
          </p:nvSpPr>
          <p:spPr bwMode="auto">
            <a:xfrm>
              <a:off x="6481046"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 name="Line 625"/>
            <p:cNvSpPr>
              <a:spLocks noChangeShapeType="1"/>
            </p:cNvSpPr>
            <p:nvPr/>
          </p:nvSpPr>
          <p:spPr bwMode="auto">
            <a:xfrm>
              <a:off x="6974816"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4" name="Line 624"/>
            <p:cNvSpPr>
              <a:spLocks noChangeShapeType="1"/>
            </p:cNvSpPr>
            <p:nvPr/>
          </p:nvSpPr>
          <p:spPr bwMode="auto">
            <a:xfrm>
              <a:off x="7466614" y="4864851"/>
              <a:ext cx="986" cy="423512"/>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5" name="Rectangle 623"/>
            <p:cNvSpPr>
              <a:spLocks noChangeArrowheads="1"/>
            </p:cNvSpPr>
            <p:nvPr/>
          </p:nvSpPr>
          <p:spPr bwMode="auto">
            <a:xfrm>
              <a:off x="7155116"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622"/>
            <p:cNvSpPr>
              <a:spLocks noChangeArrowheads="1"/>
            </p:cNvSpPr>
            <p:nvPr/>
          </p:nvSpPr>
          <p:spPr bwMode="auto">
            <a:xfrm>
              <a:off x="6664303"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7" name="Rectangle 621"/>
            <p:cNvSpPr>
              <a:spLocks noChangeArrowheads="1"/>
            </p:cNvSpPr>
            <p:nvPr/>
          </p:nvSpPr>
          <p:spPr bwMode="auto">
            <a:xfrm>
              <a:off x="6170533"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3</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620"/>
            <p:cNvSpPr>
              <a:spLocks noChangeArrowheads="1"/>
            </p:cNvSpPr>
            <p:nvPr/>
          </p:nvSpPr>
          <p:spPr bwMode="auto">
            <a:xfrm>
              <a:off x="5676764"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619"/>
            <p:cNvSpPr>
              <a:spLocks noChangeArrowheads="1"/>
            </p:cNvSpPr>
            <p:nvPr/>
          </p:nvSpPr>
          <p:spPr bwMode="auto">
            <a:xfrm>
              <a:off x="5182994"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618"/>
            <p:cNvSpPr>
              <a:spLocks noChangeArrowheads="1"/>
            </p:cNvSpPr>
            <p:nvPr/>
          </p:nvSpPr>
          <p:spPr bwMode="auto">
            <a:xfrm>
              <a:off x="4692181"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617"/>
            <p:cNvSpPr>
              <a:spLocks noChangeArrowheads="1"/>
            </p:cNvSpPr>
            <p:nvPr/>
          </p:nvSpPr>
          <p:spPr bwMode="auto">
            <a:xfrm>
              <a:off x="4198411"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616"/>
            <p:cNvSpPr>
              <a:spLocks noChangeArrowheads="1"/>
            </p:cNvSpPr>
            <p:nvPr/>
          </p:nvSpPr>
          <p:spPr bwMode="auto">
            <a:xfrm>
              <a:off x="3704641"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3366"/>
                  </a:solidFill>
                  <a:effectLst/>
                  <a:latin typeface="Arial" pitchFamily="34" charset="0"/>
                  <a:ea typeface="Times New Roman" pitchFamily="18" charset="0"/>
                  <a:cs typeface="VNI-Helve" pitchFamily="2"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Rectangle 615"/>
            <p:cNvSpPr>
              <a:spLocks noChangeArrowheads="1"/>
            </p:cNvSpPr>
            <p:nvPr/>
          </p:nvSpPr>
          <p:spPr bwMode="auto">
            <a:xfrm>
              <a:off x="3213828"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614"/>
            <p:cNvSpPr>
              <a:spLocks noChangeArrowheads="1"/>
            </p:cNvSpPr>
            <p:nvPr/>
          </p:nvSpPr>
          <p:spPr bwMode="auto">
            <a:xfrm>
              <a:off x="2720058"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3366"/>
                  </a:solidFill>
                  <a:effectLst/>
                  <a:latin typeface="Arial" pitchFamily="34" charset="0"/>
                  <a:ea typeface="Times New Roman" pitchFamily="18" charset="0"/>
                  <a:cs typeface="VNI-Helve" pitchFamily="2" charset="0"/>
                </a:rPr>
                <a:t>3</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45" name="Rectangle 613"/>
            <p:cNvSpPr>
              <a:spLocks noChangeArrowheads="1"/>
            </p:cNvSpPr>
            <p:nvPr/>
          </p:nvSpPr>
          <p:spPr bwMode="auto">
            <a:xfrm>
              <a:off x="2230231"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612"/>
            <p:cNvSpPr>
              <a:spLocks noChangeArrowheads="1"/>
            </p:cNvSpPr>
            <p:nvPr/>
          </p:nvSpPr>
          <p:spPr bwMode="auto">
            <a:xfrm>
              <a:off x="1732519" y="493695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47" name="Line 611"/>
            <p:cNvSpPr>
              <a:spLocks noChangeShapeType="1"/>
            </p:cNvSpPr>
            <p:nvPr/>
          </p:nvSpPr>
          <p:spPr bwMode="auto">
            <a:xfrm>
              <a:off x="1553203" y="4864851"/>
              <a:ext cx="5913411" cy="913"/>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8" name="Line 610"/>
            <p:cNvSpPr>
              <a:spLocks noChangeShapeType="1"/>
            </p:cNvSpPr>
            <p:nvPr/>
          </p:nvSpPr>
          <p:spPr bwMode="auto">
            <a:xfrm>
              <a:off x="1553203" y="5288363"/>
              <a:ext cx="5913411" cy="913"/>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49" name="Line 609"/>
            <p:cNvSpPr>
              <a:spLocks noChangeShapeType="1"/>
            </p:cNvSpPr>
            <p:nvPr/>
          </p:nvSpPr>
          <p:spPr bwMode="auto">
            <a:xfrm>
              <a:off x="1553203" y="4864851"/>
              <a:ext cx="986" cy="423512"/>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50" name="Line 608"/>
            <p:cNvSpPr>
              <a:spLocks noChangeShapeType="1"/>
            </p:cNvSpPr>
            <p:nvPr/>
          </p:nvSpPr>
          <p:spPr bwMode="auto">
            <a:xfrm>
              <a:off x="2045002"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51" name="Line 607"/>
            <p:cNvSpPr>
              <a:spLocks noChangeShapeType="1"/>
            </p:cNvSpPr>
            <p:nvPr/>
          </p:nvSpPr>
          <p:spPr bwMode="auto">
            <a:xfrm>
              <a:off x="2538772"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52" name="Line 606"/>
            <p:cNvSpPr>
              <a:spLocks noChangeShapeType="1"/>
            </p:cNvSpPr>
            <p:nvPr/>
          </p:nvSpPr>
          <p:spPr bwMode="auto">
            <a:xfrm>
              <a:off x="3030571"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53" name="Line 605"/>
            <p:cNvSpPr>
              <a:spLocks noChangeShapeType="1"/>
            </p:cNvSpPr>
            <p:nvPr/>
          </p:nvSpPr>
          <p:spPr bwMode="auto">
            <a:xfrm>
              <a:off x="3526311"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54" name="Line 604"/>
            <p:cNvSpPr>
              <a:spLocks noChangeShapeType="1"/>
            </p:cNvSpPr>
            <p:nvPr/>
          </p:nvSpPr>
          <p:spPr bwMode="auto">
            <a:xfrm>
              <a:off x="4018110"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55" name="Line 603"/>
            <p:cNvSpPr>
              <a:spLocks noChangeShapeType="1"/>
            </p:cNvSpPr>
            <p:nvPr/>
          </p:nvSpPr>
          <p:spPr bwMode="auto">
            <a:xfrm>
              <a:off x="4508923"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56" name="Line 602"/>
            <p:cNvSpPr>
              <a:spLocks noChangeShapeType="1"/>
            </p:cNvSpPr>
            <p:nvPr/>
          </p:nvSpPr>
          <p:spPr bwMode="auto">
            <a:xfrm>
              <a:off x="5003679"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57" name="Line 601"/>
            <p:cNvSpPr>
              <a:spLocks noChangeShapeType="1"/>
            </p:cNvSpPr>
            <p:nvPr/>
          </p:nvSpPr>
          <p:spPr bwMode="auto">
            <a:xfrm>
              <a:off x="5494492"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58" name="Line 600"/>
            <p:cNvSpPr>
              <a:spLocks noChangeShapeType="1"/>
            </p:cNvSpPr>
            <p:nvPr/>
          </p:nvSpPr>
          <p:spPr bwMode="auto">
            <a:xfrm>
              <a:off x="5987276"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59" name="Line 599"/>
            <p:cNvSpPr>
              <a:spLocks noChangeShapeType="1"/>
            </p:cNvSpPr>
            <p:nvPr/>
          </p:nvSpPr>
          <p:spPr bwMode="auto">
            <a:xfrm>
              <a:off x="6481046"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60" name="Line 598"/>
            <p:cNvSpPr>
              <a:spLocks noChangeShapeType="1"/>
            </p:cNvSpPr>
            <p:nvPr/>
          </p:nvSpPr>
          <p:spPr bwMode="auto">
            <a:xfrm>
              <a:off x="6974816" y="4864851"/>
              <a:ext cx="986" cy="423512"/>
            </a:xfrm>
            <a:prstGeom prst="line">
              <a:avLst/>
            </a:prstGeom>
            <a:noFill/>
            <a:ln w="825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61" name="Line 597"/>
            <p:cNvSpPr>
              <a:spLocks noChangeShapeType="1"/>
            </p:cNvSpPr>
            <p:nvPr/>
          </p:nvSpPr>
          <p:spPr bwMode="auto">
            <a:xfrm>
              <a:off x="7466614" y="4864851"/>
              <a:ext cx="986" cy="423512"/>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grpSp>
          <p:nvGrpSpPr>
            <p:cNvPr id="62" name="Group 594"/>
            <p:cNvGrpSpPr>
              <a:grpSpLocks/>
            </p:cNvGrpSpPr>
            <p:nvPr/>
          </p:nvGrpSpPr>
          <p:grpSpPr bwMode="auto">
            <a:xfrm>
              <a:off x="1584483" y="5403590"/>
              <a:ext cx="460260" cy="354143"/>
              <a:chOff x="3310" y="14372"/>
              <a:chExt cx="467" cy="388"/>
            </a:xfrm>
          </p:grpSpPr>
          <p:sp>
            <p:nvSpPr>
              <p:cNvPr id="652" name="Rectangle 596"/>
              <p:cNvSpPr>
                <a:spLocks noChangeArrowheads="1"/>
              </p:cNvSpPr>
              <p:nvPr/>
            </p:nvSpPr>
            <p:spPr bwMode="auto">
              <a:xfrm>
                <a:off x="331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53" name="Rectangle 595"/>
              <p:cNvSpPr>
                <a:spLocks noChangeArrowheads="1"/>
              </p:cNvSpPr>
              <p:nvPr/>
            </p:nvSpPr>
            <p:spPr bwMode="auto">
              <a:xfrm>
                <a:off x="331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63" name="Rectangle 593"/>
            <p:cNvSpPr>
              <a:spLocks noChangeArrowheads="1"/>
            </p:cNvSpPr>
            <p:nvPr/>
          </p:nvSpPr>
          <p:spPr bwMode="auto">
            <a:xfrm>
              <a:off x="1757391" y="5433711"/>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64" name="Group 590"/>
            <p:cNvGrpSpPr>
              <a:grpSpLocks/>
            </p:cNvGrpSpPr>
            <p:nvPr/>
          </p:nvGrpSpPr>
          <p:grpSpPr bwMode="auto">
            <a:xfrm>
              <a:off x="1584483" y="5757734"/>
              <a:ext cx="460260" cy="354143"/>
              <a:chOff x="3310" y="14760"/>
              <a:chExt cx="467" cy="388"/>
            </a:xfrm>
          </p:grpSpPr>
          <p:sp>
            <p:nvSpPr>
              <p:cNvPr id="650" name="Rectangle 592"/>
              <p:cNvSpPr>
                <a:spLocks noChangeArrowheads="1"/>
              </p:cNvSpPr>
              <p:nvPr/>
            </p:nvSpPr>
            <p:spPr bwMode="auto">
              <a:xfrm>
                <a:off x="331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51" name="Rectangle 591"/>
              <p:cNvSpPr>
                <a:spLocks noChangeArrowheads="1"/>
              </p:cNvSpPr>
              <p:nvPr/>
            </p:nvSpPr>
            <p:spPr bwMode="auto">
              <a:xfrm>
                <a:off x="331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65" name="Group 587"/>
            <p:cNvGrpSpPr>
              <a:grpSpLocks/>
            </p:cNvGrpSpPr>
            <p:nvPr/>
          </p:nvGrpSpPr>
          <p:grpSpPr bwMode="auto">
            <a:xfrm>
              <a:off x="1584483" y="6111877"/>
              <a:ext cx="460260" cy="355056"/>
              <a:chOff x="3310" y="15148"/>
              <a:chExt cx="467" cy="389"/>
            </a:xfrm>
          </p:grpSpPr>
          <p:sp>
            <p:nvSpPr>
              <p:cNvPr id="648" name="Rectangle 589"/>
              <p:cNvSpPr>
                <a:spLocks noChangeArrowheads="1"/>
              </p:cNvSpPr>
              <p:nvPr/>
            </p:nvSpPr>
            <p:spPr bwMode="auto">
              <a:xfrm>
                <a:off x="3310"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49" name="Rectangle 588"/>
              <p:cNvSpPr>
                <a:spLocks noChangeArrowheads="1"/>
              </p:cNvSpPr>
              <p:nvPr/>
            </p:nvSpPr>
            <p:spPr bwMode="auto">
              <a:xfrm>
                <a:off x="3310"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66" name="Group 584"/>
            <p:cNvGrpSpPr>
              <a:grpSpLocks/>
            </p:cNvGrpSpPr>
            <p:nvPr/>
          </p:nvGrpSpPr>
          <p:grpSpPr bwMode="auto">
            <a:xfrm>
              <a:off x="2044743" y="6111877"/>
              <a:ext cx="459275" cy="355056"/>
              <a:chOff x="3777" y="15148"/>
              <a:chExt cx="466" cy="389"/>
            </a:xfrm>
          </p:grpSpPr>
          <p:sp>
            <p:nvSpPr>
              <p:cNvPr id="646" name="Rectangle 586"/>
              <p:cNvSpPr>
                <a:spLocks noChangeArrowheads="1"/>
              </p:cNvSpPr>
              <p:nvPr/>
            </p:nvSpPr>
            <p:spPr bwMode="auto">
              <a:xfrm>
                <a:off x="3777"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47" name="Rectangle 585"/>
              <p:cNvSpPr>
                <a:spLocks noChangeArrowheads="1"/>
              </p:cNvSpPr>
              <p:nvPr/>
            </p:nvSpPr>
            <p:spPr bwMode="auto">
              <a:xfrm>
                <a:off x="3777"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67" name="Group 581"/>
            <p:cNvGrpSpPr>
              <a:grpSpLocks/>
            </p:cNvGrpSpPr>
            <p:nvPr/>
          </p:nvGrpSpPr>
          <p:grpSpPr bwMode="auto">
            <a:xfrm>
              <a:off x="2504018" y="5403590"/>
              <a:ext cx="460260" cy="354143"/>
              <a:chOff x="4243" y="14372"/>
              <a:chExt cx="467" cy="388"/>
            </a:xfrm>
          </p:grpSpPr>
          <p:sp>
            <p:nvSpPr>
              <p:cNvPr id="644" name="Rectangle 583"/>
              <p:cNvSpPr>
                <a:spLocks noChangeArrowheads="1"/>
              </p:cNvSpPr>
              <p:nvPr/>
            </p:nvSpPr>
            <p:spPr bwMode="auto">
              <a:xfrm>
                <a:off x="424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45" name="Rectangle 582"/>
              <p:cNvSpPr>
                <a:spLocks noChangeArrowheads="1"/>
              </p:cNvSpPr>
              <p:nvPr/>
            </p:nvSpPr>
            <p:spPr bwMode="auto">
              <a:xfrm>
                <a:off x="424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68" name="Group 578"/>
            <p:cNvGrpSpPr>
              <a:grpSpLocks/>
            </p:cNvGrpSpPr>
            <p:nvPr/>
          </p:nvGrpSpPr>
          <p:grpSpPr bwMode="auto">
            <a:xfrm>
              <a:off x="2504018" y="5757734"/>
              <a:ext cx="460260" cy="354143"/>
              <a:chOff x="4243" y="14760"/>
              <a:chExt cx="467" cy="388"/>
            </a:xfrm>
          </p:grpSpPr>
          <p:sp>
            <p:nvSpPr>
              <p:cNvPr id="642" name="Rectangle 580"/>
              <p:cNvSpPr>
                <a:spLocks noChangeArrowheads="1"/>
              </p:cNvSpPr>
              <p:nvPr/>
            </p:nvSpPr>
            <p:spPr bwMode="auto">
              <a:xfrm>
                <a:off x="424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43" name="Rectangle 579"/>
              <p:cNvSpPr>
                <a:spLocks noChangeArrowheads="1"/>
              </p:cNvSpPr>
              <p:nvPr/>
            </p:nvSpPr>
            <p:spPr bwMode="auto">
              <a:xfrm>
                <a:off x="424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69" name="Group 575"/>
            <p:cNvGrpSpPr>
              <a:grpSpLocks/>
            </p:cNvGrpSpPr>
            <p:nvPr/>
          </p:nvGrpSpPr>
          <p:grpSpPr bwMode="auto">
            <a:xfrm>
              <a:off x="2504018" y="6111877"/>
              <a:ext cx="460260" cy="355056"/>
              <a:chOff x="4243" y="15148"/>
              <a:chExt cx="467" cy="389"/>
            </a:xfrm>
          </p:grpSpPr>
          <p:sp>
            <p:nvSpPr>
              <p:cNvPr id="640" name="Rectangle 577"/>
              <p:cNvSpPr>
                <a:spLocks noChangeArrowheads="1"/>
              </p:cNvSpPr>
              <p:nvPr/>
            </p:nvSpPr>
            <p:spPr bwMode="auto">
              <a:xfrm>
                <a:off x="424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41" name="Rectangle 576"/>
              <p:cNvSpPr>
                <a:spLocks noChangeArrowheads="1"/>
              </p:cNvSpPr>
              <p:nvPr/>
            </p:nvSpPr>
            <p:spPr bwMode="auto">
              <a:xfrm>
                <a:off x="424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70" name="Rectangle 574"/>
            <p:cNvSpPr>
              <a:spLocks noChangeArrowheads="1"/>
            </p:cNvSpPr>
            <p:nvPr/>
          </p:nvSpPr>
          <p:spPr bwMode="auto">
            <a:xfrm>
              <a:off x="2662321" y="6119179"/>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3</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71" name="Group 571"/>
            <p:cNvGrpSpPr>
              <a:grpSpLocks/>
            </p:cNvGrpSpPr>
            <p:nvPr/>
          </p:nvGrpSpPr>
          <p:grpSpPr bwMode="auto">
            <a:xfrm>
              <a:off x="3002716" y="5403590"/>
              <a:ext cx="460260" cy="354143"/>
              <a:chOff x="4749" y="14372"/>
              <a:chExt cx="467" cy="388"/>
            </a:xfrm>
          </p:grpSpPr>
          <p:sp>
            <p:nvSpPr>
              <p:cNvPr id="638" name="Rectangle 573"/>
              <p:cNvSpPr>
                <a:spLocks noChangeArrowheads="1"/>
              </p:cNvSpPr>
              <p:nvPr/>
            </p:nvSpPr>
            <p:spPr bwMode="auto">
              <a:xfrm>
                <a:off x="4749"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39" name="Rectangle 572"/>
              <p:cNvSpPr>
                <a:spLocks noChangeArrowheads="1"/>
              </p:cNvSpPr>
              <p:nvPr/>
            </p:nvSpPr>
            <p:spPr bwMode="auto">
              <a:xfrm>
                <a:off x="4749"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72" name="Group 568"/>
            <p:cNvGrpSpPr>
              <a:grpSpLocks/>
            </p:cNvGrpSpPr>
            <p:nvPr/>
          </p:nvGrpSpPr>
          <p:grpSpPr bwMode="auto">
            <a:xfrm>
              <a:off x="3002716" y="5757734"/>
              <a:ext cx="460260" cy="354143"/>
              <a:chOff x="4749" y="14760"/>
              <a:chExt cx="467" cy="388"/>
            </a:xfrm>
          </p:grpSpPr>
          <p:sp>
            <p:nvSpPr>
              <p:cNvPr id="636" name="Rectangle 570"/>
              <p:cNvSpPr>
                <a:spLocks noChangeArrowheads="1"/>
              </p:cNvSpPr>
              <p:nvPr/>
            </p:nvSpPr>
            <p:spPr bwMode="auto">
              <a:xfrm>
                <a:off x="4749"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37" name="Rectangle 569"/>
              <p:cNvSpPr>
                <a:spLocks noChangeArrowheads="1"/>
              </p:cNvSpPr>
              <p:nvPr/>
            </p:nvSpPr>
            <p:spPr bwMode="auto">
              <a:xfrm>
                <a:off x="4749"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73" name="Group 565"/>
            <p:cNvGrpSpPr>
              <a:grpSpLocks/>
            </p:cNvGrpSpPr>
            <p:nvPr/>
          </p:nvGrpSpPr>
          <p:grpSpPr bwMode="auto">
            <a:xfrm>
              <a:off x="2964278" y="6111877"/>
              <a:ext cx="537135" cy="355056"/>
              <a:chOff x="4710" y="15148"/>
              <a:chExt cx="545" cy="389"/>
            </a:xfrm>
          </p:grpSpPr>
          <p:sp>
            <p:nvSpPr>
              <p:cNvPr id="634" name="Rectangle 567"/>
              <p:cNvSpPr>
                <a:spLocks noChangeArrowheads="1"/>
              </p:cNvSpPr>
              <p:nvPr/>
            </p:nvSpPr>
            <p:spPr bwMode="auto">
              <a:xfrm>
                <a:off x="4710" y="15148"/>
                <a:ext cx="545"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35" name="Rectangle 566"/>
              <p:cNvSpPr>
                <a:spLocks noChangeArrowheads="1"/>
              </p:cNvSpPr>
              <p:nvPr/>
            </p:nvSpPr>
            <p:spPr bwMode="auto">
              <a:xfrm>
                <a:off x="4710" y="15148"/>
                <a:ext cx="545"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74" name="Rectangle 564"/>
            <p:cNvSpPr>
              <a:spLocks noChangeArrowheads="1"/>
            </p:cNvSpPr>
            <p:nvPr/>
          </p:nvSpPr>
          <p:spPr bwMode="auto">
            <a:xfrm>
              <a:off x="3151027" y="609636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75" name="Group 561"/>
            <p:cNvGrpSpPr>
              <a:grpSpLocks/>
            </p:cNvGrpSpPr>
            <p:nvPr/>
          </p:nvGrpSpPr>
          <p:grpSpPr bwMode="auto">
            <a:xfrm>
              <a:off x="3501413" y="6111877"/>
              <a:ext cx="459275" cy="355056"/>
              <a:chOff x="5255" y="15148"/>
              <a:chExt cx="466" cy="389"/>
            </a:xfrm>
          </p:grpSpPr>
          <p:sp>
            <p:nvSpPr>
              <p:cNvPr id="632" name="Rectangle 563"/>
              <p:cNvSpPr>
                <a:spLocks noChangeArrowheads="1"/>
              </p:cNvSpPr>
              <p:nvPr/>
            </p:nvSpPr>
            <p:spPr bwMode="auto">
              <a:xfrm>
                <a:off x="5255"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33" name="Rectangle 562"/>
              <p:cNvSpPr>
                <a:spLocks noChangeArrowheads="1"/>
              </p:cNvSpPr>
              <p:nvPr/>
            </p:nvSpPr>
            <p:spPr bwMode="auto">
              <a:xfrm>
                <a:off x="5255"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76" name="Rectangle 560"/>
            <p:cNvSpPr>
              <a:spLocks noChangeArrowheads="1"/>
            </p:cNvSpPr>
            <p:nvPr/>
          </p:nvSpPr>
          <p:spPr bwMode="auto">
            <a:xfrm>
              <a:off x="3685300"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77" name="Group 557"/>
            <p:cNvGrpSpPr>
              <a:grpSpLocks/>
            </p:cNvGrpSpPr>
            <p:nvPr/>
          </p:nvGrpSpPr>
          <p:grpSpPr bwMode="auto">
            <a:xfrm>
              <a:off x="3462976" y="5403590"/>
              <a:ext cx="459275" cy="354143"/>
              <a:chOff x="5216" y="14372"/>
              <a:chExt cx="466" cy="388"/>
            </a:xfrm>
          </p:grpSpPr>
          <p:sp>
            <p:nvSpPr>
              <p:cNvPr id="630" name="Rectangle 559"/>
              <p:cNvSpPr>
                <a:spLocks noChangeArrowheads="1"/>
              </p:cNvSpPr>
              <p:nvPr/>
            </p:nvSpPr>
            <p:spPr bwMode="auto">
              <a:xfrm>
                <a:off x="5216"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31" name="Rectangle 558"/>
              <p:cNvSpPr>
                <a:spLocks noChangeArrowheads="1"/>
              </p:cNvSpPr>
              <p:nvPr/>
            </p:nvSpPr>
            <p:spPr bwMode="auto">
              <a:xfrm>
                <a:off x="5216"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78" name="Group 554"/>
            <p:cNvGrpSpPr>
              <a:grpSpLocks/>
            </p:cNvGrpSpPr>
            <p:nvPr/>
          </p:nvGrpSpPr>
          <p:grpSpPr bwMode="auto">
            <a:xfrm>
              <a:off x="3462976" y="5757734"/>
              <a:ext cx="459275" cy="354143"/>
              <a:chOff x="5216" y="14760"/>
              <a:chExt cx="466" cy="388"/>
            </a:xfrm>
          </p:grpSpPr>
          <p:sp>
            <p:nvSpPr>
              <p:cNvPr id="628" name="Rectangle 556"/>
              <p:cNvSpPr>
                <a:spLocks noChangeArrowheads="1"/>
              </p:cNvSpPr>
              <p:nvPr/>
            </p:nvSpPr>
            <p:spPr bwMode="auto">
              <a:xfrm>
                <a:off x="5216"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29" name="Rectangle 555"/>
              <p:cNvSpPr>
                <a:spLocks noChangeArrowheads="1"/>
              </p:cNvSpPr>
              <p:nvPr/>
            </p:nvSpPr>
            <p:spPr bwMode="auto">
              <a:xfrm>
                <a:off x="5216"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79" name="Group 551"/>
            <p:cNvGrpSpPr>
              <a:grpSpLocks/>
            </p:cNvGrpSpPr>
            <p:nvPr/>
          </p:nvGrpSpPr>
          <p:grpSpPr bwMode="auto">
            <a:xfrm>
              <a:off x="3999125" y="5403590"/>
              <a:ext cx="460260" cy="354143"/>
              <a:chOff x="5760" y="14372"/>
              <a:chExt cx="467" cy="388"/>
            </a:xfrm>
          </p:grpSpPr>
          <p:sp>
            <p:nvSpPr>
              <p:cNvPr id="626" name="Rectangle 553"/>
              <p:cNvSpPr>
                <a:spLocks noChangeArrowheads="1"/>
              </p:cNvSpPr>
              <p:nvPr/>
            </p:nvSpPr>
            <p:spPr bwMode="auto">
              <a:xfrm>
                <a:off x="576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27" name="Rectangle 552"/>
              <p:cNvSpPr>
                <a:spLocks noChangeArrowheads="1"/>
              </p:cNvSpPr>
              <p:nvPr/>
            </p:nvSpPr>
            <p:spPr bwMode="auto">
              <a:xfrm>
                <a:off x="576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80" name="Group 548"/>
            <p:cNvGrpSpPr>
              <a:grpSpLocks/>
            </p:cNvGrpSpPr>
            <p:nvPr/>
          </p:nvGrpSpPr>
          <p:grpSpPr bwMode="auto">
            <a:xfrm>
              <a:off x="3999125" y="5757734"/>
              <a:ext cx="460260" cy="354143"/>
              <a:chOff x="5760" y="14760"/>
              <a:chExt cx="467" cy="388"/>
            </a:xfrm>
          </p:grpSpPr>
          <p:sp>
            <p:nvSpPr>
              <p:cNvPr id="624" name="Rectangle 550"/>
              <p:cNvSpPr>
                <a:spLocks noChangeArrowheads="1"/>
              </p:cNvSpPr>
              <p:nvPr/>
            </p:nvSpPr>
            <p:spPr bwMode="auto">
              <a:xfrm>
                <a:off x="576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25" name="Rectangle 549"/>
              <p:cNvSpPr>
                <a:spLocks noChangeArrowheads="1"/>
              </p:cNvSpPr>
              <p:nvPr/>
            </p:nvSpPr>
            <p:spPr bwMode="auto">
              <a:xfrm>
                <a:off x="576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81" name="Group 545"/>
            <p:cNvGrpSpPr>
              <a:grpSpLocks/>
            </p:cNvGrpSpPr>
            <p:nvPr/>
          </p:nvGrpSpPr>
          <p:grpSpPr bwMode="auto">
            <a:xfrm>
              <a:off x="3999125" y="6111877"/>
              <a:ext cx="460260" cy="355056"/>
              <a:chOff x="5760" y="15148"/>
              <a:chExt cx="467" cy="389"/>
            </a:xfrm>
          </p:grpSpPr>
          <p:sp>
            <p:nvSpPr>
              <p:cNvPr id="622" name="Rectangle 547"/>
              <p:cNvSpPr>
                <a:spLocks noChangeArrowheads="1"/>
              </p:cNvSpPr>
              <p:nvPr/>
            </p:nvSpPr>
            <p:spPr bwMode="auto">
              <a:xfrm>
                <a:off x="5760"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23" name="Rectangle 546"/>
              <p:cNvSpPr>
                <a:spLocks noChangeArrowheads="1"/>
              </p:cNvSpPr>
              <p:nvPr/>
            </p:nvSpPr>
            <p:spPr bwMode="auto">
              <a:xfrm>
                <a:off x="5760"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82" name="Rectangle 544"/>
            <p:cNvSpPr>
              <a:spLocks noChangeArrowheads="1"/>
            </p:cNvSpPr>
            <p:nvPr/>
          </p:nvSpPr>
          <p:spPr bwMode="auto">
            <a:xfrm>
              <a:off x="4183505" y="616755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83" name="Group 541"/>
            <p:cNvGrpSpPr>
              <a:grpSpLocks/>
            </p:cNvGrpSpPr>
            <p:nvPr/>
          </p:nvGrpSpPr>
          <p:grpSpPr bwMode="auto">
            <a:xfrm>
              <a:off x="4497823" y="5403590"/>
              <a:ext cx="460260" cy="354143"/>
              <a:chOff x="6266" y="14372"/>
              <a:chExt cx="467" cy="388"/>
            </a:xfrm>
          </p:grpSpPr>
          <p:sp>
            <p:nvSpPr>
              <p:cNvPr id="620" name="Rectangle 543"/>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21" name="Rectangle 542"/>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84" name="Group 538"/>
            <p:cNvGrpSpPr>
              <a:grpSpLocks/>
            </p:cNvGrpSpPr>
            <p:nvPr/>
          </p:nvGrpSpPr>
          <p:grpSpPr bwMode="auto">
            <a:xfrm>
              <a:off x="4497823" y="5757734"/>
              <a:ext cx="460260" cy="354143"/>
              <a:chOff x="6266" y="14760"/>
              <a:chExt cx="467" cy="388"/>
            </a:xfrm>
          </p:grpSpPr>
          <p:sp>
            <p:nvSpPr>
              <p:cNvPr id="618" name="Rectangle 540"/>
              <p:cNvSpPr>
                <a:spLocks noChangeArrowheads="1"/>
              </p:cNvSpPr>
              <p:nvPr/>
            </p:nvSpPr>
            <p:spPr bwMode="auto">
              <a:xfrm>
                <a:off x="6266"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19" name="Rectangle 539"/>
              <p:cNvSpPr>
                <a:spLocks noChangeArrowheads="1"/>
              </p:cNvSpPr>
              <p:nvPr/>
            </p:nvSpPr>
            <p:spPr bwMode="auto">
              <a:xfrm>
                <a:off x="6266"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85" name="Group 535"/>
            <p:cNvGrpSpPr>
              <a:grpSpLocks/>
            </p:cNvGrpSpPr>
            <p:nvPr/>
          </p:nvGrpSpPr>
          <p:grpSpPr bwMode="auto">
            <a:xfrm>
              <a:off x="4497823" y="6111877"/>
              <a:ext cx="460260" cy="355056"/>
              <a:chOff x="6266" y="15148"/>
              <a:chExt cx="467" cy="389"/>
            </a:xfrm>
          </p:grpSpPr>
          <p:sp>
            <p:nvSpPr>
              <p:cNvPr id="616" name="Rectangle 537"/>
              <p:cNvSpPr>
                <a:spLocks noChangeArrowheads="1"/>
              </p:cNvSpPr>
              <p:nvPr/>
            </p:nvSpPr>
            <p:spPr bwMode="auto">
              <a:xfrm>
                <a:off x="6266"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17" name="Rectangle 536"/>
              <p:cNvSpPr>
                <a:spLocks noChangeArrowheads="1"/>
              </p:cNvSpPr>
              <p:nvPr/>
            </p:nvSpPr>
            <p:spPr bwMode="auto">
              <a:xfrm>
                <a:off x="6266"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86" name="Rectangle 534"/>
            <p:cNvSpPr>
              <a:spLocks noChangeArrowheads="1"/>
            </p:cNvSpPr>
            <p:nvPr/>
          </p:nvSpPr>
          <p:spPr bwMode="auto">
            <a:xfrm>
              <a:off x="4656126" y="6119179"/>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87" name="Group 531"/>
            <p:cNvGrpSpPr>
              <a:grpSpLocks/>
            </p:cNvGrpSpPr>
            <p:nvPr/>
          </p:nvGrpSpPr>
          <p:grpSpPr bwMode="auto">
            <a:xfrm>
              <a:off x="4996521" y="5403590"/>
              <a:ext cx="459275" cy="354143"/>
              <a:chOff x="6772" y="14372"/>
              <a:chExt cx="466" cy="388"/>
            </a:xfrm>
          </p:grpSpPr>
          <p:sp>
            <p:nvSpPr>
              <p:cNvPr id="614" name="Rectangle 533"/>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15" name="Rectangle 532"/>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88" name="Group 528"/>
            <p:cNvGrpSpPr>
              <a:grpSpLocks/>
            </p:cNvGrpSpPr>
            <p:nvPr/>
          </p:nvGrpSpPr>
          <p:grpSpPr bwMode="auto">
            <a:xfrm>
              <a:off x="4996521" y="5757734"/>
              <a:ext cx="459275" cy="354143"/>
              <a:chOff x="6772" y="14760"/>
              <a:chExt cx="466" cy="388"/>
            </a:xfrm>
          </p:grpSpPr>
          <p:sp>
            <p:nvSpPr>
              <p:cNvPr id="612" name="Rectangle 530"/>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13" name="Rectangle 529"/>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89" name="Group 525"/>
            <p:cNvGrpSpPr>
              <a:grpSpLocks/>
            </p:cNvGrpSpPr>
            <p:nvPr/>
          </p:nvGrpSpPr>
          <p:grpSpPr bwMode="auto">
            <a:xfrm>
              <a:off x="4996521" y="6111877"/>
              <a:ext cx="459275" cy="355056"/>
              <a:chOff x="6772" y="15148"/>
              <a:chExt cx="466" cy="389"/>
            </a:xfrm>
          </p:grpSpPr>
          <p:sp>
            <p:nvSpPr>
              <p:cNvPr id="610" name="Rectangle 527"/>
              <p:cNvSpPr>
                <a:spLocks noChangeArrowheads="1"/>
              </p:cNvSpPr>
              <p:nvPr/>
            </p:nvSpPr>
            <p:spPr bwMode="auto">
              <a:xfrm>
                <a:off x="6772"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11" name="Rectangle 526"/>
              <p:cNvSpPr>
                <a:spLocks noChangeArrowheads="1"/>
              </p:cNvSpPr>
              <p:nvPr/>
            </p:nvSpPr>
            <p:spPr bwMode="auto">
              <a:xfrm>
                <a:off x="6772"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90" name="Group 522"/>
            <p:cNvGrpSpPr>
              <a:grpSpLocks/>
            </p:cNvGrpSpPr>
            <p:nvPr/>
          </p:nvGrpSpPr>
          <p:grpSpPr bwMode="auto">
            <a:xfrm>
              <a:off x="5494233" y="5403590"/>
              <a:ext cx="460260" cy="354143"/>
              <a:chOff x="7277" y="14372"/>
              <a:chExt cx="467" cy="388"/>
            </a:xfrm>
          </p:grpSpPr>
          <p:sp>
            <p:nvSpPr>
              <p:cNvPr id="608" name="Rectangle 524"/>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09" name="Rectangle 523"/>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91" name="Group 519"/>
            <p:cNvGrpSpPr>
              <a:grpSpLocks/>
            </p:cNvGrpSpPr>
            <p:nvPr/>
          </p:nvGrpSpPr>
          <p:grpSpPr bwMode="auto">
            <a:xfrm>
              <a:off x="5494233" y="5757734"/>
              <a:ext cx="460260" cy="354143"/>
              <a:chOff x="7277" y="14760"/>
              <a:chExt cx="467" cy="388"/>
            </a:xfrm>
          </p:grpSpPr>
          <p:sp>
            <p:nvSpPr>
              <p:cNvPr id="606" name="Rectangle 521"/>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07" name="Rectangle 520"/>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92" name="Group 516"/>
            <p:cNvGrpSpPr>
              <a:grpSpLocks/>
            </p:cNvGrpSpPr>
            <p:nvPr/>
          </p:nvGrpSpPr>
          <p:grpSpPr bwMode="auto">
            <a:xfrm>
              <a:off x="5494233" y="6111877"/>
              <a:ext cx="460260" cy="355056"/>
              <a:chOff x="7277" y="15148"/>
              <a:chExt cx="467" cy="389"/>
            </a:xfrm>
          </p:grpSpPr>
          <p:sp>
            <p:nvSpPr>
              <p:cNvPr id="604" name="Rectangle 518"/>
              <p:cNvSpPr>
                <a:spLocks noChangeArrowheads="1"/>
              </p:cNvSpPr>
              <p:nvPr/>
            </p:nvSpPr>
            <p:spPr bwMode="auto">
              <a:xfrm>
                <a:off x="7277"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05" name="Rectangle 517"/>
              <p:cNvSpPr>
                <a:spLocks noChangeArrowheads="1"/>
              </p:cNvSpPr>
              <p:nvPr/>
            </p:nvSpPr>
            <p:spPr bwMode="auto">
              <a:xfrm>
                <a:off x="7277"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93" name="Rectangle 515"/>
            <p:cNvSpPr>
              <a:spLocks noChangeArrowheads="1"/>
            </p:cNvSpPr>
            <p:nvPr/>
          </p:nvSpPr>
          <p:spPr bwMode="auto">
            <a:xfrm>
              <a:off x="5679105"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94" name="Group 512"/>
            <p:cNvGrpSpPr>
              <a:grpSpLocks/>
            </p:cNvGrpSpPr>
            <p:nvPr/>
          </p:nvGrpSpPr>
          <p:grpSpPr bwMode="auto">
            <a:xfrm>
              <a:off x="5992930" y="5403590"/>
              <a:ext cx="460260" cy="354143"/>
              <a:chOff x="7783" y="14372"/>
              <a:chExt cx="467" cy="388"/>
            </a:xfrm>
          </p:grpSpPr>
          <p:sp>
            <p:nvSpPr>
              <p:cNvPr id="602" name="Rectangle 514"/>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03" name="Rectangle 513"/>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95" name="Group 509"/>
            <p:cNvGrpSpPr>
              <a:grpSpLocks/>
            </p:cNvGrpSpPr>
            <p:nvPr/>
          </p:nvGrpSpPr>
          <p:grpSpPr bwMode="auto">
            <a:xfrm>
              <a:off x="5992930" y="5757734"/>
              <a:ext cx="460260" cy="354143"/>
              <a:chOff x="7783" y="14760"/>
              <a:chExt cx="467" cy="388"/>
            </a:xfrm>
          </p:grpSpPr>
          <p:sp>
            <p:nvSpPr>
              <p:cNvPr id="600" name="Rectangle 511"/>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01" name="Rectangle 510"/>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96" name="Group 506"/>
            <p:cNvGrpSpPr>
              <a:grpSpLocks/>
            </p:cNvGrpSpPr>
            <p:nvPr/>
          </p:nvGrpSpPr>
          <p:grpSpPr bwMode="auto">
            <a:xfrm>
              <a:off x="5992930" y="6111877"/>
              <a:ext cx="460260" cy="355056"/>
              <a:chOff x="7783" y="15148"/>
              <a:chExt cx="467" cy="389"/>
            </a:xfrm>
          </p:grpSpPr>
          <p:sp>
            <p:nvSpPr>
              <p:cNvPr id="598" name="Rectangle 508"/>
              <p:cNvSpPr>
                <a:spLocks noChangeArrowheads="1"/>
              </p:cNvSpPr>
              <p:nvPr/>
            </p:nvSpPr>
            <p:spPr bwMode="auto">
              <a:xfrm>
                <a:off x="778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9" name="Rectangle 507"/>
              <p:cNvSpPr>
                <a:spLocks noChangeArrowheads="1"/>
              </p:cNvSpPr>
              <p:nvPr/>
            </p:nvSpPr>
            <p:spPr bwMode="auto">
              <a:xfrm>
                <a:off x="778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97" name="Group 503"/>
            <p:cNvGrpSpPr>
              <a:grpSpLocks/>
            </p:cNvGrpSpPr>
            <p:nvPr/>
          </p:nvGrpSpPr>
          <p:grpSpPr bwMode="auto">
            <a:xfrm>
              <a:off x="6491628" y="5403590"/>
              <a:ext cx="459275" cy="354143"/>
              <a:chOff x="8289" y="14372"/>
              <a:chExt cx="466" cy="388"/>
            </a:xfrm>
          </p:grpSpPr>
          <p:sp>
            <p:nvSpPr>
              <p:cNvPr id="596" name="Rectangle 505"/>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7" name="Rectangle 504"/>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98" name="Group 500"/>
            <p:cNvGrpSpPr>
              <a:grpSpLocks/>
            </p:cNvGrpSpPr>
            <p:nvPr/>
          </p:nvGrpSpPr>
          <p:grpSpPr bwMode="auto">
            <a:xfrm>
              <a:off x="6491628" y="5757734"/>
              <a:ext cx="459275" cy="354143"/>
              <a:chOff x="8289" y="14760"/>
              <a:chExt cx="466" cy="388"/>
            </a:xfrm>
          </p:grpSpPr>
          <p:sp>
            <p:nvSpPr>
              <p:cNvPr id="594" name="Rectangle 502"/>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5" name="Rectangle 501"/>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99" name="Group 497"/>
            <p:cNvGrpSpPr>
              <a:grpSpLocks/>
            </p:cNvGrpSpPr>
            <p:nvPr/>
          </p:nvGrpSpPr>
          <p:grpSpPr bwMode="auto">
            <a:xfrm>
              <a:off x="6491628" y="6111877"/>
              <a:ext cx="459275" cy="355056"/>
              <a:chOff x="8289" y="15148"/>
              <a:chExt cx="466" cy="389"/>
            </a:xfrm>
          </p:grpSpPr>
          <p:sp>
            <p:nvSpPr>
              <p:cNvPr id="592" name="Rectangle 499"/>
              <p:cNvSpPr>
                <a:spLocks noChangeArrowheads="1"/>
              </p:cNvSpPr>
              <p:nvPr/>
            </p:nvSpPr>
            <p:spPr bwMode="auto">
              <a:xfrm>
                <a:off x="8289"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3" name="Rectangle 498"/>
              <p:cNvSpPr>
                <a:spLocks noChangeArrowheads="1"/>
              </p:cNvSpPr>
              <p:nvPr/>
            </p:nvSpPr>
            <p:spPr bwMode="auto">
              <a:xfrm>
                <a:off x="8289"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00" name="Rectangle 496"/>
            <p:cNvSpPr>
              <a:spLocks noChangeArrowheads="1"/>
            </p:cNvSpPr>
            <p:nvPr/>
          </p:nvSpPr>
          <p:spPr bwMode="auto">
            <a:xfrm>
              <a:off x="6675515"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01" name="Group 493"/>
            <p:cNvGrpSpPr>
              <a:grpSpLocks/>
            </p:cNvGrpSpPr>
            <p:nvPr/>
          </p:nvGrpSpPr>
          <p:grpSpPr bwMode="auto">
            <a:xfrm>
              <a:off x="6989340" y="5403590"/>
              <a:ext cx="460260" cy="354143"/>
              <a:chOff x="8794" y="14372"/>
              <a:chExt cx="467" cy="388"/>
            </a:xfrm>
          </p:grpSpPr>
          <p:sp>
            <p:nvSpPr>
              <p:cNvPr id="590" name="Rectangle 495"/>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1" name="Rectangle 494"/>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02" name="Group 490"/>
            <p:cNvGrpSpPr>
              <a:grpSpLocks/>
            </p:cNvGrpSpPr>
            <p:nvPr/>
          </p:nvGrpSpPr>
          <p:grpSpPr bwMode="auto">
            <a:xfrm>
              <a:off x="6989340" y="5757734"/>
              <a:ext cx="460260" cy="354143"/>
              <a:chOff x="8794" y="14760"/>
              <a:chExt cx="467" cy="388"/>
            </a:xfrm>
          </p:grpSpPr>
          <p:sp>
            <p:nvSpPr>
              <p:cNvPr id="588" name="Rectangle 492"/>
              <p:cNvSpPr>
                <a:spLocks noChangeArrowheads="1"/>
              </p:cNvSpPr>
              <p:nvPr/>
            </p:nvSpPr>
            <p:spPr bwMode="auto">
              <a:xfrm>
                <a:off x="8794"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9" name="Rectangle 491"/>
              <p:cNvSpPr>
                <a:spLocks noChangeArrowheads="1"/>
              </p:cNvSpPr>
              <p:nvPr/>
            </p:nvSpPr>
            <p:spPr bwMode="auto">
              <a:xfrm>
                <a:off x="8794"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03" name="Group 487"/>
            <p:cNvGrpSpPr>
              <a:grpSpLocks/>
            </p:cNvGrpSpPr>
            <p:nvPr/>
          </p:nvGrpSpPr>
          <p:grpSpPr bwMode="auto">
            <a:xfrm>
              <a:off x="6989340" y="6111877"/>
              <a:ext cx="460260" cy="355056"/>
              <a:chOff x="8794" y="15148"/>
              <a:chExt cx="467" cy="389"/>
            </a:xfrm>
          </p:grpSpPr>
          <p:sp>
            <p:nvSpPr>
              <p:cNvPr id="586" name="Rectangle 489"/>
              <p:cNvSpPr>
                <a:spLocks noChangeArrowheads="1"/>
              </p:cNvSpPr>
              <p:nvPr/>
            </p:nvSpPr>
            <p:spPr bwMode="auto">
              <a:xfrm>
                <a:off x="8794"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7" name="Rectangle 488"/>
              <p:cNvSpPr>
                <a:spLocks noChangeArrowheads="1"/>
              </p:cNvSpPr>
              <p:nvPr/>
            </p:nvSpPr>
            <p:spPr bwMode="auto">
              <a:xfrm>
                <a:off x="8794"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04" name="Rectangle 486"/>
            <p:cNvSpPr>
              <a:spLocks noChangeArrowheads="1"/>
            </p:cNvSpPr>
            <p:nvPr/>
          </p:nvSpPr>
          <p:spPr bwMode="auto">
            <a:xfrm>
              <a:off x="7172241"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05" name="Group 483"/>
            <p:cNvGrpSpPr>
              <a:grpSpLocks/>
            </p:cNvGrpSpPr>
            <p:nvPr/>
          </p:nvGrpSpPr>
          <p:grpSpPr bwMode="auto">
            <a:xfrm>
              <a:off x="2504018" y="5403590"/>
              <a:ext cx="460260" cy="354143"/>
              <a:chOff x="4243" y="14372"/>
              <a:chExt cx="467" cy="388"/>
            </a:xfrm>
          </p:grpSpPr>
          <p:sp>
            <p:nvSpPr>
              <p:cNvPr id="584" name="Rectangle 485"/>
              <p:cNvSpPr>
                <a:spLocks noChangeArrowheads="1"/>
              </p:cNvSpPr>
              <p:nvPr/>
            </p:nvSpPr>
            <p:spPr bwMode="auto">
              <a:xfrm>
                <a:off x="424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5" name="Rectangle 484"/>
              <p:cNvSpPr>
                <a:spLocks noChangeArrowheads="1"/>
              </p:cNvSpPr>
              <p:nvPr/>
            </p:nvSpPr>
            <p:spPr bwMode="auto">
              <a:xfrm>
                <a:off x="424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06" name="Rectangle 482"/>
            <p:cNvSpPr>
              <a:spLocks noChangeArrowheads="1"/>
            </p:cNvSpPr>
            <p:nvPr/>
          </p:nvSpPr>
          <p:spPr bwMode="auto">
            <a:xfrm>
              <a:off x="2688890"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07" name="Group 479"/>
            <p:cNvGrpSpPr>
              <a:grpSpLocks/>
            </p:cNvGrpSpPr>
            <p:nvPr/>
          </p:nvGrpSpPr>
          <p:grpSpPr bwMode="auto">
            <a:xfrm>
              <a:off x="2504018" y="5757734"/>
              <a:ext cx="460260" cy="354143"/>
              <a:chOff x="4243" y="14760"/>
              <a:chExt cx="467" cy="388"/>
            </a:xfrm>
          </p:grpSpPr>
          <p:sp>
            <p:nvSpPr>
              <p:cNvPr id="582" name="Rectangle 481"/>
              <p:cNvSpPr>
                <a:spLocks noChangeArrowheads="1"/>
              </p:cNvSpPr>
              <p:nvPr/>
            </p:nvSpPr>
            <p:spPr bwMode="auto">
              <a:xfrm>
                <a:off x="424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3" name="Rectangle 480"/>
              <p:cNvSpPr>
                <a:spLocks noChangeArrowheads="1"/>
              </p:cNvSpPr>
              <p:nvPr/>
            </p:nvSpPr>
            <p:spPr bwMode="auto">
              <a:xfrm>
                <a:off x="424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08" name="Rectangle 478"/>
            <p:cNvSpPr>
              <a:spLocks noChangeArrowheads="1"/>
            </p:cNvSpPr>
            <p:nvPr/>
          </p:nvSpPr>
          <p:spPr bwMode="auto">
            <a:xfrm>
              <a:off x="2688890"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09" name="Group 475"/>
            <p:cNvGrpSpPr>
              <a:grpSpLocks/>
            </p:cNvGrpSpPr>
            <p:nvPr/>
          </p:nvGrpSpPr>
          <p:grpSpPr bwMode="auto">
            <a:xfrm>
              <a:off x="2964278" y="5403590"/>
              <a:ext cx="537135" cy="354143"/>
              <a:chOff x="4710" y="14372"/>
              <a:chExt cx="545" cy="388"/>
            </a:xfrm>
          </p:grpSpPr>
          <p:sp>
            <p:nvSpPr>
              <p:cNvPr id="580" name="Rectangle 477"/>
              <p:cNvSpPr>
                <a:spLocks noChangeArrowheads="1"/>
              </p:cNvSpPr>
              <p:nvPr/>
            </p:nvSpPr>
            <p:spPr bwMode="auto">
              <a:xfrm>
                <a:off x="4710" y="14372"/>
                <a:ext cx="545"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1" name="Rectangle 476"/>
              <p:cNvSpPr>
                <a:spLocks noChangeArrowheads="1"/>
              </p:cNvSpPr>
              <p:nvPr/>
            </p:nvSpPr>
            <p:spPr bwMode="auto">
              <a:xfrm>
                <a:off x="4710" y="14372"/>
                <a:ext cx="545"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10" name="Rectangle 474"/>
            <p:cNvSpPr>
              <a:spLocks noChangeArrowheads="1"/>
            </p:cNvSpPr>
            <p:nvPr/>
          </p:nvSpPr>
          <p:spPr bwMode="auto">
            <a:xfrm>
              <a:off x="3185617"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11" name="Group 471"/>
            <p:cNvGrpSpPr>
              <a:grpSpLocks/>
            </p:cNvGrpSpPr>
            <p:nvPr/>
          </p:nvGrpSpPr>
          <p:grpSpPr bwMode="auto">
            <a:xfrm>
              <a:off x="2964278" y="5757734"/>
              <a:ext cx="537135" cy="354143"/>
              <a:chOff x="4710" y="14760"/>
              <a:chExt cx="545" cy="388"/>
            </a:xfrm>
          </p:grpSpPr>
          <p:sp>
            <p:nvSpPr>
              <p:cNvPr id="578" name="Rectangle 473"/>
              <p:cNvSpPr>
                <a:spLocks noChangeArrowheads="1"/>
              </p:cNvSpPr>
              <p:nvPr/>
            </p:nvSpPr>
            <p:spPr bwMode="auto">
              <a:xfrm>
                <a:off x="4710" y="14760"/>
                <a:ext cx="545"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9" name="Rectangle 472"/>
              <p:cNvSpPr>
                <a:spLocks noChangeArrowheads="1"/>
              </p:cNvSpPr>
              <p:nvPr/>
            </p:nvSpPr>
            <p:spPr bwMode="auto">
              <a:xfrm>
                <a:off x="4710" y="14760"/>
                <a:ext cx="545"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12" name="Rectangle 470"/>
            <p:cNvSpPr>
              <a:spLocks noChangeArrowheads="1"/>
            </p:cNvSpPr>
            <p:nvPr/>
          </p:nvSpPr>
          <p:spPr bwMode="auto">
            <a:xfrm>
              <a:off x="3185617"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13" name="Group 467"/>
            <p:cNvGrpSpPr>
              <a:grpSpLocks/>
            </p:cNvGrpSpPr>
            <p:nvPr/>
          </p:nvGrpSpPr>
          <p:grpSpPr bwMode="auto">
            <a:xfrm>
              <a:off x="3501413" y="5403590"/>
              <a:ext cx="459275" cy="354143"/>
              <a:chOff x="5255" y="14372"/>
              <a:chExt cx="466" cy="388"/>
            </a:xfrm>
          </p:grpSpPr>
          <p:sp>
            <p:nvSpPr>
              <p:cNvPr id="576" name="Rectangle 469"/>
              <p:cNvSpPr>
                <a:spLocks noChangeArrowheads="1"/>
              </p:cNvSpPr>
              <p:nvPr/>
            </p:nvSpPr>
            <p:spPr bwMode="auto">
              <a:xfrm>
                <a:off x="5255"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7" name="Rectangle 468"/>
              <p:cNvSpPr>
                <a:spLocks noChangeArrowheads="1"/>
              </p:cNvSpPr>
              <p:nvPr/>
            </p:nvSpPr>
            <p:spPr bwMode="auto">
              <a:xfrm>
                <a:off x="5255"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14" name="Group 464"/>
            <p:cNvGrpSpPr>
              <a:grpSpLocks/>
            </p:cNvGrpSpPr>
            <p:nvPr/>
          </p:nvGrpSpPr>
          <p:grpSpPr bwMode="auto">
            <a:xfrm>
              <a:off x="3501413" y="5757734"/>
              <a:ext cx="459275" cy="354143"/>
              <a:chOff x="5255" y="14760"/>
              <a:chExt cx="466" cy="388"/>
            </a:xfrm>
          </p:grpSpPr>
          <p:sp>
            <p:nvSpPr>
              <p:cNvPr id="574" name="Rectangle 466"/>
              <p:cNvSpPr>
                <a:spLocks noChangeArrowheads="1"/>
              </p:cNvSpPr>
              <p:nvPr/>
            </p:nvSpPr>
            <p:spPr bwMode="auto">
              <a:xfrm>
                <a:off x="5255"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5" name="Rectangle 465"/>
              <p:cNvSpPr>
                <a:spLocks noChangeArrowheads="1"/>
              </p:cNvSpPr>
              <p:nvPr/>
            </p:nvSpPr>
            <p:spPr bwMode="auto">
              <a:xfrm>
                <a:off x="5255"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15" name="Rectangle 463"/>
            <p:cNvSpPr>
              <a:spLocks noChangeArrowheads="1"/>
            </p:cNvSpPr>
            <p:nvPr/>
          </p:nvSpPr>
          <p:spPr bwMode="auto">
            <a:xfrm>
              <a:off x="3685300"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16" name="Group 460"/>
            <p:cNvGrpSpPr>
              <a:grpSpLocks/>
            </p:cNvGrpSpPr>
            <p:nvPr/>
          </p:nvGrpSpPr>
          <p:grpSpPr bwMode="auto">
            <a:xfrm>
              <a:off x="3501413" y="5403590"/>
              <a:ext cx="459275" cy="354143"/>
              <a:chOff x="5255" y="14372"/>
              <a:chExt cx="466" cy="388"/>
            </a:xfrm>
          </p:grpSpPr>
          <p:sp>
            <p:nvSpPr>
              <p:cNvPr id="572" name="Rectangle 462"/>
              <p:cNvSpPr>
                <a:spLocks noChangeArrowheads="1"/>
              </p:cNvSpPr>
              <p:nvPr/>
            </p:nvSpPr>
            <p:spPr bwMode="auto">
              <a:xfrm>
                <a:off x="5255"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3" name="Rectangle 461"/>
              <p:cNvSpPr>
                <a:spLocks noChangeArrowheads="1"/>
              </p:cNvSpPr>
              <p:nvPr/>
            </p:nvSpPr>
            <p:spPr bwMode="auto">
              <a:xfrm>
                <a:off x="5255"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17" name="Rectangle 459"/>
            <p:cNvSpPr>
              <a:spLocks noChangeArrowheads="1"/>
            </p:cNvSpPr>
            <p:nvPr/>
          </p:nvSpPr>
          <p:spPr bwMode="auto">
            <a:xfrm>
              <a:off x="3685300"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18" name="Group 456"/>
            <p:cNvGrpSpPr>
              <a:grpSpLocks/>
            </p:cNvGrpSpPr>
            <p:nvPr/>
          </p:nvGrpSpPr>
          <p:grpSpPr bwMode="auto">
            <a:xfrm>
              <a:off x="3999125" y="5757734"/>
              <a:ext cx="460260" cy="354143"/>
              <a:chOff x="5760" y="14760"/>
              <a:chExt cx="467" cy="388"/>
            </a:xfrm>
          </p:grpSpPr>
          <p:sp>
            <p:nvSpPr>
              <p:cNvPr id="570" name="Rectangle 458"/>
              <p:cNvSpPr>
                <a:spLocks noChangeArrowheads="1"/>
              </p:cNvSpPr>
              <p:nvPr/>
            </p:nvSpPr>
            <p:spPr bwMode="auto">
              <a:xfrm>
                <a:off x="576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1" name="Rectangle 457"/>
              <p:cNvSpPr>
                <a:spLocks noChangeArrowheads="1"/>
              </p:cNvSpPr>
              <p:nvPr/>
            </p:nvSpPr>
            <p:spPr bwMode="auto">
              <a:xfrm>
                <a:off x="576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19" name="Rectangle 455"/>
            <p:cNvSpPr>
              <a:spLocks noChangeArrowheads="1"/>
            </p:cNvSpPr>
            <p:nvPr/>
          </p:nvSpPr>
          <p:spPr bwMode="auto">
            <a:xfrm>
              <a:off x="4182026"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20" name="Group 452"/>
            <p:cNvGrpSpPr>
              <a:grpSpLocks/>
            </p:cNvGrpSpPr>
            <p:nvPr/>
          </p:nvGrpSpPr>
          <p:grpSpPr bwMode="auto">
            <a:xfrm>
              <a:off x="3960688" y="5403590"/>
              <a:ext cx="460260" cy="354143"/>
              <a:chOff x="5721" y="14372"/>
              <a:chExt cx="467" cy="388"/>
            </a:xfrm>
          </p:grpSpPr>
          <p:sp>
            <p:nvSpPr>
              <p:cNvPr id="568" name="Rectangle 454"/>
              <p:cNvSpPr>
                <a:spLocks noChangeArrowheads="1"/>
              </p:cNvSpPr>
              <p:nvPr/>
            </p:nvSpPr>
            <p:spPr bwMode="auto">
              <a:xfrm>
                <a:off x="5721"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69" name="Rectangle 453"/>
              <p:cNvSpPr>
                <a:spLocks noChangeArrowheads="1"/>
              </p:cNvSpPr>
              <p:nvPr/>
            </p:nvSpPr>
            <p:spPr bwMode="auto">
              <a:xfrm>
                <a:off x="5721"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21" name="Group 449"/>
            <p:cNvGrpSpPr>
              <a:grpSpLocks/>
            </p:cNvGrpSpPr>
            <p:nvPr/>
          </p:nvGrpSpPr>
          <p:grpSpPr bwMode="auto">
            <a:xfrm>
              <a:off x="3999125" y="5403590"/>
              <a:ext cx="460260" cy="354143"/>
              <a:chOff x="5760" y="14372"/>
              <a:chExt cx="467" cy="388"/>
            </a:xfrm>
          </p:grpSpPr>
          <p:sp>
            <p:nvSpPr>
              <p:cNvPr id="566" name="Rectangle 451"/>
              <p:cNvSpPr>
                <a:spLocks noChangeArrowheads="1"/>
              </p:cNvSpPr>
              <p:nvPr/>
            </p:nvSpPr>
            <p:spPr bwMode="auto">
              <a:xfrm>
                <a:off x="576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67" name="Rectangle 450"/>
              <p:cNvSpPr>
                <a:spLocks noChangeArrowheads="1"/>
              </p:cNvSpPr>
              <p:nvPr/>
            </p:nvSpPr>
            <p:spPr bwMode="auto">
              <a:xfrm>
                <a:off x="576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22" name="Rectangle 448"/>
            <p:cNvSpPr>
              <a:spLocks noChangeArrowheads="1"/>
            </p:cNvSpPr>
            <p:nvPr/>
          </p:nvSpPr>
          <p:spPr bwMode="auto">
            <a:xfrm>
              <a:off x="4182026"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23" name="Group 445"/>
            <p:cNvGrpSpPr>
              <a:grpSpLocks/>
            </p:cNvGrpSpPr>
            <p:nvPr/>
          </p:nvGrpSpPr>
          <p:grpSpPr bwMode="auto">
            <a:xfrm>
              <a:off x="4497823" y="5403590"/>
              <a:ext cx="460260" cy="354143"/>
              <a:chOff x="6266" y="14372"/>
              <a:chExt cx="467" cy="388"/>
            </a:xfrm>
          </p:grpSpPr>
          <p:sp>
            <p:nvSpPr>
              <p:cNvPr id="564" name="Rectangle 447"/>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65" name="Rectangle 446"/>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24" name="Group 442"/>
            <p:cNvGrpSpPr>
              <a:grpSpLocks/>
            </p:cNvGrpSpPr>
            <p:nvPr/>
          </p:nvGrpSpPr>
          <p:grpSpPr bwMode="auto">
            <a:xfrm>
              <a:off x="4497823" y="5757734"/>
              <a:ext cx="460260" cy="354143"/>
              <a:chOff x="6266" y="14760"/>
              <a:chExt cx="467" cy="388"/>
            </a:xfrm>
          </p:grpSpPr>
          <p:sp>
            <p:nvSpPr>
              <p:cNvPr id="562" name="Rectangle 444"/>
              <p:cNvSpPr>
                <a:spLocks noChangeArrowheads="1"/>
              </p:cNvSpPr>
              <p:nvPr/>
            </p:nvSpPr>
            <p:spPr bwMode="auto">
              <a:xfrm>
                <a:off x="6266"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63" name="Rectangle 443"/>
              <p:cNvSpPr>
                <a:spLocks noChangeArrowheads="1"/>
              </p:cNvSpPr>
              <p:nvPr/>
            </p:nvSpPr>
            <p:spPr bwMode="auto">
              <a:xfrm>
                <a:off x="6266"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25" name="Rectangle 441"/>
            <p:cNvSpPr>
              <a:spLocks noChangeArrowheads="1"/>
            </p:cNvSpPr>
            <p:nvPr/>
          </p:nvSpPr>
          <p:spPr bwMode="auto">
            <a:xfrm>
              <a:off x="4681710"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26" name="Group 438"/>
            <p:cNvGrpSpPr>
              <a:grpSpLocks/>
            </p:cNvGrpSpPr>
            <p:nvPr/>
          </p:nvGrpSpPr>
          <p:grpSpPr bwMode="auto">
            <a:xfrm>
              <a:off x="4497823" y="5403590"/>
              <a:ext cx="460260" cy="354143"/>
              <a:chOff x="6266" y="14372"/>
              <a:chExt cx="467" cy="388"/>
            </a:xfrm>
          </p:grpSpPr>
          <p:sp>
            <p:nvSpPr>
              <p:cNvPr id="560" name="Rectangle 440"/>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61" name="Rectangle 439"/>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27" name="Rectangle 437"/>
            <p:cNvSpPr>
              <a:spLocks noChangeArrowheads="1"/>
            </p:cNvSpPr>
            <p:nvPr/>
          </p:nvSpPr>
          <p:spPr bwMode="auto">
            <a:xfrm>
              <a:off x="4681710"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28" name="Group 434"/>
            <p:cNvGrpSpPr>
              <a:grpSpLocks/>
            </p:cNvGrpSpPr>
            <p:nvPr/>
          </p:nvGrpSpPr>
          <p:grpSpPr bwMode="auto">
            <a:xfrm>
              <a:off x="4996521" y="5403590"/>
              <a:ext cx="459275" cy="354143"/>
              <a:chOff x="6772" y="14372"/>
              <a:chExt cx="466" cy="388"/>
            </a:xfrm>
          </p:grpSpPr>
          <p:sp>
            <p:nvSpPr>
              <p:cNvPr id="558" name="Rectangle 436"/>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59" name="Rectangle 435"/>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29" name="Group 431"/>
            <p:cNvGrpSpPr>
              <a:grpSpLocks/>
            </p:cNvGrpSpPr>
            <p:nvPr/>
          </p:nvGrpSpPr>
          <p:grpSpPr bwMode="auto">
            <a:xfrm>
              <a:off x="4996521" y="5757734"/>
              <a:ext cx="459275" cy="354143"/>
              <a:chOff x="6772" y="14760"/>
              <a:chExt cx="466" cy="388"/>
            </a:xfrm>
          </p:grpSpPr>
          <p:sp>
            <p:nvSpPr>
              <p:cNvPr id="556" name="Rectangle 433"/>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57" name="Rectangle 432"/>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30" name="Group 428"/>
            <p:cNvGrpSpPr>
              <a:grpSpLocks/>
            </p:cNvGrpSpPr>
            <p:nvPr/>
          </p:nvGrpSpPr>
          <p:grpSpPr bwMode="auto">
            <a:xfrm>
              <a:off x="4996521" y="6111877"/>
              <a:ext cx="459275" cy="355056"/>
              <a:chOff x="6772" y="15148"/>
              <a:chExt cx="466" cy="389"/>
            </a:xfrm>
          </p:grpSpPr>
          <p:sp>
            <p:nvSpPr>
              <p:cNvPr id="554" name="Rectangle 430"/>
              <p:cNvSpPr>
                <a:spLocks noChangeArrowheads="1"/>
              </p:cNvSpPr>
              <p:nvPr/>
            </p:nvSpPr>
            <p:spPr bwMode="auto">
              <a:xfrm>
                <a:off x="6772"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55" name="Rectangle 429"/>
              <p:cNvSpPr>
                <a:spLocks noChangeArrowheads="1"/>
              </p:cNvSpPr>
              <p:nvPr/>
            </p:nvSpPr>
            <p:spPr bwMode="auto">
              <a:xfrm>
                <a:off x="6772"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31" name="Rectangle 427"/>
            <p:cNvSpPr>
              <a:spLocks noChangeArrowheads="1"/>
            </p:cNvSpPr>
            <p:nvPr/>
          </p:nvSpPr>
          <p:spPr bwMode="auto">
            <a:xfrm>
              <a:off x="5178436"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32" name="Group 424"/>
            <p:cNvGrpSpPr>
              <a:grpSpLocks/>
            </p:cNvGrpSpPr>
            <p:nvPr/>
          </p:nvGrpSpPr>
          <p:grpSpPr bwMode="auto">
            <a:xfrm>
              <a:off x="4996521" y="5403590"/>
              <a:ext cx="459275" cy="354143"/>
              <a:chOff x="6772" y="14372"/>
              <a:chExt cx="466" cy="388"/>
            </a:xfrm>
          </p:grpSpPr>
          <p:sp>
            <p:nvSpPr>
              <p:cNvPr id="552" name="Rectangle 426"/>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53" name="Rectangle 425"/>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33" name="Group 421"/>
            <p:cNvGrpSpPr>
              <a:grpSpLocks/>
            </p:cNvGrpSpPr>
            <p:nvPr/>
          </p:nvGrpSpPr>
          <p:grpSpPr bwMode="auto">
            <a:xfrm>
              <a:off x="4996521" y="5757734"/>
              <a:ext cx="459275" cy="354143"/>
              <a:chOff x="6772" y="14760"/>
              <a:chExt cx="466" cy="388"/>
            </a:xfrm>
          </p:grpSpPr>
          <p:sp>
            <p:nvSpPr>
              <p:cNvPr id="550" name="Rectangle 423"/>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51" name="Rectangle 422"/>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34" name="Rectangle 420"/>
            <p:cNvSpPr>
              <a:spLocks noChangeArrowheads="1"/>
            </p:cNvSpPr>
            <p:nvPr/>
          </p:nvSpPr>
          <p:spPr bwMode="auto">
            <a:xfrm>
              <a:off x="5178436"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35" name="Group 417"/>
            <p:cNvGrpSpPr>
              <a:grpSpLocks/>
            </p:cNvGrpSpPr>
            <p:nvPr/>
          </p:nvGrpSpPr>
          <p:grpSpPr bwMode="auto">
            <a:xfrm>
              <a:off x="4996521" y="5403590"/>
              <a:ext cx="459275" cy="354143"/>
              <a:chOff x="6772" y="14372"/>
              <a:chExt cx="466" cy="388"/>
            </a:xfrm>
          </p:grpSpPr>
          <p:sp>
            <p:nvSpPr>
              <p:cNvPr id="548" name="Rectangle 419"/>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49" name="Rectangle 418"/>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36" name="Rectangle 416"/>
            <p:cNvSpPr>
              <a:spLocks noChangeArrowheads="1"/>
            </p:cNvSpPr>
            <p:nvPr/>
          </p:nvSpPr>
          <p:spPr bwMode="auto">
            <a:xfrm>
              <a:off x="5178436"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37" name="Group 413"/>
            <p:cNvGrpSpPr>
              <a:grpSpLocks/>
            </p:cNvGrpSpPr>
            <p:nvPr/>
          </p:nvGrpSpPr>
          <p:grpSpPr bwMode="auto">
            <a:xfrm>
              <a:off x="5494233" y="5403590"/>
              <a:ext cx="460260" cy="354143"/>
              <a:chOff x="7277" y="14372"/>
              <a:chExt cx="467" cy="388"/>
            </a:xfrm>
          </p:grpSpPr>
          <p:sp>
            <p:nvSpPr>
              <p:cNvPr id="546" name="Rectangle 415"/>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47" name="Rectangle 414"/>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38" name="Group 410"/>
            <p:cNvGrpSpPr>
              <a:grpSpLocks/>
            </p:cNvGrpSpPr>
            <p:nvPr/>
          </p:nvGrpSpPr>
          <p:grpSpPr bwMode="auto">
            <a:xfrm>
              <a:off x="5494233" y="5757734"/>
              <a:ext cx="460260" cy="354143"/>
              <a:chOff x="7277" y="14760"/>
              <a:chExt cx="467" cy="388"/>
            </a:xfrm>
          </p:grpSpPr>
          <p:sp>
            <p:nvSpPr>
              <p:cNvPr id="544" name="Rectangle 412"/>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45" name="Rectangle 411"/>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39" name="Group 407"/>
            <p:cNvGrpSpPr>
              <a:grpSpLocks/>
            </p:cNvGrpSpPr>
            <p:nvPr/>
          </p:nvGrpSpPr>
          <p:grpSpPr bwMode="auto">
            <a:xfrm>
              <a:off x="5494233" y="5403590"/>
              <a:ext cx="460260" cy="354143"/>
              <a:chOff x="7277" y="14372"/>
              <a:chExt cx="467" cy="388"/>
            </a:xfrm>
          </p:grpSpPr>
          <p:sp>
            <p:nvSpPr>
              <p:cNvPr id="542" name="Rectangle 409"/>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43" name="Rectangle 408"/>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40" name="Group 404"/>
            <p:cNvGrpSpPr>
              <a:grpSpLocks/>
            </p:cNvGrpSpPr>
            <p:nvPr/>
          </p:nvGrpSpPr>
          <p:grpSpPr bwMode="auto">
            <a:xfrm>
              <a:off x="5494233" y="5757734"/>
              <a:ext cx="460260" cy="354143"/>
              <a:chOff x="7277" y="14760"/>
              <a:chExt cx="467" cy="388"/>
            </a:xfrm>
          </p:grpSpPr>
          <p:sp>
            <p:nvSpPr>
              <p:cNvPr id="540" name="Rectangle 406"/>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41" name="Rectangle 405"/>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41" name="Rectangle 403"/>
            <p:cNvSpPr>
              <a:spLocks noChangeArrowheads="1"/>
            </p:cNvSpPr>
            <p:nvPr/>
          </p:nvSpPr>
          <p:spPr bwMode="auto">
            <a:xfrm>
              <a:off x="5679105"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42" name="Group 400"/>
            <p:cNvGrpSpPr>
              <a:grpSpLocks/>
            </p:cNvGrpSpPr>
            <p:nvPr/>
          </p:nvGrpSpPr>
          <p:grpSpPr bwMode="auto">
            <a:xfrm>
              <a:off x="5494233" y="5403590"/>
              <a:ext cx="460260" cy="354143"/>
              <a:chOff x="7277" y="14372"/>
              <a:chExt cx="467" cy="388"/>
            </a:xfrm>
          </p:grpSpPr>
          <p:sp>
            <p:nvSpPr>
              <p:cNvPr id="538" name="Rectangle 402"/>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39" name="Rectangle 401"/>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43" name="Rectangle 399"/>
            <p:cNvSpPr>
              <a:spLocks noChangeArrowheads="1"/>
            </p:cNvSpPr>
            <p:nvPr/>
          </p:nvSpPr>
          <p:spPr bwMode="auto">
            <a:xfrm>
              <a:off x="5679105"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44" name="Group 396"/>
            <p:cNvGrpSpPr>
              <a:grpSpLocks/>
            </p:cNvGrpSpPr>
            <p:nvPr/>
          </p:nvGrpSpPr>
          <p:grpSpPr bwMode="auto">
            <a:xfrm>
              <a:off x="5992930" y="5403590"/>
              <a:ext cx="460260" cy="354143"/>
              <a:chOff x="7783" y="14372"/>
              <a:chExt cx="467" cy="388"/>
            </a:xfrm>
          </p:grpSpPr>
          <p:sp>
            <p:nvSpPr>
              <p:cNvPr id="536" name="Rectangle 398"/>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37" name="Rectangle 397"/>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45" name="Group 393"/>
            <p:cNvGrpSpPr>
              <a:grpSpLocks/>
            </p:cNvGrpSpPr>
            <p:nvPr/>
          </p:nvGrpSpPr>
          <p:grpSpPr bwMode="auto">
            <a:xfrm>
              <a:off x="5992930" y="5757734"/>
              <a:ext cx="460260" cy="354143"/>
              <a:chOff x="7783" y="14760"/>
              <a:chExt cx="467" cy="388"/>
            </a:xfrm>
          </p:grpSpPr>
          <p:sp>
            <p:nvSpPr>
              <p:cNvPr id="534" name="Rectangle 395"/>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35" name="Rectangle 394"/>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46" name="Group 390"/>
            <p:cNvGrpSpPr>
              <a:grpSpLocks/>
            </p:cNvGrpSpPr>
            <p:nvPr/>
          </p:nvGrpSpPr>
          <p:grpSpPr bwMode="auto">
            <a:xfrm>
              <a:off x="5992930" y="6111877"/>
              <a:ext cx="460260" cy="355056"/>
              <a:chOff x="7783" y="15148"/>
              <a:chExt cx="467" cy="389"/>
            </a:xfrm>
          </p:grpSpPr>
          <p:sp>
            <p:nvSpPr>
              <p:cNvPr id="532" name="Rectangle 392"/>
              <p:cNvSpPr>
                <a:spLocks noChangeArrowheads="1"/>
              </p:cNvSpPr>
              <p:nvPr/>
            </p:nvSpPr>
            <p:spPr bwMode="auto">
              <a:xfrm>
                <a:off x="778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33" name="Rectangle 391"/>
              <p:cNvSpPr>
                <a:spLocks noChangeArrowheads="1"/>
              </p:cNvSpPr>
              <p:nvPr/>
            </p:nvSpPr>
            <p:spPr bwMode="auto">
              <a:xfrm>
                <a:off x="778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47" name="Rectangle 389"/>
            <p:cNvSpPr>
              <a:spLocks noChangeArrowheads="1"/>
            </p:cNvSpPr>
            <p:nvPr/>
          </p:nvSpPr>
          <p:spPr bwMode="auto">
            <a:xfrm>
              <a:off x="6175831"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48" name="Group 386"/>
            <p:cNvGrpSpPr>
              <a:grpSpLocks/>
            </p:cNvGrpSpPr>
            <p:nvPr/>
          </p:nvGrpSpPr>
          <p:grpSpPr bwMode="auto">
            <a:xfrm>
              <a:off x="5992930" y="5403590"/>
              <a:ext cx="460260" cy="354143"/>
              <a:chOff x="7783" y="14372"/>
              <a:chExt cx="467" cy="388"/>
            </a:xfrm>
          </p:grpSpPr>
          <p:sp>
            <p:nvSpPr>
              <p:cNvPr id="530" name="Rectangle 388"/>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31" name="Rectangle 387"/>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49" name="Group 383"/>
            <p:cNvGrpSpPr>
              <a:grpSpLocks/>
            </p:cNvGrpSpPr>
            <p:nvPr/>
          </p:nvGrpSpPr>
          <p:grpSpPr bwMode="auto">
            <a:xfrm>
              <a:off x="5992930" y="5757734"/>
              <a:ext cx="460260" cy="354143"/>
              <a:chOff x="7783" y="14760"/>
              <a:chExt cx="467" cy="388"/>
            </a:xfrm>
          </p:grpSpPr>
          <p:sp>
            <p:nvSpPr>
              <p:cNvPr id="528" name="Rectangle 385"/>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29" name="Rectangle 384"/>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50" name="Group 380"/>
            <p:cNvGrpSpPr>
              <a:grpSpLocks/>
            </p:cNvGrpSpPr>
            <p:nvPr/>
          </p:nvGrpSpPr>
          <p:grpSpPr bwMode="auto">
            <a:xfrm>
              <a:off x="5992930" y="5403590"/>
              <a:ext cx="460260" cy="354143"/>
              <a:chOff x="7783" y="14372"/>
              <a:chExt cx="467" cy="388"/>
            </a:xfrm>
          </p:grpSpPr>
          <p:sp>
            <p:nvSpPr>
              <p:cNvPr id="526" name="Rectangle 382"/>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27" name="Rectangle 381"/>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51" name="Group 377"/>
            <p:cNvGrpSpPr>
              <a:grpSpLocks/>
            </p:cNvGrpSpPr>
            <p:nvPr/>
          </p:nvGrpSpPr>
          <p:grpSpPr bwMode="auto">
            <a:xfrm>
              <a:off x="5992930" y="5757734"/>
              <a:ext cx="460260" cy="354143"/>
              <a:chOff x="7783" y="14760"/>
              <a:chExt cx="467" cy="388"/>
            </a:xfrm>
          </p:grpSpPr>
          <p:sp>
            <p:nvSpPr>
              <p:cNvPr id="524" name="Rectangle 379"/>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25" name="Rectangle 378"/>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52" name="Rectangle 376"/>
            <p:cNvSpPr>
              <a:spLocks noChangeArrowheads="1"/>
            </p:cNvSpPr>
            <p:nvPr/>
          </p:nvSpPr>
          <p:spPr bwMode="auto">
            <a:xfrm>
              <a:off x="6153205" y="5765036"/>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3</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53" name="Group 373"/>
            <p:cNvGrpSpPr>
              <a:grpSpLocks/>
            </p:cNvGrpSpPr>
            <p:nvPr/>
          </p:nvGrpSpPr>
          <p:grpSpPr bwMode="auto">
            <a:xfrm>
              <a:off x="5992930" y="5403590"/>
              <a:ext cx="460260" cy="354143"/>
              <a:chOff x="7783" y="14372"/>
              <a:chExt cx="467" cy="388"/>
            </a:xfrm>
          </p:grpSpPr>
          <p:sp>
            <p:nvSpPr>
              <p:cNvPr id="522" name="Rectangle 375"/>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23" name="Rectangle 374"/>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54" name="Rectangle 372"/>
            <p:cNvSpPr>
              <a:spLocks noChangeArrowheads="1"/>
            </p:cNvSpPr>
            <p:nvPr/>
          </p:nvSpPr>
          <p:spPr bwMode="auto">
            <a:xfrm>
              <a:off x="6175831"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55" name="Group 369"/>
            <p:cNvGrpSpPr>
              <a:grpSpLocks/>
            </p:cNvGrpSpPr>
            <p:nvPr/>
          </p:nvGrpSpPr>
          <p:grpSpPr bwMode="auto">
            <a:xfrm>
              <a:off x="6491628" y="5403590"/>
              <a:ext cx="459275" cy="354143"/>
              <a:chOff x="8289" y="14372"/>
              <a:chExt cx="466" cy="388"/>
            </a:xfrm>
          </p:grpSpPr>
          <p:sp>
            <p:nvSpPr>
              <p:cNvPr id="520" name="Rectangle 371"/>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21" name="Rectangle 370"/>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56" name="Group 366"/>
            <p:cNvGrpSpPr>
              <a:grpSpLocks/>
            </p:cNvGrpSpPr>
            <p:nvPr/>
          </p:nvGrpSpPr>
          <p:grpSpPr bwMode="auto">
            <a:xfrm>
              <a:off x="6491628" y="5757734"/>
              <a:ext cx="459275" cy="354143"/>
              <a:chOff x="8289" y="14760"/>
              <a:chExt cx="466" cy="388"/>
            </a:xfrm>
          </p:grpSpPr>
          <p:sp>
            <p:nvSpPr>
              <p:cNvPr id="518" name="Rectangle 368"/>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19" name="Rectangle 367"/>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57" name="Group 363"/>
            <p:cNvGrpSpPr>
              <a:grpSpLocks/>
            </p:cNvGrpSpPr>
            <p:nvPr/>
          </p:nvGrpSpPr>
          <p:grpSpPr bwMode="auto">
            <a:xfrm>
              <a:off x="6491628" y="5403590"/>
              <a:ext cx="459275" cy="354143"/>
              <a:chOff x="8289" y="14372"/>
              <a:chExt cx="466" cy="388"/>
            </a:xfrm>
          </p:grpSpPr>
          <p:sp>
            <p:nvSpPr>
              <p:cNvPr id="516" name="Rectangle 365"/>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17" name="Rectangle 364"/>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58" name="Group 360"/>
            <p:cNvGrpSpPr>
              <a:grpSpLocks/>
            </p:cNvGrpSpPr>
            <p:nvPr/>
          </p:nvGrpSpPr>
          <p:grpSpPr bwMode="auto">
            <a:xfrm>
              <a:off x="6491628" y="5757734"/>
              <a:ext cx="459275" cy="354143"/>
              <a:chOff x="8289" y="14760"/>
              <a:chExt cx="466" cy="388"/>
            </a:xfrm>
          </p:grpSpPr>
          <p:sp>
            <p:nvSpPr>
              <p:cNvPr id="514" name="Rectangle 362"/>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15" name="Rectangle 361"/>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59" name="Rectangle 359"/>
            <p:cNvSpPr>
              <a:spLocks noChangeArrowheads="1"/>
            </p:cNvSpPr>
            <p:nvPr/>
          </p:nvSpPr>
          <p:spPr bwMode="auto">
            <a:xfrm>
              <a:off x="6637968" y="5742217"/>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60" name="Group 356"/>
            <p:cNvGrpSpPr>
              <a:grpSpLocks/>
            </p:cNvGrpSpPr>
            <p:nvPr/>
          </p:nvGrpSpPr>
          <p:grpSpPr bwMode="auto">
            <a:xfrm>
              <a:off x="6491628" y="5403590"/>
              <a:ext cx="459275" cy="354143"/>
              <a:chOff x="8289" y="14372"/>
              <a:chExt cx="466" cy="388"/>
            </a:xfrm>
          </p:grpSpPr>
          <p:sp>
            <p:nvSpPr>
              <p:cNvPr id="512" name="Rectangle 358"/>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13" name="Rectangle 357"/>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61" name="Group 353"/>
            <p:cNvGrpSpPr>
              <a:grpSpLocks/>
            </p:cNvGrpSpPr>
            <p:nvPr/>
          </p:nvGrpSpPr>
          <p:grpSpPr bwMode="auto">
            <a:xfrm>
              <a:off x="6491628" y="5403590"/>
              <a:ext cx="459275" cy="354143"/>
              <a:chOff x="8289" y="14372"/>
              <a:chExt cx="466" cy="388"/>
            </a:xfrm>
          </p:grpSpPr>
          <p:sp>
            <p:nvSpPr>
              <p:cNvPr id="510" name="Rectangle 355"/>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11" name="Rectangle 354"/>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62" name="Rectangle 352"/>
            <p:cNvSpPr>
              <a:spLocks noChangeArrowheads="1"/>
            </p:cNvSpPr>
            <p:nvPr/>
          </p:nvSpPr>
          <p:spPr bwMode="auto">
            <a:xfrm>
              <a:off x="6675515"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63" name="Group 349"/>
            <p:cNvGrpSpPr>
              <a:grpSpLocks/>
            </p:cNvGrpSpPr>
            <p:nvPr/>
          </p:nvGrpSpPr>
          <p:grpSpPr bwMode="auto">
            <a:xfrm>
              <a:off x="6989340" y="5403590"/>
              <a:ext cx="460260" cy="354143"/>
              <a:chOff x="8794" y="14372"/>
              <a:chExt cx="467" cy="388"/>
            </a:xfrm>
          </p:grpSpPr>
          <p:sp>
            <p:nvSpPr>
              <p:cNvPr id="508" name="Rectangle 351"/>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09" name="Rectangle 350"/>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64" name="Group 346"/>
            <p:cNvGrpSpPr>
              <a:grpSpLocks/>
            </p:cNvGrpSpPr>
            <p:nvPr/>
          </p:nvGrpSpPr>
          <p:grpSpPr bwMode="auto">
            <a:xfrm>
              <a:off x="6989340" y="5757734"/>
              <a:ext cx="460260" cy="354143"/>
              <a:chOff x="8794" y="14760"/>
              <a:chExt cx="467" cy="388"/>
            </a:xfrm>
          </p:grpSpPr>
          <p:sp>
            <p:nvSpPr>
              <p:cNvPr id="506" name="Rectangle 348"/>
              <p:cNvSpPr>
                <a:spLocks noChangeArrowheads="1"/>
              </p:cNvSpPr>
              <p:nvPr/>
            </p:nvSpPr>
            <p:spPr bwMode="auto">
              <a:xfrm>
                <a:off x="8794"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07" name="Rectangle 347"/>
              <p:cNvSpPr>
                <a:spLocks noChangeArrowheads="1"/>
              </p:cNvSpPr>
              <p:nvPr/>
            </p:nvSpPr>
            <p:spPr bwMode="auto">
              <a:xfrm>
                <a:off x="8794"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65" name="Rectangle 345"/>
            <p:cNvSpPr>
              <a:spLocks noChangeArrowheads="1"/>
            </p:cNvSpPr>
            <p:nvPr/>
          </p:nvSpPr>
          <p:spPr bwMode="auto">
            <a:xfrm>
              <a:off x="7172241"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66" name="Group 342"/>
            <p:cNvGrpSpPr>
              <a:grpSpLocks/>
            </p:cNvGrpSpPr>
            <p:nvPr/>
          </p:nvGrpSpPr>
          <p:grpSpPr bwMode="auto">
            <a:xfrm>
              <a:off x="6989340" y="5403590"/>
              <a:ext cx="460260" cy="354143"/>
              <a:chOff x="8794" y="14372"/>
              <a:chExt cx="467" cy="388"/>
            </a:xfrm>
          </p:grpSpPr>
          <p:sp>
            <p:nvSpPr>
              <p:cNvPr id="504" name="Rectangle 344"/>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05" name="Rectangle 343"/>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67" name="Group 339"/>
            <p:cNvGrpSpPr>
              <a:grpSpLocks/>
            </p:cNvGrpSpPr>
            <p:nvPr/>
          </p:nvGrpSpPr>
          <p:grpSpPr bwMode="auto">
            <a:xfrm>
              <a:off x="6989340" y="5403590"/>
              <a:ext cx="460260" cy="354143"/>
              <a:chOff x="8794" y="14372"/>
              <a:chExt cx="467" cy="388"/>
            </a:xfrm>
          </p:grpSpPr>
          <p:sp>
            <p:nvSpPr>
              <p:cNvPr id="502" name="Rectangle 341"/>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03" name="Rectangle 340"/>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68" name="Rectangle 338"/>
            <p:cNvSpPr>
              <a:spLocks noChangeArrowheads="1"/>
            </p:cNvSpPr>
            <p:nvPr/>
          </p:nvSpPr>
          <p:spPr bwMode="auto">
            <a:xfrm>
              <a:off x="7172241"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69" name="Group 335"/>
            <p:cNvGrpSpPr>
              <a:grpSpLocks/>
            </p:cNvGrpSpPr>
            <p:nvPr/>
          </p:nvGrpSpPr>
          <p:grpSpPr bwMode="auto">
            <a:xfrm>
              <a:off x="2044743" y="5757734"/>
              <a:ext cx="459275" cy="354143"/>
              <a:chOff x="3777" y="14760"/>
              <a:chExt cx="466" cy="388"/>
            </a:xfrm>
          </p:grpSpPr>
          <p:sp>
            <p:nvSpPr>
              <p:cNvPr id="500" name="Rectangle 337"/>
              <p:cNvSpPr>
                <a:spLocks noChangeArrowheads="1"/>
              </p:cNvSpPr>
              <p:nvPr/>
            </p:nvSpPr>
            <p:spPr bwMode="auto">
              <a:xfrm>
                <a:off x="3777"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01" name="Rectangle 336"/>
              <p:cNvSpPr>
                <a:spLocks noChangeArrowheads="1"/>
              </p:cNvSpPr>
              <p:nvPr/>
            </p:nvSpPr>
            <p:spPr bwMode="auto">
              <a:xfrm>
                <a:off x="3777"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70" name="Rectangle 334"/>
            <p:cNvSpPr>
              <a:spLocks noChangeArrowheads="1"/>
            </p:cNvSpPr>
            <p:nvPr/>
          </p:nvSpPr>
          <p:spPr bwMode="auto">
            <a:xfrm>
              <a:off x="2203046" y="5765036"/>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71" name="Group 331"/>
            <p:cNvGrpSpPr>
              <a:grpSpLocks/>
            </p:cNvGrpSpPr>
            <p:nvPr/>
          </p:nvGrpSpPr>
          <p:grpSpPr bwMode="auto">
            <a:xfrm>
              <a:off x="2044743" y="5403590"/>
              <a:ext cx="459275" cy="354143"/>
              <a:chOff x="3777" y="14372"/>
              <a:chExt cx="466" cy="388"/>
            </a:xfrm>
          </p:grpSpPr>
          <p:sp>
            <p:nvSpPr>
              <p:cNvPr id="498" name="Rectangle 333"/>
              <p:cNvSpPr>
                <a:spLocks noChangeArrowheads="1"/>
              </p:cNvSpPr>
              <p:nvPr/>
            </p:nvSpPr>
            <p:spPr bwMode="auto">
              <a:xfrm>
                <a:off x="3777"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99" name="Rectangle 332"/>
              <p:cNvSpPr>
                <a:spLocks noChangeArrowheads="1"/>
              </p:cNvSpPr>
              <p:nvPr/>
            </p:nvSpPr>
            <p:spPr bwMode="auto">
              <a:xfrm>
                <a:off x="3777"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72" name="Rectangle 330"/>
            <p:cNvSpPr>
              <a:spLocks noChangeArrowheads="1"/>
            </p:cNvSpPr>
            <p:nvPr/>
          </p:nvSpPr>
          <p:spPr bwMode="auto">
            <a:xfrm>
              <a:off x="2228630"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73" name="Group 327"/>
            <p:cNvGrpSpPr>
              <a:grpSpLocks/>
            </p:cNvGrpSpPr>
            <p:nvPr/>
          </p:nvGrpSpPr>
          <p:grpSpPr bwMode="auto">
            <a:xfrm>
              <a:off x="1584483" y="5403590"/>
              <a:ext cx="460260" cy="354143"/>
              <a:chOff x="3310" y="14372"/>
              <a:chExt cx="467" cy="388"/>
            </a:xfrm>
          </p:grpSpPr>
          <p:sp>
            <p:nvSpPr>
              <p:cNvPr id="496" name="Rectangle 329"/>
              <p:cNvSpPr>
                <a:spLocks noChangeArrowheads="1"/>
              </p:cNvSpPr>
              <p:nvPr/>
            </p:nvSpPr>
            <p:spPr bwMode="auto">
              <a:xfrm>
                <a:off x="331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97" name="Rectangle 328"/>
              <p:cNvSpPr>
                <a:spLocks noChangeArrowheads="1"/>
              </p:cNvSpPr>
              <p:nvPr/>
            </p:nvSpPr>
            <p:spPr bwMode="auto">
              <a:xfrm>
                <a:off x="331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74" name="Rectangle 326"/>
            <p:cNvSpPr>
              <a:spLocks noChangeArrowheads="1"/>
            </p:cNvSpPr>
            <p:nvPr/>
          </p:nvSpPr>
          <p:spPr bwMode="auto">
            <a:xfrm>
              <a:off x="1757391" y="5433711"/>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75" name="Group 323"/>
            <p:cNvGrpSpPr>
              <a:grpSpLocks/>
            </p:cNvGrpSpPr>
            <p:nvPr/>
          </p:nvGrpSpPr>
          <p:grpSpPr bwMode="auto">
            <a:xfrm>
              <a:off x="1584483" y="5757734"/>
              <a:ext cx="460260" cy="354143"/>
              <a:chOff x="3310" y="14760"/>
              <a:chExt cx="467" cy="388"/>
            </a:xfrm>
          </p:grpSpPr>
          <p:sp>
            <p:nvSpPr>
              <p:cNvPr id="494" name="Rectangle 325"/>
              <p:cNvSpPr>
                <a:spLocks noChangeArrowheads="1"/>
              </p:cNvSpPr>
              <p:nvPr/>
            </p:nvSpPr>
            <p:spPr bwMode="auto">
              <a:xfrm>
                <a:off x="331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95" name="Rectangle 324"/>
              <p:cNvSpPr>
                <a:spLocks noChangeArrowheads="1"/>
              </p:cNvSpPr>
              <p:nvPr/>
            </p:nvSpPr>
            <p:spPr bwMode="auto">
              <a:xfrm>
                <a:off x="331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76" name="Group 320"/>
            <p:cNvGrpSpPr>
              <a:grpSpLocks/>
            </p:cNvGrpSpPr>
            <p:nvPr/>
          </p:nvGrpSpPr>
          <p:grpSpPr bwMode="auto">
            <a:xfrm>
              <a:off x="1584483" y="6111877"/>
              <a:ext cx="460260" cy="355056"/>
              <a:chOff x="3310" y="15148"/>
              <a:chExt cx="467" cy="389"/>
            </a:xfrm>
          </p:grpSpPr>
          <p:sp>
            <p:nvSpPr>
              <p:cNvPr id="492" name="Rectangle 322"/>
              <p:cNvSpPr>
                <a:spLocks noChangeArrowheads="1"/>
              </p:cNvSpPr>
              <p:nvPr/>
            </p:nvSpPr>
            <p:spPr bwMode="auto">
              <a:xfrm>
                <a:off x="3310"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93" name="Rectangle 321"/>
              <p:cNvSpPr>
                <a:spLocks noChangeArrowheads="1"/>
              </p:cNvSpPr>
              <p:nvPr/>
            </p:nvSpPr>
            <p:spPr bwMode="auto">
              <a:xfrm>
                <a:off x="3310"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77" name="Group 317"/>
            <p:cNvGrpSpPr>
              <a:grpSpLocks/>
            </p:cNvGrpSpPr>
            <p:nvPr/>
          </p:nvGrpSpPr>
          <p:grpSpPr bwMode="auto">
            <a:xfrm>
              <a:off x="2044743" y="6111877"/>
              <a:ext cx="459275" cy="355056"/>
              <a:chOff x="3777" y="15148"/>
              <a:chExt cx="466" cy="389"/>
            </a:xfrm>
          </p:grpSpPr>
          <p:sp>
            <p:nvSpPr>
              <p:cNvPr id="490" name="Rectangle 319"/>
              <p:cNvSpPr>
                <a:spLocks noChangeArrowheads="1"/>
              </p:cNvSpPr>
              <p:nvPr/>
            </p:nvSpPr>
            <p:spPr bwMode="auto">
              <a:xfrm>
                <a:off x="3777"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91" name="Rectangle 318"/>
              <p:cNvSpPr>
                <a:spLocks noChangeArrowheads="1"/>
              </p:cNvSpPr>
              <p:nvPr/>
            </p:nvSpPr>
            <p:spPr bwMode="auto">
              <a:xfrm>
                <a:off x="3777"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78" name="Group 314"/>
            <p:cNvGrpSpPr>
              <a:grpSpLocks/>
            </p:cNvGrpSpPr>
            <p:nvPr/>
          </p:nvGrpSpPr>
          <p:grpSpPr bwMode="auto">
            <a:xfrm>
              <a:off x="2504018" y="5403590"/>
              <a:ext cx="460260" cy="354143"/>
              <a:chOff x="4243" y="14372"/>
              <a:chExt cx="467" cy="388"/>
            </a:xfrm>
          </p:grpSpPr>
          <p:sp>
            <p:nvSpPr>
              <p:cNvPr id="488" name="Rectangle 316"/>
              <p:cNvSpPr>
                <a:spLocks noChangeArrowheads="1"/>
              </p:cNvSpPr>
              <p:nvPr/>
            </p:nvSpPr>
            <p:spPr bwMode="auto">
              <a:xfrm>
                <a:off x="424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89" name="Rectangle 315"/>
              <p:cNvSpPr>
                <a:spLocks noChangeArrowheads="1"/>
              </p:cNvSpPr>
              <p:nvPr/>
            </p:nvSpPr>
            <p:spPr bwMode="auto">
              <a:xfrm>
                <a:off x="424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79" name="Group 311"/>
            <p:cNvGrpSpPr>
              <a:grpSpLocks/>
            </p:cNvGrpSpPr>
            <p:nvPr/>
          </p:nvGrpSpPr>
          <p:grpSpPr bwMode="auto">
            <a:xfrm>
              <a:off x="2504018" y="5757734"/>
              <a:ext cx="460260" cy="354143"/>
              <a:chOff x="4243" y="14760"/>
              <a:chExt cx="467" cy="388"/>
            </a:xfrm>
          </p:grpSpPr>
          <p:sp>
            <p:nvSpPr>
              <p:cNvPr id="486" name="Rectangle 313"/>
              <p:cNvSpPr>
                <a:spLocks noChangeArrowheads="1"/>
              </p:cNvSpPr>
              <p:nvPr/>
            </p:nvSpPr>
            <p:spPr bwMode="auto">
              <a:xfrm>
                <a:off x="424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87" name="Rectangle 312"/>
              <p:cNvSpPr>
                <a:spLocks noChangeArrowheads="1"/>
              </p:cNvSpPr>
              <p:nvPr/>
            </p:nvSpPr>
            <p:spPr bwMode="auto">
              <a:xfrm>
                <a:off x="424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80" name="Group 308"/>
            <p:cNvGrpSpPr>
              <a:grpSpLocks/>
            </p:cNvGrpSpPr>
            <p:nvPr/>
          </p:nvGrpSpPr>
          <p:grpSpPr bwMode="auto">
            <a:xfrm>
              <a:off x="2504018" y="6111877"/>
              <a:ext cx="460260" cy="355056"/>
              <a:chOff x="4243" y="15148"/>
              <a:chExt cx="467" cy="389"/>
            </a:xfrm>
          </p:grpSpPr>
          <p:sp>
            <p:nvSpPr>
              <p:cNvPr id="484" name="Rectangle 310"/>
              <p:cNvSpPr>
                <a:spLocks noChangeArrowheads="1"/>
              </p:cNvSpPr>
              <p:nvPr/>
            </p:nvSpPr>
            <p:spPr bwMode="auto">
              <a:xfrm>
                <a:off x="424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85" name="Rectangle 309"/>
              <p:cNvSpPr>
                <a:spLocks noChangeArrowheads="1"/>
              </p:cNvSpPr>
              <p:nvPr/>
            </p:nvSpPr>
            <p:spPr bwMode="auto">
              <a:xfrm>
                <a:off x="424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81" name="Rectangle 307"/>
            <p:cNvSpPr>
              <a:spLocks noChangeArrowheads="1"/>
            </p:cNvSpPr>
            <p:nvPr/>
          </p:nvSpPr>
          <p:spPr bwMode="auto">
            <a:xfrm>
              <a:off x="2662321" y="6119179"/>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3</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82" name="Group 304"/>
            <p:cNvGrpSpPr>
              <a:grpSpLocks/>
            </p:cNvGrpSpPr>
            <p:nvPr/>
          </p:nvGrpSpPr>
          <p:grpSpPr bwMode="auto">
            <a:xfrm>
              <a:off x="3002716" y="5403590"/>
              <a:ext cx="460260" cy="354143"/>
              <a:chOff x="4749" y="14372"/>
              <a:chExt cx="467" cy="388"/>
            </a:xfrm>
          </p:grpSpPr>
          <p:sp>
            <p:nvSpPr>
              <p:cNvPr id="482" name="Rectangle 306"/>
              <p:cNvSpPr>
                <a:spLocks noChangeArrowheads="1"/>
              </p:cNvSpPr>
              <p:nvPr/>
            </p:nvSpPr>
            <p:spPr bwMode="auto">
              <a:xfrm>
                <a:off x="4749"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83" name="Rectangle 305"/>
              <p:cNvSpPr>
                <a:spLocks noChangeArrowheads="1"/>
              </p:cNvSpPr>
              <p:nvPr/>
            </p:nvSpPr>
            <p:spPr bwMode="auto">
              <a:xfrm>
                <a:off x="4749"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83" name="Group 301"/>
            <p:cNvGrpSpPr>
              <a:grpSpLocks/>
            </p:cNvGrpSpPr>
            <p:nvPr/>
          </p:nvGrpSpPr>
          <p:grpSpPr bwMode="auto">
            <a:xfrm>
              <a:off x="3002716" y="5757734"/>
              <a:ext cx="460260" cy="354143"/>
              <a:chOff x="4749" y="14760"/>
              <a:chExt cx="467" cy="388"/>
            </a:xfrm>
          </p:grpSpPr>
          <p:sp>
            <p:nvSpPr>
              <p:cNvPr id="480" name="Rectangle 303"/>
              <p:cNvSpPr>
                <a:spLocks noChangeArrowheads="1"/>
              </p:cNvSpPr>
              <p:nvPr/>
            </p:nvSpPr>
            <p:spPr bwMode="auto">
              <a:xfrm>
                <a:off x="4749"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81" name="Rectangle 302"/>
              <p:cNvSpPr>
                <a:spLocks noChangeArrowheads="1"/>
              </p:cNvSpPr>
              <p:nvPr/>
            </p:nvSpPr>
            <p:spPr bwMode="auto">
              <a:xfrm>
                <a:off x="4749"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84" name="Group 298"/>
            <p:cNvGrpSpPr>
              <a:grpSpLocks/>
            </p:cNvGrpSpPr>
            <p:nvPr/>
          </p:nvGrpSpPr>
          <p:grpSpPr bwMode="auto">
            <a:xfrm>
              <a:off x="2964278" y="6111877"/>
              <a:ext cx="537135" cy="355056"/>
              <a:chOff x="4710" y="15148"/>
              <a:chExt cx="545" cy="389"/>
            </a:xfrm>
          </p:grpSpPr>
          <p:sp>
            <p:nvSpPr>
              <p:cNvPr id="478" name="Rectangle 300"/>
              <p:cNvSpPr>
                <a:spLocks noChangeArrowheads="1"/>
              </p:cNvSpPr>
              <p:nvPr/>
            </p:nvSpPr>
            <p:spPr bwMode="auto">
              <a:xfrm>
                <a:off x="4710" y="15148"/>
                <a:ext cx="545"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79" name="Rectangle 299"/>
              <p:cNvSpPr>
                <a:spLocks noChangeArrowheads="1"/>
              </p:cNvSpPr>
              <p:nvPr/>
            </p:nvSpPr>
            <p:spPr bwMode="auto">
              <a:xfrm>
                <a:off x="4710" y="15148"/>
                <a:ext cx="545"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85" name="Rectangle 297"/>
            <p:cNvSpPr>
              <a:spLocks noChangeArrowheads="1"/>
            </p:cNvSpPr>
            <p:nvPr/>
          </p:nvSpPr>
          <p:spPr bwMode="auto">
            <a:xfrm>
              <a:off x="3151027" y="609636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86" name="Group 294"/>
            <p:cNvGrpSpPr>
              <a:grpSpLocks/>
            </p:cNvGrpSpPr>
            <p:nvPr/>
          </p:nvGrpSpPr>
          <p:grpSpPr bwMode="auto">
            <a:xfrm>
              <a:off x="3501413" y="6111877"/>
              <a:ext cx="459275" cy="355056"/>
              <a:chOff x="5255" y="15148"/>
              <a:chExt cx="466" cy="389"/>
            </a:xfrm>
          </p:grpSpPr>
          <p:sp>
            <p:nvSpPr>
              <p:cNvPr id="476" name="Rectangle 296"/>
              <p:cNvSpPr>
                <a:spLocks noChangeArrowheads="1"/>
              </p:cNvSpPr>
              <p:nvPr/>
            </p:nvSpPr>
            <p:spPr bwMode="auto">
              <a:xfrm>
                <a:off x="5255"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77" name="Rectangle 295"/>
              <p:cNvSpPr>
                <a:spLocks noChangeArrowheads="1"/>
              </p:cNvSpPr>
              <p:nvPr/>
            </p:nvSpPr>
            <p:spPr bwMode="auto">
              <a:xfrm>
                <a:off x="5255"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87" name="Rectangle 293"/>
            <p:cNvSpPr>
              <a:spLocks noChangeArrowheads="1"/>
            </p:cNvSpPr>
            <p:nvPr/>
          </p:nvSpPr>
          <p:spPr bwMode="auto">
            <a:xfrm>
              <a:off x="3685300"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88" name="Group 290"/>
            <p:cNvGrpSpPr>
              <a:grpSpLocks/>
            </p:cNvGrpSpPr>
            <p:nvPr/>
          </p:nvGrpSpPr>
          <p:grpSpPr bwMode="auto">
            <a:xfrm>
              <a:off x="3462976" y="5403590"/>
              <a:ext cx="459275" cy="354143"/>
              <a:chOff x="5216" y="14372"/>
              <a:chExt cx="466" cy="388"/>
            </a:xfrm>
          </p:grpSpPr>
          <p:sp>
            <p:nvSpPr>
              <p:cNvPr id="474" name="Rectangle 292"/>
              <p:cNvSpPr>
                <a:spLocks noChangeArrowheads="1"/>
              </p:cNvSpPr>
              <p:nvPr/>
            </p:nvSpPr>
            <p:spPr bwMode="auto">
              <a:xfrm>
                <a:off x="5216"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75" name="Rectangle 291"/>
              <p:cNvSpPr>
                <a:spLocks noChangeArrowheads="1"/>
              </p:cNvSpPr>
              <p:nvPr/>
            </p:nvSpPr>
            <p:spPr bwMode="auto">
              <a:xfrm>
                <a:off x="5216"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89" name="Group 287"/>
            <p:cNvGrpSpPr>
              <a:grpSpLocks/>
            </p:cNvGrpSpPr>
            <p:nvPr/>
          </p:nvGrpSpPr>
          <p:grpSpPr bwMode="auto">
            <a:xfrm>
              <a:off x="3462976" y="5757734"/>
              <a:ext cx="459275" cy="354143"/>
              <a:chOff x="5216" y="14760"/>
              <a:chExt cx="466" cy="388"/>
            </a:xfrm>
          </p:grpSpPr>
          <p:sp>
            <p:nvSpPr>
              <p:cNvPr id="472" name="Rectangle 289"/>
              <p:cNvSpPr>
                <a:spLocks noChangeArrowheads="1"/>
              </p:cNvSpPr>
              <p:nvPr/>
            </p:nvSpPr>
            <p:spPr bwMode="auto">
              <a:xfrm>
                <a:off x="5216"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73" name="Rectangle 288"/>
              <p:cNvSpPr>
                <a:spLocks noChangeArrowheads="1"/>
              </p:cNvSpPr>
              <p:nvPr/>
            </p:nvSpPr>
            <p:spPr bwMode="auto">
              <a:xfrm>
                <a:off x="5216"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90" name="Group 284"/>
            <p:cNvGrpSpPr>
              <a:grpSpLocks/>
            </p:cNvGrpSpPr>
            <p:nvPr/>
          </p:nvGrpSpPr>
          <p:grpSpPr bwMode="auto">
            <a:xfrm>
              <a:off x="3999125" y="5403590"/>
              <a:ext cx="460260" cy="354143"/>
              <a:chOff x="5760" y="14372"/>
              <a:chExt cx="467" cy="388"/>
            </a:xfrm>
          </p:grpSpPr>
          <p:sp>
            <p:nvSpPr>
              <p:cNvPr id="470" name="Rectangle 286"/>
              <p:cNvSpPr>
                <a:spLocks noChangeArrowheads="1"/>
              </p:cNvSpPr>
              <p:nvPr/>
            </p:nvSpPr>
            <p:spPr bwMode="auto">
              <a:xfrm>
                <a:off x="576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71" name="Rectangle 285"/>
              <p:cNvSpPr>
                <a:spLocks noChangeArrowheads="1"/>
              </p:cNvSpPr>
              <p:nvPr/>
            </p:nvSpPr>
            <p:spPr bwMode="auto">
              <a:xfrm>
                <a:off x="576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91" name="Group 281"/>
            <p:cNvGrpSpPr>
              <a:grpSpLocks/>
            </p:cNvGrpSpPr>
            <p:nvPr/>
          </p:nvGrpSpPr>
          <p:grpSpPr bwMode="auto">
            <a:xfrm>
              <a:off x="3999125" y="5757734"/>
              <a:ext cx="460260" cy="354143"/>
              <a:chOff x="5760" y="14760"/>
              <a:chExt cx="467" cy="388"/>
            </a:xfrm>
          </p:grpSpPr>
          <p:sp>
            <p:nvSpPr>
              <p:cNvPr id="468" name="Rectangle 283"/>
              <p:cNvSpPr>
                <a:spLocks noChangeArrowheads="1"/>
              </p:cNvSpPr>
              <p:nvPr/>
            </p:nvSpPr>
            <p:spPr bwMode="auto">
              <a:xfrm>
                <a:off x="576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69" name="Rectangle 282"/>
              <p:cNvSpPr>
                <a:spLocks noChangeArrowheads="1"/>
              </p:cNvSpPr>
              <p:nvPr/>
            </p:nvSpPr>
            <p:spPr bwMode="auto">
              <a:xfrm>
                <a:off x="576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92" name="Group 278"/>
            <p:cNvGrpSpPr>
              <a:grpSpLocks/>
            </p:cNvGrpSpPr>
            <p:nvPr/>
          </p:nvGrpSpPr>
          <p:grpSpPr bwMode="auto">
            <a:xfrm>
              <a:off x="3999125" y="6111877"/>
              <a:ext cx="460260" cy="355056"/>
              <a:chOff x="5760" y="15148"/>
              <a:chExt cx="467" cy="389"/>
            </a:xfrm>
          </p:grpSpPr>
          <p:sp>
            <p:nvSpPr>
              <p:cNvPr id="466" name="Rectangle 280"/>
              <p:cNvSpPr>
                <a:spLocks noChangeArrowheads="1"/>
              </p:cNvSpPr>
              <p:nvPr/>
            </p:nvSpPr>
            <p:spPr bwMode="auto">
              <a:xfrm>
                <a:off x="5760"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67" name="Rectangle 279"/>
              <p:cNvSpPr>
                <a:spLocks noChangeArrowheads="1"/>
              </p:cNvSpPr>
              <p:nvPr/>
            </p:nvSpPr>
            <p:spPr bwMode="auto">
              <a:xfrm>
                <a:off x="5760"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93" name="Rectangle 277"/>
            <p:cNvSpPr>
              <a:spLocks noChangeArrowheads="1"/>
            </p:cNvSpPr>
            <p:nvPr/>
          </p:nvSpPr>
          <p:spPr bwMode="auto">
            <a:xfrm>
              <a:off x="4183505" y="616755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94" name="Group 274"/>
            <p:cNvGrpSpPr>
              <a:grpSpLocks/>
            </p:cNvGrpSpPr>
            <p:nvPr/>
          </p:nvGrpSpPr>
          <p:grpSpPr bwMode="auto">
            <a:xfrm>
              <a:off x="4497823" y="5403590"/>
              <a:ext cx="460260" cy="354143"/>
              <a:chOff x="6266" y="14372"/>
              <a:chExt cx="467" cy="388"/>
            </a:xfrm>
          </p:grpSpPr>
          <p:sp>
            <p:nvSpPr>
              <p:cNvPr id="464" name="Rectangle 276"/>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65" name="Rectangle 275"/>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95" name="Group 271"/>
            <p:cNvGrpSpPr>
              <a:grpSpLocks/>
            </p:cNvGrpSpPr>
            <p:nvPr/>
          </p:nvGrpSpPr>
          <p:grpSpPr bwMode="auto">
            <a:xfrm>
              <a:off x="4497823" y="5757734"/>
              <a:ext cx="460260" cy="354143"/>
              <a:chOff x="6266" y="14760"/>
              <a:chExt cx="467" cy="388"/>
            </a:xfrm>
          </p:grpSpPr>
          <p:sp>
            <p:nvSpPr>
              <p:cNvPr id="462" name="Rectangle 273"/>
              <p:cNvSpPr>
                <a:spLocks noChangeArrowheads="1"/>
              </p:cNvSpPr>
              <p:nvPr/>
            </p:nvSpPr>
            <p:spPr bwMode="auto">
              <a:xfrm>
                <a:off x="6266"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63" name="Rectangle 272"/>
              <p:cNvSpPr>
                <a:spLocks noChangeArrowheads="1"/>
              </p:cNvSpPr>
              <p:nvPr/>
            </p:nvSpPr>
            <p:spPr bwMode="auto">
              <a:xfrm>
                <a:off x="6266"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96" name="Group 268"/>
            <p:cNvGrpSpPr>
              <a:grpSpLocks/>
            </p:cNvGrpSpPr>
            <p:nvPr/>
          </p:nvGrpSpPr>
          <p:grpSpPr bwMode="auto">
            <a:xfrm>
              <a:off x="4497823" y="6111877"/>
              <a:ext cx="460260" cy="355056"/>
              <a:chOff x="6266" y="15148"/>
              <a:chExt cx="467" cy="389"/>
            </a:xfrm>
          </p:grpSpPr>
          <p:sp>
            <p:nvSpPr>
              <p:cNvPr id="460" name="Rectangle 270"/>
              <p:cNvSpPr>
                <a:spLocks noChangeArrowheads="1"/>
              </p:cNvSpPr>
              <p:nvPr/>
            </p:nvSpPr>
            <p:spPr bwMode="auto">
              <a:xfrm>
                <a:off x="6266"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61" name="Rectangle 269"/>
              <p:cNvSpPr>
                <a:spLocks noChangeArrowheads="1"/>
              </p:cNvSpPr>
              <p:nvPr/>
            </p:nvSpPr>
            <p:spPr bwMode="auto">
              <a:xfrm>
                <a:off x="6266"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197" name="Rectangle 267"/>
            <p:cNvSpPr>
              <a:spLocks noChangeArrowheads="1"/>
            </p:cNvSpPr>
            <p:nvPr/>
          </p:nvSpPr>
          <p:spPr bwMode="auto">
            <a:xfrm>
              <a:off x="4656126" y="6119179"/>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198" name="Group 264"/>
            <p:cNvGrpSpPr>
              <a:grpSpLocks/>
            </p:cNvGrpSpPr>
            <p:nvPr/>
          </p:nvGrpSpPr>
          <p:grpSpPr bwMode="auto">
            <a:xfrm>
              <a:off x="4996521" y="5403590"/>
              <a:ext cx="459275" cy="354143"/>
              <a:chOff x="6772" y="14372"/>
              <a:chExt cx="466" cy="388"/>
            </a:xfrm>
          </p:grpSpPr>
          <p:sp>
            <p:nvSpPr>
              <p:cNvPr id="458" name="Rectangle 266"/>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9" name="Rectangle 265"/>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199" name="Group 261"/>
            <p:cNvGrpSpPr>
              <a:grpSpLocks/>
            </p:cNvGrpSpPr>
            <p:nvPr/>
          </p:nvGrpSpPr>
          <p:grpSpPr bwMode="auto">
            <a:xfrm>
              <a:off x="4996521" y="5757734"/>
              <a:ext cx="459275" cy="354143"/>
              <a:chOff x="6772" y="14760"/>
              <a:chExt cx="466" cy="388"/>
            </a:xfrm>
          </p:grpSpPr>
          <p:sp>
            <p:nvSpPr>
              <p:cNvPr id="456" name="Rectangle 263"/>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7" name="Rectangle 262"/>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00" name="Group 258"/>
            <p:cNvGrpSpPr>
              <a:grpSpLocks/>
            </p:cNvGrpSpPr>
            <p:nvPr/>
          </p:nvGrpSpPr>
          <p:grpSpPr bwMode="auto">
            <a:xfrm>
              <a:off x="4996521" y="6111877"/>
              <a:ext cx="459275" cy="355056"/>
              <a:chOff x="6772" y="15148"/>
              <a:chExt cx="466" cy="389"/>
            </a:xfrm>
          </p:grpSpPr>
          <p:sp>
            <p:nvSpPr>
              <p:cNvPr id="454" name="Rectangle 260"/>
              <p:cNvSpPr>
                <a:spLocks noChangeArrowheads="1"/>
              </p:cNvSpPr>
              <p:nvPr/>
            </p:nvSpPr>
            <p:spPr bwMode="auto">
              <a:xfrm>
                <a:off x="6772"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5" name="Rectangle 259"/>
              <p:cNvSpPr>
                <a:spLocks noChangeArrowheads="1"/>
              </p:cNvSpPr>
              <p:nvPr/>
            </p:nvSpPr>
            <p:spPr bwMode="auto">
              <a:xfrm>
                <a:off x="6772"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01" name="Group 255"/>
            <p:cNvGrpSpPr>
              <a:grpSpLocks/>
            </p:cNvGrpSpPr>
            <p:nvPr/>
          </p:nvGrpSpPr>
          <p:grpSpPr bwMode="auto">
            <a:xfrm>
              <a:off x="5494233" y="5403590"/>
              <a:ext cx="460260" cy="354143"/>
              <a:chOff x="7277" y="14372"/>
              <a:chExt cx="467" cy="388"/>
            </a:xfrm>
          </p:grpSpPr>
          <p:sp>
            <p:nvSpPr>
              <p:cNvPr id="452" name="Rectangle 257"/>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3" name="Rectangle 256"/>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02" name="Group 252"/>
            <p:cNvGrpSpPr>
              <a:grpSpLocks/>
            </p:cNvGrpSpPr>
            <p:nvPr/>
          </p:nvGrpSpPr>
          <p:grpSpPr bwMode="auto">
            <a:xfrm>
              <a:off x="5494233" y="5757734"/>
              <a:ext cx="460260" cy="354143"/>
              <a:chOff x="7277" y="14760"/>
              <a:chExt cx="467" cy="388"/>
            </a:xfrm>
          </p:grpSpPr>
          <p:sp>
            <p:nvSpPr>
              <p:cNvPr id="450" name="Rectangle 254"/>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1" name="Rectangle 253"/>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03" name="Group 249"/>
            <p:cNvGrpSpPr>
              <a:grpSpLocks/>
            </p:cNvGrpSpPr>
            <p:nvPr/>
          </p:nvGrpSpPr>
          <p:grpSpPr bwMode="auto">
            <a:xfrm>
              <a:off x="5494233" y="6111877"/>
              <a:ext cx="460260" cy="355056"/>
              <a:chOff x="7277" y="15148"/>
              <a:chExt cx="467" cy="389"/>
            </a:xfrm>
          </p:grpSpPr>
          <p:sp>
            <p:nvSpPr>
              <p:cNvPr id="448" name="Rectangle 251"/>
              <p:cNvSpPr>
                <a:spLocks noChangeArrowheads="1"/>
              </p:cNvSpPr>
              <p:nvPr/>
            </p:nvSpPr>
            <p:spPr bwMode="auto">
              <a:xfrm>
                <a:off x="7277"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9" name="Rectangle 250"/>
              <p:cNvSpPr>
                <a:spLocks noChangeArrowheads="1"/>
              </p:cNvSpPr>
              <p:nvPr/>
            </p:nvSpPr>
            <p:spPr bwMode="auto">
              <a:xfrm>
                <a:off x="7277"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04" name="Rectangle 248"/>
            <p:cNvSpPr>
              <a:spLocks noChangeArrowheads="1"/>
            </p:cNvSpPr>
            <p:nvPr/>
          </p:nvSpPr>
          <p:spPr bwMode="auto">
            <a:xfrm>
              <a:off x="5679105"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05" name="Group 245"/>
            <p:cNvGrpSpPr>
              <a:grpSpLocks/>
            </p:cNvGrpSpPr>
            <p:nvPr/>
          </p:nvGrpSpPr>
          <p:grpSpPr bwMode="auto">
            <a:xfrm>
              <a:off x="5992930" y="5403590"/>
              <a:ext cx="460260" cy="354143"/>
              <a:chOff x="7783" y="14372"/>
              <a:chExt cx="467" cy="388"/>
            </a:xfrm>
          </p:grpSpPr>
          <p:sp>
            <p:nvSpPr>
              <p:cNvPr id="446" name="Rectangle 247"/>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7" name="Rectangle 246"/>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06" name="Group 242"/>
            <p:cNvGrpSpPr>
              <a:grpSpLocks/>
            </p:cNvGrpSpPr>
            <p:nvPr/>
          </p:nvGrpSpPr>
          <p:grpSpPr bwMode="auto">
            <a:xfrm>
              <a:off x="5992930" y="5757734"/>
              <a:ext cx="460260" cy="354143"/>
              <a:chOff x="7783" y="14760"/>
              <a:chExt cx="467" cy="388"/>
            </a:xfrm>
          </p:grpSpPr>
          <p:sp>
            <p:nvSpPr>
              <p:cNvPr id="444" name="Rectangle 244"/>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5" name="Rectangle 243"/>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07" name="Group 239"/>
            <p:cNvGrpSpPr>
              <a:grpSpLocks/>
            </p:cNvGrpSpPr>
            <p:nvPr/>
          </p:nvGrpSpPr>
          <p:grpSpPr bwMode="auto">
            <a:xfrm>
              <a:off x="5992930" y="6111877"/>
              <a:ext cx="460260" cy="355056"/>
              <a:chOff x="7783" y="15148"/>
              <a:chExt cx="467" cy="389"/>
            </a:xfrm>
          </p:grpSpPr>
          <p:sp>
            <p:nvSpPr>
              <p:cNvPr id="442" name="Rectangle 241"/>
              <p:cNvSpPr>
                <a:spLocks noChangeArrowheads="1"/>
              </p:cNvSpPr>
              <p:nvPr/>
            </p:nvSpPr>
            <p:spPr bwMode="auto">
              <a:xfrm>
                <a:off x="778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3" name="Rectangle 240"/>
              <p:cNvSpPr>
                <a:spLocks noChangeArrowheads="1"/>
              </p:cNvSpPr>
              <p:nvPr/>
            </p:nvSpPr>
            <p:spPr bwMode="auto">
              <a:xfrm>
                <a:off x="778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08" name="Group 236"/>
            <p:cNvGrpSpPr>
              <a:grpSpLocks/>
            </p:cNvGrpSpPr>
            <p:nvPr/>
          </p:nvGrpSpPr>
          <p:grpSpPr bwMode="auto">
            <a:xfrm>
              <a:off x="6491628" y="5403590"/>
              <a:ext cx="459275" cy="354143"/>
              <a:chOff x="8289" y="14372"/>
              <a:chExt cx="466" cy="388"/>
            </a:xfrm>
          </p:grpSpPr>
          <p:sp>
            <p:nvSpPr>
              <p:cNvPr id="440" name="Rectangle 238"/>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1" name="Rectangle 237"/>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09" name="Group 233"/>
            <p:cNvGrpSpPr>
              <a:grpSpLocks/>
            </p:cNvGrpSpPr>
            <p:nvPr/>
          </p:nvGrpSpPr>
          <p:grpSpPr bwMode="auto">
            <a:xfrm>
              <a:off x="6491628" y="5757734"/>
              <a:ext cx="459275" cy="354143"/>
              <a:chOff x="8289" y="14760"/>
              <a:chExt cx="466" cy="388"/>
            </a:xfrm>
          </p:grpSpPr>
          <p:sp>
            <p:nvSpPr>
              <p:cNvPr id="438" name="Rectangle 235"/>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9" name="Rectangle 234"/>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10" name="Group 230"/>
            <p:cNvGrpSpPr>
              <a:grpSpLocks/>
            </p:cNvGrpSpPr>
            <p:nvPr/>
          </p:nvGrpSpPr>
          <p:grpSpPr bwMode="auto">
            <a:xfrm>
              <a:off x="6491628" y="6111877"/>
              <a:ext cx="459275" cy="355056"/>
              <a:chOff x="8289" y="15148"/>
              <a:chExt cx="466" cy="389"/>
            </a:xfrm>
          </p:grpSpPr>
          <p:sp>
            <p:nvSpPr>
              <p:cNvPr id="436" name="Rectangle 232"/>
              <p:cNvSpPr>
                <a:spLocks noChangeArrowheads="1"/>
              </p:cNvSpPr>
              <p:nvPr/>
            </p:nvSpPr>
            <p:spPr bwMode="auto">
              <a:xfrm>
                <a:off x="8289"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7" name="Rectangle 231"/>
              <p:cNvSpPr>
                <a:spLocks noChangeArrowheads="1"/>
              </p:cNvSpPr>
              <p:nvPr/>
            </p:nvSpPr>
            <p:spPr bwMode="auto">
              <a:xfrm>
                <a:off x="8289"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11" name="Rectangle 229"/>
            <p:cNvSpPr>
              <a:spLocks noChangeArrowheads="1"/>
            </p:cNvSpPr>
            <p:nvPr/>
          </p:nvSpPr>
          <p:spPr bwMode="auto">
            <a:xfrm>
              <a:off x="6675515"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12" name="Group 226"/>
            <p:cNvGrpSpPr>
              <a:grpSpLocks/>
            </p:cNvGrpSpPr>
            <p:nvPr/>
          </p:nvGrpSpPr>
          <p:grpSpPr bwMode="auto">
            <a:xfrm>
              <a:off x="6989340" y="5403590"/>
              <a:ext cx="460260" cy="354143"/>
              <a:chOff x="8794" y="14372"/>
              <a:chExt cx="467" cy="388"/>
            </a:xfrm>
          </p:grpSpPr>
          <p:sp>
            <p:nvSpPr>
              <p:cNvPr id="434" name="Rectangle 228"/>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5" name="Rectangle 227"/>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13" name="Group 223"/>
            <p:cNvGrpSpPr>
              <a:grpSpLocks/>
            </p:cNvGrpSpPr>
            <p:nvPr/>
          </p:nvGrpSpPr>
          <p:grpSpPr bwMode="auto">
            <a:xfrm>
              <a:off x="6989340" y="5757734"/>
              <a:ext cx="460260" cy="354143"/>
              <a:chOff x="8794" y="14760"/>
              <a:chExt cx="467" cy="388"/>
            </a:xfrm>
          </p:grpSpPr>
          <p:sp>
            <p:nvSpPr>
              <p:cNvPr id="432" name="Rectangle 225"/>
              <p:cNvSpPr>
                <a:spLocks noChangeArrowheads="1"/>
              </p:cNvSpPr>
              <p:nvPr/>
            </p:nvSpPr>
            <p:spPr bwMode="auto">
              <a:xfrm>
                <a:off x="8794"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3" name="Rectangle 224"/>
              <p:cNvSpPr>
                <a:spLocks noChangeArrowheads="1"/>
              </p:cNvSpPr>
              <p:nvPr/>
            </p:nvSpPr>
            <p:spPr bwMode="auto">
              <a:xfrm>
                <a:off x="8794"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14" name="Group 220"/>
            <p:cNvGrpSpPr>
              <a:grpSpLocks/>
            </p:cNvGrpSpPr>
            <p:nvPr/>
          </p:nvGrpSpPr>
          <p:grpSpPr bwMode="auto">
            <a:xfrm>
              <a:off x="6989340" y="6111877"/>
              <a:ext cx="460260" cy="355056"/>
              <a:chOff x="8794" y="15148"/>
              <a:chExt cx="467" cy="389"/>
            </a:xfrm>
          </p:grpSpPr>
          <p:sp>
            <p:nvSpPr>
              <p:cNvPr id="430" name="Rectangle 222"/>
              <p:cNvSpPr>
                <a:spLocks noChangeArrowheads="1"/>
              </p:cNvSpPr>
              <p:nvPr/>
            </p:nvSpPr>
            <p:spPr bwMode="auto">
              <a:xfrm>
                <a:off x="8794"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1" name="Rectangle 221"/>
              <p:cNvSpPr>
                <a:spLocks noChangeArrowheads="1"/>
              </p:cNvSpPr>
              <p:nvPr/>
            </p:nvSpPr>
            <p:spPr bwMode="auto">
              <a:xfrm>
                <a:off x="8794"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15" name="Rectangle 219"/>
            <p:cNvSpPr>
              <a:spLocks noChangeArrowheads="1"/>
            </p:cNvSpPr>
            <p:nvPr/>
          </p:nvSpPr>
          <p:spPr bwMode="auto">
            <a:xfrm>
              <a:off x="7172241"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16" name="Group 216"/>
            <p:cNvGrpSpPr>
              <a:grpSpLocks/>
            </p:cNvGrpSpPr>
            <p:nvPr/>
          </p:nvGrpSpPr>
          <p:grpSpPr bwMode="auto">
            <a:xfrm>
              <a:off x="2504018" y="5403590"/>
              <a:ext cx="460260" cy="354143"/>
              <a:chOff x="4243" y="14372"/>
              <a:chExt cx="467" cy="388"/>
            </a:xfrm>
          </p:grpSpPr>
          <p:sp>
            <p:nvSpPr>
              <p:cNvPr id="428" name="Rectangle 218"/>
              <p:cNvSpPr>
                <a:spLocks noChangeArrowheads="1"/>
              </p:cNvSpPr>
              <p:nvPr/>
            </p:nvSpPr>
            <p:spPr bwMode="auto">
              <a:xfrm>
                <a:off x="424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9" name="Rectangle 217"/>
              <p:cNvSpPr>
                <a:spLocks noChangeArrowheads="1"/>
              </p:cNvSpPr>
              <p:nvPr/>
            </p:nvSpPr>
            <p:spPr bwMode="auto">
              <a:xfrm>
                <a:off x="424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17" name="Rectangle 215"/>
            <p:cNvSpPr>
              <a:spLocks noChangeArrowheads="1"/>
            </p:cNvSpPr>
            <p:nvPr/>
          </p:nvSpPr>
          <p:spPr bwMode="auto">
            <a:xfrm>
              <a:off x="2688890"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18" name="Group 212"/>
            <p:cNvGrpSpPr>
              <a:grpSpLocks/>
            </p:cNvGrpSpPr>
            <p:nvPr/>
          </p:nvGrpSpPr>
          <p:grpSpPr bwMode="auto">
            <a:xfrm>
              <a:off x="2504018" y="5757734"/>
              <a:ext cx="460260" cy="354143"/>
              <a:chOff x="4243" y="14760"/>
              <a:chExt cx="467" cy="388"/>
            </a:xfrm>
          </p:grpSpPr>
          <p:sp>
            <p:nvSpPr>
              <p:cNvPr id="426" name="Rectangle 214"/>
              <p:cNvSpPr>
                <a:spLocks noChangeArrowheads="1"/>
              </p:cNvSpPr>
              <p:nvPr/>
            </p:nvSpPr>
            <p:spPr bwMode="auto">
              <a:xfrm>
                <a:off x="424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7" name="Rectangle 213"/>
              <p:cNvSpPr>
                <a:spLocks noChangeArrowheads="1"/>
              </p:cNvSpPr>
              <p:nvPr/>
            </p:nvSpPr>
            <p:spPr bwMode="auto">
              <a:xfrm>
                <a:off x="424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19" name="Rectangle 211"/>
            <p:cNvSpPr>
              <a:spLocks noChangeArrowheads="1"/>
            </p:cNvSpPr>
            <p:nvPr/>
          </p:nvSpPr>
          <p:spPr bwMode="auto">
            <a:xfrm>
              <a:off x="2688890"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20" name="Group 208"/>
            <p:cNvGrpSpPr>
              <a:grpSpLocks/>
            </p:cNvGrpSpPr>
            <p:nvPr/>
          </p:nvGrpSpPr>
          <p:grpSpPr bwMode="auto">
            <a:xfrm>
              <a:off x="2964278" y="5403590"/>
              <a:ext cx="537135" cy="354143"/>
              <a:chOff x="4710" y="14372"/>
              <a:chExt cx="545" cy="388"/>
            </a:xfrm>
          </p:grpSpPr>
          <p:sp>
            <p:nvSpPr>
              <p:cNvPr id="424" name="Rectangle 210"/>
              <p:cNvSpPr>
                <a:spLocks noChangeArrowheads="1"/>
              </p:cNvSpPr>
              <p:nvPr/>
            </p:nvSpPr>
            <p:spPr bwMode="auto">
              <a:xfrm>
                <a:off x="4710" y="14372"/>
                <a:ext cx="545"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5" name="Rectangle 209"/>
              <p:cNvSpPr>
                <a:spLocks noChangeArrowheads="1"/>
              </p:cNvSpPr>
              <p:nvPr/>
            </p:nvSpPr>
            <p:spPr bwMode="auto">
              <a:xfrm>
                <a:off x="4710" y="14372"/>
                <a:ext cx="545"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21" name="Rectangle 207"/>
            <p:cNvSpPr>
              <a:spLocks noChangeArrowheads="1"/>
            </p:cNvSpPr>
            <p:nvPr/>
          </p:nvSpPr>
          <p:spPr bwMode="auto">
            <a:xfrm>
              <a:off x="3185617"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22" name="Group 204"/>
            <p:cNvGrpSpPr>
              <a:grpSpLocks/>
            </p:cNvGrpSpPr>
            <p:nvPr/>
          </p:nvGrpSpPr>
          <p:grpSpPr bwMode="auto">
            <a:xfrm>
              <a:off x="2964278" y="5757734"/>
              <a:ext cx="537135" cy="354143"/>
              <a:chOff x="4710" y="14760"/>
              <a:chExt cx="545" cy="388"/>
            </a:xfrm>
          </p:grpSpPr>
          <p:sp>
            <p:nvSpPr>
              <p:cNvPr id="422" name="Rectangle 206"/>
              <p:cNvSpPr>
                <a:spLocks noChangeArrowheads="1"/>
              </p:cNvSpPr>
              <p:nvPr/>
            </p:nvSpPr>
            <p:spPr bwMode="auto">
              <a:xfrm>
                <a:off x="4710" y="14760"/>
                <a:ext cx="545"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3" name="Rectangle 205"/>
              <p:cNvSpPr>
                <a:spLocks noChangeArrowheads="1"/>
              </p:cNvSpPr>
              <p:nvPr/>
            </p:nvSpPr>
            <p:spPr bwMode="auto">
              <a:xfrm>
                <a:off x="4710" y="14760"/>
                <a:ext cx="545"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23" name="Rectangle 203"/>
            <p:cNvSpPr>
              <a:spLocks noChangeArrowheads="1"/>
            </p:cNvSpPr>
            <p:nvPr/>
          </p:nvSpPr>
          <p:spPr bwMode="auto">
            <a:xfrm>
              <a:off x="3185617"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24" name="Group 200"/>
            <p:cNvGrpSpPr>
              <a:grpSpLocks/>
            </p:cNvGrpSpPr>
            <p:nvPr/>
          </p:nvGrpSpPr>
          <p:grpSpPr bwMode="auto">
            <a:xfrm>
              <a:off x="3501413" y="5403590"/>
              <a:ext cx="459275" cy="354143"/>
              <a:chOff x="5255" y="14372"/>
              <a:chExt cx="466" cy="388"/>
            </a:xfrm>
          </p:grpSpPr>
          <p:sp>
            <p:nvSpPr>
              <p:cNvPr id="420" name="Rectangle 202"/>
              <p:cNvSpPr>
                <a:spLocks noChangeArrowheads="1"/>
              </p:cNvSpPr>
              <p:nvPr/>
            </p:nvSpPr>
            <p:spPr bwMode="auto">
              <a:xfrm>
                <a:off x="5255"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1" name="Rectangle 201"/>
              <p:cNvSpPr>
                <a:spLocks noChangeArrowheads="1"/>
              </p:cNvSpPr>
              <p:nvPr/>
            </p:nvSpPr>
            <p:spPr bwMode="auto">
              <a:xfrm>
                <a:off x="5255"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25" name="Group 197"/>
            <p:cNvGrpSpPr>
              <a:grpSpLocks/>
            </p:cNvGrpSpPr>
            <p:nvPr/>
          </p:nvGrpSpPr>
          <p:grpSpPr bwMode="auto">
            <a:xfrm>
              <a:off x="3501413" y="5757734"/>
              <a:ext cx="459275" cy="354143"/>
              <a:chOff x="5255" y="14760"/>
              <a:chExt cx="466" cy="388"/>
            </a:xfrm>
          </p:grpSpPr>
          <p:sp>
            <p:nvSpPr>
              <p:cNvPr id="418" name="Rectangle 199"/>
              <p:cNvSpPr>
                <a:spLocks noChangeArrowheads="1"/>
              </p:cNvSpPr>
              <p:nvPr/>
            </p:nvSpPr>
            <p:spPr bwMode="auto">
              <a:xfrm>
                <a:off x="5255"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9" name="Rectangle 198"/>
              <p:cNvSpPr>
                <a:spLocks noChangeArrowheads="1"/>
              </p:cNvSpPr>
              <p:nvPr/>
            </p:nvSpPr>
            <p:spPr bwMode="auto">
              <a:xfrm>
                <a:off x="5255"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26" name="Rectangle 196"/>
            <p:cNvSpPr>
              <a:spLocks noChangeArrowheads="1"/>
            </p:cNvSpPr>
            <p:nvPr/>
          </p:nvSpPr>
          <p:spPr bwMode="auto">
            <a:xfrm>
              <a:off x="3685300"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27" name="Group 193"/>
            <p:cNvGrpSpPr>
              <a:grpSpLocks/>
            </p:cNvGrpSpPr>
            <p:nvPr/>
          </p:nvGrpSpPr>
          <p:grpSpPr bwMode="auto">
            <a:xfrm>
              <a:off x="3501413" y="5403590"/>
              <a:ext cx="459275" cy="354143"/>
              <a:chOff x="5255" y="14372"/>
              <a:chExt cx="466" cy="388"/>
            </a:xfrm>
          </p:grpSpPr>
          <p:sp>
            <p:nvSpPr>
              <p:cNvPr id="416" name="Rectangle 195"/>
              <p:cNvSpPr>
                <a:spLocks noChangeArrowheads="1"/>
              </p:cNvSpPr>
              <p:nvPr/>
            </p:nvSpPr>
            <p:spPr bwMode="auto">
              <a:xfrm>
                <a:off x="5255"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7" name="Rectangle 194"/>
              <p:cNvSpPr>
                <a:spLocks noChangeArrowheads="1"/>
              </p:cNvSpPr>
              <p:nvPr/>
            </p:nvSpPr>
            <p:spPr bwMode="auto">
              <a:xfrm>
                <a:off x="5255"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28" name="Rectangle 192"/>
            <p:cNvSpPr>
              <a:spLocks noChangeArrowheads="1"/>
            </p:cNvSpPr>
            <p:nvPr/>
          </p:nvSpPr>
          <p:spPr bwMode="auto">
            <a:xfrm>
              <a:off x="3685300"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29" name="Group 189"/>
            <p:cNvGrpSpPr>
              <a:grpSpLocks/>
            </p:cNvGrpSpPr>
            <p:nvPr/>
          </p:nvGrpSpPr>
          <p:grpSpPr bwMode="auto">
            <a:xfrm>
              <a:off x="3999125" y="5757734"/>
              <a:ext cx="460260" cy="354143"/>
              <a:chOff x="5760" y="14760"/>
              <a:chExt cx="467" cy="388"/>
            </a:xfrm>
          </p:grpSpPr>
          <p:sp>
            <p:nvSpPr>
              <p:cNvPr id="414" name="Rectangle 191"/>
              <p:cNvSpPr>
                <a:spLocks noChangeArrowheads="1"/>
              </p:cNvSpPr>
              <p:nvPr/>
            </p:nvSpPr>
            <p:spPr bwMode="auto">
              <a:xfrm>
                <a:off x="5760"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5" name="Rectangle 190"/>
              <p:cNvSpPr>
                <a:spLocks noChangeArrowheads="1"/>
              </p:cNvSpPr>
              <p:nvPr/>
            </p:nvSpPr>
            <p:spPr bwMode="auto">
              <a:xfrm>
                <a:off x="5760"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30" name="Rectangle 188"/>
            <p:cNvSpPr>
              <a:spLocks noChangeArrowheads="1"/>
            </p:cNvSpPr>
            <p:nvPr/>
          </p:nvSpPr>
          <p:spPr bwMode="auto">
            <a:xfrm>
              <a:off x="4182026"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31" name="Group 185"/>
            <p:cNvGrpSpPr>
              <a:grpSpLocks/>
            </p:cNvGrpSpPr>
            <p:nvPr/>
          </p:nvGrpSpPr>
          <p:grpSpPr bwMode="auto">
            <a:xfrm>
              <a:off x="3960688" y="5403590"/>
              <a:ext cx="460260" cy="354143"/>
              <a:chOff x="5721" y="14372"/>
              <a:chExt cx="467" cy="388"/>
            </a:xfrm>
          </p:grpSpPr>
          <p:sp>
            <p:nvSpPr>
              <p:cNvPr id="412" name="Rectangle 187"/>
              <p:cNvSpPr>
                <a:spLocks noChangeArrowheads="1"/>
              </p:cNvSpPr>
              <p:nvPr/>
            </p:nvSpPr>
            <p:spPr bwMode="auto">
              <a:xfrm>
                <a:off x="5721"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3" name="Rectangle 186"/>
              <p:cNvSpPr>
                <a:spLocks noChangeArrowheads="1"/>
              </p:cNvSpPr>
              <p:nvPr/>
            </p:nvSpPr>
            <p:spPr bwMode="auto">
              <a:xfrm>
                <a:off x="5721"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32" name="Group 182"/>
            <p:cNvGrpSpPr>
              <a:grpSpLocks/>
            </p:cNvGrpSpPr>
            <p:nvPr/>
          </p:nvGrpSpPr>
          <p:grpSpPr bwMode="auto">
            <a:xfrm>
              <a:off x="3999125" y="5403590"/>
              <a:ext cx="460260" cy="354143"/>
              <a:chOff x="5760" y="14372"/>
              <a:chExt cx="467" cy="388"/>
            </a:xfrm>
          </p:grpSpPr>
          <p:sp>
            <p:nvSpPr>
              <p:cNvPr id="410" name="Rectangle 184"/>
              <p:cNvSpPr>
                <a:spLocks noChangeArrowheads="1"/>
              </p:cNvSpPr>
              <p:nvPr/>
            </p:nvSpPr>
            <p:spPr bwMode="auto">
              <a:xfrm>
                <a:off x="5760"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1" name="Rectangle 183"/>
              <p:cNvSpPr>
                <a:spLocks noChangeArrowheads="1"/>
              </p:cNvSpPr>
              <p:nvPr/>
            </p:nvSpPr>
            <p:spPr bwMode="auto">
              <a:xfrm>
                <a:off x="5760"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33" name="Rectangle 181"/>
            <p:cNvSpPr>
              <a:spLocks noChangeArrowheads="1"/>
            </p:cNvSpPr>
            <p:nvPr/>
          </p:nvSpPr>
          <p:spPr bwMode="auto">
            <a:xfrm>
              <a:off x="4182026"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34" name="Group 178"/>
            <p:cNvGrpSpPr>
              <a:grpSpLocks/>
            </p:cNvGrpSpPr>
            <p:nvPr/>
          </p:nvGrpSpPr>
          <p:grpSpPr bwMode="auto">
            <a:xfrm>
              <a:off x="4497823" y="5403590"/>
              <a:ext cx="460260" cy="354143"/>
              <a:chOff x="6266" y="14372"/>
              <a:chExt cx="467" cy="388"/>
            </a:xfrm>
          </p:grpSpPr>
          <p:sp>
            <p:nvSpPr>
              <p:cNvPr id="408" name="Rectangle 180"/>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9" name="Rectangle 179"/>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35" name="Group 175"/>
            <p:cNvGrpSpPr>
              <a:grpSpLocks/>
            </p:cNvGrpSpPr>
            <p:nvPr/>
          </p:nvGrpSpPr>
          <p:grpSpPr bwMode="auto">
            <a:xfrm>
              <a:off x="4497823" y="5757734"/>
              <a:ext cx="460260" cy="354143"/>
              <a:chOff x="6266" y="14760"/>
              <a:chExt cx="467" cy="388"/>
            </a:xfrm>
          </p:grpSpPr>
          <p:sp>
            <p:nvSpPr>
              <p:cNvPr id="406" name="Rectangle 177"/>
              <p:cNvSpPr>
                <a:spLocks noChangeArrowheads="1"/>
              </p:cNvSpPr>
              <p:nvPr/>
            </p:nvSpPr>
            <p:spPr bwMode="auto">
              <a:xfrm>
                <a:off x="6266"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7" name="Rectangle 176"/>
              <p:cNvSpPr>
                <a:spLocks noChangeArrowheads="1"/>
              </p:cNvSpPr>
              <p:nvPr/>
            </p:nvSpPr>
            <p:spPr bwMode="auto">
              <a:xfrm>
                <a:off x="6266"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36" name="Rectangle 174"/>
            <p:cNvSpPr>
              <a:spLocks noChangeArrowheads="1"/>
            </p:cNvSpPr>
            <p:nvPr/>
          </p:nvSpPr>
          <p:spPr bwMode="auto">
            <a:xfrm>
              <a:off x="4681710"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37" name="Group 171"/>
            <p:cNvGrpSpPr>
              <a:grpSpLocks/>
            </p:cNvGrpSpPr>
            <p:nvPr/>
          </p:nvGrpSpPr>
          <p:grpSpPr bwMode="auto">
            <a:xfrm>
              <a:off x="4497823" y="5403590"/>
              <a:ext cx="460260" cy="354143"/>
              <a:chOff x="6266" y="14372"/>
              <a:chExt cx="467" cy="388"/>
            </a:xfrm>
          </p:grpSpPr>
          <p:sp>
            <p:nvSpPr>
              <p:cNvPr id="404" name="Rectangle 173"/>
              <p:cNvSpPr>
                <a:spLocks noChangeArrowheads="1"/>
              </p:cNvSpPr>
              <p:nvPr/>
            </p:nvSpPr>
            <p:spPr bwMode="auto">
              <a:xfrm>
                <a:off x="6266"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5" name="Rectangle 172"/>
              <p:cNvSpPr>
                <a:spLocks noChangeArrowheads="1"/>
              </p:cNvSpPr>
              <p:nvPr/>
            </p:nvSpPr>
            <p:spPr bwMode="auto">
              <a:xfrm>
                <a:off x="6266"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38" name="Rectangle 170"/>
            <p:cNvSpPr>
              <a:spLocks noChangeArrowheads="1"/>
            </p:cNvSpPr>
            <p:nvPr/>
          </p:nvSpPr>
          <p:spPr bwMode="auto">
            <a:xfrm>
              <a:off x="4681710"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39" name="Group 167"/>
            <p:cNvGrpSpPr>
              <a:grpSpLocks/>
            </p:cNvGrpSpPr>
            <p:nvPr/>
          </p:nvGrpSpPr>
          <p:grpSpPr bwMode="auto">
            <a:xfrm>
              <a:off x="4996521" y="5403590"/>
              <a:ext cx="459275" cy="354143"/>
              <a:chOff x="6772" y="14372"/>
              <a:chExt cx="466" cy="388"/>
            </a:xfrm>
          </p:grpSpPr>
          <p:sp>
            <p:nvSpPr>
              <p:cNvPr id="402" name="Rectangle 169"/>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3" name="Rectangle 168"/>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40" name="Group 164"/>
            <p:cNvGrpSpPr>
              <a:grpSpLocks/>
            </p:cNvGrpSpPr>
            <p:nvPr/>
          </p:nvGrpSpPr>
          <p:grpSpPr bwMode="auto">
            <a:xfrm>
              <a:off x="4996521" y="5757734"/>
              <a:ext cx="459275" cy="354143"/>
              <a:chOff x="6772" y="14760"/>
              <a:chExt cx="466" cy="388"/>
            </a:xfrm>
          </p:grpSpPr>
          <p:sp>
            <p:nvSpPr>
              <p:cNvPr id="400" name="Rectangle 166"/>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1" name="Rectangle 165"/>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41" name="Group 161"/>
            <p:cNvGrpSpPr>
              <a:grpSpLocks/>
            </p:cNvGrpSpPr>
            <p:nvPr/>
          </p:nvGrpSpPr>
          <p:grpSpPr bwMode="auto">
            <a:xfrm>
              <a:off x="4996521" y="6111877"/>
              <a:ext cx="459275" cy="355056"/>
              <a:chOff x="6772" y="15148"/>
              <a:chExt cx="466" cy="389"/>
            </a:xfrm>
          </p:grpSpPr>
          <p:sp>
            <p:nvSpPr>
              <p:cNvPr id="398" name="Rectangle 163"/>
              <p:cNvSpPr>
                <a:spLocks noChangeArrowheads="1"/>
              </p:cNvSpPr>
              <p:nvPr/>
            </p:nvSpPr>
            <p:spPr bwMode="auto">
              <a:xfrm>
                <a:off x="6772" y="15148"/>
                <a:ext cx="466"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99" name="Rectangle 162"/>
              <p:cNvSpPr>
                <a:spLocks noChangeArrowheads="1"/>
              </p:cNvSpPr>
              <p:nvPr/>
            </p:nvSpPr>
            <p:spPr bwMode="auto">
              <a:xfrm>
                <a:off x="6772" y="15148"/>
                <a:ext cx="466"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42" name="Rectangle 160"/>
            <p:cNvSpPr>
              <a:spLocks noChangeArrowheads="1"/>
            </p:cNvSpPr>
            <p:nvPr/>
          </p:nvSpPr>
          <p:spPr bwMode="auto">
            <a:xfrm>
              <a:off x="5178436"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43" name="Group 157"/>
            <p:cNvGrpSpPr>
              <a:grpSpLocks/>
            </p:cNvGrpSpPr>
            <p:nvPr/>
          </p:nvGrpSpPr>
          <p:grpSpPr bwMode="auto">
            <a:xfrm>
              <a:off x="4996521" y="5403590"/>
              <a:ext cx="459275" cy="354143"/>
              <a:chOff x="6772" y="14372"/>
              <a:chExt cx="466" cy="388"/>
            </a:xfrm>
          </p:grpSpPr>
          <p:sp>
            <p:nvSpPr>
              <p:cNvPr id="396" name="Rectangle 159"/>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97" name="Rectangle 158"/>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44" name="Group 154"/>
            <p:cNvGrpSpPr>
              <a:grpSpLocks/>
            </p:cNvGrpSpPr>
            <p:nvPr/>
          </p:nvGrpSpPr>
          <p:grpSpPr bwMode="auto">
            <a:xfrm>
              <a:off x="4996521" y="5757734"/>
              <a:ext cx="459275" cy="354143"/>
              <a:chOff x="6772" y="14760"/>
              <a:chExt cx="466" cy="388"/>
            </a:xfrm>
          </p:grpSpPr>
          <p:sp>
            <p:nvSpPr>
              <p:cNvPr id="394" name="Rectangle 156"/>
              <p:cNvSpPr>
                <a:spLocks noChangeArrowheads="1"/>
              </p:cNvSpPr>
              <p:nvPr/>
            </p:nvSpPr>
            <p:spPr bwMode="auto">
              <a:xfrm>
                <a:off x="6772"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95" name="Rectangle 155"/>
              <p:cNvSpPr>
                <a:spLocks noChangeArrowheads="1"/>
              </p:cNvSpPr>
              <p:nvPr/>
            </p:nvSpPr>
            <p:spPr bwMode="auto">
              <a:xfrm>
                <a:off x="6772"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45" name="Rectangle 153"/>
            <p:cNvSpPr>
              <a:spLocks noChangeArrowheads="1"/>
            </p:cNvSpPr>
            <p:nvPr/>
          </p:nvSpPr>
          <p:spPr bwMode="auto">
            <a:xfrm>
              <a:off x="5178436"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46" name="Group 150"/>
            <p:cNvGrpSpPr>
              <a:grpSpLocks/>
            </p:cNvGrpSpPr>
            <p:nvPr/>
          </p:nvGrpSpPr>
          <p:grpSpPr bwMode="auto">
            <a:xfrm>
              <a:off x="4996521" y="5403590"/>
              <a:ext cx="459275" cy="354143"/>
              <a:chOff x="6772" y="14372"/>
              <a:chExt cx="466" cy="388"/>
            </a:xfrm>
          </p:grpSpPr>
          <p:sp>
            <p:nvSpPr>
              <p:cNvPr id="392" name="Rectangle 152"/>
              <p:cNvSpPr>
                <a:spLocks noChangeArrowheads="1"/>
              </p:cNvSpPr>
              <p:nvPr/>
            </p:nvSpPr>
            <p:spPr bwMode="auto">
              <a:xfrm>
                <a:off x="6772"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93" name="Rectangle 151"/>
              <p:cNvSpPr>
                <a:spLocks noChangeArrowheads="1"/>
              </p:cNvSpPr>
              <p:nvPr/>
            </p:nvSpPr>
            <p:spPr bwMode="auto">
              <a:xfrm>
                <a:off x="6772"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47" name="Rectangle 149"/>
            <p:cNvSpPr>
              <a:spLocks noChangeArrowheads="1"/>
            </p:cNvSpPr>
            <p:nvPr/>
          </p:nvSpPr>
          <p:spPr bwMode="auto">
            <a:xfrm>
              <a:off x="5178436"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48" name="Group 146"/>
            <p:cNvGrpSpPr>
              <a:grpSpLocks/>
            </p:cNvGrpSpPr>
            <p:nvPr/>
          </p:nvGrpSpPr>
          <p:grpSpPr bwMode="auto">
            <a:xfrm>
              <a:off x="5494233" y="5403590"/>
              <a:ext cx="460260" cy="354143"/>
              <a:chOff x="7277" y="14372"/>
              <a:chExt cx="467" cy="388"/>
            </a:xfrm>
          </p:grpSpPr>
          <p:sp>
            <p:nvSpPr>
              <p:cNvPr id="390" name="Rectangle 148"/>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91" name="Rectangle 147"/>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49" name="Group 143"/>
            <p:cNvGrpSpPr>
              <a:grpSpLocks/>
            </p:cNvGrpSpPr>
            <p:nvPr/>
          </p:nvGrpSpPr>
          <p:grpSpPr bwMode="auto">
            <a:xfrm>
              <a:off x="5494233" y="5757734"/>
              <a:ext cx="460260" cy="354143"/>
              <a:chOff x="7277" y="14760"/>
              <a:chExt cx="467" cy="388"/>
            </a:xfrm>
          </p:grpSpPr>
          <p:sp>
            <p:nvSpPr>
              <p:cNvPr id="388" name="Rectangle 145"/>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89" name="Rectangle 144"/>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50" name="Group 140"/>
            <p:cNvGrpSpPr>
              <a:grpSpLocks/>
            </p:cNvGrpSpPr>
            <p:nvPr/>
          </p:nvGrpSpPr>
          <p:grpSpPr bwMode="auto">
            <a:xfrm>
              <a:off x="5494233" y="5403590"/>
              <a:ext cx="460260" cy="354143"/>
              <a:chOff x="7277" y="14372"/>
              <a:chExt cx="467" cy="388"/>
            </a:xfrm>
          </p:grpSpPr>
          <p:sp>
            <p:nvSpPr>
              <p:cNvPr id="386" name="Rectangle 142"/>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87" name="Rectangle 141"/>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51" name="Group 137"/>
            <p:cNvGrpSpPr>
              <a:grpSpLocks/>
            </p:cNvGrpSpPr>
            <p:nvPr/>
          </p:nvGrpSpPr>
          <p:grpSpPr bwMode="auto">
            <a:xfrm>
              <a:off x="5494233" y="5757734"/>
              <a:ext cx="460260" cy="354143"/>
              <a:chOff x="7277" y="14760"/>
              <a:chExt cx="467" cy="388"/>
            </a:xfrm>
          </p:grpSpPr>
          <p:sp>
            <p:nvSpPr>
              <p:cNvPr id="384" name="Rectangle 139"/>
              <p:cNvSpPr>
                <a:spLocks noChangeArrowheads="1"/>
              </p:cNvSpPr>
              <p:nvPr/>
            </p:nvSpPr>
            <p:spPr bwMode="auto">
              <a:xfrm>
                <a:off x="7277"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85" name="Rectangle 138"/>
              <p:cNvSpPr>
                <a:spLocks noChangeArrowheads="1"/>
              </p:cNvSpPr>
              <p:nvPr/>
            </p:nvSpPr>
            <p:spPr bwMode="auto">
              <a:xfrm>
                <a:off x="7277"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52" name="Rectangle 136"/>
            <p:cNvSpPr>
              <a:spLocks noChangeArrowheads="1"/>
            </p:cNvSpPr>
            <p:nvPr/>
          </p:nvSpPr>
          <p:spPr bwMode="auto">
            <a:xfrm>
              <a:off x="5679105"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53" name="Group 133"/>
            <p:cNvGrpSpPr>
              <a:grpSpLocks/>
            </p:cNvGrpSpPr>
            <p:nvPr/>
          </p:nvGrpSpPr>
          <p:grpSpPr bwMode="auto">
            <a:xfrm>
              <a:off x="5494233" y="5403590"/>
              <a:ext cx="460260" cy="354143"/>
              <a:chOff x="7277" y="14372"/>
              <a:chExt cx="467" cy="388"/>
            </a:xfrm>
          </p:grpSpPr>
          <p:sp>
            <p:nvSpPr>
              <p:cNvPr id="382" name="Rectangle 135"/>
              <p:cNvSpPr>
                <a:spLocks noChangeArrowheads="1"/>
              </p:cNvSpPr>
              <p:nvPr/>
            </p:nvSpPr>
            <p:spPr bwMode="auto">
              <a:xfrm>
                <a:off x="7277"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83" name="Rectangle 134"/>
              <p:cNvSpPr>
                <a:spLocks noChangeArrowheads="1"/>
              </p:cNvSpPr>
              <p:nvPr/>
            </p:nvSpPr>
            <p:spPr bwMode="auto">
              <a:xfrm>
                <a:off x="7277"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54" name="Rectangle 132"/>
            <p:cNvSpPr>
              <a:spLocks noChangeArrowheads="1"/>
            </p:cNvSpPr>
            <p:nvPr/>
          </p:nvSpPr>
          <p:spPr bwMode="auto">
            <a:xfrm>
              <a:off x="5679105"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55" name="Group 129"/>
            <p:cNvGrpSpPr>
              <a:grpSpLocks/>
            </p:cNvGrpSpPr>
            <p:nvPr/>
          </p:nvGrpSpPr>
          <p:grpSpPr bwMode="auto">
            <a:xfrm>
              <a:off x="5992930" y="5403590"/>
              <a:ext cx="460260" cy="354143"/>
              <a:chOff x="7783" y="14372"/>
              <a:chExt cx="467" cy="388"/>
            </a:xfrm>
          </p:grpSpPr>
          <p:sp>
            <p:nvSpPr>
              <p:cNvPr id="380" name="Rectangle 131"/>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81" name="Rectangle 130"/>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56" name="Group 126"/>
            <p:cNvGrpSpPr>
              <a:grpSpLocks/>
            </p:cNvGrpSpPr>
            <p:nvPr/>
          </p:nvGrpSpPr>
          <p:grpSpPr bwMode="auto">
            <a:xfrm>
              <a:off x="5992930" y="5757734"/>
              <a:ext cx="460260" cy="354143"/>
              <a:chOff x="7783" y="14760"/>
              <a:chExt cx="467" cy="388"/>
            </a:xfrm>
          </p:grpSpPr>
          <p:sp>
            <p:nvSpPr>
              <p:cNvPr id="378" name="Rectangle 128"/>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79" name="Rectangle 127"/>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57" name="Group 123"/>
            <p:cNvGrpSpPr>
              <a:grpSpLocks/>
            </p:cNvGrpSpPr>
            <p:nvPr/>
          </p:nvGrpSpPr>
          <p:grpSpPr bwMode="auto">
            <a:xfrm>
              <a:off x="5992930" y="6111877"/>
              <a:ext cx="460260" cy="355056"/>
              <a:chOff x="7783" y="15148"/>
              <a:chExt cx="467" cy="389"/>
            </a:xfrm>
          </p:grpSpPr>
          <p:sp>
            <p:nvSpPr>
              <p:cNvPr id="376" name="Rectangle 125"/>
              <p:cNvSpPr>
                <a:spLocks noChangeArrowheads="1"/>
              </p:cNvSpPr>
              <p:nvPr/>
            </p:nvSpPr>
            <p:spPr bwMode="auto">
              <a:xfrm>
                <a:off x="7783" y="15148"/>
                <a:ext cx="467" cy="38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77" name="Rectangle 124"/>
              <p:cNvSpPr>
                <a:spLocks noChangeArrowheads="1"/>
              </p:cNvSpPr>
              <p:nvPr/>
            </p:nvSpPr>
            <p:spPr bwMode="auto">
              <a:xfrm>
                <a:off x="7783" y="15148"/>
                <a:ext cx="467" cy="389"/>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58" name="Rectangle 122"/>
            <p:cNvSpPr>
              <a:spLocks noChangeArrowheads="1"/>
            </p:cNvSpPr>
            <p:nvPr/>
          </p:nvSpPr>
          <p:spPr bwMode="auto">
            <a:xfrm>
              <a:off x="6175831" y="617120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59" name="Group 119"/>
            <p:cNvGrpSpPr>
              <a:grpSpLocks/>
            </p:cNvGrpSpPr>
            <p:nvPr/>
          </p:nvGrpSpPr>
          <p:grpSpPr bwMode="auto">
            <a:xfrm>
              <a:off x="5992930" y="5403590"/>
              <a:ext cx="460260" cy="354143"/>
              <a:chOff x="7783" y="14372"/>
              <a:chExt cx="467" cy="388"/>
            </a:xfrm>
          </p:grpSpPr>
          <p:sp>
            <p:nvSpPr>
              <p:cNvPr id="374" name="Rectangle 121"/>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75" name="Rectangle 120"/>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60" name="Group 116"/>
            <p:cNvGrpSpPr>
              <a:grpSpLocks/>
            </p:cNvGrpSpPr>
            <p:nvPr/>
          </p:nvGrpSpPr>
          <p:grpSpPr bwMode="auto">
            <a:xfrm>
              <a:off x="5992930" y="5757734"/>
              <a:ext cx="460260" cy="354143"/>
              <a:chOff x="7783" y="14760"/>
              <a:chExt cx="467" cy="388"/>
            </a:xfrm>
          </p:grpSpPr>
          <p:sp>
            <p:nvSpPr>
              <p:cNvPr id="372" name="Rectangle 118"/>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73" name="Rectangle 117"/>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61" name="Group 113"/>
            <p:cNvGrpSpPr>
              <a:grpSpLocks/>
            </p:cNvGrpSpPr>
            <p:nvPr/>
          </p:nvGrpSpPr>
          <p:grpSpPr bwMode="auto">
            <a:xfrm>
              <a:off x="5992930" y="5403590"/>
              <a:ext cx="460260" cy="354143"/>
              <a:chOff x="7783" y="14372"/>
              <a:chExt cx="467" cy="388"/>
            </a:xfrm>
          </p:grpSpPr>
          <p:sp>
            <p:nvSpPr>
              <p:cNvPr id="370" name="Rectangle 115"/>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71" name="Rectangle 114"/>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62" name="Group 110"/>
            <p:cNvGrpSpPr>
              <a:grpSpLocks/>
            </p:cNvGrpSpPr>
            <p:nvPr/>
          </p:nvGrpSpPr>
          <p:grpSpPr bwMode="auto">
            <a:xfrm>
              <a:off x="5992930" y="5757734"/>
              <a:ext cx="460260" cy="354143"/>
              <a:chOff x="7783" y="14760"/>
              <a:chExt cx="467" cy="388"/>
            </a:xfrm>
          </p:grpSpPr>
          <p:sp>
            <p:nvSpPr>
              <p:cNvPr id="368" name="Rectangle 112"/>
              <p:cNvSpPr>
                <a:spLocks noChangeArrowheads="1"/>
              </p:cNvSpPr>
              <p:nvPr/>
            </p:nvSpPr>
            <p:spPr bwMode="auto">
              <a:xfrm>
                <a:off x="7783"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69" name="Rectangle 111"/>
              <p:cNvSpPr>
                <a:spLocks noChangeArrowheads="1"/>
              </p:cNvSpPr>
              <p:nvPr/>
            </p:nvSpPr>
            <p:spPr bwMode="auto">
              <a:xfrm>
                <a:off x="7783"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63" name="Rectangle 109"/>
            <p:cNvSpPr>
              <a:spLocks noChangeArrowheads="1"/>
            </p:cNvSpPr>
            <p:nvPr/>
          </p:nvSpPr>
          <p:spPr bwMode="auto">
            <a:xfrm>
              <a:off x="6153205" y="5765036"/>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3</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64" name="Group 106"/>
            <p:cNvGrpSpPr>
              <a:grpSpLocks/>
            </p:cNvGrpSpPr>
            <p:nvPr/>
          </p:nvGrpSpPr>
          <p:grpSpPr bwMode="auto">
            <a:xfrm>
              <a:off x="5992930" y="5403590"/>
              <a:ext cx="460260" cy="354143"/>
              <a:chOff x="7783" y="14372"/>
              <a:chExt cx="467" cy="388"/>
            </a:xfrm>
          </p:grpSpPr>
          <p:sp>
            <p:nvSpPr>
              <p:cNvPr id="366" name="Rectangle 108"/>
              <p:cNvSpPr>
                <a:spLocks noChangeArrowheads="1"/>
              </p:cNvSpPr>
              <p:nvPr/>
            </p:nvSpPr>
            <p:spPr bwMode="auto">
              <a:xfrm>
                <a:off x="7783"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67" name="Rectangle 107"/>
              <p:cNvSpPr>
                <a:spLocks noChangeArrowheads="1"/>
              </p:cNvSpPr>
              <p:nvPr/>
            </p:nvSpPr>
            <p:spPr bwMode="auto">
              <a:xfrm>
                <a:off x="7783"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65" name="Rectangle 105"/>
            <p:cNvSpPr>
              <a:spLocks noChangeArrowheads="1"/>
            </p:cNvSpPr>
            <p:nvPr/>
          </p:nvSpPr>
          <p:spPr bwMode="auto">
            <a:xfrm>
              <a:off x="6175831"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66" name="Group 102"/>
            <p:cNvGrpSpPr>
              <a:grpSpLocks/>
            </p:cNvGrpSpPr>
            <p:nvPr/>
          </p:nvGrpSpPr>
          <p:grpSpPr bwMode="auto">
            <a:xfrm>
              <a:off x="6491628" y="5403590"/>
              <a:ext cx="459275" cy="354143"/>
              <a:chOff x="8289" y="14372"/>
              <a:chExt cx="466" cy="388"/>
            </a:xfrm>
          </p:grpSpPr>
          <p:sp>
            <p:nvSpPr>
              <p:cNvPr id="364" name="Rectangle 104"/>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65" name="Rectangle 103"/>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67" name="Group 99"/>
            <p:cNvGrpSpPr>
              <a:grpSpLocks/>
            </p:cNvGrpSpPr>
            <p:nvPr/>
          </p:nvGrpSpPr>
          <p:grpSpPr bwMode="auto">
            <a:xfrm>
              <a:off x="6491628" y="5757734"/>
              <a:ext cx="459275" cy="354143"/>
              <a:chOff x="8289" y="14760"/>
              <a:chExt cx="466" cy="388"/>
            </a:xfrm>
          </p:grpSpPr>
          <p:sp>
            <p:nvSpPr>
              <p:cNvPr id="362" name="Rectangle 101"/>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63" name="Rectangle 100"/>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68" name="Group 96"/>
            <p:cNvGrpSpPr>
              <a:grpSpLocks/>
            </p:cNvGrpSpPr>
            <p:nvPr/>
          </p:nvGrpSpPr>
          <p:grpSpPr bwMode="auto">
            <a:xfrm>
              <a:off x="6491628" y="5403590"/>
              <a:ext cx="459275" cy="354143"/>
              <a:chOff x="8289" y="14372"/>
              <a:chExt cx="466" cy="388"/>
            </a:xfrm>
          </p:grpSpPr>
          <p:sp>
            <p:nvSpPr>
              <p:cNvPr id="360" name="Rectangle 98"/>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61" name="Rectangle 97"/>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69" name="Group 93"/>
            <p:cNvGrpSpPr>
              <a:grpSpLocks/>
            </p:cNvGrpSpPr>
            <p:nvPr/>
          </p:nvGrpSpPr>
          <p:grpSpPr bwMode="auto">
            <a:xfrm>
              <a:off x="6491628" y="5757734"/>
              <a:ext cx="459275" cy="354143"/>
              <a:chOff x="8289" y="14760"/>
              <a:chExt cx="466" cy="388"/>
            </a:xfrm>
          </p:grpSpPr>
          <p:sp>
            <p:nvSpPr>
              <p:cNvPr id="358" name="Rectangle 95"/>
              <p:cNvSpPr>
                <a:spLocks noChangeArrowheads="1"/>
              </p:cNvSpPr>
              <p:nvPr/>
            </p:nvSpPr>
            <p:spPr bwMode="auto">
              <a:xfrm>
                <a:off x="8289"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59" name="Rectangle 94"/>
              <p:cNvSpPr>
                <a:spLocks noChangeArrowheads="1"/>
              </p:cNvSpPr>
              <p:nvPr/>
            </p:nvSpPr>
            <p:spPr bwMode="auto">
              <a:xfrm>
                <a:off x="8289"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70" name="Rectangle 92"/>
            <p:cNvSpPr>
              <a:spLocks noChangeArrowheads="1"/>
            </p:cNvSpPr>
            <p:nvPr/>
          </p:nvSpPr>
          <p:spPr bwMode="auto">
            <a:xfrm>
              <a:off x="6637968" y="5742217"/>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71" name="Group 89"/>
            <p:cNvGrpSpPr>
              <a:grpSpLocks/>
            </p:cNvGrpSpPr>
            <p:nvPr/>
          </p:nvGrpSpPr>
          <p:grpSpPr bwMode="auto">
            <a:xfrm>
              <a:off x="6491628" y="5403590"/>
              <a:ext cx="459275" cy="354143"/>
              <a:chOff x="8289" y="14372"/>
              <a:chExt cx="466" cy="388"/>
            </a:xfrm>
          </p:grpSpPr>
          <p:sp>
            <p:nvSpPr>
              <p:cNvPr id="356" name="Rectangle 91"/>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57" name="Rectangle 90"/>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72" name="Group 86"/>
            <p:cNvGrpSpPr>
              <a:grpSpLocks/>
            </p:cNvGrpSpPr>
            <p:nvPr/>
          </p:nvGrpSpPr>
          <p:grpSpPr bwMode="auto">
            <a:xfrm>
              <a:off x="6491628" y="5403590"/>
              <a:ext cx="459275" cy="354143"/>
              <a:chOff x="8289" y="14372"/>
              <a:chExt cx="466" cy="388"/>
            </a:xfrm>
          </p:grpSpPr>
          <p:sp>
            <p:nvSpPr>
              <p:cNvPr id="354" name="Rectangle 88"/>
              <p:cNvSpPr>
                <a:spLocks noChangeArrowheads="1"/>
              </p:cNvSpPr>
              <p:nvPr/>
            </p:nvSpPr>
            <p:spPr bwMode="auto">
              <a:xfrm>
                <a:off x="8289"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55" name="Rectangle 87"/>
              <p:cNvSpPr>
                <a:spLocks noChangeArrowheads="1"/>
              </p:cNvSpPr>
              <p:nvPr/>
            </p:nvSpPr>
            <p:spPr bwMode="auto">
              <a:xfrm>
                <a:off x="8289"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73" name="Rectangle 85"/>
            <p:cNvSpPr>
              <a:spLocks noChangeArrowheads="1"/>
            </p:cNvSpPr>
            <p:nvPr/>
          </p:nvSpPr>
          <p:spPr bwMode="auto">
            <a:xfrm>
              <a:off x="6675515"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74" name="Group 82"/>
            <p:cNvGrpSpPr>
              <a:grpSpLocks/>
            </p:cNvGrpSpPr>
            <p:nvPr/>
          </p:nvGrpSpPr>
          <p:grpSpPr bwMode="auto">
            <a:xfrm>
              <a:off x="6989340" y="5403590"/>
              <a:ext cx="460260" cy="354143"/>
              <a:chOff x="8794" y="14372"/>
              <a:chExt cx="467" cy="388"/>
            </a:xfrm>
          </p:grpSpPr>
          <p:sp>
            <p:nvSpPr>
              <p:cNvPr id="352" name="Rectangle 84"/>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53" name="Rectangle 83"/>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75" name="Group 79"/>
            <p:cNvGrpSpPr>
              <a:grpSpLocks/>
            </p:cNvGrpSpPr>
            <p:nvPr/>
          </p:nvGrpSpPr>
          <p:grpSpPr bwMode="auto">
            <a:xfrm>
              <a:off x="6989340" y="5757734"/>
              <a:ext cx="460260" cy="354143"/>
              <a:chOff x="8794" y="14760"/>
              <a:chExt cx="467" cy="388"/>
            </a:xfrm>
          </p:grpSpPr>
          <p:sp>
            <p:nvSpPr>
              <p:cNvPr id="350" name="Rectangle 81"/>
              <p:cNvSpPr>
                <a:spLocks noChangeArrowheads="1"/>
              </p:cNvSpPr>
              <p:nvPr/>
            </p:nvSpPr>
            <p:spPr bwMode="auto">
              <a:xfrm>
                <a:off x="8794" y="14760"/>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51" name="Rectangle 80"/>
              <p:cNvSpPr>
                <a:spLocks noChangeArrowheads="1"/>
              </p:cNvSpPr>
              <p:nvPr/>
            </p:nvSpPr>
            <p:spPr bwMode="auto">
              <a:xfrm>
                <a:off x="8794" y="14760"/>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76" name="Rectangle 78"/>
            <p:cNvSpPr>
              <a:spLocks noChangeArrowheads="1"/>
            </p:cNvSpPr>
            <p:nvPr/>
          </p:nvSpPr>
          <p:spPr bwMode="auto">
            <a:xfrm>
              <a:off x="7172241" y="581614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77" name="Group 75"/>
            <p:cNvGrpSpPr>
              <a:grpSpLocks/>
            </p:cNvGrpSpPr>
            <p:nvPr/>
          </p:nvGrpSpPr>
          <p:grpSpPr bwMode="auto">
            <a:xfrm>
              <a:off x="6989340" y="5403590"/>
              <a:ext cx="460260" cy="354143"/>
              <a:chOff x="8794" y="14372"/>
              <a:chExt cx="467" cy="388"/>
            </a:xfrm>
          </p:grpSpPr>
          <p:sp>
            <p:nvSpPr>
              <p:cNvPr id="348" name="Rectangle 77"/>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49" name="Rectangle 76"/>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278" name="Group 72"/>
            <p:cNvGrpSpPr>
              <a:grpSpLocks/>
            </p:cNvGrpSpPr>
            <p:nvPr/>
          </p:nvGrpSpPr>
          <p:grpSpPr bwMode="auto">
            <a:xfrm>
              <a:off x="6989340" y="5403590"/>
              <a:ext cx="460260" cy="354143"/>
              <a:chOff x="8794" y="14372"/>
              <a:chExt cx="467" cy="388"/>
            </a:xfrm>
          </p:grpSpPr>
          <p:sp>
            <p:nvSpPr>
              <p:cNvPr id="346" name="Rectangle 74"/>
              <p:cNvSpPr>
                <a:spLocks noChangeArrowheads="1"/>
              </p:cNvSpPr>
              <p:nvPr/>
            </p:nvSpPr>
            <p:spPr bwMode="auto">
              <a:xfrm>
                <a:off x="8794" y="14372"/>
                <a:ext cx="467"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47" name="Rectangle 73"/>
              <p:cNvSpPr>
                <a:spLocks noChangeArrowheads="1"/>
              </p:cNvSpPr>
              <p:nvPr/>
            </p:nvSpPr>
            <p:spPr bwMode="auto">
              <a:xfrm>
                <a:off x="8794" y="14372"/>
                <a:ext cx="467"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79" name="Rectangle 71"/>
            <p:cNvSpPr>
              <a:spLocks noChangeArrowheads="1"/>
            </p:cNvSpPr>
            <p:nvPr/>
          </p:nvSpPr>
          <p:spPr bwMode="auto">
            <a:xfrm>
              <a:off x="7172241"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80" name="Group 68"/>
            <p:cNvGrpSpPr>
              <a:grpSpLocks/>
            </p:cNvGrpSpPr>
            <p:nvPr/>
          </p:nvGrpSpPr>
          <p:grpSpPr bwMode="auto">
            <a:xfrm>
              <a:off x="2044743" y="5757734"/>
              <a:ext cx="459275" cy="354143"/>
              <a:chOff x="3777" y="14760"/>
              <a:chExt cx="466" cy="388"/>
            </a:xfrm>
          </p:grpSpPr>
          <p:sp>
            <p:nvSpPr>
              <p:cNvPr id="344" name="Rectangle 70"/>
              <p:cNvSpPr>
                <a:spLocks noChangeArrowheads="1"/>
              </p:cNvSpPr>
              <p:nvPr/>
            </p:nvSpPr>
            <p:spPr bwMode="auto">
              <a:xfrm>
                <a:off x="3777" y="14760"/>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45" name="Rectangle 69"/>
              <p:cNvSpPr>
                <a:spLocks noChangeArrowheads="1"/>
              </p:cNvSpPr>
              <p:nvPr/>
            </p:nvSpPr>
            <p:spPr bwMode="auto">
              <a:xfrm>
                <a:off x="3777" y="14760"/>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81" name="Rectangle 67"/>
            <p:cNvSpPr>
              <a:spLocks noChangeArrowheads="1"/>
            </p:cNvSpPr>
            <p:nvPr/>
          </p:nvSpPr>
          <p:spPr bwMode="auto">
            <a:xfrm>
              <a:off x="2203046" y="5765036"/>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nvGrpSpPr>
            <p:cNvPr id="282" name="Group 64"/>
            <p:cNvGrpSpPr>
              <a:grpSpLocks/>
            </p:cNvGrpSpPr>
            <p:nvPr/>
          </p:nvGrpSpPr>
          <p:grpSpPr bwMode="auto">
            <a:xfrm>
              <a:off x="2044743" y="5403590"/>
              <a:ext cx="459275" cy="354143"/>
              <a:chOff x="3777" y="14372"/>
              <a:chExt cx="466" cy="388"/>
            </a:xfrm>
          </p:grpSpPr>
          <p:sp>
            <p:nvSpPr>
              <p:cNvPr id="342" name="Rectangle 66"/>
              <p:cNvSpPr>
                <a:spLocks noChangeArrowheads="1"/>
              </p:cNvSpPr>
              <p:nvPr/>
            </p:nvSpPr>
            <p:spPr bwMode="auto">
              <a:xfrm>
                <a:off x="3777" y="14372"/>
                <a:ext cx="466" cy="38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43" name="Rectangle 65"/>
              <p:cNvSpPr>
                <a:spLocks noChangeArrowheads="1"/>
              </p:cNvSpPr>
              <p:nvPr/>
            </p:nvSpPr>
            <p:spPr bwMode="auto">
              <a:xfrm>
                <a:off x="3777" y="14372"/>
                <a:ext cx="466" cy="388"/>
              </a:xfrm>
              <a:prstGeom prst="rect">
                <a:avLst/>
              </a:prstGeom>
              <a:noFill/>
              <a:ln w="6350" cap="rnd">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grpSp>
        <p:sp>
          <p:nvSpPr>
            <p:cNvPr id="283" name="Rectangle 63"/>
            <p:cNvSpPr>
              <a:spLocks noChangeArrowheads="1"/>
            </p:cNvSpPr>
            <p:nvPr/>
          </p:nvSpPr>
          <p:spPr bwMode="auto">
            <a:xfrm>
              <a:off x="2228630" y="546200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3366"/>
                  </a:solidFill>
                  <a:effectLst/>
                  <a:latin typeface="Arial" pitchFamily="34" charset="0"/>
                  <a:ea typeface="Times New Roman" pitchFamily="18"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84" name="Rectangle 62"/>
            <p:cNvSpPr>
              <a:spLocks noChangeArrowheads="1"/>
            </p:cNvSpPr>
            <p:nvPr/>
          </p:nvSpPr>
          <p:spPr bwMode="auto">
            <a:xfrm>
              <a:off x="352522" y="5572447"/>
              <a:ext cx="11560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3366"/>
                  </a:solidFill>
                  <a:effectLst/>
                  <a:latin typeface="Arial" pitchFamily="34" charset="0"/>
                  <a:ea typeface="Times New Roman" pitchFamily="18" charset="0"/>
                  <a:cs typeface="Arial" pitchFamily="34" charset="0"/>
                </a:rPr>
                <a:t>Bộ nhớ thực có 3 frames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 name="Rectangle 58"/>
            <p:cNvSpPr>
              <a:spLocks noChangeArrowheads="1"/>
            </p:cNvSpPr>
            <p:nvPr/>
          </p:nvSpPr>
          <p:spPr bwMode="auto">
            <a:xfrm>
              <a:off x="7544215" y="5816149"/>
              <a:ext cx="10161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3366"/>
                  </a:solidFill>
                  <a:effectLst/>
                  <a:latin typeface="Arial" pitchFamily="34" charset="0"/>
                  <a:ea typeface="Times New Roman" pitchFamily="18" charset="0"/>
                  <a:cs typeface="VNI-Times" pitchFamily="2" charset="0"/>
                </a:rPr>
                <a:t>fault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87" name="Rectangle 57"/>
            <p:cNvSpPr>
              <a:spLocks noChangeArrowheads="1"/>
            </p:cNvSpPr>
            <p:nvPr/>
          </p:nvSpPr>
          <p:spPr bwMode="auto">
            <a:xfrm>
              <a:off x="476962" y="4260258"/>
              <a:ext cx="1031631" cy="54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Thời điểm t</a:t>
              </a:r>
              <a:endParaRPr kumimoji="0" lang="en-US" sz="2000" b="1" i="0" u="none" strike="noStrike" cap="none" normalizeH="0" baseline="0" dirty="0" smtClean="0">
                <a:ln>
                  <a:noFill/>
                </a:ln>
                <a:solidFill>
                  <a:srgbClr val="002060"/>
                </a:solidFill>
                <a:effectLst/>
                <a:latin typeface="Arial" pitchFamily="34" charset="0"/>
                <a:cs typeface="Arial" pitchFamily="34" charset="0"/>
              </a:endParaRPr>
            </a:p>
          </p:txBody>
        </p:sp>
        <p:sp>
          <p:nvSpPr>
            <p:cNvPr id="288" name="Rectangle 55"/>
            <p:cNvSpPr>
              <a:spLocks noChangeArrowheads="1"/>
            </p:cNvSpPr>
            <p:nvPr/>
          </p:nvSpPr>
          <p:spPr bwMode="auto">
            <a:xfrm>
              <a:off x="1744346"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0</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89" name="Rectangle 54"/>
            <p:cNvSpPr>
              <a:spLocks noChangeArrowheads="1"/>
            </p:cNvSpPr>
            <p:nvPr/>
          </p:nvSpPr>
          <p:spPr bwMode="auto">
            <a:xfrm>
              <a:off x="2235159"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90" name="Rectangle 53"/>
            <p:cNvSpPr>
              <a:spLocks noChangeArrowheads="1"/>
            </p:cNvSpPr>
            <p:nvPr/>
          </p:nvSpPr>
          <p:spPr bwMode="auto">
            <a:xfrm>
              <a:off x="2728929"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91" name="Rectangle 52"/>
            <p:cNvSpPr>
              <a:spLocks noChangeArrowheads="1"/>
            </p:cNvSpPr>
            <p:nvPr/>
          </p:nvSpPr>
          <p:spPr bwMode="auto">
            <a:xfrm>
              <a:off x="3218756"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3</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92" name="Rectangle 51"/>
            <p:cNvSpPr>
              <a:spLocks noChangeArrowheads="1"/>
            </p:cNvSpPr>
            <p:nvPr/>
          </p:nvSpPr>
          <p:spPr bwMode="auto">
            <a:xfrm>
              <a:off x="3709569"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93" name="Rectangle 50"/>
            <p:cNvSpPr>
              <a:spLocks noChangeArrowheads="1"/>
            </p:cNvSpPr>
            <p:nvPr/>
          </p:nvSpPr>
          <p:spPr bwMode="auto">
            <a:xfrm>
              <a:off x="4203339"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94" name="Rectangle 49"/>
            <p:cNvSpPr>
              <a:spLocks noChangeArrowheads="1"/>
            </p:cNvSpPr>
            <p:nvPr/>
          </p:nvSpPr>
          <p:spPr bwMode="auto">
            <a:xfrm>
              <a:off x="4694152"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6</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95" name="Rectangle 48"/>
            <p:cNvSpPr>
              <a:spLocks noChangeArrowheads="1"/>
            </p:cNvSpPr>
            <p:nvPr/>
          </p:nvSpPr>
          <p:spPr bwMode="auto">
            <a:xfrm>
              <a:off x="5187922"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7</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96" name="Rectangle 47"/>
            <p:cNvSpPr>
              <a:spLocks noChangeArrowheads="1"/>
            </p:cNvSpPr>
            <p:nvPr/>
          </p:nvSpPr>
          <p:spPr bwMode="auto">
            <a:xfrm>
              <a:off x="5678735"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8</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97" name="Rectangle 46"/>
            <p:cNvSpPr>
              <a:spLocks noChangeArrowheads="1"/>
            </p:cNvSpPr>
            <p:nvPr/>
          </p:nvSpPr>
          <p:spPr bwMode="auto">
            <a:xfrm>
              <a:off x="6169548"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9</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98" name="Rectangle 45"/>
            <p:cNvSpPr>
              <a:spLocks noChangeArrowheads="1"/>
            </p:cNvSpPr>
            <p:nvPr/>
          </p:nvSpPr>
          <p:spPr bwMode="auto">
            <a:xfrm>
              <a:off x="6631501" y="4291762"/>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10</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299" name="Rectangle 44"/>
            <p:cNvSpPr>
              <a:spLocks noChangeArrowheads="1"/>
            </p:cNvSpPr>
            <p:nvPr/>
          </p:nvSpPr>
          <p:spPr bwMode="auto">
            <a:xfrm>
              <a:off x="7128982" y="4291762"/>
              <a:ext cx="1854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00" name="Line 43"/>
            <p:cNvSpPr>
              <a:spLocks noChangeShapeType="1"/>
            </p:cNvSpPr>
            <p:nvPr/>
          </p:nvSpPr>
          <p:spPr bwMode="auto">
            <a:xfrm>
              <a:off x="1563059" y="4225132"/>
              <a:ext cx="5903555" cy="913"/>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01" name="Line 42"/>
            <p:cNvSpPr>
              <a:spLocks noChangeShapeType="1"/>
            </p:cNvSpPr>
            <p:nvPr/>
          </p:nvSpPr>
          <p:spPr bwMode="auto">
            <a:xfrm>
              <a:off x="1563059" y="4648643"/>
              <a:ext cx="5903555" cy="913"/>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02" name="Line 41"/>
            <p:cNvSpPr>
              <a:spLocks noChangeShapeType="1"/>
            </p:cNvSpPr>
            <p:nvPr/>
          </p:nvSpPr>
          <p:spPr bwMode="auto">
            <a:xfrm>
              <a:off x="1563059" y="4225132"/>
              <a:ext cx="986" cy="423512"/>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03" name="Line 40"/>
            <p:cNvSpPr>
              <a:spLocks noChangeShapeType="1"/>
            </p:cNvSpPr>
            <p:nvPr/>
          </p:nvSpPr>
          <p:spPr bwMode="auto">
            <a:xfrm>
              <a:off x="7466614" y="4225132"/>
              <a:ext cx="986" cy="423512"/>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04" name="Line 39"/>
            <p:cNvSpPr>
              <a:spLocks noChangeShapeType="1"/>
            </p:cNvSpPr>
            <p:nvPr/>
          </p:nvSpPr>
          <p:spPr bwMode="auto">
            <a:xfrm>
              <a:off x="6974816"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05" name="Line 38"/>
            <p:cNvSpPr>
              <a:spLocks noChangeShapeType="1"/>
            </p:cNvSpPr>
            <p:nvPr/>
          </p:nvSpPr>
          <p:spPr bwMode="auto">
            <a:xfrm>
              <a:off x="6483017"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06" name="Line 37"/>
            <p:cNvSpPr>
              <a:spLocks noChangeShapeType="1"/>
            </p:cNvSpPr>
            <p:nvPr/>
          </p:nvSpPr>
          <p:spPr bwMode="auto">
            <a:xfrm>
              <a:off x="5991218"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07" name="Line 36"/>
            <p:cNvSpPr>
              <a:spLocks noChangeShapeType="1"/>
            </p:cNvSpPr>
            <p:nvPr/>
          </p:nvSpPr>
          <p:spPr bwMode="auto">
            <a:xfrm>
              <a:off x="5499420"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08" name="Line 35"/>
            <p:cNvSpPr>
              <a:spLocks noChangeShapeType="1"/>
            </p:cNvSpPr>
            <p:nvPr/>
          </p:nvSpPr>
          <p:spPr bwMode="auto">
            <a:xfrm>
              <a:off x="5006635"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09" name="Line 34"/>
            <p:cNvSpPr>
              <a:spLocks noChangeShapeType="1"/>
            </p:cNvSpPr>
            <p:nvPr/>
          </p:nvSpPr>
          <p:spPr bwMode="auto">
            <a:xfrm>
              <a:off x="4514837"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10" name="Line 33"/>
            <p:cNvSpPr>
              <a:spLocks noChangeShapeType="1"/>
            </p:cNvSpPr>
            <p:nvPr/>
          </p:nvSpPr>
          <p:spPr bwMode="auto">
            <a:xfrm>
              <a:off x="4023038"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11" name="Line 32"/>
            <p:cNvSpPr>
              <a:spLocks noChangeShapeType="1"/>
            </p:cNvSpPr>
            <p:nvPr/>
          </p:nvSpPr>
          <p:spPr bwMode="auto">
            <a:xfrm>
              <a:off x="3531239"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12" name="Line 31"/>
            <p:cNvSpPr>
              <a:spLocks noChangeShapeType="1"/>
            </p:cNvSpPr>
            <p:nvPr/>
          </p:nvSpPr>
          <p:spPr bwMode="auto">
            <a:xfrm>
              <a:off x="3039441"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13" name="Line 30"/>
            <p:cNvSpPr>
              <a:spLocks noChangeShapeType="1"/>
            </p:cNvSpPr>
            <p:nvPr/>
          </p:nvSpPr>
          <p:spPr bwMode="auto">
            <a:xfrm>
              <a:off x="2546657"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14" name="Line 29"/>
            <p:cNvSpPr>
              <a:spLocks noChangeShapeType="1"/>
            </p:cNvSpPr>
            <p:nvPr/>
          </p:nvSpPr>
          <p:spPr bwMode="auto">
            <a:xfrm>
              <a:off x="2054858"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15" name="Rectangle 28"/>
            <p:cNvSpPr>
              <a:spLocks noChangeArrowheads="1"/>
            </p:cNvSpPr>
            <p:nvPr/>
          </p:nvSpPr>
          <p:spPr bwMode="auto">
            <a:xfrm>
              <a:off x="1744346"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0</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16" name="Rectangle 27"/>
            <p:cNvSpPr>
              <a:spLocks noChangeArrowheads="1"/>
            </p:cNvSpPr>
            <p:nvPr/>
          </p:nvSpPr>
          <p:spPr bwMode="auto">
            <a:xfrm>
              <a:off x="2235159"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17" name="Rectangle 26"/>
            <p:cNvSpPr>
              <a:spLocks noChangeArrowheads="1"/>
            </p:cNvSpPr>
            <p:nvPr/>
          </p:nvSpPr>
          <p:spPr bwMode="auto">
            <a:xfrm>
              <a:off x="2728929"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18" name="Rectangle 25"/>
            <p:cNvSpPr>
              <a:spLocks noChangeArrowheads="1"/>
            </p:cNvSpPr>
            <p:nvPr/>
          </p:nvSpPr>
          <p:spPr bwMode="auto">
            <a:xfrm>
              <a:off x="3218756"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3</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19" name="Rectangle 24"/>
            <p:cNvSpPr>
              <a:spLocks noChangeArrowheads="1"/>
            </p:cNvSpPr>
            <p:nvPr/>
          </p:nvSpPr>
          <p:spPr bwMode="auto">
            <a:xfrm>
              <a:off x="3709569"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4</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20" name="Rectangle 23"/>
            <p:cNvSpPr>
              <a:spLocks noChangeArrowheads="1"/>
            </p:cNvSpPr>
            <p:nvPr/>
          </p:nvSpPr>
          <p:spPr bwMode="auto">
            <a:xfrm>
              <a:off x="4203339"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21" name="Rectangle 22"/>
            <p:cNvSpPr>
              <a:spLocks noChangeArrowheads="1"/>
            </p:cNvSpPr>
            <p:nvPr/>
          </p:nvSpPr>
          <p:spPr bwMode="auto">
            <a:xfrm>
              <a:off x="4694152"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6</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22" name="Rectangle 21"/>
            <p:cNvSpPr>
              <a:spLocks noChangeArrowheads="1"/>
            </p:cNvSpPr>
            <p:nvPr/>
          </p:nvSpPr>
          <p:spPr bwMode="auto">
            <a:xfrm>
              <a:off x="5187922"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7</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23" name="Rectangle 20"/>
            <p:cNvSpPr>
              <a:spLocks noChangeArrowheads="1"/>
            </p:cNvSpPr>
            <p:nvPr/>
          </p:nvSpPr>
          <p:spPr bwMode="auto">
            <a:xfrm>
              <a:off x="5678735"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8</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24" name="Rectangle 19"/>
            <p:cNvSpPr>
              <a:spLocks noChangeArrowheads="1"/>
            </p:cNvSpPr>
            <p:nvPr/>
          </p:nvSpPr>
          <p:spPr bwMode="auto">
            <a:xfrm>
              <a:off x="6169548" y="42972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3366"/>
                  </a:solidFill>
                  <a:effectLst/>
                  <a:latin typeface="Arial" pitchFamily="34" charset="0"/>
                  <a:ea typeface="Times New Roman" pitchFamily="18" charset="0"/>
                  <a:cs typeface="VNI-Helve" pitchFamily="2" charset="0"/>
                </a:rPr>
                <a:t>9</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25" name="Rectangle 18"/>
            <p:cNvSpPr>
              <a:spLocks noChangeArrowheads="1"/>
            </p:cNvSpPr>
            <p:nvPr/>
          </p:nvSpPr>
          <p:spPr bwMode="auto">
            <a:xfrm>
              <a:off x="6631501" y="4291762"/>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3366"/>
                  </a:solidFill>
                  <a:effectLst/>
                  <a:latin typeface="Arial" pitchFamily="34" charset="0"/>
                  <a:ea typeface="Times New Roman" pitchFamily="18" charset="0"/>
                  <a:cs typeface="VNI-Helve" pitchFamily="2" charset="0"/>
                </a:rPr>
                <a:t>10</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326" name="Rectangle 17"/>
            <p:cNvSpPr>
              <a:spLocks noChangeArrowheads="1"/>
            </p:cNvSpPr>
            <p:nvPr/>
          </p:nvSpPr>
          <p:spPr bwMode="auto">
            <a:xfrm>
              <a:off x="7128982" y="4291762"/>
              <a:ext cx="1854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3366"/>
                  </a:solidFill>
                  <a:effectLst/>
                  <a:latin typeface="Arial" pitchFamily="34" charset="0"/>
                  <a:ea typeface="Times New Roman" pitchFamily="18" charset="0"/>
                  <a:cs typeface="VNI-Helve" pitchFamily="2" charset="0"/>
                </a:rPr>
                <a:t>11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 name="Line 16"/>
            <p:cNvSpPr>
              <a:spLocks noChangeShapeType="1"/>
            </p:cNvSpPr>
            <p:nvPr/>
          </p:nvSpPr>
          <p:spPr bwMode="auto">
            <a:xfrm>
              <a:off x="1563059" y="4225132"/>
              <a:ext cx="5903555" cy="913"/>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28" name="Line 15"/>
            <p:cNvSpPr>
              <a:spLocks noChangeShapeType="1"/>
            </p:cNvSpPr>
            <p:nvPr/>
          </p:nvSpPr>
          <p:spPr bwMode="auto">
            <a:xfrm>
              <a:off x="1563059" y="4648643"/>
              <a:ext cx="5903555" cy="913"/>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29" name="Line 14"/>
            <p:cNvSpPr>
              <a:spLocks noChangeShapeType="1"/>
            </p:cNvSpPr>
            <p:nvPr/>
          </p:nvSpPr>
          <p:spPr bwMode="auto">
            <a:xfrm>
              <a:off x="1563059" y="4225132"/>
              <a:ext cx="986" cy="423512"/>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0" name="Line 13"/>
            <p:cNvSpPr>
              <a:spLocks noChangeShapeType="1"/>
            </p:cNvSpPr>
            <p:nvPr/>
          </p:nvSpPr>
          <p:spPr bwMode="auto">
            <a:xfrm>
              <a:off x="7466614" y="4225132"/>
              <a:ext cx="986" cy="423512"/>
            </a:xfrm>
            <a:prstGeom prst="line">
              <a:avLst/>
            </a:prstGeom>
            <a:noFill/>
            <a:ln w="18415" cap="sq">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1" name="Line 12"/>
            <p:cNvSpPr>
              <a:spLocks noChangeShapeType="1"/>
            </p:cNvSpPr>
            <p:nvPr/>
          </p:nvSpPr>
          <p:spPr bwMode="auto">
            <a:xfrm>
              <a:off x="6974816"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2" name="Line 11"/>
            <p:cNvSpPr>
              <a:spLocks noChangeShapeType="1"/>
            </p:cNvSpPr>
            <p:nvPr/>
          </p:nvSpPr>
          <p:spPr bwMode="auto">
            <a:xfrm>
              <a:off x="6483017"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3" name="Line 10"/>
            <p:cNvSpPr>
              <a:spLocks noChangeShapeType="1"/>
            </p:cNvSpPr>
            <p:nvPr/>
          </p:nvSpPr>
          <p:spPr bwMode="auto">
            <a:xfrm>
              <a:off x="5991218"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4" name="Line 9"/>
            <p:cNvSpPr>
              <a:spLocks noChangeShapeType="1"/>
            </p:cNvSpPr>
            <p:nvPr/>
          </p:nvSpPr>
          <p:spPr bwMode="auto">
            <a:xfrm>
              <a:off x="5499420"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5" name="Line 8"/>
            <p:cNvSpPr>
              <a:spLocks noChangeShapeType="1"/>
            </p:cNvSpPr>
            <p:nvPr/>
          </p:nvSpPr>
          <p:spPr bwMode="auto">
            <a:xfrm>
              <a:off x="5006635"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6" name="Line 7"/>
            <p:cNvSpPr>
              <a:spLocks noChangeShapeType="1"/>
            </p:cNvSpPr>
            <p:nvPr/>
          </p:nvSpPr>
          <p:spPr bwMode="auto">
            <a:xfrm>
              <a:off x="4514837"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7" name="Line 6"/>
            <p:cNvSpPr>
              <a:spLocks noChangeShapeType="1"/>
            </p:cNvSpPr>
            <p:nvPr/>
          </p:nvSpPr>
          <p:spPr bwMode="auto">
            <a:xfrm>
              <a:off x="4023038"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8" name="Line 5"/>
            <p:cNvSpPr>
              <a:spLocks noChangeShapeType="1"/>
            </p:cNvSpPr>
            <p:nvPr/>
          </p:nvSpPr>
          <p:spPr bwMode="auto">
            <a:xfrm>
              <a:off x="3531239"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39" name="Line 4"/>
            <p:cNvSpPr>
              <a:spLocks noChangeShapeType="1"/>
            </p:cNvSpPr>
            <p:nvPr/>
          </p:nvSpPr>
          <p:spPr bwMode="auto">
            <a:xfrm>
              <a:off x="3039441"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40" name="Line 3"/>
            <p:cNvSpPr>
              <a:spLocks noChangeShapeType="1"/>
            </p:cNvSpPr>
            <p:nvPr/>
          </p:nvSpPr>
          <p:spPr bwMode="auto">
            <a:xfrm>
              <a:off x="2546657"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341" name="Line 2"/>
            <p:cNvSpPr>
              <a:spLocks noChangeShapeType="1"/>
            </p:cNvSpPr>
            <p:nvPr/>
          </p:nvSpPr>
          <p:spPr bwMode="auto">
            <a:xfrm>
              <a:off x="2054858" y="4225132"/>
              <a:ext cx="986" cy="423512"/>
            </a:xfrm>
            <a:prstGeom prst="line">
              <a:avLst/>
            </a:prstGeom>
            <a:noFill/>
            <a:ln w="18415">
              <a:solidFill>
                <a:srgbClr val="0033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grpSp>
    </p:spTree>
    <p:extLst>
      <p:ext uri="{BB962C8B-B14F-4D97-AF65-F5344CB8AC3E}">
        <p14:creationId xmlns:p14="http://schemas.microsoft.com/office/powerpoint/2010/main" val="3287279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lstStyle/>
          <a:p>
            <a:r>
              <a:rPr lang="en-US" dirty="0"/>
              <a:t>Giải thuật thay thế trang “lâu nhất chưa sử dụng” Least Recently Used (</a:t>
            </a:r>
            <a:r>
              <a:rPr lang="en-US" b="1" dirty="0">
                <a:solidFill>
                  <a:srgbClr val="0000FF"/>
                </a:solidFill>
              </a:rPr>
              <a:t>LRU</a:t>
            </a:r>
            <a:r>
              <a:rPr lang="en-US" dirty="0"/>
              <a:t>)</a:t>
            </a:r>
          </a:p>
          <a:p>
            <a:pPr lvl="1"/>
            <a:r>
              <a:rPr lang="en-US" dirty="0"/>
              <a:t>Trong bảng phân trang, mỗi trang được ghi nhận thời điểm được tham chiếu.</a:t>
            </a:r>
          </a:p>
          <a:p>
            <a:pPr lvl="1"/>
            <a:r>
              <a:rPr lang="en-US" dirty="0"/>
              <a:t>Chọn trang thay thế là trang đã không  được tham khảo trong thời gian lâu nhất</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9" name="AutoShape 3"/>
          <p:cNvSpPr>
            <a:spLocks noChangeAspect="1" noChangeArrowheads="1" noTextEdit="1"/>
          </p:cNvSpPr>
          <p:nvPr/>
        </p:nvSpPr>
        <p:spPr bwMode="auto">
          <a:xfrm>
            <a:off x="609600" y="4156075"/>
            <a:ext cx="76962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49" name="Group 948"/>
          <p:cNvGrpSpPr/>
          <p:nvPr/>
        </p:nvGrpSpPr>
        <p:grpSpPr>
          <a:xfrm>
            <a:off x="709613" y="4183063"/>
            <a:ext cx="6467475" cy="2552700"/>
            <a:chOff x="709613" y="4183063"/>
            <a:chExt cx="6467475" cy="2552700"/>
          </a:xfrm>
        </p:grpSpPr>
        <p:sp>
          <p:nvSpPr>
            <p:cNvPr id="10" name="Rectangle 5"/>
            <p:cNvSpPr>
              <a:spLocks noChangeArrowheads="1"/>
            </p:cNvSpPr>
            <p:nvPr/>
          </p:nvSpPr>
          <p:spPr bwMode="auto">
            <a:xfrm>
              <a:off x="6781800"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6"/>
            <p:cNvSpPr>
              <a:spLocks noChangeArrowheads="1"/>
            </p:cNvSpPr>
            <p:nvPr/>
          </p:nvSpPr>
          <p:spPr bwMode="auto">
            <a:xfrm>
              <a:off x="6384925"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7"/>
            <p:cNvSpPr>
              <a:spLocks noChangeArrowheads="1"/>
            </p:cNvSpPr>
            <p:nvPr/>
          </p:nvSpPr>
          <p:spPr bwMode="auto">
            <a:xfrm>
              <a:off x="5988050"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8"/>
            <p:cNvSpPr>
              <a:spLocks noChangeArrowheads="1"/>
            </p:cNvSpPr>
            <p:nvPr/>
          </p:nvSpPr>
          <p:spPr bwMode="auto">
            <a:xfrm>
              <a:off x="5532437"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9"/>
            <p:cNvSpPr>
              <a:spLocks noChangeArrowheads="1"/>
            </p:cNvSpPr>
            <p:nvPr/>
          </p:nvSpPr>
          <p:spPr bwMode="auto">
            <a:xfrm>
              <a:off x="5080000"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4624387"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4168775"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2"/>
            <p:cNvSpPr>
              <a:spLocks noChangeArrowheads="1"/>
            </p:cNvSpPr>
            <p:nvPr/>
          </p:nvSpPr>
          <p:spPr bwMode="auto">
            <a:xfrm>
              <a:off x="3775075"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3"/>
            <p:cNvSpPr>
              <a:spLocks noChangeArrowheads="1"/>
            </p:cNvSpPr>
            <p:nvPr/>
          </p:nvSpPr>
          <p:spPr bwMode="auto">
            <a:xfrm>
              <a:off x="3375025"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4"/>
            <p:cNvSpPr>
              <a:spLocks noChangeArrowheads="1"/>
            </p:cNvSpPr>
            <p:nvPr/>
          </p:nvSpPr>
          <p:spPr bwMode="auto">
            <a:xfrm>
              <a:off x="2919412"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5"/>
            <p:cNvSpPr>
              <a:spLocks noChangeArrowheads="1"/>
            </p:cNvSpPr>
            <p:nvPr/>
          </p:nvSpPr>
          <p:spPr bwMode="auto">
            <a:xfrm>
              <a:off x="2533650"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16"/>
            <p:cNvSpPr>
              <a:spLocks noChangeArrowheads="1"/>
            </p:cNvSpPr>
            <p:nvPr/>
          </p:nvSpPr>
          <p:spPr bwMode="auto">
            <a:xfrm>
              <a:off x="2146300"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Line 17"/>
            <p:cNvSpPr>
              <a:spLocks noChangeShapeType="1"/>
            </p:cNvSpPr>
            <p:nvPr/>
          </p:nvSpPr>
          <p:spPr bwMode="auto">
            <a:xfrm>
              <a:off x="1997075" y="4854575"/>
              <a:ext cx="5089525" cy="0"/>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a:off x="1997075" y="5257800"/>
              <a:ext cx="5089525" cy="0"/>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1997075" y="4854575"/>
              <a:ext cx="0" cy="403225"/>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a:off x="2451100"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a:off x="2773362"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a:off x="3225800"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a:off x="3684587"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a:off x="4021137"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a:off x="4473575"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a:off x="4930775"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p:cNvSpPr>
              <a:spLocks noChangeShapeType="1"/>
            </p:cNvSpPr>
            <p:nvPr/>
          </p:nvSpPr>
          <p:spPr bwMode="auto">
            <a:xfrm>
              <a:off x="5383212"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a:off x="5840412"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p:cNvSpPr>
              <a:spLocks noChangeShapeType="1"/>
            </p:cNvSpPr>
            <p:nvPr/>
          </p:nvSpPr>
          <p:spPr bwMode="auto">
            <a:xfrm>
              <a:off x="6294437"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6634162"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7086600" y="4854575"/>
              <a:ext cx="0" cy="403225"/>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6781800"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33"/>
            <p:cNvSpPr>
              <a:spLocks noChangeArrowheads="1"/>
            </p:cNvSpPr>
            <p:nvPr/>
          </p:nvSpPr>
          <p:spPr bwMode="auto">
            <a:xfrm>
              <a:off x="6384925"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34"/>
            <p:cNvSpPr>
              <a:spLocks noChangeArrowheads="1"/>
            </p:cNvSpPr>
            <p:nvPr/>
          </p:nvSpPr>
          <p:spPr bwMode="auto">
            <a:xfrm>
              <a:off x="5988050"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35"/>
            <p:cNvSpPr>
              <a:spLocks noChangeArrowheads="1"/>
            </p:cNvSpPr>
            <p:nvPr/>
          </p:nvSpPr>
          <p:spPr bwMode="auto">
            <a:xfrm>
              <a:off x="5532437"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36"/>
            <p:cNvSpPr>
              <a:spLocks noChangeArrowheads="1"/>
            </p:cNvSpPr>
            <p:nvPr/>
          </p:nvSpPr>
          <p:spPr bwMode="auto">
            <a:xfrm>
              <a:off x="5080000"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37"/>
            <p:cNvSpPr>
              <a:spLocks noChangeArrowheads="1"/>
            </p:cNvSpPr>
            <p:nvPr/>
          </p:nvSpPr>
          <p:spPr bwMode="auto">
            <a:xfrm>
              <a:off x="4624387"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38"/>
            <p:cNvSpPr>
              <a:spLocks noChangeArrowheads="1"/>
            </p:cNvSpPr>
            <p:nvPr/>
          </p:nvSpPr>
          <p:spPr bwMode="auto">
            <a:xfrm>
              <a:off x="4168775"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39"/>
            <p:cNvSpPr>
              <a:spLocks noChangeArrowheads="1"/>
            </p:cNvSpPr>
            <p:nvPr/>
          </p:nvSpPr>
          <p:spPr bwMode="auto">
            <a:xfrm>
              <a:off x="3775075"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40"/>
            <p:cNvSpPr>
              <a:spLocks noChangeArrowheads="1"/>
            </p:cNvSpPr>
            <p:nvPr/>
          </p:nvSpPr>
          <p:spPr bwMode="auto">
            <a:xfrm>
              <a:off x="3375025"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1"/>
            <p:cNvSpPr>
              <a:spLocks noChangeArrowheads="1"/>
            </p:cNvSpPr>
            <p:nvPr/>
          </p:nvSpPr>
          <p:spPr bwMode="auto">
            <a:xfrm>
              <a:off x="2919412"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 name="Rectangle 42"/>
            <p:cNvSpPr>
              <a:spLocks noChangeArrowheads="1"/>
            </p:cNvSpPr>
            <p:nvPr/>
          </p:nvSpPr>
          <p:spPr bwMode="auto">
            <a:xfrm>
              <a:off x="2533650"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 name="Rectangle 43"/>
            <p:cNvSpPr>
              <a:spLocks noChangeArrowheads="1"/>
            </p:cNvSpPr>
            <p:nvPr/>
          </p:nvSpPr>
          <p:spPr bwMode="auto">
            <a:xfrm>
              <a:off x="2146300" y="48641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 name="Line 44"/>
            <p:cNvSpPr>
              <a:spLocks noChangeShapeType="1"/>
            </p:cNvSpPr>
            <p:nvPr/>
          </p:nvSpPr>
          <p:spPr bwMode="auto">
            <a:xfrm>
              <a:off x="1997075" y="4854575"/>
              <a:ext cx="5089525" cy="0"/>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a:off x="1997075" y="5257800"/>
              <a:ext cx="5089525" cy="0"/>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1997075" y="4854575"/>
              <a:ext cx="0" cy="403225"/>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2451100"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a:off x="2773362"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9"/>
            <p:cNvSpPr>
              <a:spLocks noChangeShapeType="1"/>
            </p:cNvSpPr>
            <p:nvPr/>
          </p:nvSpPr>
          <p:spPr bwMode="auto">
            <a:xfrm>
              <a:off x="3225800"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a:off x="3684587"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1"/>
            <p:cNvSpPr>
              <a:spLocks noChangeShapeType="1"/>
            </p:cNvSpPr>
            <p:nvPr/>
          </p:nvSpPr>
          <p:spPr bwMode="auto">
            <a:xfrm>
              <a:off x="4021137"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a:off x="4473575"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a:off x="4930775"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a:off x="5383212"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a:off x="5840412"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a:off x="6294437"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a:off x="6634162" y="4854575"/>
              <a:ext cx="0" cy="403225"/>
            </a:xfrm>
            <a:prstGeom prst="line">
              <a:avLst/>
            </a:prstGeom>
            <a:noFill/>
            <a:ln w="7"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a:off x="7086600" y="4854575"/>
              <a:ext cx="0" cy="403225"/>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4" name="Group 326"/>
            <p:cNvGrpSpPr>
              <a:grpSpLocks/>
            </p:cNvGrpSpPr>
            <p:nvPr/>
          </p:nvGrpSpPr>
          <p:grpSpPr bwMode="auto">
            <a:xfrm>
              <a:off x="1955800" y="5459413"/>
              <a:ext cx="5207000" cy="1276350"/>
              <a:chOff x="1232" y="3439"/>
              <a:chExt cx="3280" cy="804"/>
            </a:xfrm>
          </p:grpSpPr>
          <p:grpSp>
            <p:nvGrpSpPr>
              <p:cNvPr id="682" name="Group 61"/>
              <p:cNvGrpSpPr>
                <a:grpSpLocks/>
              </p:cNvGrpSpPr>
              <p:nvPr/>
            </p:nvGrpSpPr>
            <p:grpSpPr bwMode="auto">
              <a:xfrm>
                <a:off x="1232" y="3481"/>
                <a:ext cx="255" cy="212"/>
                <a:chOff x="1232" y="3481"/>
                <a:chExt cx="255" cy="212"/>
              </a:xfrm>
            </p:grpSpPr>
            <p:sp>
              <p:nvSpPr>
                <p:cNvPr id="947" name="Rectangle 59"/>
                <p:cNvSpPr>
                  <a:spLocks noChangeArrowheads="1"/>
                </p:cNvSpPr>
                <p:nvPr/>
              </p:nvSpPr>
              <p:spPr bwMode="auto">
                <a:xfrm>
                  <a:off x="123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8" name="Rectangle 60"/>
                <p:cNvSpPr>
                  <a:spLocks noChangeArrowheads="1"/>
                </p:cNvSpPr>
                <p:nvPr/>
              </p:nvSpPr>
              <p:spPr bwMode="auto">
                <a:xfrm>
                  <a:off x="123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83" name="Rectangle 62"/>
              <p:cNvSpPr>
                <a:spLocks noChangeArrowheads="1"/>
              </p:cNvSpPr>
              <p:nvPr/>
            </p:nvSpPr>
            <p:spPr bwMode="auto">
              <a:xfrm>
                <a:off x="1298" y="3450"/>
                <a:ext cx="23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84" name="Group 65"/>
              <p:cNvGrpSpPr>
                <a:grpSpLocks/>
              </p:cNvGrpSpPr>
              <p:nvPr/>
            </p:nvGrpSpPr>
            <p:grpSpPr bwMode="auto">
              <a:xfrm>
                <a:off x="1232" y="3693"/>
                <a:ext cx="255" cy="212"/>
                <a:chOff x="1232" y="3693"/>
                <a:chExt cx="255" cy="212"/>
              </a:xfrm>
            </p:grpSpPr>
            <p:sp>
              <p:nvSpPr>
                <p:cNvPr id="945" name="Rectangle 63"/>
                <p:cNvSpPr>
                  <a:spLocks noChangeArrowheads="1"/>
                </p:cNvSpPr>
                <p:nvPr/>
              </p:nvSpPr>
              <p:spPr bwMode="auto">
                <a:xfrm>
                  <a:off x="123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6" name="Rectangle 64"/>
                <p:cNvSpPr>
                  <a:spLocks noChangeArrowheads="1"/>
                </p:cNvSpPr>
                <p:nvPr/>
              </p:nvSpPr>
              <p:spPr bwMode="auto">
                <a:xfrm>
                  <a:off x="123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5" name="Group 68"/>
              <p:cNvGrpSpPr>
                <a:grpSpLocks/>
              </p:cNvGrpSpPr>
              <p:nvPr/>
            </p:nvGrpSpPr>
            <p:grpSpPr bwMode="auto">
              <a:xfrm>
                <a:off x="1232" y="3905"/>
                <a:ext cx="255" cy="212"/>
                <a:chOff x="1232" y="3905"/>
                <a:chExt cx="255" cy="212"/>
              </a:xfrm>
            </p:grpSpPr>
            <p:sp>
              <p:nvSpPr>
                <p:cNvPr id="943" name="Rectangle 66"/>
                <p:cNvSpPr>
                  <a:spLocks noChangeArrowheads="1"/>
                </p:cNvSpPr>
                <p:nvPr/>
              </p:nvSpPr>
              <p:spPr bwMode="auto">
                <a:xfrm>
                  <a:off x="123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4" name="Rectangle 67"/>
                <p:cNvSpPr>
                  <a:spLocks noChangeArrowheads="1"/>
                </p:cNvSpPr>
                <p:nvPr/>
              </p:nvSpPr>
              <p:spPr bwMode="auto">
                <a:xfrm>
                  <a:off x="123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6" name="Group 71"/>
              <p:cNvGrpSpPr>
                <a:grpSpLocks/>
              </p:cNvGrpSpPr>
              <p:nvPr/>
            </p:nvGrpSpPr>
            <p:grpSpPr bwMode="auto">
              <a:xfrm>
                <a:off x="1487" y="3905"/>
                <a:ext cx="255" cy="212"/>
                <a:chOff x="1487" y="3905"/>
                <a:chExt cx="255" cy="212"/>
              </a:xfrm>
            </p:grpSpPr>
            <p:sp>
              <p:nvSpPr>
                <p:cNvPr id="941" name="Rectangle 69"/>
                <p:cNvSpPr>
                  <a:spLocks noChangeArrowheads="1"/>
                </p:cNvSpPr>
                <p:nvPr/>
              </p:nvSpPr>
              <p:spPr bwMode="auto">
                <a:xfrm>
                  <a:off x="1487"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2" name="Rectangle 70"/>
                <p:cNvSpPr>
                  <a:spLocks noChangeArrowheads="1"/>
                </p:cNvSpPr>
                <p:nvPr/>
              </p:nvSpPr>
              <p:spPr bwMode="auto">
                <a:xfrm>
                  <a:off x="1487"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7" name="Group 74"/>
              <p:cNvGrpSpPr>
                <a:grpSpLocks/>
              </p:cNvGrpSpPr>
              <p:nvPr/>
            </p:nvGrpSpPr>
            <p:grpSpPr bwMode="auto">
              <a:xfrm>
                <a:off x="1742" y="3481"/>
                <a:ext cx="255" cy="212"/>
                <a:chOff x="1742" y="3481"/>
                <a:chExt cx="255" cy="212"/>
              </a:xfrm>
            </p:grpSpPr>
            <p:sp>
              <p:nvSpPr>
                <p:cNvPr id="939" name="Rectangle 72"/>
                <p:cNvSpPr>
                  <a:spLocks noChangeArrowheads="1"/>
                </p:cNvSpPr>
                <p:nvPr/>
              </p:nvSpPr>
              <p:spPr bwMode="auto">
                <a:xfrm>
                  <a:off x="174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 name="Rectangle 73"/>
                <p:cNvSpPr>
                  <a:spLocks noChangeArrowheads="1"/>
                </p:cNvSpPr>
                <p:nvPr/>
              </p:nvSpPr>
              <p:spPr bwMode="auto">
                <a:xfrm>
                  <a:off x="174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8" name="Group 77"/>
              <p:cNvGrpSpPr>
                <a:grpSpLocks/>
              </p:cNvGrpSpPr>
              <p:nvPr/>
            </p:nvGrpSpPr>
            <p:grpSpPr bwMode="auto">
              <a:xfrm>
                <a:off x="1742" y="3693"/>
                <a:ext cx="255" cy="212"/>
                <a:chOff x="1742" y="3693"/>
                <a:chExt cx="255" cy="212"/>
              </a:xfrm>
            </p:grpSpPr>
            <p:sp>
              <p:nvSpPr>
                <p:cNvPr id="937" name="Rectangle 75"/>
                <p:cNvSpPr>
                  <a:spLocks noChangeArrowheads="1"/>
                </p:cNvSpPr>
                <p:nvPr/>
              </p:nvSpPr>
              <p:spPr bwMode="auto">
                <a:xfrm>
                  <a:off x="174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 name="Rectangle 76"/>
                <p:cNvSpPr>
                  <a:spLocks noChangeArrowheads="1"/>
                </p:cNvSpPr>
                <p:nvPr/>
              </p:nvSpPr>
              <p:spPr bwMode="auto">
                <a:xfrm>
                  <a:off x="174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9" name="Group 80"/>
              <p:cNvGrpSpPr>
                <a:grpSpLocks/>
              </p:cNvGrpSpPr>
              <p:nvPr/>
            </p:nvGrpSpPr>
            <p:grpSpPr bwMode="auto">
              <a:xfrm>
                <a:off x="1742" y="3905"/>
                <a:ext cx="255" cy="212"/>
                <a:chOff x="1742" y="3905"/>
                <a:chExt cx="255" cy="212"/>
              </a:xfrm>
            </p:grpSpPr>
            <p:sp>
              <p:nvSpPr>
                <p:cNvPr id="935" name="Rectangle 78"/>
                <p:cNvSpPr>
                  <a:spLocks noChangeArrowheads="1"/>
                </p:cNvSpPr>
                <p:nvPr/>
              </p:nvSpPr>
              <p:spPr bwMode="auto">
                <a:xfrm>
                  <a:off x="174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 name="Rectangle 79"/>
                <p:cNvSpPr>
                  <a:spLocks noChangeArrowheads="1"/>
                </p:cNvSpPr>
                <p:nvPr/>
              </p:nvSpPr>
              <p:spPr bwMode="auto">
                <a:xfrm>
                  <a:off x="174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90" name="Rectangle 81"/>
              <p:cNvSpPr>
                <a:spLocks noChangeArrowheads="1"/>
              </p:cNvSpPr>
              <p:nvPr/>
            </p:nvSpPr>
            <p:spPr bwMode="auto">
              <a:xfrm>
                <a:off x="1799" y="3863"/>
                <a:ext cx="26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91" name="Group 84"/>
              <p:cNvGrpSpPr>
                <a:grpSpLocks/>
              </p:cNvGrpSpPr>
              <p:nvPr/>
            </p:nvGrpSpPr>
            <p:grpSpPr bwMode="auto">
              <a:xfrm>
                <a:off x="2018" y="3481"/>
                <a:ext cx="255" cy="212"/>
                <a:chOff x="2018" y="3481"/>
                <a:chExt cx="255" cy="212"/>
              </a:xfrm>
            </p:grpSpPr>
            <p:sp>
              <p:nvSpPr>
                <p:cNvPr id="933" name="Rectangle 82"/>
                <p:cNvSpPr>
                  <a:spLocks noChangeArrowheads="1"/>
                </p:cNvSpPr>
                <p:nvPr/>
              </p:nvSpPr>
              <p:spPr bwMode="auto">
                <a:xfrm>
                  <a:off x="201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 name="Rectangle 83"/>
                <p:cNvSpPr>
                  <a:spLocks noChangeArrowheads="1"/>
                </p:cNvSpPr>
                <p:nvPr/>
              </p:nvSpPr>
              <p:spPr bwMode="auto">
                <a:xfrm>
                  <a:off x="201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2" name="Group 87"/>
              <p:cNvGrpSpPr>
                <a:grpSpLocks/>
              </p:cNvGrpSpPr>
              <p:nvPr/>
            </p:nvGrpSpPr>
            <p:grpSpPr bwMode="auto">
              <a:xfrm>
                <a:off x="2018" y="3693"/>
                <a:ext cx="255" cy="212"/>
                <a:chOff x="2018" y="3693"/>
                <a:chExt cx="255" cy="212"/>
              </a:xfrm>
            </p:grpSpPr>
            <p:sp>
              <p:nvSpPr>
                <p:cNvPr id="931" name="Rectangle 85"/>
                <p:cNvSpPr>
                  <a:spLocks noChangeArrowheads="1"/>
                </p:cNvSpPr>
                <p:nvPr/>
              </p:nvSpPr>
              <p:spPr bwMode="auto">
                <a:xfrm>
                  <a:off x="201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 name="Rectangle 86"/>
                <p:cNvSpPr>
                  <a:spLocks noChangeArrowheads="1"/>
                </p:cNvSpPr>
                <p:nvPr/>
              </p:nvSpPr>
              <p:spPr bwMode="auto">
                <a:xfrm>
                  <a:off x="201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3" name="Group 90"/>
              <p:cNvGrpSpPr>
                <a:grpSpLocks/>
              </p:cNvGrpSpPr>
              <p:nvPr/>
            </p:nvGrpSpPr>
            <p:grpSpPr bwMode="auto">
              <a:xfrm>
                <a:off x="1997" y="3905"/>
                <a:ext cx="297" cy="212"/>
                <a:chOff x="1997" y="3905"/>
                <a:chExt cx="297" cy="212"/>
              </a:xfrm>
            </p:grpSpPr>
            <p:sp>
              <p:nvSpPr>
                <p:cNvPr id="929" name="Rectangle 88"/>
                <p:cNvSpPr>
                  <a:spLocks noChangeArrowheads="1"/>
                </p:cNvSpPr>
                <p:nvPr/>
              </p:nvSpPr>
              <p:spPr bwMode="auto">
                <a:xfrm>
                  <a:off x="1997" y="3905"/>
                  <a:ext cx="297"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 name="Rectangle 89"/>
                <p:cNvSpPr>
                  <a:spLocks noChangeArrowheads="1"/>
                </p:cNvSpPr>
                <p:nvPr/>
              </p:nvSpPr>
              <p:spPr bwMode="auto">
                <a:xfrm>
                  <a:off x="1997" y="3905"/>
                  <a:ext cx="297"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94" name="Rectangle 91"/>
              <p:cNvSpPr>
                <a:spLocks noChangeArrowheads="1"/>
              </p:cNvSpPr>
              <p:nvPr/>
            </p:nvSpPr>
            <p:spPr bwMode="auto">
              <a:xfrm>
                <a:off x="2115" y="3942"/>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95" name="Group 94"/>
              <p:cNvGrpSpPr>
                <a:grpSpLocks/>
              </p:cNvGrpSpPr>
              <p:nvPr/>
            </p:nvGrpSpPr>
            <p:grpSpPr bwMode="auto">
              <a:xfrm>
                <a:off x="2294" y="3905"/>
                <a:ext cx="255" cy="212"/>
                <a:chOff x="2294" y="3905"/>
                <a:chExt cx="255" cy="212"/>
              </a:xfrm>
            </p:grpSpPr>
            <p:sp>
              <p:nvSpPr>
                <p:cNvPr id="927" name="Rectangle 92"/>
                <p:cNvSpPr>
                  <a:spLocks noChangeArrowheads="1"/>
                </p:cNvSpPr>
                <p:nvPr/>
              </p:nvSpPr>
              <p:spPr bwMode="auto">
                <a:xfrm>
                  <a:off x="2294"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 name="Rectangle 93"/>
                <p:cNvSpPr>
                  <a:spLocks noChangeArrowheads="1"/>
                </p:cNvSpPr>
                <p:nvPr/>
              </p:nvSpPr>
              <p:spPr bwMode="auto">
                <a:xfrm>
                  <a:off x="2294"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96" name="Rectangle 95"/>
              <p:cNvSpPr>
                <a:spLocks noChangeArrowheads="1"/>
              </p:cNvSpPr>
              <p:nvPr/>
            </p:nvSpPr>
            <p:spPr bwMode="auto">
              <a:xfrm>
                <a:off x="2390" y="3942"/>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97" name="Group 98"/>
              <p:cNvGrpSpPr>
                <a:grpSpLocks/>
              </p:cNvGrpSpPr>
              <p:nvPr/>
            </p:nvGrpSpPr>
            <p:grpSpPr bwMode="auto">
              <a:xfrm>
                <a:off x="2273" y="3481"/>
                <a:ext cx="255" cy="212"/>
                <a:chOff x="2273" y="3481"/>
                <a:chExt cx="255" cy="212"/>
              </a:xfrm>
            </p:grpSpPr>
            <p:sp>
              <p:nvSpPr>
                <p:cNvPr id="925" name="Rectangle 96"/>
                <p:cNvSpPr>
                  <a:spLocks noChangeArrowheads="1"/>
                </p:cNvSpPr>
                <p:nvPr/>
              </p:nvSpPr>
              <p:spPr bwMode="auto">
                <a:xfrm>
                  <a:off x="2273"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 name="Rectangle 97"/>
                <p:cNvSpPr>
                  <a:spLocks noChangeArrowheads="1"/>
                </p:cNvSpPr>
                <p:nvPr/>
              </p:nvSpPr>
              <p:spPr bwMode="auto">
                <a:xfrm>
                  <a:off x="2273"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8" name="Group 101"/>
              <p:cNvGrpSpPr>
                <a:grpSpLocks/>
              </p:cNvGrpSpPr>
              <p:nvPr/>
            </p:nvGrpSpPr>
            <p:grpSpPr bwMode="auto">
              <a:xfrm>
                <a:off x="2273" y="3693"/>
                <a:ext cx="255" cy="212"/>
                <a:chOff x="2273" y="3693"/>
                <a:chExt cx="255" cy="212"/>
              </a:xfrm>
            </p:grpSpPr>
            <p:sp>
              <p:nvSpPr>
                <p:cNvPr id="923" name="Rectangle 99"/>
                <p:cNvSpPr>
                  <a:spLocks noChangeArrowheads="1"/>
                </p:cNvSpPr>
                <p:nvPr/>
              </p:nvSpPr>
              <p:spPr bwMode="auto">
                <a:xfrm>
                  <a:off x="2273"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 name="Rectangle 100"/>
                <p:cNvSpPr>
                  <a:spLocks noChangeArrowheads="1"/>
                </p:cNvSpPr>
                <p:nvPr/>
              </p:nvSpPr>
              <p:spPr bwMode="auto">
                <a:xfrm>
                  <a:off x="2273"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9" name="Group 104"/>
              <p:cNvGrpSpPr>
                <a:grpSpLocks/>
              </p:cNvGrpSpPr>
              <p:nvPr/>
            </p:nvGrpSpPr>
            <p:grpSpPr bwMode="auto">
              <a:xfrm>
                <a:off x="2570" y="3481"/>
                <a:ext cx="255" cy="212"/>
                <a:chOff x="2570" y="3481"/>
                <a:chExt cx="255" cy="212"/>
              </a:xfrm>
            </p:grpSpPr>
            <p:sp>
              <p:nvSpPr>
                <p:cNvPr id="921" name="Rectangle 102"/>
                <p:cNvSpPr>
                  <a:spLocks noChangeArrowheads="1"/>
                </p:cNvSpPr>
                <p:nvPr/>
              </p:nvSpPr>
              <p:spPr bwMode="auto">
                <a:xfrm>
                  <a:off x="257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2" name="Rectangle 103"/>
                <p:cNvSpPr>
                  <a:spLocks noChangeArrowheads="1"/>
                </p:cNvSpPr>
                <p:nvPr/>
              </p:nvSpPr>
              <p:spPr bwMode="auto">
                <a:xfrm>
                  <a:off x="257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0" name="Group 107"/>
              <p:cNvGrpSpPr>
                <a:grpSpLocks/>
              </p:cNvGrpSpPr>
              <p:nvPr/>
            </p:nvGrpSpPr>
            <p:grpSpPr bwMode="auto">
              <a:xfrm>
                <a:off x="2570" y="3693"/>
                <a:ext cx="255" cy="212"/>
                <a:chOff x="2570" y="3693"/>
                <a:chExt cx="255" cy="212"/>
              </a:xfrm>
            </p:grpSpPr>
            <p:sp>
              <p:nvSpPr>
                <p:cNvPr id="919" name="Rectangle 105"/>
                <p:cNvSpPr>
                  <a:spLocks noChangeArrowheads="1"/>
                </p:cNvSpPr>
                <p:nvPr/>
              </p:nvSpPr>
              <p:spPr bwMode="auto">
                <a:xfrm>
                  <a:off x="257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0" name="Rectangle 106"/>
                <p:cNvSpPr>
                  <a:spLocks noChangeArrowheads="1"/>
                </p:cNvSpPr>
                <p:nvPr/>
              </p:nvSpPr>
              <p:spPr bwMode="auto">
                <a:xfrm>
                  <a:off x="257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1" name="Group 110"/>
              <p:cNvGrpSpPr>
                <a:grpSpLocks/>
              </p:cNvGrpSpPr>
              <p:nvPr/>
            </p:nvGrpSpPr>
            <p:grpSpPr bwMode="auto">
              <a:xfrm>
                <a:off x="2570" y="3905"/>
                <a:ext cx="255" cy="212"/>
                <a:chOff x="2570" y="3905"/>
                <a:chExt cx="255" cy="212"/>
              </a:xfrm>
            </p:grpSpPr>
            <p:sp>
              <p:nvSpPr>
                <p:cNvPr id="917" name="Rectangle 108"/>
                <p:cNvSpPr>
                  <a:spLocks noChangeArrowheads="1"/>
                </p:cNvSpPr>
                <p:nvPr/>
              </p:nvSpPr>
              <p:spPr bwMode="auto">
                <a:xfrm>
                  <a:off x="2570"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8" name="Rectangle 109"/>
                <p:cNvSpPr>
                  <a:spLocks noChangeArrowheads="1"/>
                </p:cNvSpPr>
                <p:nvPr/>
              </p:nvSpPr>
              <p:spPr bwMode="auto">
                <a:xfrm>
                  <a:off x="2570"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02" name="Rectangle 111"/>
              <p:cNvSpPr>
                <a:spLocks noChangeArrowheads="1"/>
              </p:cNvSpPr>
              <p:nvPr/>
            </p:nvSpPr>
            <p:spPr bwMode="auto">
              <a:xfrm>
                <a:off x="2628" y="3863"/>
                <a:ext cx="26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03" name="Group 114"/>
              <p:cNvGrpSpPr>
                <a:grpSpLocks/>
              </p:cNvGrpSpPr>
              <p:nvPr/>
            </p:nvGrpSpPr>
            <p:grpSpPr bwMode="auto">
              <a:xfrm>
                <a:off x="2846" y="3481"/>
                <a:ext cx="255" cy="212"/>
                <a:chOff x="2846" y="3481"/>
                <a:chExt cx="255" cy="212"/>
              </a:xfrm>
            </p:grpSpPr>
            <p:sp>
              <p:nvSpPr>
                <p:cNvPr id="915" name="Rectangle 112"/>
                <p:cNvSpPr>
                  <a:spLocks noChangeArrowheads="1"/>
                </p:cNvSpPr>
                <p:nvPr/>
              </p:nvSpPr>
              <p:spPr bwMode="auto">
                <a:xfrm>
                  <a:off x="284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6" name="Rectangle 113"/>
                <p:cNvSpPr>
                  <a:spLocks noChangeArrowheads="1"/>
                </p:cNvSpPr>
                <p:nvPr/>
              </p:nvSpPr>
              <p:spPr bwMode="auto">
                <a:xfrm>
                  <a:off x="284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4" name="Group 117"/>
              <p:cNvGrpSpPr>
                <a:grpSpLocks/>
              </p:cNvGrpSpPr>
              <p:nvPr/>
            </p:nvGrpSpPr>
            <p:grpSpPr bwMode="auto">
              <a:xfrm>
                <a:off x="2846" y="3693"/>
                <a:ext cx="255" cy="212"/>
                <a:chOff x="2846" y="3693"/>
                <a:chExt cx="255" cy="212"/>
              </a:xfrm>
            </p:grpSpPr>
            <p:sp>
              <p:nvSpPr>
                <p:cNvPr id="913" name="Rectangle 115"/>
                <p:cNvSpPr>
                  <a:spLocks noChangeArrowheads="1"/>
                </p:cNvSpPr>
                <p:nvPr/>
              </p:nvSpPr>
              <p:spPr bwMode="auto">
                <a:xfrm>
                  <a:off x="284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4" name="Rectangle 116"/>
                <p:cNvSpPr>
                  <a:spLocks noChangeArrowheads="1"/>
                </p:cNvSpPr>
                <p:nvPr/>
              </p:nvSpPr>
              <p:spPr bwMode="auto">
                <a:xfrm>
                  <a:off x="284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5" name="Group 120"/>
              <p:cNvGrpSpPr>
                <a:grpSpLocks/>
              </p:cNvGrpSpPr>
              <p:nvPr/>
            </p:nvGrpSpPr>
            <p:grpSpPr bwMode="auto">
              <a:xfrm>
                <a:off x="2846" y="3905"/>
                <a:ext cx="255" cy="212"/>
                <a:chOff x="2846" y="3905"/>
                <a:chExt cx="255" cy="212"/>
              </a:xfrm>
            </p:grpSpPr>
            <p:sp>
              <p:nvSpPr>
                <p:cNvPr id="911" name="Rectangle 118"/>
                <p:cNvSpPr>
                  <a:spLocks noChangeArrowheads="1"/>
                </p:cNvSpPr>
                <p:nvPr/>
              </p:nvSpPr>
              <p:spPr bwMode="auto">
                <a:xfrm>
                  <a:off x="2846"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2" name="Rectangle 119"/>
                <p:cNvSpPr>
                  <a:spLocks noChangeArrowheads="1"/>
                </p:cNvSpPr>
                <p:nvPr/>
              </p:nvSpPr>
              <p:spPr bwMode="auto">
                <a:xfrm>
                  <a:off x="2846"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06" name="Rectangle 121"/>
              <p:cNvSpPr>
                <a:spLocks noChangeArrowheads="1"/>
              </p:cNvSpPr>
              <p:nvPr/>
            </p:nvSpPr>
            <p:spPr bwMode="auto">
              <a:xfrm>
                <a:off x="2942" y="3942"/>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07" name="Group 124"/>
              <p:cNvGrpSpPr>
                <a:grpSpLocks/>
              </p:cNvGrpSpPr>
              <p:nvPr/>
            </p:nvGrpSpPr>
            <p:grpSpPr bwMode="auto">
              <a:xfrm>
                <a:off x="3122" y="3481"/>
                <a:ext cx="255" cy="212"/>
                <a:chOff x="3122" y="3481"/>
                <a:chExt cx="255" cy="212"/>
              </a:xfrm>
            </p:grpSpPr>
            <p:sp>
              <p:nvSpPr>
                <p:cNvPr id="909" name="Rectangle 122"/>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0" name="Rectangle 123"/>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8" name="Group 127"/>
              <p:cNvGrpSpPr>
                <a:grpSpLocks/>
              </p:cNvGrpSpPr>
              <p:nvPr/>
            </p:nvGrpSpPr>
            <p:grpSpPr bwMode="auto">
              <a:xfrm>
                <a:off x="3122" y="3693"/>
                <a:ext cx="255" cy="212"/>
                <a:chOff x="3122" y="3693"/>
                <a:chExt cx="255" cy="212"/>
              </a:xfrm>
            </p:grpSpPr>
            <p:sp>
              <p:nvSpPr>
                <p:cNvPr id="907" name="Rectangle 125"/>
                <p:cNvSpPr>
                  <a:spLocks noChangeArrowheads="1"/>
                </p:cNvSpPr>
                <p:nvPr/>
              </p:nvSpPr>
              <p:spPr bwMode="auto">
                <a:xfrm>
                  <a:off x="312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8" name="Rectangle 126"/>
                <p:cNvSpPr>
                  <a:spLocks noChangeArrowheads="1"/>
                </p:cNvSpPr>
                <p:nvPr/>
              </p:nvSpPr>
              <p:spPr bwMode="auto">
                <a:xfrm>
                  <a:off x="312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9" name="Group 130"/>
              <p:cNvGrpSpPr>
                <a:grpSpLocks/>
              </p:cNvGrpSpPr>
              <p:nvPr/>
            </p:nvGrpSpPr>
            <p:grpSpPr bwMode="auto">
              <a:xfrm>
                <a:off x="3122" y="3905"/>
                <a:ext cx="255" cy="212"/>
                <a:chOff x="3122" y="3905"/>
                <a:chExt cx="255" cy="212"/>
              </a:xfrm>
            </p:grpSpPr>
            <p:sp>
              <p:nvSpPr>
                <p:cNvPr id="905" name="Rectangle 128"/>
                <p:cNvSpPr>
                  <a:spLocks noChangeArrowheads="1"/>
                </p:cNvSpPr>
                <p:nvPr/>
              </p:nvSpPr>
              <p:spPr bwMode="auto">
                <a:xfrm>
                  <a:off x="312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6" name="Rectangle 129"/>
                <p:cNvSpPr>
                  <a:spLocks noChangeArrowheads="1"/>
                </p:cNvSpPr>
                <p:nvPr/>
              </p:nvSpPr>
              <p:spPr bwMode="auto">
                <a:xfrm>
                  <a:off x="312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0" name="Group 133"/>
              <p:cNvGrpSpPr>
                <a:grpSpLocks/>
              </p:cNvGrpSpPr>
              <p:nvPr/>
            </p:nvGrpSpPr>
            <p:grpSpPr bwMode="auto">
              <a:xfrm>
                <a:off x="3398" y="3481"/>
                <a:ext cx="255" cy="212"/>
                <a:chOff x="3398" y="3481"/>
                <a:chExt cx="255" cy="212"/>
              </a:xfrm>
            </p:grpSpPr>
            <p:sp>
              <p:nvSpPr>
                <p:cNvPr id="903" name="Rectangle 131"/>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4" name="Rectangle 132"/>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1" name="Group 136"/>
              <p:cNvGrpSpPr>
                <a:grpSpLocks/>
              </p:cNvGrpSpPr>
              <p:nvPr/>
            </p:nvGrpSpPr>
            <p:grpSpPr bwMode="auto">
              <a:xfrm>
                <a:off x="3398" y="3693"/>
                <a:ext cx="255" cy="212"/>
                <a:chOff x="3398" y="3693"/>
                <a:chExt cx="255" cy="212"/>
              </a:xfrm>
            </p:grpSpPr>
            <p:sp>
              <p:nvSpPr>
                <p:cNvPr id="901" name="Rectangle 134"/>
                <p:cNvSpPr>
                  <a:spLocks noChangeArrowheads="1"/>
                </p:cNvSpPr>
                <p:nvPr/>
              </p:nvSpPr>
              <p:spPr bwMode="auto">
                <a:xfrm>
                  <a:off x="339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2" name="Rectangle 135"/>
                <p:cNvSpPr>
                  <a:spLocks noChangeArrowheads="1"/>
                </p:cNvSpPr>
                <p:nvPr/>
              </p:nvSpPr>
              <p:spPr bwMode="auto">
                <a:xfrm>
                  <a:off x="339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2" name="Group 139"/>
              <p:cNvGrpSpPr>
                <a:grpSpLocks/>
              </p:cNvGrpSpPr>
              <p:nvPr/>
            </p:nvGrpSpPr>
            <p:grpSpPr bwMode="auto">
              <a:xfrm>
                <a:off x="3398" y="3905"/>
                <a:ext cx="255" cy="212"/>
                <a:chOff x="3398" y="3905"/>
                <a:chExt cx="255" cy="212"/>
              </a:xfrm>
            </p:grpSpPr>
            <p:sp>
              <p:nvSpPr>
                <p:cNvPr id="899" name="Rectangle 137"/>
                <p:cNvSpPr>
                  <a:spLocks noChangeArrowheads="1"/>
                </p:cNvSpPr>
                <p:nvPr/>
              </p:nvSpPr>
              <p:spPr bwMode="auto">
                <a:xfrm>
                  <a:off x="3398"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0" name="Rectangle 138"/>
                <p:cNvSpPr>
                  <a:spLocks noChangeArrowheads="1"/>
                </p:cNvSpPr>
                <p:nvPr/>
              </p:nvSpPr>
              <p:spPr bwMode="auto">
                <a:xfrm>
                  <a:off x="3398"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3" name="Rectangle 140"/>
              <p:cNvSpPr>
                <a:spLocks noChangeArrowheads="1"/>
              </p:cNvSpPr>
              <p:nvPr/>
            </p:nvSpPr>
            <p:spPr bwMode="auto">
              <a:xfrm>
                <a:off x="3494" y="3942"/>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14" name="Group 143"/>
              <p:cNvGrpSpPr>
                <a:grpSpLocks/>
              </p:cNvGrpSpPr>
              <p:nvPr/>
            </p:nvGrpSpPr>
            <p:grpSpPr bwMode="auto">
              <a:xfrm>
                <a:off x="3674" y="3481"/>
                <a:ext cx="255" cy="212"/>
                <a:chOff x="3674" y="3481"/>
                <a:chExt cx="255" cy="212"/>
              </a:xfrm>
            </p:grpSpPr>
            <p:sp>
              <p:nvSpPr>
                <p:cNvPr id="897" name="Rectangle 141"/>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8" name="Rectangle 142"/>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5" name="Group 146"/>
              <p:cNvGrpSpPr>
                <a:grpSpLocks/>
              </p:cNvGrpSpPr>
              <p:nvPr/>
            </p:nvGrpSpPr>
            <p:grpSpPr bwMode="auto">
              <a:xfrm>
                <a:off x="3674" y="3693"/>
                <a:ext cx="255" cy="212"/>
                <a:chOff x="3674" y="3693"/>
                <a:chExt cx="255" cy="212"/>
              </a:xfrm>
            </p:grpSpPr>
            <p:sp>
              <p:nvSpPr>
                <p:cNvPr id="895" name="Rectangle 144"/>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6" name="Rectangle 145"/>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6" name="Group 149"/>
              <p:cNvGrpSpPr>
                <a:grpSpLocks/>
              </p:cNvGrpSpPr>
              <p:nvPr/>
            </p:nvGrpSpPr>
            <p:grpSpPr bwMode="auto">
              <a:xfrm>
                <a:off x="3674" y="3905"/>
                <a:ext cx="255" cy="212"/>
                <a:chOff x="3674" y="3905"/>
                <a:chExt cx="255" cy="212"/>
              </a:xfrm>
            </p:grpSpPr>
            <p:sp>
              <p:nvSpPr>
                <p:cNvPr id="893" name="Rectangle 147"/>
                <p:cNvSpPr>
                  <a:spLocks noChangeArrowheads="1"/>
                </p:cNvSpPr>
                <p:nvPr/>
              </p:nvSpPr>
              <p:spPr bwMode="auto">
                <a:xfrm>
                  <a:off x="3674"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4" name="Rectangle 148"/>
                <p:cNvSpPr>
                  <a:spLocks noChangeArrowheads="1"/>
                </p:cNvSpPr>
                <p:nvPr/>
              </p:nvSpPr>
              <p:spPr bwMode="auto">
                <a:xfrm>
                  <a:off x="3674"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7" name="Group 152"/>
              <p:cNvGrpSpPr>
                <a:grpSpLocks/>
              </p:cNvGrpSpPr>
              <p:nvPr/>
            </p:nvGrpSpPr>
            <p:grpSpPr bwMode="auto">
              <a:xfrm>
                <a:off x="3950" y="3481"/>
                <a:ext cx="255" cy="212"/>
                <a:chOff x="3950" y="3481"/>
                <a:chExt cx="255" cy="212"/>
              </a:xfrm>
            </p:grpSpPr>
            <p:sp>
              <p:nvSpPr>
                <p:cNvPr id="891" name="Rectangle 150"/>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2" name="Rectangle 151"/>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8" name="Group 155"/>
              <p:cNvGrpSpPr>
                <a:grpSpLocks/>
              </p:cNvGrpSpPr>
              <p:nvPr/>
            </p:nvGrpSpPr>
            <p:grpSpPr bwMode="auto">
              <a:xfrm>
                <a:off x="3950" y="3693"/>
                <a:ext cx="255" cy="212"/>
                <a:chOff x="3950" y="3693"/>
                <a:chExt cx="255" cy="212"/>
              </a:xfrm>
            </p:grpSpPr>
            <p:sp>
              <p:nvSpPr>
                <p:cNvPr id="889" name="Rectangle 153"/>
                <p:cNvSpPr>
                  <a:spLocks noChangeArrowheads="1"/>
                </p:cNvSpPr>
                <p:nvPr/>
              </p:nvSpPr>
              <p:spPr bwMode="auto">
                <a:xfrm>
                  <a:off x="395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0" name="Rectangle 154"/>
                <p:cNvSpPr>
                  <a:spLocks noChangeArrowheads="1"/>
                </p:cNvSpPr>
                <p:nvPr/>
              </p:nvSpPr>
              <p:spPr bwMode="auto">
                <a:xfrm>
                  <a:off x="395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9" name="Group 158"/>
              <p:cNvGrpSpPr>
                <a:grpSpLocks/>
              </p:cNvGrpSpPr>
              <p:nvPr/>
            </p:nvGrpSpPr>
            <p:grpSpPr bwMode="auto">
              <a:xfrm>
                <a:off x="3950" y="3905"/>
                <a:ext cx="255" cy="212"/>
                <a:chOff x="3950" y="3905"/>
                <a:chExt cx="255" cy="212"/>
              </a:xfrm>
            </p:grpSpPr>
            <p:sp>
              <p:nvSpPr>
                <p:cNvPr id="887" name="Rectangle 156"/>
                <p:cNvSpPr>
                  <a:spLocks noChangeArrowheads="1"/>
                </p:cNvSpPr>
                <p:nvPr/>
              </p:nvSpPr>
              <p:spPr bwMode="auto">
                <a:xfrm>
                  <a:off x="3950"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8" name="Rectangle 157"/>
                <p:cNvSpPr>
                  <a:spLocks noChangeArrowheads="1"/>
                </p:cNvSpPr>
                <p:nvPr/>
              </p:nvSpPr>
              <p:spPr bwMode="auto">
                <a:xfrm>
                  <a:off x="3950"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20" name="Rectangle 159"/>
              <p:cNvSpPr>
                <a:spLocks noChangeArrowheads="1"/>
              </p:cNvSpPr>
              <p:nvPr/>
            </p:nvSpPr>
            <p:spPr bwMode="auto">
              <a:xfrm>
                <a:off x="4043" y="3935"/>
                <a:ext cx="13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21" name="Group 162"/>
              <p:cNvGrpSpPr>
                <a:grpSpLocks/>
              </p:cNvGrpSpPr>
              <p:nvPr/>
            </p:nvGrpSpPr>
            <p:grpSpPr bwMode="auto">
              <a:xfrm>
                <a:off x="4226" y="3481"/>
                <a:ext cx="255" cy="212"/>
                <a:chOff x="4226" y="3481"/>
                <a:chExt cx="255" cy="212"/>
              </a:xfrm>
            </p:grpSpPr>
            <p:sp>
              <p:nvSpPr>
                <p:cNvPr id="885" name="Rectangle 160"/>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6" name="Rectangle 161"/>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2" name="Group 165"/>
              <p:cNvGrpSpPr>
                <a:grpSpLocks/>
              </p:cNvGrpSpPr>
              <p:nvPr/>
            </p:nvGrpSpPr>
            <p:grpSpPr bwMode="auto">
              <a:xfrm>
                <a:off x="4226" y="3693"/>
                <a:ext cx="255" cy="212"/>
                <a:chOff x="4226" y="3693"/>
                <a:chExt cx="255" cy="212"/>
              </a:xfrm>
            </p:grpSpPr>
            <p:sp>
              <p:nvSpPr>
                <p:cNvPr id="883" name="Rectangle 163"/>
                <p:cNvSpPr>
                  <a:spLocks noChangeArrowheads="1"/>
                </p:cNvSpPr>
                <p:nvPr/>
              </p:nvSpPr>
              <p:spPr bwMode="auto">
                <a:xfrm>
                  <a:off x="422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4" name="Rectangle 164"/>
                <p:cNvSpPr>
                  <a:spLocks noChangeArrowheads="1"/>
                </p:cNvSpPr>
                <p:nvPr/>
              </p:nvSpPr>
              <p:spPr bwMode="auto">
                <a:xfrm>
                  <a:off x="422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3" name="Group 168"/>
              <p:cNvGrpSpPr>
                <a:grpSpLocks/>
              </p:cNvGrpSpPr>
              <p:nvPr/>
            </p:nvGrpSpPr>
            <p:grpSpPr bwMode="auto">
              <a:xfrm>
                <a:off x="4226" y="3905"/>
                <a:ext cx="255" cy="212"/>
                <a:chOff x="4226" y="3905"/>
                <a:chExt cx="255" cy="212"/>
              </a:xfrm>
            </p:grpSpPr>
            <p:sp>
              <p:nvSpPr>
                <p:cNvPr id="881" name="Rectangle 166"/>
                <p:cNvSpPr>
                  <a:spLocks noChangeArrowheads="1"/>
                </p:cNvSpPr>
                <p:nvPr/>
              </p:nvSpPr>
              <p:spPr bwMode="auto">
                <a:xfrm>
                  <a:off x="4226"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2" name="Rectangle 167"/>
                <p:cNvSpPr>
                  <a:spLocks noChangeArrowheads="1"/>
                </p:cNvSpPr>
                <p:nvPr/>
              </p:nvSpPr>
              <p:spPr bwMode="auto">
                <a:xfrm>
                  <a:off x="4226"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24" name="Rectangle 169"/>
              <p:cNvSpPr>
                <a:spLocks noChangeArrowheads="1"/>
              </p:cNvSpPr>
              <p:nvPr/>
            </p:nvSpPr>
            <p:spPr bwMode="auto">
              <a:xfrm>
                <a:off x="4323" y="3942"/>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25" name="Group 172"/>
              <p:cNvGrpSpPr>
                <a:grpSpLocks/>
              </p:cNvGrpSpPr>
              <p:nvPr/>
            </p:nvGrpSpPr>
            <p:grpSpPr bwMode="auto">
              <a:xfrm>
                <a:off x="1742" y="3481"/>
                <a:ext cx="255" cy="212"/>
                <a:chOff x="1742" y="3481"/>
                <a:chExt cx="255" cy="212"/>
              </a:xfrm>
            </p:grpSpPr>
            <p:sp>
              <p:nvSpPr>
                <p:cNvPr id="879" name="Rectangle 170"/>
                <p:cNvSpPr>
                  <a:spLocks noChangeArrowheads="1"/>
                </p:cNvSpPr>
                <p:nvPr/>
              </p:nvSpPr>
              <p:spPr bwMode="auto">
                <a:xfrm>
                  <a:off x="174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0" name="Rectangle 171"/>
                <p:cNvSpPr>
                  <a:spLocks noChangeArrowheads="1"/>
                </p:cNvSpPr>
                <p:nvPr/>
              </p:nvSpPr>
              <p:spPr bwMode="auto">
                <a:xfrm>
                  <a:off x="174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26" name="Rectangle 173"/>
              <p:cNvSpPr>
                <a:spLocks noChangeArrowheads="1"/>
              </p:cNvSpPr>
              <p:nvPr/>
            </p:nvSpPr>
            <p:spPr bwMode="auto">
              <a:xfrm>
                <a:off x="1838" y="3518"/>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27" name="Group 176"/>
              <p:cNvGrpSpPr>
                <a:grpSpLocks/>
              </p:cNvGrpSpPr>
              <p:nvPr/>
            </p:nvGrpSpPr>
            <p:grpSpPr bwMode="auto">
              <a:xfrm>
                <a:off x="1742" y="3693"/>
                <a:ext cx="255" cy="212"/>
                <a:chOff x="1742" y="3693"/>
                <a:chExt cx="255" cy="212"/>
              </a:xfrm>
            </p:grpSpPr>
            <p:sp>
              <p:nvSpPr>
                <p:cNvPr id="877" name="Rectangle 174"/>
                <p:cNvSpPr>
                  <a:spLocks noChangeArrowheads="1"/>
                </p:cNvSpPr>
                <p:nvPr/>
              </p:nvSpPr>
              <p:spPr bwMode="auto">
                <a:xfrm>
                  <a:off x="174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8" name="Rectangle 175"/>
                <p:cNvSpPr>
                  <a:spLocks noChangeArrowheads="1"/>
                </p:cNvSpPr>
                <p:nvPr/>
              </p:nvSpPr>
              <p:spPr bwMode="auto">
                <a:xfrm>
                  <a:off x="174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28" name="Rectangle 177"/>
              <p:cNvSpPr>
                <a:spLocks noChangeArrowheads="1"/>
              </p:cNvSpPr>
              <p:nvPr/>
            </p:nvSpPr>
            <p:spPr bwMode="auto">
              <a:xfrm>
                <a:off x="1838" y="3730"/>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29" name="Group 180"/>
              <p:cNvGrpSpPr>
                <a:grpSpLocks/>
              </p:cNvGrpSpPr>
              <p:nvPr/>
            </p:nvGrpSpPr>
            <p:grpSpPr bwMode="auto">
              <a:xfrm>
                <a:off x="1997" y="3481"/>
                <a:ext cx="297" cy="212"/>
                <a:chOff x="1997" y="3481"/>
                <a:chExt cx="297" cy="212"/>
              </a:xfrm>
            </p:grpSpPr>
            <p:sp>
              <p:nvSpPr>
                <p:cNvPr id="875" name="Rectangle 178"/>
                <p:cNvSpPr>
                  <a:spLocks noChangeArrowheads="1"/>
                </p:cNvSpPr>
                <p:nvPr/>
              </p:nvSpPr>
              <p:spPr bwMode="auto">
                <a:xfrm>
                  <a:off x="1997" y="3481"/>
                  <a:ext cx="297"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6" name="Rectangle 179"/>
                <p:cNvSpPr>
                  <a:spLocks noChangeArrowheads="1"/>
                </p:cNvSpPr>
                <p:nvPr/>
              </p:nvSpPr>
              <p:spPr bwMode="auto">
                <a:xfrm>
                  <a:off x="1997" y="3481"/>
                  <a:ext cx="297"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30" name="Rectangle 181"/>
              <p:cNvSpPr>
                <a:spLocks noChangeArrowheads="1"/>
              </p:cNvSpPr>
              <p:nvPr/>
            </p:nvSpPr>
            <p:spPr bwMode="auto">
              <a:xfrm>
                <a:off x="2076" y="3439"/>
                <a:ext cx="26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31" name="Group 184"/>
              <p:cNvGrpSpPr>
                <a:grpSpLocks/>
              </p:cNvGrpSpPr>
              <p:nvPr/>
            </p:nvGrpSpPr>
            <p:grpSpPr bwMode="auto">
              <a:xfrm>
                <a:off x="1997" y="3693"/>
                <a:ext cx="297" cy="212"/>
                <a:chOff x="1997" y="3693"/>
                <a:chExt cx="297" cy="212"/>
              </a:xfrm>
            </p:grpSpPr>
            <p:sp>
              <p:nvSpPr>
                <p:cNvPr id="873" name="Rectangle 182"/>
                <p:cNvSpPr>
                  <a:spLocks noChangeArrowheads="1"/>
                </p:cNvSpPr>
                <p:nvPr/>
              </p:nvSpPr>
              <p:spPr bwMode="auto">
                <a:xfrm>
                  <a:off x="1997" y="3693"/>
                  <a:ext cx="297"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4" name="Rectangle 183"/>
                <p:cNvSpPr>
                  <a:spLocks noChangeArrowheads="1"/>
                </p:cNvSpPr>
                <p:nvPr/>
              </p:nvSpPr>
              <p:spPr bwMode="auto">
                <a:xfrm>
                  <a:off x="1997" y="3693"/>
                  <a:ext cx="297"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32" name="Rectangle 185"/>
              <p:cNvSpPr>
                <a:spLocks noChangeArrowheads="1"/>
              </p:cNvSpPr>
              <p:nvPr/>
            </p:nvSpPr>
            <p:spPr bwMode="auto">
              <a:xfrm>
                <a:off x="2115" y="3730"/>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33" name="Group 188"/>
              <p:cNvGrpSpPr>
                <a:grpSpLocks/>
              </p:cNvGrpSpPr>
              <p:nvPr/>
            </p:nvGrpSpPr>
            <p:grpSpPr bwMode="auto">
              <a:xfrm>
                <a:off x="2294" y="3481"/>
                <a:ext cx="255" cy="212"/>
                <a:chOff x="2294" y="3481"/>
                <a:chExt cx="255" cy="212"/>
              </a:xfrm>
            </p:grpSpPr>
            <p:sp>
              <p:nvSpPr>
                <p:cNvPr id="871" name="Rectangle 186"/>
                <p:cNvSpPr>
                  <a:spLocks noChangeArrowheads="1"/>
                </p:cNvSpPr>
                <p:nvPr/>
              </p:nvSpPr>
              <p:spPr bwMode="auto">
                <a:xfrm>
                  <a:off x="229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2" name="Rectangle 187"/>
                <p:cNvSpPr>
                  <a:spLocks noChangeArrowheads="1"/>
                </p:cNvSpPr>
                <p:nvPr/>
              </p:nvSpPr>
              <p:spPr bwMode="auto">
                <a:xfrm>
                  <a:off x="229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4" name="Group 191"/>
              <p:cNvGrpSpPr>
                <a:grpSpLocks/>
              </p:cNvGrpSpPr>
              <p:nvPr/>
            </p:nvGrpSpPr>
            <p:grpSpPr bwMode="auto">
              <a:xfrm>
                <a:off x="2294" y="3693"/>
                <a:ext cx="255" cy="212"/>
                <a:chOff x="2294" y="3693"/>
                <a:chExt cx="255" cy="212"/>
              </a:xfrm>
            </p:grpSpPr>
            <p:sp>
              <p:nvSpPr>
                <p:cNvPr id="869" name="Rectangle 189"/>
                <p:cNvSpPr>
                  <a:spLocks noChangeArrowheads="1"/>
                </p:cNvSpPr>
                <p:nvPr/>
              </p:nvSpPr>
              <p:spPr bwMode="auto">
                <a:xfrm>
                  <a:off x="229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0" name="Rectangle 190"/>
                <p:cNvSpPr>
                  <a:spLocks noChangeArrowheads="1"/>
                </p:cNvSpPr>
                <p:nvPr/>
              </p:nvSpPr>
              <p:spPr bwMode="auto">
                <a:xfrm>
                  <a:off x="229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35" name="Rectangle 192"/>
              <p:cNvSpPr>
                <a:spLocks noChangeArrowheads="1"/>
              </p:cNvSpPr>
              <p:nvPr/>
            </p:nvSpPr>
            <p:spPr bwMode="auto">
              <a:xfrm>
                <a:off x="2360" y="3662"/>
                <a:ext cx="23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36" name="Group 195"/>
              <p:cNvGrpSpPr>
                <a:grpSpLocks/>
              </p:cNvGrpSpPr>
              <p:nvPr/>
            </p:nvGrpSpPr>
            <p:grpSpPr bwMode="auto">
              <a:xfrm>
                <a:off x="2294" y="3481"/>
                <a:ext cx="255" cy="212"/>
                <a:chOff x="2294" y="3481"/>
                <a:chExt cx="255" cy="212"/>
              </a:xfrm>
            </p:grpSpPr>
            <p:sp>
              <p:nvSpPr>
                <p:cNvPr id="867" name="Rectangle 193"/>
                <p:cNvSpPr>
                  <a:spLocks noChangeArrowheads="1"/>
                </p:cNvSpPr>
                <p:nvPr/>
              </p:nvSpPr>
              <p:spPr bwMode="auto">
                <a:xfrm>
                  <a:off x="229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8" name="Rectangle 194"/>
                <p:cNvSpPr>
                  <a:spLocks noChangeArrowheads="1"/>
                </p:cNvSpPr>
                <p:nvPr/>
              </p:nvSpPr>
              <p:spPr bwMode="auto">
                <a:xfrm>
                  <a:off x="229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37" name="Rectangle 196"/>
              <p:cNvSpPr>
                <a:spLocks noChangeArrowheads="1"/>
              </p:cNvSpPr>
              <p:nvPr/>
            </p:nvSpPr>
            <p:spPr bwMode="auto">
              <a:xfrm>
                <a:off x="2390" y="3518"/>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38" name="Group 199"/>
              <p:cNvGrpSpPr>
                <a:grpSpLocks/>
              </p:cNvGrpSpPr>
              <p:nvPr/>
            </p:nvGrpSpPr>
            <p:grpSpPr bwMode="auto">
              <a:xfrm>
                <a:off x="2570" y="3693"/>
                <a:ext cx="255" cy="212"/>
                <a:chOff x="2570" y="3693"/>
                <a:chExt cx="255" cy="212"/>
              </a:xfrm>
            </p:grpSpPr>
            <p:sp>
              <p:nvSpPr>
                <p:cNvPr id="865" name="Rectangle 197"/>
                <p:cNvSpPr>
                  <a:spLocks noChangeArrowheads="1"/>
                </p:cNvSpPr>
                <p:nvPr/>
              </p:nvSpPr>
              <p:spPr bwMode="auto">
                <a:xfrm>
                  <a:off x="257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6" name="Rectangle 198"/>
                <p:cNvSpPr>
                  <a:spLocks noChangeArrowheads="1"/>
                </p:cNvSpPr>
                <p:nvPr/>
              </p:nvSpPr>
              <p:spPr bwMode="auto">
                <a:xfrm>
                  <a:off x="257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39" name="Rectangle 200"/>
              <p:cNvSpPr>
                <a:spLocks noChangeArrowheads="1"/>
              </p:cNvSpPr>
              <p:nvPr/>
            </p:nvSpPr>
            <p:spPr bwMode="auto">
              <a:xfrm>
                <a:off x="2667" y="3730"/>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40" name="Group 203"/>
              <p:cNvGrpSpPr>
                <a:grpSpLocks/>
              </p:cNvGrpSpPr>
              <p:nvPr/>
            </p:nvGrpSpPr>
            <p:grpSpPr bwMode="auto">
              <a:xfrm>
                <a:off x="2549" y="3481"/>
                <a:ext cx="255" cy="212"/>
                <a:chOff x="2549" y="3481"/>
                <a:chExt cx="255" cy="212"/>
              </a:xfrm>
            </p:grpSpPr>
            <p:sp>
              <p:nvSpPr>
                <p:cNvPr id="863" name="Rectangle 201"/>
                <p:cNvSpPr>
                  <a:spLocks noChangeArrowheads="1"/>
                </p:cNvSpPr>
                <p:nvPr/>
              </p:nvSpPr>
              <p:spPr bwMode="auto">
                <a:xfrm>
                  <a:off x="2549"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4" name="Rectangle 202"/>
                <p:cNvSpPr>
                  <a:spLocks noChangeArrowheads="1"/>
                </p:cNvSpPr>
                <p:nvPr/>
              </p:nvSpPr>
              <p:spPr bwMode="auto">
                <a:xfrm>
                  <a:off x="2549"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1" name="Group 206"/>
              <p:cNvGrpSpPr>
                <a:grpSpLocks/>
              </p:cNvGrpSpPr>
              <p:nvPr/>
            </p:nvGrpSpPr>
            <p:grpSpPr bwMode="auto">
              <a:xfrm>
                <a:off x="2570" y="3481"/>
                <a:ext cx="255" cy="212"/>
                <a:chOff x="2570" y="3481"/>
                <a:chExt cx="255" cy="212"/>
              </a:xfrm>
            </p:grpSpPr>
            <p:sp>
              <p:nvSpPr>
                <p:cNvPr id="861" name="Rectangle 204"/>
                <p:cNvSpPr>
                  <a:spLocks noChangeArrowheads="1"/>
                </p:cNvSpPr>
                <p:nvPr/>
              </p:nvSpPr>
              <p:spPr bwMode="auto">
                <a:xfrm>
                  <a:off x="257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2" name="Rectangle 205"/>
                <p:cNvSpPr>
                  <a:spLocks noChangeArrowheads="1"/>
                </p:cNvSpPr>
                <p:nvPr/>
              </p:nvSpPr>
              <p:spPr bwMode="auto">
                <a:xfrm>
                  <a:off x="257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42" name="Rectangle 207"/>
              <p:cNvSpPr>
                <a:spLocks noChangeArrowheads="1"/>
              </p:cNvSpPr>
              <p:nvPr/>
            </p:nvSpPr>
            <p:spPr bwMode="auto">
              <a:xfrm>
                <a:off x="2667" y="3518"/>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43" name="Group 210"/>
              <p:cNvGrpSpPr>
                <a:grpSpLocks/>
              </p:cNvGrpSpPr>
              <p:nvPr/>
            </p:nvGrpSpPr>
            <p:grpSpPr bwMode="auto">
              <a:xfrm>
                <a:off x="2846" y="3481"/>
                <a:ext cx="255" cy="212"/>
                <a:chOff x="2846" y="3481"/>
                <a:chExt cx="255" cy="212"/>
              </a:xfrm>
            </p:grpSpPr>
            <p:sp>
              <p:nvSpPr>
                <p:cNvPr id="859" name="Rectangle 208"/>
                <p:cNvSpPr>
                  <a:spLocks noChangeArrowheads="1"/>
                </p:cNvSpPr>
                <p:nvPr/>
              </p:nvSpPr>
              <p:spPr bwMode="auto">
                <a:xfrm>
                  <a:off x="284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0" name="Rectangle 209"/>
                <p:cNvSpPr>
                  <a:spLocks noChangeArrowheads="1"/>
                </p:cNvSpPr>
                <p:nvPr/>
              </p:nvSpPr>
              <p:spPr bwMode="auto">
                <a:xfrm>
                  <a:off x="284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4" name="Group 213"/>
              <p:cNvGrpSpPr>
                <a:grpSpLocks/>
              </p:cNvGrpSpPr>
              <p:nvPr/>
            </p:nvGrpSpPr>
            <p:grpSpPr bwMode="auto">
              <a:xfrm>
                <a:off x="2846" y="3693"/>
                <a:ext cx="255" cy="212"/>
                <a:chOff x="2846" y="3693"/>
                <a:chExt cx="255" cy="212"/>
              </a:xfrm>
            </p:grpSpPr>
            <p:sp>
              <p:nvSpPr>
                <p:cNvPr id="857" name="Rectangle 211"/>
                <p:cNvSpPr>
                  <a:spLocks noChangeArrowheads="1"/>
                </p:cNvSpPr>
                <p:nvPr/>
              </p:nvSpPr>
              <p:spPr bwMode="auto">
                <a:xfrm>
                  <a:off x="284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8" name="Rectangle 212"/>
                <p:cNvSpPr>
                  <a:spLocks noChangeArrowheads="1"/>
                </p:cNvSpPr>
                <p:nvPr/>
              </p:nvSpPr>
              <p:spPr bwMode="auto">
                <a:xfrm>
                  <a:off x="284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45" name="Rectangle 214"/>
              <p:cNvSpPr>
                <a:spLocks noChangeArrowheads="1"/>
              </p:cNvSpPr>
              <p:nvPr/>
            </p:nvSpPr>
            <p:spPr bwMode="auto">
              <a:xfrm>
                <a:off x="2942" y="3730"/>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46" name="Group 217"/>
              <p:cNvGrpSpPr>
                <a:grpSpLocks/>
              </p:cNvGrpSpPr>
              <p:nvPr/>
            </p:nvGrpSpPr>
            <p:grpSpPr bwMode="auto">
              <a:xfrm>
                <a:off x="2846" y="3481"/>
                <a:ext cx="255" cy="212"/>
                <a:chOff x="2846" y="3481"/>
                <a:chExt cx="255" cy="212"/>
              </a:xfrm>
            </p:grpSpPr>
            <p:sp>
              <p:nvSpPr>
                <p:cNvPr id="855" name="Rectangle 215"/>
                <p:cNvSpPr>
                  <a:spLocks noChangeArrowheads="1"/>
                </p:cNvSpPr>
                <p:nvPr/>
              </p:nvSpPr>
              <p:spPr bwMode="auto">
                <a:xfrm>
                  <a:off x="284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6" name="Rectangle 216"/>
                <p:cNvSpPr>
                  <a:spLocks noChangeArrowheads="1"/>
                </p:cNvSpPr>
                <p:nvPr/>
              </p:nvSpPr>
              <p:spPr bwMode="auto">
                <a:xfrm>
                  <a:off x="284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47" name="Rectangle 218"/>
              <p:cNvSpPr>
                <a:spLocks noChangeArrowheads="1"/>
              </p:cNvSpPr>
              <p:nvPr/>
            </p:nvSpPr>
            <p:spPr bwMode="auto">
              <a:xfrm>
                <a:off x="2912" y="3450"/>
                <a:ext cx="23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48" name="Group 221"/>
              <p:cNvGrpSpPr>
                <a:grpSpLocks/>
              </p:cNvGrpSpPr>
              <p:nvPr/>
            </p:nvGrpSpPr>
            <p:grpSpPr bwMode="auto">
              <a:xfrm>
                <a:off x="3122" y="3481"/>
                <a:ext cx="255" cy="212"/>
                <a:chOff x="3122" y="3481"/>
                <a:chExt cx="255" cy="212"/>
              </a:xfrm>
            </p:grpSpPr>
            <p:sp>
              <p:nvSpPr>
                <p:cNvPr id="853" name="Rectangle 219"/>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4" name="Rectangle 220"/>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9" name="Group 224"/>
              <p:cNvGrpSpPr>
                <a:grpSpLocks/>
              </p:cNvGrpSpPr>
              <p:nvPr/>
            </p:nvGrpSpPr>
            <p:grpSpPr bwMode="auto">
              <a:xfrm>
                <a:off x="3122" y="3693"/>
                <a:ext cx="255" cy="212"/>
                <a:chOff x="3122" y="3693"/>
                <a:chExt cx="255" cy="212"/>
              </a:xfrm>
            </p:grpSpPr>
            <p:sp>
              <p:nvSpPr>
                <p:cNvPr id="851" name="Rectangle 222"/>
                <p:cNvSpPr>
                  <a:spLocks noChangeArrowheads="1"/>
                </p:cNvSpPr>
                <p:nvPr/>
              </p:nvSpPr>
              <p:spPr bwMode="auto">
                <a:xfrm>
                  <a:off x="312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2" name="Rectangle 223"/>
                <p:cNvSpPr>
                  <a:spLocks noChangeArrowheads="1"/>
                </p:cNvSpPr>
                <p:nvPr/>
              </p:nvSpPr>
              <p:spPr bwMode="auto">
                <a:xfrm>
                  <a:off x="312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0" name="Group 227"/>
              <p:cNvGrpSpPr>
                <a:grpSpLocks/>
              </p:cNvGrpSpPr>
              <p:nvPr/>
            </p:nvGrpSpPr>
            <p:grpSpPr bwMode="auto">
              <a:xfrm>
                <a:off x="3122" y="3905"/>
                <a:ext cx="255" cy="212"/>
                <a:chOff x="3122" y="3905"/>
                <a:chExt cx="255" cy="212"/>
              </a:xfrm>
            </p:grpSpPr>
            <p:sp>
              <p:nvSpPr>
                <p:cNvPr id="849" name="Rectangle 225"/>
                <p:cNvSpPr>
                  <a:spLocks noChangeArrowheads="1"/>
                </p:cNvSpPr>
                <p:nvPr/>
              </p:nvSpPr>
              <p:spPr bwMode="auto">
                <a:xfrm>
                  <a:off x="312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0" name="Rectangle 226"/>
                <p:cNvSpPr>
                  <a:spLocks noChangeArrowheads="1"/>
                </p:cNvSpPr>
                <p:nvPr/>
              </p:nvSpPr>
              <p:spPr bwMode="auto">
                <a:xfrm>
                  <a:off x="312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51" name="Rectangle 228"/>
              <p:cNvSpPr>
                <a:spLocks noChangeArrowheads="1"/>
              </p:cNvSpPr>
              <p:nvPr/>
            </p:nvSpPr>
            <p:spPr bwMode="auto">
              <a:xfrm>
                <a:off x="3219" y="3942"/>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52" name="Group 231"/>
              <p:cNvGrpSpPr>
                <a:grpSpLocks/>
              </p:cNvGrpSpPr>
              <p:nvPr/>
            </p:nvGrpSpPr>
            <p:grpSpPr bwMode="auto">
              <a:xfrm>
                <a:off x="3122" y="3481"/>
                <a:ext cx="255" cy="212"/>
                <a:chOff x="3122" y="3481"/>
                <a:chExt cx="255" cy="212"/>
              </a:xfrm>
            </p:grpSpPr>
            <p:sp>
              <p:nvSpPr>
                <p:cNvPr id="847" name="Rectangle 229"/>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8" name="Rectangle 230"/>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3" name="Group 234"/>
              <p:cNvGrpSpPr>
                <a:grpSpLocks/>
              </p:cNvGrpSpPr>
              <p:nvPr/>
            </p:nvGrpSpPr>
            <p:grpSpPr bwMode="auto">
              <a:xfrm>
                <a:off x="3122" y="3693"/>
                <a:ext cx="255" cy="212"/>
                <a:chOff x="3122" y="3693"/>
                <a:chExt cx="255" cy="212"/>
              </a:xfrm>
            </p:grpSpPr>
            <p:sp>
              <p:nvSpPr>
                <p:cNvPr id="845" name="Rectangle 232"/>
                <p:cNvSpPr>
                  <a:spLocks noChangeArrowheads="1"/>
                </p:cNvSpPr>
                <p:nvPr/>
              </p:nvSpPr>
              <p:spPr bwMode="auto">
                <a:xfrm>
                  <a:off x="312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6" name="Rectangle 233"/>
                <p:cNvSpPr>
                  <a:spLocks noChangeArrowheads="1"/>
                </p:cNvSpPr>
                <p:nvPr/>
              </p:nvSpPr>
              <p:spPr bwMode="auto">
                <a:xfrm>
                  <a:off x="312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54" name="Rectangle 235"/>
              <p:cNvSpPr>
                <a:spLocks noChangeArrowheads="1"/>
              </p:cNvSpPr>
              <p:nvPr/>
            </p:nvSpPr>
            <p:spPr bwMode="auto">
              <a:xfrm>
                <a:off x="3219" y="3730"/>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55" name="Group 238"/>
              <p:cNvGrpSpPr>
                <a:grpSpLocks/>
              </p:cNvGrpSpPr>
              <p:nvPr/>
            </p:nvGrpSpPr>
            <p:grpSpPr bwMode="auto">
              <a:xfrm>
                <a:off x="3122" y="3481"/>
                <a:ext cx="255" cy="212"/>
                <a:chOff x="3122" y="3481"/>
                <a:chExt cx="255" cy="212"/>
              </a:xfrm>
            </p:grpSpPr>
            <p:sp>
              <p:nvSpPr>
                <p:cNvPr id="843" name="Rectangle 236"/>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4" name="Rectangle 237"/>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56" name="Rectangle 239"/>
              <p:cNvSpPr>
                <a:spLocks noChangeArrowheads="1"/>
              </p:cNvSpPr>
              <p:nvPr/>
            </p:nvSpPr>
            <p:spPr bwMode="auto">
              <a:xfrm>
                <a:off x="3219" y="3518"/>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57" name="Group 242"/>
              <p:cNvGrpSpPr>
                <a:grpSpLocks/>
              </p:cNvGrpSpPr>
              <p:nvPr/>
            </p:nvGrpSpPr>
            <p:grpSpPr bwMode="auto">
              <a:xfrm>
                <a:off x="3398" y="3481"/>
                <a:ext cx="255" cy="212"/>
                <a:chOff x="3398" y="3481"/>
                <a:chExt cx="255" cy="212"/>
              </a:xfrm>
            </p:grpSpPr>
            <p:sp>
              <p:nvSpPr>
                <p:cNvPr id="841" name="Rectangle 240"/>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2" name="Rectangle 241"/>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8" name="Group 245"/>
              <p:cNvGrpSpPr>
                <a:grpSpLocks/>
              </p:cNvGrpSpPr>
              <p:nvPr/>
            </p:nvGrpSpPr>
            <p:grpSpPr bwMode="auto">
              <a:xfrm>
                <a:off x="3398" y="3693"/>
                <a:ext cx="255" cy="212"/>
                <a:chOff x="3398" y="3693"/>
                <a:chExt cx="255" cy="212"/>
              </a:xfrm>
            </p:grpSpPr>
            <p:sp>
              <p:nvSpPr>
                <p:cNvPr id="839" name="Rectangle 243"/>
                <p:cNvSpPr>
                  <a:spLocks noChangeArrowheads="1"/>
                </p:cNvSpPr>
                <p:nvPr/>
              </p:nvSpPr>
              <p:spPr bwMode="auto">
                <a:xfrm>
                  <a:off x="339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0" name="Rectangle 244"/>
                <p:cNvSpPr>
                  <a:spLocks noChangeArrowheads="1"/>
                </p:cNvSpPr>
                <p:nvPr/>
              </p:nvSpPr>
              <p:spPr bwMode="auto">
                <a:xfrm>
                  <a:off x="339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9" name="Group 248"/>
              <p:cNvGrpSpPr>
                <a:grpSpLocks/>
              </p:cNvGrpSpPr>
              <p:nvPr/>
            </p:nvGrpSpPr>
            <p:grpSpPr bwMode="auto">
              <a:xfrm>
                <a:off x="3398" y="3481"/>
                <a:ext cx="255" cy="212"/>
                <a:chOff x="3398" y="3481"/>
                <a:chExt cx="255" cy="212"/>
              </a:xfrm>
            </p:grpSpPr>
            <p:sp>
              <p:nvSpPr>
                <p:cNvPr id="837" name="Rectangle 246"/>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8" name="Rectangle 247"/>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0" name="Group 251"/>
              <p:cNvGrpSpPr>
                <a:grpSpLocks/>
              </p:cNvGrpSpPr>
              <p:nvPr/>
            </p:nvGrpSpPr>
            <p:grpSpPr bwMode="auto">
              <a:xfrm>
                <a:off x="3398" y="3693"/>
                <a:ext cx="255" cy="212"/>
                <a:chOff x="3398" y="3693"/>
                <a:chExt cx="255" cy="212"/>
              </a:xfrm>
            </p:grpSpPr>
            <p:sp>
              <p:nvSpPr>
                <p:cNvPr id="835" name="Rectangle 249"/>
                <p:cNvSpPr>
                  <a:spLocks noChangeArrowheads="1"/>
                </p:cNvSpPr>
                <p:nvPr/>
              </p:nvSpPr>
              <p:spPr bwMode="auto">
                <a:xfrm>
                  <a:off x="339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6" name="Rectangle 250"/>
                <p:cNvSpPr>
                  <a:spLocks noChangeArrowheads="1"/>
                </p:cNvSpPr>
                <p:nvPr/>
              </p:nvSpPr>
              <p:spPr bwMode="auto">
                <a:xfrm>
                  <a:off x="339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61" name="Rectangle 252"/>
              <p:cNvSpPr>
                <a:spLocks noChangeArrowheads="1"/>
              </p:cNvSpPr>
              <p:nvPr/>
            </p:nvSpPr>
            <p:spPr bwMode="auto">
              <a:xfrm>
                <a:off x="3494" y="3730"/>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62" name="Group 255"/>
              <p:cNvGrpSpPr>
                <a:grpSpLocks/>
              </p:cNvGrpSpPr>
              <p:nvPr/>
            </p:nvGrpSpPr>
            <p:grpSpPr bwMode="auto">
              <a:xfrm>
                <a:off x="3398" y="3481"/>
                <a:ext cx="255" cy="212"/>
                <a:chOff x="3398" y="3481"/>
                <a:chExt cx="255" cy="212"/>
              </a:xfrm>
            </p:grpSpPr>
            <p:sp>
              <p:nvSpPr>
                <p:cNvPr id="833" name="Rectangle 253"/>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4" name="Rectangle 254"/>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63" name="Rectangle 256"/>
              <p:cNvSpPr>
                <a:spLocks noChangeArrowheads="1"/>
              </p:cNvSpPr>
              <p:nvPr/>
            </p:nvSpPr>
            <p:spPr bwMode="auto">
              <a:xfrm>
                <a:off x="3494" y="3518"/>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64" name="Group 259"/>
              <p:cNvGrpSpPr>
                <a:grpSpLocks/>
              </p:cNvGrpSpPr>
              <p:nvPr/>
            </p:nvGrpSpPr>
            <p:grpSpPr bwMode="auto">
              <a:xfrm>
                <a:off x="3674" y="3481"/>
                <a:ext cx="255" cy="212"/>
                <a:chOff x="3674" y="3481"/>
                <a:chExt cx="255" cy="212"/>
              </a:xfrm>
            </p:grpSpPr>
            <p:sp>
              <p:nvSpPr>
                <p:cNvPr id="831" name="Rectangle 257"/>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2" name="Rectangle 258"/>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5" name="Group 262"/>
              <p:cNvGrpSpPr>
                <a:grpSpLocks/>
              </p:cNvGrpSpPr>
              <p:nvPr/>
            </p:nvGrpSpPr>
            <p:grpSpPr bwMode="auto">
              <a:xfrm>
                <a:off x="3674" y="3693"/>
                <a:ext cx="255" cy="212"/>
                <a:chOff x="3674" y="3693"/>
                <a:chExt cx="255" cy="212"/>
              </a:xfrm>
            </p:grpSpPr>
            <p:sp>
              <p:nvSpPr>
                <p:cNvPr id="829" name="Rectangle 260"/>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0" name="Rectangle 261"/>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6" name="Group 265"/>
              <p:cNvGrpSpPr>
                <a:grpSpLocks/>
              </p:cNvGrpSpPr>
              <p:nvPr/>
            </p:nvGrpSpPr>
            <p:grpSpPr bwMode="auto">
              <a:xfrm>
                <a:off x="3674" y="3905"/>
                <a:ext cx="255" cy="212"/>
                <a:chOff x="3674" y="3905"/>
                <a:chExt cx="255" cy="212"/>
              </a:xfrm>
            </p:grpSpPr>
            <p:sp>
              <p:nvSpPr>
                <p:cNvPr id="827" name="Rectangle 263"/>
                <p:cNvSpPr>
                  <a:spLocks noChangeArrowheads="1"/>
                </p:cNvSpPr>
                <p:nvPr/>
              </p:nvSpPr>
              <p:spPr bwMode="auto">
                <a:xfrm>
                  <a:off x="3674"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8" name="Rectangle 264"/>
                <p:cNvSpPr>
                  <a:spLocks noChangeArrowheads="1"/>
                </p:cNvSpPr>
                <p:nvPr/>
              </p:nvSpPr>
              <p:spPr bwMode="auto">
                <a:xfrm>
                  <a:off x="3674"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67" name="Rectangle 266"/>
              <p:cNvSpPr>
                <a:spLocks noChangeArrowheads="1"/>
              </p:cNvSpPr>
              <p:nvPr/>
            </p:nvSpPr>
            <p:spPr bwMode="auto">
              <a:xfrm>
                <a:off x="3771" y="3942"/>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68" name="Group 269"/>
              <p:cNvGrpSpPr>
                <a:grpSpLocks/>
              </p:cNvGrpSpPr>
              <p:nvPr/>
            </p:nvGrpSpPr>
            <p:grpSpPr bwMode="auto">
              <a:xfrm>
                <a:off x="3674" y="3481"/>
                <a:ext cx="255" cy="212"/>
                <a:chOff x="3674" y="3481"/>
                <a:chExt cx="255" cy="212"/>
              </a:xfrm>
            </p:grpSpPr>
            <p:sp>
              <p:nvSpPr>
                <p:cNvPr id="825" name="Rectangle 267"/>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6" name="Rectangle 268"/>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9" name="Group 272"/>
              <p:cNvGrpSpPr>
                <a:grpSpLocks/>
              </p:cNvGrpSpPr>
              <p:nvPr/>
            </p:nvGrpSpPr>
            <p:grpSpPr bwMode="auto">
              <a:xfrm>
                <a:off x="3674" y="3693"/>
                <a:ext cx="255" cy="212"/>
                <a:chOff x="3674" y="3693"/>
                <a:chExt cx="255" cy="212"/>
              </a:xfrm>
            </p:grpSpPr>
            <p:sp>
              <p:nvSpPr>
                <p:cNvPr id="823" name="Rectangle 270"/>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 name="Rectangle 271"/>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0" name="Group 275"/>
              <p:cNvGrpSpPr>
                <a:grpSpLocks/>
              </p:cNvGrpSpPr>
              <p:nvPr/>
            </p:nvGrpSpPr>
            <p:grpSpPr bwMode="auto">
              <a:xfrm>
                <a:off x="3674" y="3481"/>
                <a:ext cx="255" cy="212"/>
                <a:chOff x="3674" y="3481"/>
                <a:chExt cx="255" cy="212"/>
              </a:xfrm>
            </p:grpSpPr>
            <p:sp>
              <p:nvSpPr>
                <p:cNvPr id="821" name="Rectangle 273"/>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2" name="Rectangle 274"/>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1" name="Group 278"/>
              <p:cNvGrpSpPr>
                <a:grpSpLocks/>
              </p:cNvGrpSpPr>
              <p:nvPr/>
            </p:nvGrpSpPr>
            <p:grpSpPr bwMode="auto">
              <a:xfrm>
                <a:off x="3674" y="3693"/>
                <a:ext cx="255" cy="212"/>
                <a:chOff x="3674" y="3693"/>
                <a:chExt cx="255" cy="212"/>
              </a:xfrm>
            </p:grpSpPr>
            <p:sp>
              <p:nvSpPr>
                <p:cNvPr id="819" name="Rectangle 276"/>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0" name="Rectangle 277"/>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72" name="Rectangle 279"/>
              <p:cNvSpPr>
                <a:spLocks noChangeArrowheads="1"/>
              </p:cNvSpPr>
              <p:nvPr/>
            </p:nvSpPr>
            <p:spPr bwMode="auto">
              <a:xfrm>
                <a:off x="3771" y="3730"/>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73" name="Group 282"/>
              <p:cNvGrpSpPr>
                <a:grpSpLocks/>
              </p:cNvGrpSpPr>
              <p:nvPr/>
            </p:nvGrpSpPr>
            <p:grpSpPr bwMode="auto">
              <a:xfrm>
                <a:off x="3674" y="3481"/>
                <a:ext cx="255" cy="212"/>
                <a:chOff x="3674" y="3481"/>
                <a:chExt cx="255" cy="212"/>
              </a:xfrm>
            </p:grpSpPr>
            <p:sp>
              <p:nvSpPr>
                <p:cNvPr id="817" name="Rectangle 280"/>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8" name="Rectangle 281"/>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74" name="Rectangle 283"/>
              <p:cNvSpPr>
                <a:spLocks noChangeArrowheads="1"/>
              </p:cNvSpPr>
              <p:nvPr/>
            </p:nvSpPr>
            <p:spPr bwMode="auto">
              <a:xfrm>
                <a:off x="3732" y="3439"/>
                <a:ext cx="26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75" name="Group 286"/>
              <p:cNvGrpSpPr>
                <a:grpSpLocks/>
              </p:cNvGrpSpPr>
              <p:nvPr/>
            </p:nvGrpSpPr>
            <p:grpSpPr bwMode="auto">
              <a:xfrm>
                <a:off x="3950" y="3481"/>
                <a:ext cx="255" cy="212"/>
                <a:chOff x="3950" y="3481"/>
                <a:chExt cx="255" cy="212"/>
              </a:xfrm>
            </p:grpSpPr>
            <p:sp>
              <p:nvSpPr>
                <p:cNvPr id="815" name="Rectangle 284"/>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6" name="Rectangle 285"/>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6" name="Group 289"/>
              <p:cNvGrpSpPr>
                <a:grpSpLocks/>
              </p:cNvGrpSpPr>
              <p:nvPr/>
            </p:nvGrpSpPr>
            <p:grpSpPr bwMode="auto">
              <a:xfrm>
                <a:off x="3950" y="3693"/>
                <a:ext cx="255" cy="212"/>
                <a:chOff x="3950" y="3693"/>
                <a:chExt cx="255" cy="212"/>
              </a:xfrm>
            </p:grpSpPr>
            <p:sp>
              <p:nvSpPr>
                <p:cNvPr id="813" name="Rectangle 287"/>
                <p:cNvSpPr>
                  <a:spLocks noChangeArrowheads="1"/>
                </p:cNvSpPr>
                <p:nvPr/>
              </p:nvSpPr>
              <p:spPr bwMode="auto">
                <a:xfrm>
                  <a:off x="395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4" name="Rectangle 288"/>
                <p:cNvSpPr>
                  <a:spLocks noChangeArrowheads="1"/>
                </p:cNvSpPr>
                <p:nvPr/>
              </p:nvSpPr>
              <p:spPr bwMode="auto">
                <a:xfrm>
                  <a:off x="395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7" name="Group 292"/>
              <p:cNvGrpSpPr>
                <a:grpSpLocks/>
              </p:cNvGrpSpPr>
              <p:nvPr/>
            </p:nvGrpSpPr>
            <p:grpSpPr bwMode="auto">
              <a:xfrm>
                <a:off x="3950" y="3481"/>
                <a:ext cx="255" cy="212"/>
                <a:chOff x="3950" y="3481"/>
                <a:chExt cx="255" cy="212"/>
              </a:xfrm>
            </p:grpSpPr>
            <p:sp>
              <p:nvSpPr>
                <p:cNvPr id="811" name="Rectangle 290"/>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2" name="Rectangle 291"/>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8" name="Group 295"/>
              <p:cNvGrpSpPr>
                <a:grpSpLocks/>
              </p:cNvGrpSpPr>
              <p:nvPr/>
            </p:nvGrpSpPr>
            <p:grpSpPr bwMode="auto">
              <a:xfrm>
                <a:off x="3950" y="3693"/>
                <a:ext cx="255" cy="212"/>
                <a:chOff x="3950" y="3693"/>
                <a:chExt cx="255" cy="212"/>
              </a:xfrm>
            </p:grpSpPr>
            <p:sp>
              <p:nvSpPr>
                <p:cNvPr id="809" name="Rectangle 293"/>
                <p:cNvSpPr>
                  <a:spLocks noChangeArrowheads="1"/>
                </p:cNvSpPr>
                <p:nvPr/>
              </p:nvSpPr>
              <p:spPr bwMode="auto">
                <a:xfrm>
                  <a:off x="395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0" name="Rectangle 294"/>
                <p:cNvSpPr>
                  <a:spLocks noChangeArrowheads="1"/>
                </p:cNvSpPr>
                <p:nvPr/>
              </p:nvSpPr>
              <p:spPr bwMode="auto">
                <a:xfrm>
                  <a:off x="395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79" name="Rectangle 296"/>
              <p:cNvSpPr>
                <a:spLocks noChangeArrowheads="1"/>
              </p:cNvSpPr>
              <p:nvPr/>
            </p:nvSpPr>
            <p:spPr bwMode="auto">
              <a:xfrm>
                <a:off x="4023" y="3677"/>
                <a:ext cx="21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80" name="Group 299"/>
              <p:cNvGrpSpPr>
                <a:grpSpLocks/>
              </p:cNvGrpSpPr>
              <p:nvPr/>
            </p:nvGrpSpPr>
            <p:grpSpPr bwMode="auto">
              <a:xfrm>
                <a:off x="3950" y="3481"/>
                <a:ext cx="255" cy="212"/>
                <a:chOff x="3950" y="3481"/>
                <a:chExt cx="255" cy="212"/>
              </a:xfrm>
            </p:grpSpPr>
            <p:sp>
              <p:nvSpPr>
                <p:cNvPr id="807" name="Rectangle 297"/>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8" name="Rectangle 298"/>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81" name="Group 302"/>
              <p:cNvGrpSpPr>
                <a:grpSpLocks/>
              </p:cNvGrpSpPr>
              <p:nvPr/>
            </p:nvGrpSpPr>
            <p:grpSpPr bwMode="auto">
              <a:xfrm>
                <a:off x="3950" y="3481"/>
                <a:ext cx="255" cy="212"/>
                <a:chOff x="3950" y="3481"/>
                <a:chExt cx="255" cy="212"/>
              </a:xfrm>
            </p:grpSpPr>
            <p:sp>
              <p:nvSpPr>
                <p:cNvPr id="805" name="Rectangle 300"/>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6" name="Rectangle 301"/>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82" name="Rectangle 303"/>
              <p:cNvSpPr>
                <a:spLocks noChangeArrowheads="1"/>
              </p:cNvSpPr>
              <p:nvPr/>
            </p:nvSpPr>
            <p:spPr bwMode="auto">
              <a:xfrm>
                <a:off x="4046" y="3518"/>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83" name="Group 306"/>
              <p:cNvGrpSpPr>
                <a:grpSpLocks/>
              </p:cNvGrpSpPr>
              <p:nvPr/>
            </p:nvGrpSpPr>
            <p:grpSpPr bwMode="auto">
              <a:xfrm>
                <a:off x="4226" y="3481"/>
                <a:ext cx="255" cy="212"/>
                <a:chOff x="4226" y="3481"/>
                <a:chExt cx="255" cy="212"/>
              </a:xfrm>
            </p:grpSpPr>
            <p:sp>
              <p:nvSpPr>
                <p:cNvPr id="803" name="Rectangle 304"/>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4" name="Rectangle 305"/>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84" name="Group 309"/>
              <p:cNvGrpSpPr>
                <a:grpSpLocks/>
              </p:cNvGrpSpPr>
              <p:nvPr/>
            </p:nvGrpSpPr>
            <p:grpSpPr bwMode="auto">
              <a:xfrm>
                <a:off x="4226" y="3693"/>
                <a:ext cx="255" cy="212"/>
                <a:chOff x="4226" y="3693"/>
                <a:chExt cx="255" cy="212"/>
              </a:xfrm>
            </p:grpSpPr>
            <p:sp>
              <p:nvSpPr>
                <p:cNvPr id="801" name="Rectangle 307"/>
                <p:cNvSpPr>
                  <a:spLocks noChangeArrowheads="1"/>
                </p:cNvSpPr>
                <p:nvPr/>
              </p:nvSpPr>
              <p:spPr bwMode="auto">
                <a:xfrm>
                  <a:off x="422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2" name="Rectangle 308"/>
                <p:cNvSpPr>
                  <a:spLocks noChangeArrowheads="1"/>
                </p:cNvSpPr>
                <p:nvPr/>
              </p:nvSpPr>
              <p:spPr bwMode="auto">
                <a:xfrm>
                  <a:off x="422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85" name="Rectangle 310"/>
              <p:cNvSpPr>
                <a:spLocks noChangeArrowheads="1"/>
              </p:cNvSpPr>
              <p:nvPr/>
            </p:nvSpPr>
            <p:spPr bwMode="auto">
              <a:xfrm>
                <a:off x="4323" y="3730"/>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86" name="Group 313"/>
              <p:cNvGrpSpPr>
                <a:grpSpLocks/>
              </p:cNvGrpSpPr>
              <p:nvPr/>
            </p:nvGrpSpPr>
            <p:grpSpPr bwMode="auto">
              <a:xfrm>
                <a:off x="4226" y="3481"/>
                <a:ext cx="255" cy="212"/>
                <a:chOff x="4226" y="3481"/>
                <a:chExt cx="255" cy="212"/>
              </a:xfrm>
            </p:grpSpPr>
            <p:sp>
              <p:nvSpPr>
                <p:cNvPr id="799" name="Rectangle 311"/>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0" name="Rectangle 312"/>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87" name="Group 316"/>
              <p:cNvGrpSpPr>
                <a:grpSpLocks/>
              </p:cNvGrpSpPr>
              <p:nvPr/>
            </p:nvGrpSpPr>
            <p:grpSpPr bwMode="auto">
              <a:xfrm>
                <a:off x="4226" y="3481"/>
                <a:ext cx="255" cy="212"/>
                <a:chOff x="4226" y="3481"/>
                <a:chExt cx="255" cy="212"/>
              </a:xfrm>
            </p:grpSpPr>
            <p:sp>
              <p:nvSpPr>
                <p:cNvPr id="797" name="Rectangle 314"/>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8" name="Rectangle 315"/>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88" name="Rectangle 317"/>
              <p:cNvSpPr>
                <a:spLocks noChangeArrowheads="1"/>
              </p:cNvSpPr>
              <p:nvPr/>
            </p:nvSpPr>
            <p:spPr bwMode="auto">
              <a:xfrm>
                <a:off x="4298" y="3465"/>
                <a:ext cx="21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89" name="Group 320"/>
              <p:cNvGrpSpPr>
                <a:grpSpLocks/>
              </p:cNvGrpSpPr>
              <p:nvPr/>
            </p:nvGrpSpPr>
            <p:grpSpPr bwMode="auto">
              <a:xfrm>
                <a:off x="1487" y="3693"/>
                <a:ext cx="255" cy="212"/>
                <a:chOff x="1487" y="3693"/>
                <a:chExt cx="255" cy="212"/>
              </a:xfrm>
            </p:grpSpPr>
            <p:sp>
              <p:nvSpPr>
                <p:cNvPr id="795" name="Rectangle 318"/>
                <p:cNvSpPr>
                  <a:spLocks noChangeArrowheads="1"/>
                </p:cNvSpPr>
                <p:nvPr/>
              </p:nvSpPr>
              <p:spPr bwMode="auto">
                <a:xfrm>
                  <a:off x="1487"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6" name="Rectangle 319"/>
                <p:cNvSpPr>
                  <a:spLocks noChangeArrowheads="1"/>
                </p:cNvSpPr>
                <p:nvPr/>
              </p:nvSpPr>
              <p:spPr bwMode="auto">
                <a:xfrm>
                  <a:off x="1487"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90" name="Rectangle 321"/>
              <p:cNvSpPr>
                <a:spLocks noChangeArrowheads="1"/>
              </p:cNvSpPr>
              <p:nvPr/>
            </p:nvSpPr>
            <p:spPr bwMode="auto">
              <a:xfrm>
                <a:off x="1544" y="3651"/>
                <a:ext cx="26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91" name="Group 324"/>
              <p:cNvGrpSpPr>
                <a:grpSpLocks/>
              </p:cNvGrpSpPr>
              <p:nvPr/>
            </p:nvGrpSpPr>
            <p:grpSpPr bwMode="auto">
              <a:xfrm>
                <a:off x="1487" y="3481"/>
                <a:ext cx="255" cy="212"/>
                <a:chOff x="1487" y="3481"/>
                <a:chExt cx="255" cy="212"/>
              </a:xfrm>
            </p:grpSpPr>
            <p:sp>
              <p:nvSpPr>
                <p:cNvPr id="793" name="Rectangle 322"/>
                <p:cNvSpPr>
                  <a:spLocks noChangeArrowheads="1"/>
                </p:cNvSpPr>
                <p:nvPr/>
              </p:nvSpPr>
              <p:spPr bwMode="auto">
                <a:xfrm>
                  <a:off x="1487"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Rectangle 323"/>
                <p:cNvSpPr>
                  <a:spLocks noChangeArrowheads="1"/>
                </p:cNvSpPr>
                <p:nvPr/>
              </p:nvSpPr>
              <p:spPr bwMode="auto">
                <a:xfrm>
                  <a:off x="1487"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92" name="Rectangle 325"/>
              <p:cNvSpPr>
                <a:spLocks noChangeArrowheads="1"/>
              </p:cNvSpPr>
              <p:nvPr/>
            </p:nvSpPr>
            <p:spPr bwMode="auto">
              <a:xfrm>
                <a:off x="1583" y="3518"/>
                <a:ext cx="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65" name="Rectangle 327"/>
            <p:cNvSpPr>
              <a:spLocks noChangeArrowheads="1"/>
            </p:cNvSpPr>
            <p:nvPr/>
          </p:nvSpPr>
          <p:spPr bwMode="auto">
            <a:xfrm>
              <a:off x="1000125" y="5621338"/>
              <a:ext cx="3317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Bo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 name="Rectangle 328"/>
            <p:cNvSpPr>
              <a:spLocks noChangeArrowheads="1"/>
            </p:cNvSpPr>
            <p:nvPr/>
          </p:nvSpPr>
          <p:spPr bwMode="auto">
            <a:xfrm>
              <a:off x="1246188" y="5621338"/>
              <a:ext cx="968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ä</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 name="Rectangle 329"/>
            <p:cNvSpPr>
              <a:spLocks noChangeArrowheads="1"/>
            </p:cNvSpPr>
            <p:nvPr/>
          </p:nvSpPr>
          <p:spPr bwMode="auto">
            <a:xfrm>
              <a:off x="1300163" y="5621338"/>
              <a:ext cx="4016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nhô</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 name="Rectangle 330"/>
            <p:cNvSpPr>
              <a:spLocks noChangeArrowheads="1"/>
            </p:cNvSpPr>
            <p:nvPr/>
          </p:nvSpPr>
          <p:spPr bwMode="auto">
            <a:xfrm>
              <a:off x="1628775" y="5621338"/>
              <a:ext cx="968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ù</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9" name="Rectangle 331"/>
            <p:cNvSpPr>
              <a:spLocks noChangeArrowheads="1"/>
            </p:cNvSpPr>
            <p:nvPr/>
          </p:nvSpPr>
          <p:spPr bwMode="auto">
            <a:xfrm>
              <a:off x="992188" y="5864225"/>
              <a:ext cx="2508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0" name="Rectangle 332"/>
            <p:cNvSpPr>
              <a:spLocks noChangeArrowheads="1"/>
            </p:cNvSpPr>
            <p:nvPr/>
          </p:nvSpPr>
          <p:spPr bwMode="auto">
            <a:xfrm>
              <a:off x="1176338" y="5864225"/>
              <a:ext cx="2016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öï</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 name="Rectangle 333"/>
            <p:cNvSpPr>
              <a:spLocks noChangeArrowheads="1"/>
            </p:cNvSpPr>
            <p:nvPr/>
          </p:nvSpPr>
          <p:spPr bwMode="auto">
            <a:xfrm>
              <a:off x="1292225" y="5864225"/>
              <a:ext cx="4286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c co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 name="Rectangle 334"/>
            <p:cNvSpPr>
              <a:spLocks noChangeArrowheads="1"/>
            </p:cNvSpPr>
            <p:nvPr/>
          </p:nvSpPr>
          <p:spPr bwMode="auto">
            <a:xfrm>
              <a:off x="1636713" y="5864225"/>
              <a:ext cx="968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ù</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 name="Rectangle 335"/>
            <p:cNvSpPr>
              <a:spLocks noChangeArrowheads="1"/>
            </p:cNvSpPr>
            <p:nvPr/>
          </p:nvSpPr>
          <p:spPr bwMode="auto">
            <a:xfrm>
              <a:off x="968375" y="6105525"/>
              <a:ext cx="7524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3 frame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4" name="Group 338"/>
            <p:cNvGrpSpPr>
              <a:grpSpLocks/>
            </p:cNvGrpSpPr>
            <p:nvPr/>
          </p:nvGrpSpPr>
          <p:grpSpPr bwMode="auto">
            <a:xfrm>
              <a:off x="1955800" y="5526088"/>
              <a:ext cx="404813" cy="336550"/>
              <a:chOff x="1232" y="3481"/>
              <a:chExt cx="255" cy="212"/>
            </a:xfrm>
          </p:grpSpPr>
          <p:sp>
            <p:nvSpPr>
              <p:cNvPr id="680" name="Rectangle 336"/>
              <p:cNvSpPr>
                <a:spLocks noChangeArrowheads="1"/>
              </p:cNvSpPr>
              <p:nvPr/>
            </p:nvSpPr>
            <p:spPr bwMode="auto">
              <a:xfrm>
                <a:off x="123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Rectangle 337"/>
              <p:cNvSpPr>
                <a:spLocks noChangeArrowheads="1"/>
              </p:cNvSpPr>
              <p:nvPr/>
            </p:nvSpPr>
            <p:spPr bwMode="auto">
              <a:xfrm>
                <a:off x="123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5" name="Rectangle 339"/>
            <p:cNvSpPr>
              <a:spLocks noChangeArrowheads="1"/>
            </p:cNvSpPr>
            <p:nvPr/>
          </p:nvSpPr>
          <p:spPr bwMode="auto">
            <a:xfrm>
              <a:off x="2060575" y="5476875"/>
              <a:ext cx="3746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6" name="Group 342"/>
            <p:cNvGrpSpPr>
              <a:grpSpLocks/>
            </p:cNvGrpSpPr>
            <p:nvPr/>
          </p:nvGrpSpPr>
          <p:grpSpPr bwMode="auto">
            <a:xfrm>
              <a:off x="1955800" y="5862638"/>
              <a:ext cx="404813" cy="336550"/>
              <a:chOff x="1232" y="3693"/>
              <a:chExt cx="255" cy="212"/>
            </a:xfrm>
          </p:grpSpPr>
          <p:sp>
            <p:nvSpPr>
              <p:cNvPr id="678" name="Rectangle 340"/>
              <p:cNvSpPr>
                <a:spLocks noChangeArrowheads="1"/>
              </p:cNvSpPr>
              <p:nvPr/>
            </p:nvSpPr>
            <p:spPr bwMode="auto">
              <a:xfrm>
                <a:off x="123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Rectangle 341"/>
              <p:cNvSpPr>
                <a:spLocks noChangeArrowheads="1"/>
              </p:cNvSpPr>
              <p:nvPr/>
            </p:nvSpPr>
            <p:spPr bwMode="auto">
              <a:xfrm>
                <a:off x="123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 name="Group 345"/>
            <p:cNvGrpSpPr>
              <a:grpSpLocks/>
            </p:cNvGrpSpPr>
            <p:nvPr/>
          </p:nvGrpSpPr>
          <p:grpSpPr bwMode="auto">
            <a:xfrm>
              <a:off x="1955800" y="6199188"/>
              <a:ext cx="404813" cy="336550"/>
              <a:chOff x="1232" y="3905"/>
              <a:chExt cx="255" cy="212"/>
            </a:xfrm>
          </p:grpSpPr>
          <p:sp>
            <p:nvSpPr>
              <p:cNvPr id="676" name="Rectangle 343"/>
              <p:cNvSpPr>
                <a:spLocks noChangeArrowheads="1"/>
              </p:cNvSpPr>
              <p:nvPr/>
            </p:nvSpPr>
            <p:spPr bwMode="auto">
              <a:xfrm>
                <a:off x="123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 name="Rectangle 344"/>
              <p:cNvSpPr>
                <a:spLocks noChangeArrowheads="1"/>
              </p:cNvSpPr>
              <p:nvPr/>
            </p:nvSpPr>
            <p:spPr bwMode="auto">
              <a:xfrm>
                <a:off x="123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348"/>
            <p:cNvGrpSpPr>
              <a:grpSpLocks/>
            </p:cNvGrpSpPr>
            <p:nvPr/>
          </p:nvGrpSpPr>
          <p:grpSpPr bwMode="auto">
            <a:xfrm>
              <a:off x="2360613" y="6199188"/>
              <a:ext cx="404813" cy="336550"/>
              <a:chOff x="1487" y="3905"/>
              <a:chExt cx="255" cy="212"/>
            </a:xfrm>
          </p:grpSpPr>
          <p:sp>
            <p:nvSpPr>
              <p:cNvPr id="674" name="Rectangle 346"/>
              <p:cNvSpPr>
                <a:spLocks noChangeArrowheads="1"/>
              </p:cNvSpPr>
              <p:nvPr/>
            </p:nvSpPr>
            <p:spPr bwMode="auto">
              <a:xfrm>
                <a:off x="1487"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 name="Rectangle 347"/>
              <p:cNvSpPr>
                <a:spLocks noChangeArrowheads="1"/>
              </p:cNvSpPr>
              <p:nvPr/>
            </p:nvSpPr>
            <p:spPr bwMode="auto">
              <a:xfrm>
                <a:off x="1487"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Group 351"/>
            <p:cNvGrpSpPr>
              <a:grpSpLocks/>
            </p:cNvGrpSpPr>
            <p:nvPr/>
          </p:nvGrpSpPr>
          <p:grpSpPr bwMode="auto">
            <a:xfrm>
              <a:off x="2765425" y="5526088"/>
              <a:ext cx="404813" cy="336550"/>
              <a:chOff x="1742" y="3481"/>
              <a:chExt cx="255" cy="212"/>
            </a:xfrm>
          </p:grpSpPr>
          <p:sp>
            <p:nvSpPr>
              <p:cNvPr id="672" name="Rectangle 349"/>
              <p:cNvSpPr>
                <a:spLocks noChangeArrowheads="1"/>
              </p:cNvSpPr>
              <p:nvPr/>
            </p:nvSpPr>
            <p:spPr bwMode="auto">
              <a:xfrm>
                <a:off x="174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 name="Rectangle 350"/>
              <p:cNvSpPr>
                <a:spLocks noChangeArrowheads="1"/>
              </p:cNvSpPr>
              <p:nvPr/>
            </p:nvSpPr>
            <p:spPr bwMode="auto">
              <a:xfrm>
                <a:off x="174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354"/>
            <p:cNvGrpSpPr>
              <a:grpSpLocks/>
            </p:cNvGrpSpPr>
            <p:nvPr/>
          </p:nvGrpSpPr>
          <p:grpSpPr bwMode="auto">
            <a:xfrm>
              <a:off x="2765425" y="5862638"/>
              <a:ext cx="404813" cy="336550"/>
              <a:chOff x="1742" y="3693"/>
              <a:chExt cx="255" cy="212"/>
            </a:xfrm>
          </p:grpSpPr>
          <p:sp>
            <p:nvSpPr>
              <p:cNvPr id="670" name="Rectangle 352"/>
              <p:cNvSpPr>
                <a:spLocks noChangeArrowheads="1"/>
              </p:cNvSpPr>
              <p:nvPr/>
            </p:nvSpPr>
            <p:spPr bwMode="auto">
              <a:xfrm>
                <a:off x="174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 name="Rectangle 353"/>
              <p:cNvSpPr>
                <a:spLocks noChangeArrowheads="1"/>
              </p:cNvSpPr>
              <p:nvPr/>
            </p:nvSpPr>
            <p:spPr bwMode="auto">
              <a:xfrm>
                <a:off x="174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357"/>
            <p:cNvGrpSpPr>
              <a:grpSpLocks/>
            </p:cNvGrpSpPr>
            <p:nvPr/>
          </p:nvGrpSpPr>
          <p:grpSpPr bwMode="auto">
            <a:xfrm>
              <a:off x="2765425" y="6199188"/>
              <a:ext cx="404813" cy="336550"/>
              <a:chOff x="1742" y="3905"/>
              <a:chExt cx="255" cy="212"/>
            </a:xfrm>
          </p:grpSpPr>
          <p:sp>
            <p:nvSpPr>
              <p:cNvPr id="668" name="Rectangle 355"/>
              <p:cNvSpPr>
                <a:spLocks noChangeArrowheads="1"/>
              </p:cNvSpPr>
              <p:nvPr/>
            </p:nvSpPr>
            <p:spPr bwMode="auto">
              <a:xfrm>
                <a:off x="174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 name="Rectangle 356"/>
              <p:cNvSpPr>
                <a:spLocks noChangeArrowheads="1"/>
              </p:cNvSpPr>
              <p:nvPr/>
            </p:nvSpPr>
            <p:spPr bwMode="auto">
              <a:xfrm>
                <a:off x="174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2" name="Rectangle 358"/>
            <p:cNvSpPr>
              <a:spLocks noChangeArrowheads="1"/>
            </p:cNvSpPr>
            <p:nvPr/>
          </p:nvSpPr>
          <p:spPr bwMode="auto">
            <a:xfrm>
              <a:off x="2855913" y="6132513"/>
              <a:ext cx="422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83" name="Group 361"/>
            <p:cNvGrpSpPr>
              <a:grpSpLocks/>
            </p:cNvGrpSpPr>
            <p:nvPr/>
          </p:nvGrpSpPr>
          <p:grpSpPr bwMode="auto">
            <a:xfrm>
              <a:off x="3203575" y="5526088"/>
              <a:ext cx="404813" cy="336550"/>
              <a:chOff x="2018" y="3481"/>
              <a:chExt cx="255" cy="212"/>
            </a:xfrm>
          </p:grpSpPr>
          <p:sp>
            <p:nvSpPr>
              <p:cNvPr id="666" name="Rectangle 359"/>
              <p:cNvSpPr>
                <a:spLocks noChangeArrowheads="1"/>
              </p:cNvSpPr>
              <p:nvPr/>
            </p:nvSpPr>
            <p:spPr bwMode="auto">
              <a:xfrm>
                <a:off x="201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 name="Rectangle 360"/>
              <p:cNvSpPr>
                <a:spLocks noChangeArrowheads="1"/>
              </p:cNvSpPr>
              <p:nvPr/>
            </p:nvSpPr>
            <p:spPr bwMode="auto">
              <a:xfrm>
                <a:off x="201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364"/>
            <p:cNvGrpSpPr>
              <a:grpSpLocks/>
            </p:cNvGrpSpPr>
            <p:nvPr/>
          </p:nvGrpSpPr>
          <p:grpSpPr bwMode="auto">
            <a:xfrm>
              <a:off x="3203575" y="5862638"/>
              <a:ext cx="404813" cy="336550"/>
              <a:chOff x="2018" y="3693"/>
              <a:chExt cx="255" cy="212"/>
            </a:xfrm>
          </p:grpSpPr>
          <p:sp>
            <p:nvSpPr>
              <p:cNvPr id="664" name="Rectangle 362"/>
              <p:cNvSpPr>
                <a:spLocks noChangeArrowheads="1"/>
              </p:cNvSpPr>
              <p:nvPr/>
            </p:nvSpPr>
            <p:spPr bwMode="auto">
              <a:xfrm>
                <a:off x="201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 name="Rectangle 363"/>
              <p:cNvSpPr>
                <a:spLocks noChangeArrowheads="1"/>
              </p:cNvSpPr>
              <p:nvPr/>
            </p:nvSpPr>
            <p:spPr bwMode="auto">
              <a:xfrm>
                <a:off x="201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5" name="Group 367"/>
            <p:cNvGrpSpPr>
              <a:grpSpLocks/>
            </p:cNvGrpSpPr>
            <p:nvPr/>
          </p:nvGrpSpPr>
          <p:grpSpPr bwMode="auto">
            <a:xfrm>
              <a:off x="3170238" y="6199188"/>
              <a:ext cx="471488" cy="336550"/>
              <a:chOff x="1997" y="3905"/>
              <a:chExt cx="297" cy="212"/>
            </a:xfrm>
          </p:grpSpPr>
          <p:sp>
            <p:nvSpPr>
              <p:cNvPr id="662" name="Rectangle 365"/>
              <p:cNvSpPr>
                <a:spLocks noChangeArrowheads="1"/>
              </p:cNvSpPr>
              <p:nvPr/>
            </p:nvSpPr>
            <p:spPr bwMode="auto">
              <a:xfrm>
                <a:off x="1997" y="3905"/>
                <a:ext cx="297"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3" name="Rectangle 366"/>
              <p:cNvSpPr>
                <a:spLocks noChangeArrowheads="1"/>
              </p:cNvSpPr>
              <p:nvPr/>
            </p:nvSpPr>
            <p:spPr bwMode="auto">
              <a:xfrm>
                <a:off x="1997" y="3905"/>
                <a:ext cx="297"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6" name="Rectangle 368"/>
            <p:cNvSpPr>
              <a:spLocks noChangeArrowheads="1"/>
            </p:cNvSpPr>
            <p:nvPr/>
          </p:nvSpPr>
          <p:spPr bwMode="auto">
            <a:xfrm>
              <a:off x="3357563"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87" name="Group 371"/>
            <p:cNvGrpSpPr>
              <a:grpSpLocks/>
            </p:cNvGrpSpPr>
            <p:nvPr/>
          </p:nvGrpSpPr>
          <p:grpSpPr bwMode="auto">
            <a:xfrm>
              <a:off x="3641725" y="6199188"/>
              <a:ext cx="404813" cy="336550"/>
              <a:chOff x="2294" y="3905"/>
              <a:chExt cx="255" cy="212"/>
            </a:xfrm>
          </p:grpSpPr>
          <p:sp>
            <p:nvSpPr>
              <p:cNvPr id="660" name="Rectangle 369"/>
              <p:cNvSpPr>
                <a:spLocks noChangeArrowheads="1"/>
              </p:cNvSpPr>
              <p:nvPr/>
            </p:nvSpPr>
            <p:spPr bwMode="auto">
              <a:xfrm>
                <a:off x="2294"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Rectangle 370"/>
              <p:cNvSpPr>
                <a:spLocks noChangeArrowheads="1"/>
              </p:cNvSpPr>
              <p:nvPr/>
            </p:nvSpPr>
            <p:spPr bwMode="auto">
              <a:xfrm>
                <a:off x="2294"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8" name="Rectangle 372"/>
            <p:cNvSpPr>
              <a:spLocks noChangeArrowheads="1"/>
            </p:cNvSpPr>
            <p:nvPr/>
          </p:nvSpPr>
          <p:spPr bwMode="auto">
            <a:xfrm>
              <a:off x="3794125"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89" name="Group 375"/>
            <p:cNvGrpSpPr>
              <a:grpSpLocks/>
            </p:cNvGrpSpPr>
            <p:nvPr/>
          </p:nvGrpSpPr>
          <p:grpSpPr bwMode="auto">
            <a:xfrm>
              <a:off x="3608388" y="5526088"/>
              <a:ext cx="404813" cy="336550"/>
              <a:chOff x="2273" y="3481"/>
              <a:chExt cx="255" cy="212"/>
            </a:xfrm>
          </p:grpSpPr>
          <p:sp>
            <p:nvSpPr>
              <p:cNvPr id="658" name="Rectangle 373"/>
              <p:cNvSpPr>
                <a:spLocks noChangeArrowheads="1"/>
              </p:cNvSpPr>
              <p:nvPr/>
            </p:nvSpPr>
            <p:spPr bwMode="auto">
              <a:xfrm>
                <a:off x="2273"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Rectangle 374"/>
              <p:cNvSpPr>
                <a:spLocks noChangeArrowheads="1"/>
              </p:cNvSpPr>
              <p:nvPr/>
            </p:nvSpPr>
            <p:spPr bwMode="auto">
              <a:xfrm>
                <a:off x="2273"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378"/>
            <p:cNvGrpSpPr>
              <a:grpSpLocks/>
            </p:cNvGrpSpPr>
            <p:nvPr/>
          </p:nvGrpSpPr>
          <p:grpSpPr bwMode="auto">
            <a:xfrm>
              <a:off x="3608388" y="5862638"/>
              <a:ext cx="404813" cy="336550"/>
              <a:chOff x="2273" y="3693"/>
              <a:chExt cx="255" cy="212"/>
            </a:xfrm>
          </p:grpSpPr>
          <p:sp>
            <p:nvSpPr>
              <p:cNvPr id="656" name="Rectangle 376"/>
              <p:cNvSpPr>
                <a:spLocks noChangeArrowheads="1"/>
              </p:cNvSpPr>
              <p:nvPr/>
            </p:nvSpPr>
            <p:spPr bwMode="auto">
              <a:xfrm>
                <a:off x="2273"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Rectangle 377"/>
              <p:cNvSpPr>
                <a:spLocks noChangeArrowheads="1"/>
              </p:cNvSpPr>
              <p:nvPr/>
            </p:nvSpPr>
            <p:spPr bwMode="auto">
              <a:xfrm>
                <a:off x="2273"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1" name="Group 381"/>
            <p:cNvGrpSpPr>
              <a:grpSpLocks/>
            </p:cNvGrpSpPr>
            <p:nvPr/>
          </p:nvGrpSpPr>
          <p:grpSpPr bwMode="auto">
            <a:xfrm>
              <a:off x="4079875" y="5526088"/>
              <a:ext cx="404813" cy="336550"/>
              <a:chOff x="2570" y="3481"/>
              <a:chExt cx="255" cy="212"/>
            </a:xfrm>
          </p:grpSpPr>
          <p:sp>
            <p:nvSpPr>
              <p:cNvPr id="654" name="Rectangle 379"/>
              <p:cNvSpPr>
                <a:spLocks noChangeArrowheads="1"/>
              </p:cNvSpPr>
              <p:nvPr/>
            </p:nvSpPr>
            <p:spPr bwMode="auto">
              <a:xfrm>
                <a:off x="257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Rectangle 380"/>
              <p:cNvSpPr>
                <a:spLocks noChangeArrowheads="1"/>
              </p:cNvSpPr>
              <p:nvPr/>
            </p:nvSpPr>
            <p:spPr bwMode="auto">
              <a:xfrm>
                <a:off x="257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384"/>
            <p:cNvGrpSpPr>
              <a:grpSpLocks/>
            </p:cNvGrpSpPr>
            <p:nvPr/>
          </p:nvGrpSpPr>
          <p:grpSpPr bwMode="auto">
            <a:xfrm>
              <a:off x="4079875" y="5862638"/>
              <a:ext cx="404813" cy="336550"/>
              <a:chOff x="2570" y="3693"/>
              <a:chExt cx="255" cy="212"/>
            </a:xfrm>
          </p:grpSpPr>
          <p:sp>
            <p:nvSpPr>
              <p:cNvPr id="652" name="Rectangle 382"/>
              <p:cNvSpPr>
                <a:spLocks noChangeArrowheads="1"/>
              </p:cNvSpPr>
              <p:nvPr/>
            </p:nvSpPr>
            <p:spPr bwMode="auto">
              <a:xfrm>
                <a:off x="257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Rectangle 383"/>
              <p:cNvSpPr>
                <a:spLocks noChangeArrowheads="1"/>
              </p:cNvSpPr>
              <p:nvPr/>
            </p:nvSpPr>
            <p:spPr bwMode="auto">
              <a:xfrm>
                <a:off x="257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387"/>
            <p:cNvGrpSpPr>
              <a:grpSpLocks/>
            </p:cNvGrpSpPr>
            <p:nvPr/>
          </p:nvGrpSpPr>
          <p:grpSpPr bwMode="auto">
            <a:xfrm>
              <a:off x="4079875" y="6199188"/>
              <a:ext cx="404813" cy="336550"/>
              <a:chOff x="2570" y="3905"/>
              <a:chExt cx="255" cy="212"/>
            </a:xfrm>
          </p:grpSpPr>
          <p:sp>
            <p:nvSpPr>
              <p:cNvPr id="650" name="Rectangle 385"/>
              <p:cNvSpPr>
                <a:spLocks noChangeArrowheads="1"/>
              </p:cNvSpPr>
              <p:nvPr/>
            </p:nvSpPr>
            <p:spPr bwMode="auto">
              <a:xfrm>
                <a:off x="2570"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Rectangle 386"/>
              <p:cNvSpPr>
                <a:spLocks noChangeArrowheads="1"/>
              </p:cNvSpPr>
              <p:nvPr/>
            </p:nvSpPr>
            <p:spPr bwMode="auto">
              <a:xfrm>
                <a:off x="2570"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4" name="Rectangle 388"/>
            <p:cNvSpPr>
              <a:spLocks noChangeArrowheads="1"/>
            </p:cNvSpPr>
            <p:nvPr/>
          </p:nvSpPr>
          <p:spPr bwMode="auto">
            <a:xfrm>
              <a:off x="4171950" y="6132513"/>
              <a:ext cx="422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5" name="Group 391"/>
            <p:cNvGrpSpPr>
              <a:grpSpLocks/>
            </p:cNvGrpSpPr>
            <p:nvPr/>
          </p:nvGrpSpPr>
          <p:grpSpPr bwMode="auto">
            <a:xfrm>
              <a:off x="4518025" y="5526088"/>
              <a:ext cx="404813" cy="336550"/>
              <a:chOff x="2846" y="3481"/>
              <a:chExt cx="255" cy="212"/>
            </a:xfrm>
          </p:grpSpPr>
          <p:sp>
            <p:nvSpPr>
              <p:cNvPr id="648" name="Rectangle 389"/>
              <p:cNvSpPr>
                <a:spLocks noChangeArrowheads="1"/>
              </p:cNvSpPr>
              <p:nvPr/>
            </p:nvSpPr>
            <p:spPr bwMode="auto">
              <a:xfrm>
                <a:off x="284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Rectangle 390"/>
              <p:cNvSpPr>
                <a:spLocks noChangeArrowheads="1"/>
              </p:cNvSpPr>
              <p:nvPr/>
            </p:nvSpPr>
            <p:spPr bwMode="auto">
              <a:xfrm>
                <a:off x="284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394"/>
            <p:cNvGrpSpPr>
              <a:grpSpLocks/>
            </p:cNvGrpSpPr>
            <p:nvPr/>
          </p:nvGrpSpPr>
          <p:grpSpPr bwMode="auto">
            <a:xfrm>
              <a:off x="4518025" y="5862638"/>
              <a:ext cx="404813" cy="336550"/>
              <a:chOff x="2846" y="3693"/>
              <a:chExt cx="255" cy="212"/>
            </a:xfrm>
          </p:grpSpPr>
          <p:sp>
            <p:nvSpPr>
              <p:cNvPr id="646" name="Rectangle 392"/>
              <p:cNvSpPr>
                <a:spLocks noChangeArrowheads="1"/>
              </p:cNvSpPr>
              <p:nvPr/>
            </p:nvSpPr>
            <p:spPr bwMode="auto">
              <a:xfrm>
                <a:off x="284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Rectangle 393"/>
              <p:cNvSpPr>
                <a:spLocks noChangeArrowheads="1"/>
              </p:cNvSpPr>
              <p:nvPr/>
            </p:nvSpPr>
            <p:spPr bwMode="auto">
              <a:xfrm>
                <a:off x="284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 name="Group 397"/>
            <p:cNvGrpSpPr>
              <a:grpSpLocks/>
            </p:cNvGrpSpPr>
            <p:nvPr/>
          </p:nvGrpSpPr>
          <p:grpSpPr bwMode="auto">
            <a:xfrm>
              <a:off x="4518025" y="6199188"/>
              <a:ext cx="404813" cy="336550"/>
              <a:chOff x="2846" y="3905"/>
              <a:chExt cx="255" cy="212"/>
            </a:xfrm>
          </p:grpSpPr>
          <p:sp>
            <p:nvSpPr>
              <p:cNvPr id="644" name="Rectangle 395"/>
              <p:cNvSpPr>
                <a:spLocks noChangeArrowheads="1"/>
              </p:cNvSpPr>
              <p:nvPr/>
            </p:nvSpPr>
            <p:spPr bwMode="auto">
              <a:xfrm>
                <a:off x="2846"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Rectangle 396"/>
              <p:cNvSpPr>
                <a:spLocks noChangeArrowheads="1"/>
              </p:cNvSpPr>
              <p:nvPr/>
            </p:nvSpPr>
            <p:spPr bwMode="auto">
              <a:xfrm>
                <a:off x="2846"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8" name="Rectangle 398"/>
            <p:cNvSpPr>
              <a:spLocks noChangeArrowheads="1"/>
            </p:cNvSpPr>
            <p:nvPr/>
          </p:nvSpPr>
          <p:spPr bwMode="auto">
            <a:xfrm>
              <a:off x="4670425"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9" name="Group 401"/>
            <p:cNvGrpSpPr>
              <a:grpSpLocks/>
            </p:cNvGrpSpPr>
            <p:nvPr/>
          </p:nvGrpSpPr>
          <p:grpSpPr bwMode="auto">
            <a:xfrm>
              <a:off x="4956175" y="5526088"/>
              <a:ext cx="404813" cy="336550"/>
              <a:chOff x="3122" y="3481"/>
              <a:chExt cx="255" cy="212"/>
            </a:xfrm>
          </p:grpSpPr>
          <p:sp>
            <p:nvSpPr>
              <p:cNvPr id="642" name="Rectangle 399"/>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Rectangle 400"/>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0" name="Group 404"/>
            <p:cNvGrpSpPr>
              <a:grpSpLocks/>
            </p:cNvGrpSpPr>
            <p:nvPr/>
          </p:nvGrpSpPr>
          <p:grpSpPr bwMode="auto">
            <a:xfrm>
              <a:off x="4956175" y="5862638"/>
              <a:ext cx="404813" cy="336550"/>
              <a:chOff x="3122" y="3693"/>
              <a:chExt cx="255" cy="212"/>
            </a:xfrm>
          </p:grpSpPr>
          <p:sp>
            <p:nvSpPr>
              <p:cNvPr id="640" name="Rectangle 402"/>
              <p:cNvSpPr>
                <a:spLocks noChangeArrowheads="1"/>
              </p:cNvSpPr>
              <p:nvPr/>
            </p:nvSpPr>
            <p:spPr bwMode="auto">
              <a:xfrm>
                <a:off x="312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Rectangle 403"/>
              <p:cNvSpPr>
                <a:spLocks noChangeArrowheads="1"/>
              </p:cNvSpPr>
              <p:nvPr/>
            </p:nvSpPr>
            <p:spPr bwMode="auto">
              <a:xfrm>
                <a:off x="312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407"/>
            <p:cNvGrpSpPr>
              <a:grpSpLocks/>
            </p:cNvGrpSpPr>
            <p:nvPr/>
          </p:nvGrpSpPr>
          <p:grpSpPr bwMode="auto">
            <a:xfrm>
              <a:off x="4956175" y="6199188"/>
              <a:ext cx="404813" cy="336550"/>
              <a:chOff x="3122" y="3905"/>
              <a:chExt cx="255" cy="212"/>
            </a:xfrm>
          </p:grpSpPr>
          <p:sp>
            <p:nvSpPr>
              <p:cNvPr id="638" name="Rectangle 405"/>
              <p:cNvSpPr>
                <a:spLocks noChangeArrowheads="1"/>
              </p:cNvSpPr>
              <p:nvPr/>
            </p:nvSpPr>
            <p:spPr bwMode="auto">
              <a:xfrm>
                <a:off x="312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Rectangle 406"/>
              <p:cNvSpPr>
                <a:spLocks noChangeArrowheads="1"/>
              </p:cNvSpPr>
              <p:nvPr/>
            </p:nvSpPr>
            <p:spPr bwMode="auto">
              <a:xfrm>
                <a:off x="312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2" name="Group 410"/>
            <p:cNvGrpSpPr>
              <a:grpSpLocks/>
            </p:cNvGrpSpPr>
            <p:nvPr/>
          </p:nvGrpSpPr>
          <p:grpSpPr bwMode="auto">
            <a:xfrm>
              <a:off x="5394325" y="5526088"/>
              <a:ext cx="404813" cy="336550"/>
              <a:chOff x="3398" y="3481"/>
              <a:chExt cx="255" cy="212"/>
            </a:xfrm>
          </p:grpSpPr>
          <p:sp>
            <p:nvSpPr>
              <p:cNvPr id="636" name="Rectangle 408"/>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Rectangle 409"/>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3" name="Group 413"/>
            <p:cNvGrpSpPr>
              <a:grpSpLocks/>
            </p:cNvGrpSpPr>
            <p:nvPr/>
          </p:nvGrpSpPr>
          <p:grpSpPr bwMode="auto">
            <a:xfrm>
              <a:off x="5394325" y="5862638"/>
              <a:ext cx="404813" cy="336550"/>
              <a:chOff x="3398" y="3693"/>
              <a:chExt cx="255" cy="212"/>
            </a:xfrm>
          </p:grpSpPr>
          <p:sp>
            <p:nvSpPr>
              <p:cNvPr id="634" name="Rectangle 411"/>
              <p:cNvSpPr>
                <a:spLocks noChangeArrowheads="1"/>
              </p:cNvSpPr>
              <p:nvPr/>
            </p:nvSpPr>
            <p:spPr bwMode="auto">
              <a:xfrm>
                <a:off x="339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Rectangle 412"/>
              <p:cNvSpPr>
                <a:spLocks noChangeArrowheads="1"/>
              </p:cNvSpPr>
              <p:nvPr/>
            </p:nvSpPr>
            <p:spPr bwMode="auto">
              <a:xfrm>
                <a:off x="339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416"/>
            <p:cNvGrpSpPr>
              <a:grpSpLocks/>
            </p:cNvGrpSpPr>
            <p:nvPr/>
          </p:nvGrpSpPr>
          <p:grpSpPr bwMode="auto">
            <a:xfrm>
              <a:off x="5394325" y="6199188"/>
              <a:ext cx="404813" cy="336550"/>
              <a:chOff x="3398" y="3905"/>
              <a:chExt cx="255" cy="212"/>
            </a:xfrm>
          </p:grpSpPr>
          <p:sp>
            <p:nvSpPr>
              <p:cNvPr id="632" name="Rectangle 414"/>
              <p:cNvSpPr>
                <a:spLocks noChangeArrowheads="1"/>
              </p:cNvSpPr>
              <p:nvPr/>
            </p:nvSpPr>
            <p:spPr bwMode="auto">
              <a:xfrm>
                <a:off x="3398"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Rectangle 415"/>
              <p:cNvSpPr>
                <a:spLocks noChangeArrowheads="1"/>
              </p:cNvSpPr>
              <p:nvPr/>
            </p:nvSpPr>
            <p:spPr bwMode="auto">
              <a:xfrm>
                <a:off x="3398"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5" name="Rectangle 417"/>
            <p:cNvSpPr>
              <a:spLocks noChangeArrowheads="1"/>
            </p:cNvSpPr>
            <p:nvPr/>
          </p:nvSpPr>
          <p:spPr bwMode="auto">
            <a:xfrm>
              <a:off x="5546725"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6" name="Group 420"/>
            <p:cNvGrpSpPr>
              <a:grpSpLocks/>
            </p:cNvGrpSpPr>
            <p:nvPr/>
          </p:nvGrpSpPr>
          <p:grpSpPr bwMode="auto">
            <a:xfrm>
              <a:off x="5832475" y="5526088"/>
              <a:ext cx="404813" cy="336550"/>
              <a:chOff x="3674" y="3481"/>
              <a:chExt cx="255" cy="212"/>
            </a:xfrm>
          </p:grpSpPr>
          <p:sp>
            <p:nvSpPr>
              <p:cNvPr id="630" name="Rectangle 418"/>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Rectangle 419"/>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7" name="Group 423"/>
            <p:cNvGrpSpPr>
              <a:grpSpLocks/>
            </p:cNvGrpSpPr>
            <p:nvPr/>
          </p:nvGrpSpPr>
          <p:grpSpPr bwMode="auto">
            <a:xfrm>
              <a:off x="5832475" y="5862638"/>
              <a:ext cx="404813" cy="336550"/>
              <a:chOff x="3674" y="3693"/>
              <a:chExt cx="255" cy="212"/>
            </a:xfrm>
          </p:grpSpPr>
          <p:sp>
            <p:nvSpPr>
              <p:cNvPr id="628" name="Rectangle 421"/>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Rectangle 422"/>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8" name="Group 426"/>
            <p:cNvGrpSpPr>
              <a:grpSpLocks/>
            </p:cNvGrpSpPr>
            <p:nvPr/>
          </p:nvGrpSpPr>
          <p:grpSpPr bwMode="auto">
            <a:xfrm>
              <a:off x="5832475" y="6199188"/>
              <a:ext cx="404813" cy="336550"/>
              <a:chOff x="3674" y="3905"/>
              <a:chExt cx="255" cy="212"/>
            </a:xfrm>
          </p:grpSpPr>
          <p:sp>
            <p:nvSpPr>
              <p:cNvPr id="626" name="Rectangle 424"/>
              <p:cNvSpPr>
                <a:spLocks noChangeArrowheads="1"/>
              </p:cNvSpPr>
              <p:nvPr/>
            </p:nvSpPr>
            <p:spPr bwMode="auto">
              <a:xfrm>
                <a:off x="3674"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Rectangle 425"/>
              <p:cNvSpPr>
                <a:spLocks noChangeArrowheads="1"/>
              </p:cNvSpPr>
              <p:nvPr/>
            </p:nvSpPr>
            <p:spPr bwMode="auto">
              <a:xfrm>
                <a:off x="3674"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9" name="Group 429"/>
            <p:cNvGrpSpPr>
              <a:grpSpLocks/>
            </p:cNvGrpSpPr>
            <p:nvPr/>
          </p:nvGrpSpPr>
          <p:grpSpPr bwMode="auto">
            <a:xfrm>
              <a:off x="6270625" y="5526088"/>
              <a:ext cx="404813" cy="336550"/>
              <a:chOff x="3950" y="3481"/>
              <a:chExt cx="255" cy="212"/>
            </a:xfrm>
          </p:grpSpPr>
          <p:sp>
            <p:nvSpPr>
              <p:cNvPr id="624" name="Rectangle 427"/>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Rectangle 428"/>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0" name="Group 432"/>
            <p:cNvGrpSpPr>
              <a:grpSpLocks/>
            </p:cNvGrpSpPr>
            <p:nvPr/>
          </p:nvGrpSpPr>
          <p:grpSpPr bwMode="auto">
            <a:xfrm>
              <a:off x="6270625" y="5862638"/>
              <a:ext cx="404813" cy="336550"/>
              <a:chOff x="3950" y="3693"/>
              <a:chExt cx="255" cy="212"/>
            </a:xfrm>
          </p:grpSpPr>
          <p:sp>
            <p:nvSpPr>
              <p:cNvPr id="622" name="Rectangle 430"/>
              <p:cNvSpPr>
                <a:spLocks noChangeArrowheads="1"/>
              </p:cNvSpPr>
              <p:nvPr/>
            </p:nvSpPr>
            <p:spPr bwMode="auto">
              <a:xfrm>
                <a:off x="395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Rectangle 431"/>
              <p:cNvSpPr>
                <a:spLocks noChangeArrowheads="1"/>
              </p:cNvSpPr>
              <p:nvPr/>
            </p:nvSpPr>
            <p:spPr bwMode="auto">
              <a:xfrm>
                <a:off x="395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1" name="Group 435"/>
            <p:cNvGrpSpPr>
              <a:grpSpLocks/>
            </p:cNvGrpSpPr>
            <p:nvPr/>
          </p:nvGrpSpPr>
          <p:grpSpPr bwMode="auto">
            <a:xfrm>
              <a:off x="6270625" y="6199188"/>
              <a:ext cx="404813" cy="336550"/>
              <a:chOff x="3950" y="3905"/>
              <a:chExt cx="255" cy="212"/>
            </a:xfrm>
          </p:grpSpPr>
          <p:sp>
            <p:nvSpPr>
              <p:cNvPr id="620" name="Rectangle 433"/>
              <p:cNvSpPr>
                <a:spLocks noChangeArrowheads="1"/>
              </p:cNvSpPr>
              <p:nvPr/>
            </p:nvSpPr>
            <p:spPr bwMode="auto">
              <a:xfrm>
                <a:off x="3950"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Rectangle 434"/>
              <p:cNvSpPr>
                <a:spLocks noChangeArrowheads="1"/>
              </p:cNvSpPr>
              <p:nvPr/>
            </p:nvSpPr>
            <p:spPr bwMode="auto">
              <a:xfrm>
                <a:off x="3950"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2" name="Rectangle 436"/>
            <p:cNvSpPr>
              <a:spLocks noChangeArrowheads="1"/>
            </p:cNvSpPr>
            <p:nvPr/>
          </p:nvSpPr>
          <p:spPr bwMode="auto">
            <a:xfrm>
              <a:off x="6418263" y="6246813"/>
              <a:ext cx="209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3" name="Group 439"/>
            <p:cNvGrpSpPr>
              <a:grpSpLocks/>
            </p:cNvGrpSpPr>
            <p:nvPr/>
          </p:nvGrpSpPr>
          <p:grpSpPr bwMode="auto">
            <a:xfrm>
              <a:off x="6708775" y="5526088"/>
              <a:ext cx="404813" cy="336550"/>
              <a:chOff x="4226" y="3481"/>
              <a:chExt cx="255" cy="212"/>
            </a:xfrm>
          </p:grpSpPr>
          <p:sp>
            <p:nvSpPr>
              <p:cNvPr id="618" name="Rectangle 437"/>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Rectangle 438"/>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4" name="Group 442"/>
            <p:cNvGrpSpPr>
              <a:grpSpLocks/>
            </p:cNvGrpSpPr>
            <p:nvPr/>
          </p:nvGrpSpPr>
          <p:grpSpPr bwMode="auto">
            <a:xfrm>
              <a:off x="6708775" y="5862638"/>
              <a:ext cx="404813" cy="336550"/>
              <a:chOff x="4226" y="3693"/>
              <a:chExt cx="255" cy="212"/>
            </a:xfrm>
          </p:grpSpPr>
          <p:sp>
            <p:nvSpPr>
              <p:cNvPr id="616" name="Rectangle 440"/>
              <p:cNvSpPr>
                <a:spLocks noChangeArrowheads="1"/>
              </p:cNvSpPr>
              <p:nvPr/>
            </p:nvSpPr>
            <p:spPr bwMode="auto">
              <a:xfrm>
                <a:off x="422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Rectangle 441"/>
              <p:cNvSpPr>
                <a:spLocks noChangeArrowheads="1"/>
              </p:cNvSpPr>
              <p:nvPr/>
            </p:nvSpPr>
            <p:spPr bwMode="auto">
              <a:xfrm>
                <a:off x="422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5" name="Group 445"/>
            <p:cNvGrpSpPr>
              <a:grpSpLocks/>
            </p:cNvGrpSpPr>
            <p:nvPr/>
          </p:nvGrpSpPr>
          <p:grpSpPr bwMode="auto">
            <a:xfrm>
              <a:off x="6708775" y="6199188"/>
              <a:ext cx="404813" cy="336550"/>
              <a:chOff x="4226" y="3905"/>
              <a:chExt cx="255" cy="212"/>
            </a:xfrm>
          </p:grpSpPr>
          <p:sp>
            <p:nvSpPr>
              <p:cNvPr id="614" name="Rectangle 443"/>
              <p:cNvSpPr>
                <a:spLocks noChangeArrowheads="1"/>
              </p:cNvSpPr>
              <p:nvPr/>
            </p:nvSpPr>
            <p:spPr bwMode="auto">
              <a:xfrm>
                <a:off x="4226"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Rectangle 444"/>
              <p:cNvSpPr>
                <a:spLocks noChangeArrowheads="1"/>
              </p:cNvSpPr>
              <p:nvPr/>
            </p:nvSpPr>
            <p:spPr bwMode="auto">
              <a:xfrm>
                <a:off x="4226"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6" name="Rectangle 446"/>
            <p:cNvSpPr>
              <a:spLocks noChangeArrowheads="1"/>
            </p:cNvSpPr>
            <p:nvPr/>
          </p:nvSpPr>
          <p:spPr bwMode="auto">
            <a:xfrm>
              <a:off x="6862763"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7" name="Group 449"/>
            <p:cNvGrpSpPr>
              <a:grpSpLocks/>
            </p:cNvGrpSpPr>
            <p:nvPr/>
          </p:nvGrpSpPr>
          <p:grpSpPr bwMode="auto">
            <a:xfrm>
              <a:off x="2765425" y="5526088"/>
              <a:ext cx="404813" cy="336550"/>
              <a:chOff x="1742" y="3481"/>
              <a:chExt cx="255" cy="212"/>
            </a:xfrm>
          </p:grpSpPr>
          <p:sp>
            <p:nvSpPr>
              <p:cNvPr id="612" name="Rectangle 447"/>
              <p:cNvSpPr>
                <a:spLocks noChangeArrowheads="1"/>
              </p:cNvSpPr>
              <p:nvPr/>
            </p:nvSpPr>
            <p:spPr bwMode="auto">
              <a:xfrm>
                <a:off x="174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Rectangle 448"/>
              <p:cNvSpPr>
                <a:spLocks noChangeArrowheads="1"/>
              </p:cNvSpPr>
              <p:nvPr/>
            </p:nvSpPr>
            <p:spPr bwMode="auto">
              <a:xfrm>
                <a:off x="174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8" name="Rectangle 450"/>
            <p:cNvSpPr>
              <a:spLocks noChangeArrowheads="1"/>
            </p:cNvSpPr>
            <p:nvPr/>
          </p:nvSpPr>
          <p:spPr bwMode="auto">
            <a:xfrm>
              <a:off x="2917825"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9" name="Group 453"/>
            <p:cNvGrpSpPr>
              <a:grpSpLocks/>
            </p:cNvGrpSpPr>
            <p:nvPr/>
          </p:nvGrpSpPr>
          <p:grpSpPr bwMode="auto">
            <a:xfrm>
              <a:off x="2765425" y="5862638"/>
              <a:ext cx="404813" cy="336550"/>
              <a:chOff x="1742" y="3693"/>
              <a:chExt cx="255" cy="212"/>
            </a:xfrm>
          </p:grpSpPr>
          <p:sp>
            <p:nvSpPr>
              <p:cNvPr id="610" name="Rectangle 451"/>
              <p:cNvSpPr>
                <a:spLocks noChangeArrowheads="1"/>
              </p:cNvSpPr>
              <p:nvPr/>
            </p:nvSpPr>
            <p:spPr bwMode="auto">
              <a:xfrm>
                <a:off x="174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Rectangle 452"/>
              <p:cNvSpPr>
                <a:spLocks noChangeArrowheads="1"/>
              </p:cNvSpPr>
              <p:nvPr/>
            </p:nvSpPr>
            <p:spPr bwMode="auto">
              <a:xfrm>
                <a:off x="174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0" name="Rectangle 454"/>
            <p:cNvSpPr>
              <a:spLocks noChangeArrowheads="1"/>
            </p:cNvSpPr>
            <p:nvPr/>
          </p:nvSpPr>
          <p:spPr bwMode="auto">
            <a:xfrm>
              <a:off x="2917825"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1" name="Group 457"/>
            <p:cNvGrpSpPr>
              <a:grpSpLocks/>
            </p:cNvGrpSpPr>
            <p:nvPr/>
          </p:nvGrpSpPr>
          <p:grpSpPr bwMode="auto">
            <a:xfrm>
              <a:off x="3170238" y="5526088"/>
              <a:ext cx="471488" cy="336550"/>
              <a:chOff x="1997" y="3481"/>
              <a:chExt cx="297" cy="212"/>
            </a:xfrm>
          </p:grpSpPr>
          <p:sp>
            <p:nvSpPr>
              <p:cNvPr id="608" name="Rectangle 455"/>
              <p:cNvSpPr>
                <a:spLocks noChangeArrowheads="1"/>
              </p:cNvSpPr>
              <p:nvPr/>
            </p:nvSpPr>
            <p:spPr bwMode="auto">
              <a:xfrm>
                <a:off x="1997" y="3481"/>
                <a:ext cx="297"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Rectangle 456"/>
              <p:cNvSpPr>
                <a:spLocks noChangeArrowheads="1"/>
              </p:cNvSpPr>
              <p:nvPr/>
            </p:nvSpPr>
            <p:spPr bwMode="auto">
              <a:xfrm>
                <a:off x="1997" y="3481"/>
                <a:ext cx="297"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2" name="Rectangle 458"/>
            <p:cNvSpPr>
              <a:spLocks noChangeArrowheads="1"/>
            </p:cNvSpPr>
            <p:nvPr/>
          </p:nvSpPr>
          <p:spPr bwMode="auto">
            <a:xfrm>
              <a:off x="3295650" y="5459413"/>
              <a:ext cx="422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3" name="Group 461"/>
            <p:cNvGrpSpPr>
              <a:grpSpLocks/>
            </p:cNvGrpSpPr>
            <p:nvPr/>
          </p:nvGrpSpPr>
          <p:grpSpPr bwMode="auto">
            <a:xfrm>
              <a:off x="3170238" y="5862638"/>
              <a:ext cx="471488" cy="336550"/>
              <a:chOff x="1997" y="3693"/>
              <a:chExt cx="297" cy="212"/>
            </a:xfrm>
          </p:grpSpPr>
          <p:sp>
            <p:nvSpPr>
              <p:cNvPr id="606" name="Rectangle 459"/>
              <p:cNvSpPr>
                <a:spLocks noChangeArrowheads="1"/>
              </p:cNvSpPr>
              <p:nvPr/>
            </p:nvSpPr>
            <p:spPr bwMode="auto">
              <a:xfrm>
                <a:off x="1997" y="3693"/>
                <a:ext cx="297"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Rectangle 460"/>
              <p:cNvSpPr>
                <a:spLocks noChangeArrowheads="1"/>
              </p:cNvSpPr>
              <p:nvPr/>
            </p:nvSpPr>
            <p:spPr bwMode="auto">
              <a:xfrm>
                <a:off x="1997" y="3693"/>
                <a:ext cx="297"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4" name="Rectangle 462"/>
            <p:cNvSpPr>
              <a:spLocks noChangeArrowheads="1"/>
            </p:cNvSpPr>
            <p:nvPr/>
          </p:nvSpPr>
          <p:spPr bwMode="auto">
            <a:xfrm>
              <a:off x="3357563"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5" name="Group 465"/>
            <p:cNvGrpSpPr>
              <a:grpSpLocks/>
            </p:cNvGrpSpPr>
            <p:nvPr/>
          </p:nvGrpSpPr>
          <p:grpSpPr bwMode="auto">
            <a:xfrm>
              <a:off x="3641725" y="5526088"/>
              <a:ext cx="404813" cy="336550"/>
              <a:chOff x="2294" y="3481"/>
              <a:chExt cx="255" cy="212"/>
            </a:xfrm>
          </p:grpSpPr>
          <p:sp>
            <p:nvSpPr>
              <p:cNvPr id="604" name="Rectangle 463"/>
              <p:cNvSpPr>
                <a:spLocks noChangeArrowheads="1"/>
              </p:cNvSpPr>
              <p:nvPr/>
            </p:nvSpPr>
            <p:spPr bwMode="auto">
              <a:xfrm>
                <a:off x="229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Rectangle 464"/>
              <p:cNvSpPr>
                <a:spLocks noChangeArrowheads="1"/>
              </p:cNvSpPr>
              <p:nvPr/>
            </p:nvSpPr>
            <p:spPr bwMode="auto">
              <a:xfrm>
                <a:off x="229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6" name="Group 468"/>
            <p:cNvGrpSpPr>
              <a:grpSpLocks/>
            </p:cNvGrpSpPr>
            <p:nvPr/>
          </p:nvGrpSpPr>
          <p:grpSpPr bwMode="auto">
            <a:xfrm>
              <a:off x="3641725" y="5862638"/>
              <a:ext cx="404813" cy="336550"/>
              <a:chOff x="2294" y="3693"/>
              <a:chExt cx="255" cy="212"/>
            </a:xfrm>
          </p:grpSpPr>
          <p:sp>
            <p:nvSpPr>
              <p:cNvPr id="602" name="Rectangle 466"/>
              <p:cNvSpPr>
                <a:spLocks noChangeArrowheads="1"/>
              </p:cNvSpPr>
              <p:nvPr/>
            </p:nvSpPr>
            <p:spPr bwMode="auto">
              <a:xfrm>
                <a:off x="229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Rectangle 467"/>
              <p:cNvSpPr>
                <a:spLocks noChangeArrowheads="1"/>
              </p:cNvSpPr>
              <p:nvPr/>
            </p:nvSpPr>
            <p:spPr bwMode="auto">
              <a:xfrm>
                <a:off x="229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7" name="Rectangle 469"/>
            <p:cNvSpPr>
              <a:spLocks noChangeArrowheads="1"/>
            </p:cNvSpPr>
            <p:nvPr/>
          </p:nvSpPr>
          <p:spPr bwMode="auto">
            <a:xfrm>
              <a:off x="3746500" y="5813425"/>
              <a:ext cx="3746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28" name="Group 472"/>
            <p:cNvGrpSpPr>
              <a:grpSpLocks/>
            </p:cNvGrpSpPr>
            <p:nvPr/>
          </p:nvGrpSpPr>
          <p:grpSpPr bwMode="auto">
            <a:xfrm>
              <a:off x="3641725" y="5526088"/>
              <a:ext cx="404813" cy="336550"/>
              <a:chOff x="2294" y="3481"/>
              <a:chExt cx="255" cy="212"/>
            </a:xfrm>
          </p:grpSpPr>
          <p:sp>
            <p:nvSpPr>
              <p:cNvPr id="600" name="Rectangle 470"/>
              <p:cNvSpPr>
                <a:spLocks noChangeArrowheads="1"/>
              </p:cNvSpPr>
              <p:nvPr/>
            </p:nvSpPr>
            <p:spPr bwMode="auto">
              <a:xfrm>
                <a:off x="229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Rectangle 471"/>
              <p:cNvSpPr>
                <a:spLocks noChangeArrowheads="1"/>
              </p:cNvSpPr>
              <p:nvPr/>
            </p:nvSpPr>
            <p:spPr bwMode="auto">
              <a:xfrm>
                <a:off x="229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9" name="Rectangle 473"/>
            <p:cNvSpPr>
              <a:spLocks noChangeArrowheads="1"/>
            </p:cNvSpPr>
            <p:nvPr/>
          </p:nvSpPr>
          <p:spPr bwMode="auto">
            <a:xfrm>
              <a:off x="3794125"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30" name="Group 476"/>
            <p:cNvGrpSpPr>
              <a:grpSpLocks/>
            </p:cNvGrpSpPr>
            <p:nvPr/>
          </p:nvGrpSpPr>
          <p:grpSpPr bwMode="auto">
            <a:xfrm>
              <a:off x="4079875" y="5862638"/>
              <a:ext cx="404813" cy="336550"/>
              <a:chOff x="2570" y="3693"/>
              <a:chExt cx="255" cy="212"/>
            </a:xfrm>
          </p:grpSpPr>
          <p:sp>
            <p:nvSpPr>
              <p:cNvPr id="598" name="Rectangle 474"/>
              <p:cNvSpPr>
                <a:spLocks noChangeArrowheads="1"/>
              </p:cNvSpPr>
              <p:nvPr/>
            </p:nvSpPr>
            <p:spPr bwMode="auto">
              <a:xfrm>
                <a:off x="257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Rectangle 475"/>
              <p:cNvSpPr>
                <a:spLocks noChangeArrowheads="1"/>
              </p:cNvSpPr>
              <p:nvPr/>
            </p:nvSpPr>
            <p:spPr bwMode="auto">
              <a:xfrm>
                <a:off x="257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1" name="Rectangle 477"/>
            <p:cNvSpPr>
              <a:spLocks noChangeArrowheads="1"/>
            </p:cNvSpPr>
            <p:nvPr/>
          </p:nvSpPr>
          <p:spPr bwMode="auto">
            <a:xfrm>
              <a:off x="4233863"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32" name="Group 480"/>
            <p:cNvGrpSpPr>
              <a:grpSpLocks/>
            </p:cNvGrpSpPr>
            <p:nvPr/>
          </p:nvGrpSpPr>
          <p:grpSpPr bwMode="auto">
            <a:xfrm>
              <a:off x="4046538" y="5526088"/>
              <a:ext cx="404813" cy="336550"/>
              <a:chOff x="2549" y="3481"/>
              <a:chExt cx="255" cy="212"/>
            </a:xfrm>
          </p:grpSpPr>
          <p:sp>
            <p:nvSpPr>
              <p:cNvPr id="596" name="Rectangle 478"/>
              <p:cNvSpPr>
                <a:spLocks noChangeArrowheads="1"/>
              </p:cNvSpPr>
              <p:nvPr/>
            </p:nvSpPr>
            <p:spPr bwMode="auto">
              <a:xfrm>
                <a:off x="2549"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Rectangle 479"/>
              <p:cNvSpPr>
                <a:spLocks noChangeArrowheads="1"/>
              </p:cNvSpPr>
              <p:nvPr/>
            </p:nvSpPr>
            <p:spPr bwMode="auto">
              <a:xfrm>
                <a:off x="2549"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483"/>
            <p:cNvGrpSpPr>
              <a:grpSpLocks/>
            </p:cNvGrpSpPr>
            <p:nvPr/>
          </p:nvGrpSpPr>
          <p:grpSpPr bwMode="auto">
            <a:xfrm>
              <a:off x="4079875" y="5526088"/>
              <a:ext cx="404813" cy="336550"/>
              <a:chOff x="2570" y="3481"/>
              <a:chExt cx="255" cy="212"/>
            </a:xfrm>
          </p:grpSpPr>
          <p:sp>
            <p:nvSpPr>
              <p:cNvPr id="594" name="Rectangle 481"/>
              <p:cNvSpPr>
                <a:spLocks noChangeArrowheads="1"/>
              </p:cNvSpPr>
              <p:nvPr/>
            </p:nvSpPr>
            <p:spPr bwMode="auto">
              <a:xfrm>
                <a:off x="257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Rectangle 482"/>
              <p:cNvSpPr>
                <a:spLocks noChangeArrowheads="1"/>
              </p:cNvSpPr>
              <p:nvPr/>
            </p:nvSpPr>
            <p:spPr bwMode="auto">
              <a:xfrm>
                <a:off x="257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4" name="Rectangle 484"/>
            <p:cNvSpPr>
              <a:spLocks noChangeArrowheads="1"/>
            </p:cNvSpPr>
            <p:nvPr/>
          </p:nvSpPr>
          <p:spPr bwMode="auto">
            <a:xfrm>
              <a:off x="4233863"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35" name="Group 487"/>
            <p:cNvGrpSpPr>
              <a:grpSpLocks/>
            </p:cNvGrpSpPr>
            <p:nvPr/>
          </p:nvGrpSpPr>
          <p:grpSpPr bwMode="auto">
            <a:xfrm>
              <a:off x="4518025" y="5526088"/>
              <a:ext cx="404813" cy="336550"/>
              <a:chOff x="2846" y="3481"/>
              <a:chExt cx="255" cy="212"/>
            </a:xfrm>
          </p:grpSpPr>
          <p:sp>
            <p:nvSpPr>
              <p:cNvPr id="592" name="Rectangle 485"/>
              <p:cNvSpPr>
                <a:spLocks noChangeArrowheads="1"/>
              </p:cNvSpPr>
              <p:nvPr/>
            </p:nvSpPr>
            <p:spPr bwMode="auto">
              <a:xfrm>
                <a:off x="284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Rectangle 486"/>
              <p:cNvSpPr>
                <a:spLocks noChangeArrowheads="1"/>
              </p:cNvSpPr>
              <p:nvPr/>
            </p:nvSpPr>
            <p:spPr bwMode="auto">
              <a:xfrm>
                <a:off x="284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6" name="Group 490"/>
            <p:cNvGrpSpPr>
              <a:grpSpLocks/>
            </p:cNvGrpSpPr>
            <p:nvPr/>
          </p:nvGrpSpPr>
          <p:grpSpPr bwMode="auto">
            <a:xfrm>
              <a:off x="4518025" y="5862638"/>
              <a:ext cx="404813" cy="336550"/>
              <a:chOff x="2846" y="3693"/>
              <a:chExt cx="255" cy="212"/>
            </a:xfrm>
          </p:grpSpPr>
          <p:sp>
            <p:nvSpPr>
              <p:cNvPr id="590" name="Rectangle 488"/>
              <p:cNvSpPr>
                <a:spLocks noChangeArrowheads="1"/>
              </p:cNvSpPr>
              <p:nvPr/>
            </p:nvSpPr>
            <p:spPr bwMode="auto">
              <a:xfrm>
                <a:off x="284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Rectangle 489"/>
              <p:cNvSpPr>
                <a:spLocks noChangeArrowheads="1"/>
              </p:cNvSpPr>
              <p:nvPr/>
            </p:nvSpPr>
            <p:spPr bwMode="auto">
              <a:xfrm>
                <a:off x="284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7" name="Rectangle 491"/>
            <p:cNvSpPr>
              <a:spLocks noChangeArrowheads="1"/>
            </p:cNvSpPr>
            <p:nvPr/>
          </p:nvSpPr>
          <p:spPr bwMode="auto">
            <a:xfrm>
              <a:off x="4670425"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38" name="Group 494"/>
            <p:cNvGrpSpPr>
              <a:grpSpLocks/>
            </p:cNvGrpSpPr>
            <p:nvPr/>
          </p:nvGrpSpPr>
          <p:grpSpPr bwMode="auto">
            <a:xfrm>
              <a:off x="4518025" y="5526088"/>
              <a:ext cx="404813" cy="336550"/>
              <a:chOff x="2846" y="3481"/>
              <a:chExt cx="255" cy="212"/>
            </a:xfrm>
          </p:grpSpPr>
          <p:sp>
            <p:nvSpPr>
              <p:cNvPr id="588" name="Rectangle 492"/>
              <p:cNvSpPr>
                <a:spLocks noChangeArrowheads="1"/>
              </p:cNvSpPr>
              <p:nvPr/>
            </p:nvSpPr>
            <p:spPr bwMode="auto">
              <a:xfrm>
                <a:off x="284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Rectangle 493"/>
              <p:cNvSpPr>
                <a:spLocks noChangeArrowheads="1"/>
              </p:cNvSpPr>
              <p:nvPr/>
            </p:nvSpPr>
            <p:spPr bwMode="auto">
              <a:xfrm>
                <a:off x="284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9" name="Rectangle 495"/>
            <p:cNvSpPr>
              <a:spLocks noChangeArrowheads="1"/>
            </p:cNvSpPr>
            <p:nvPr/>
          </p:nvSpPr>
          <p:spPr bwMode="auto">
            <a:xfrm>
              <a:off x="4622800" y="5476875"/>
              <a:ext cx="3746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40" name="Group 498"/>
            <p:cNvGrpSpPr>
              <a:grpSpLocks/>
            </p:cNvGrpSpPr>
            <p:nvPr/>
          </p:nvGrpSpPr>
          <p:grpSpPr bwMode="auto">
            <a:xfrm>
              <a:off x="4956175" y="5526088"/>
              <a:ext cx="404813" cy="336550"/>
              <a:chOff x="3122" y="3481"/>
              <a:chExt cx="255" cy="212"/>
            </a:xfrm>
          </p:grpSpPr>
          <p:sp>
            <p:nvSpPr>
              <p:cNvPr id="586" name="Rectangle 496"/>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Rectangle 497"/>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1" name="Group 501"/>
            <p:cNvGrpSpPr>
              <a:grpSpLocks/>
            </p:cNvGrpSpPr>
            <p:nvPr/>
          </p:nvGrpSpPr>
          <p:grpSpPr bwMode="auto">
            <a:xfrm>
              <a:off x="4956175" y="5862638"/>
              <a:ext cx="404813" cy="336550"/>
              <a:chOff x="3122" y="3693"/>
              <a:chExt cx="255" cy="212"/>
            </a:xfrm>
          </p:grpSpPr>
          <p:sp>
            <p:nvSpPr>
              <p:cNvPr id="584" name="Rectangle 499"/>
              <p:cNvSpPr>
                <a:spLocks noChangeArrowheads="1"/>
              </p:cNvSpPr>
              <p:nvPr/>
            </p:nvSpPr>
            <p:spPr bwMode="auto">
              <a:xfrm>
                <a:off x="312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Rectangle 500"/>
              <p:cNvSpPr>
                <a:spLocks noChangeArrowheads="1"/>
              </p:cNvSpPr>
              <p:nvPr/>
            </p:nvSpPr>
            <p:spPr bwMode="auto">
              <a:xfrm>
                <a:off x="312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2" name="Group 504"/>
            <p:cNvGrpSpPr>
              <a:grpSpLocks/>
            </p:cNvGrpSpPr>
            <p:nvPr/>
          </p:nvGrpSpPr>
          <p:grpSpPr bwMode="auto">
            <a:xfrm>
              <a:off x="4956175" y="6199188"/>
              <a:ext cx="404813" cy="336550"/>
              <a:chOff x="3122" y="3905"/>
              <a:chExt cx="255" cy="212"/>
            </a:xfrm>
          </p:grpSpPr>
          <p:sp>
            <p:nvSpPr>
              <p:cNvPr id="582" name="Rectangle 502"/>
              <p:cNvSpPr>
                <a:spLocks noChangeArrowheads="1"/>
              </p:cNvSpPr>
              <p:nvPr/>
            </p:nvSpPr>
            <p:spPr bwMode="auto">
              <a:xfrm>
                <a:off x="312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Rectangle 503"/>
              <p:cNvSpPr>
                <a:spLocks noChangeArrowheads="1"/>
              </p:cNvSpPr>
              <p:nvPr/>
            </p:nvSpPr>
            <p:spPr bwMode="auto">
              <a:xfrm>
                <a:off x="312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3" name="Rectangle 505"/>
            <p:cNvSpPr>
              <a:spLocks noChangeArrowheads="1"/>
            </p:cNvSpPr>
            <p:nvPr/>
          </p:nvSpPr>
          <p:spPr bwMode="auto">
            <a:xfrm>
              <a:off x="5110163"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44" name="Group 508"/>
            <p:cNvGrpSpPr>
              <a:grpSpLocks/>
            </p:cNvGrpSpPr>
            <p:nvPr/>
          </p:nvGrpSpPr>
          <p:grpSpPr bwMode="auto">
            <a:xfrm>
              <a:off x="4956175" y="5526088"/>
              <a:ext cx="404813" cy="336550"/>
              <a:chOff x="3122" y="3481"/>
              <a:chExt cx="255" cy="212"/>
            </a:xfrm>
          </p:grpSpPr>
          <p:sp>
            <p:nvSpPr>
              <p:cNvPr id="580" name="Rectangle 506"/>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Rectangle 507"/>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511"/>
            <p:cNvGrpSpPr>
              <a:grpSpLocks/>
            </p:cNvGrpSpPr>
            <p:nvPr/>
          </p:nvGrpSpPr>
          <p:grpSpPr bwMode="auto">
            <a:xfrm>
              <a:off x="4956175" y="5862638"/>
              <a:ext cx="404813" cy="336550"/>
              <a:chOff x="3122" y="3693"/>
              <a:chExt cx="255" cy="212"/>
            </a:xfrm>
          </p:grpSpPr>
          <p:sp>
            <p:nvSpPr>
              <p:cNvPr id="578" name="Rectangle 509"/>
              <p:cNvSpPr>
                <a:spLocks noChangeArrowheads="1"/>
              </p:cNvSpPr>
              <p:nvPr/>
            </p:nvSpPr>
            <p:spPr bwMode="auto">
              <a:xfrm>
                <a:off x="312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Rectangle 510"/>
              <p:cNvSpPr>
                <a:spLocks noChangeArrowheads="1"/>
              </p:cNvSpPr>
              <p:nvPr/>
            </p:nvSpPr>
            <p:spPr bwMode="auto">
              <a:xfrm>
                <a:off x="312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6" name="Rectangle 512"/>
            <p:cNvSpPr>
              <a:spLocks noChangeArrowheads="1"/>
            </p:cNvSpPr>
            <p:nvPr/>
          </p:nvSpPr>
          <p:spPr bwMode="auto">
            <a:xfrm>
              <a:off x="5110163"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47" name="Group 515"/>
            <p:cNvGrpSpPr>
              <a:grpSpLocks/>
            </p:cNvGrpSpPr>
            <p:nvPr/>
          </p:nvGrpSpPr>
          <p:grpSpPr bwMode="auto">
            <a:xfrm>
              <a:off x="4956175" y="5526088"/>
              <a:ext cx="404813" cy="336550"/>
              <a:chOff x="3122" y="3481"/>
              <a:chExt cx="255" cy="212"/>
            </a:xfrm>
          </p:grpSpPr>
          <p:sp>
            <p:nvSpPr>
              <p:cNvPr id="576" name="Rectangle 513"/>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Rectangle 514"/>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8" name="Rectangle 516"/>
            <p:cNvSpPr>
              <a:spLocks noChangeArrowheads="1"/>
            </p:cNvSpPr>
            <p:nvPr/>
          </p:nvSpPr>
          <p:spPr bwMode="auto">
            <a:xfrm>
              <a:off x="5110163"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49" name="Group 519"/>
            <p:cNvGrpSpPr>
              <a:grpSpLocks/>
            </p:cNvGrpSpPr>
            <p:nvPr/>
          </p:nvGrpSpPr>
          <p:grpSpPr bwMode="auto">
            <a:xfrm>
              <a:off x="5394325" y="5526088"/>
              <a:ext cx="404813" cy="336550"/>
              <a:chOff x="3398" y="3481"/>
              <a:chExt cx="255" cy="212"/>
            </a:xfrm>
          </p:grpSpPr>
          <p:sp>
            <p:nvSpPr>
              <p:cNvPr id="574" name="Rectangle 517"/>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Rectangle 518"/>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0" name="Group 522"/>
            <p:cNvGrpSpPr>
              <a:grpSpLocks/>
            </p:cNvGrpSpPr>
            <p:nvPr/>
          </p:nvGrpSpPr>
          <p:grpSpPr bwMode="auto">
            <a:xfrm>
              <a:off x="5394325" y="5862638"/>
              <a:ext cx="404813" cy="336550"/>
              <a:chOff x="3398" y="3693"/>
              <a:chExt cx="255" cy="212"/>
            </a:xfrm>
          </p:grpSpPr>
          <p:sp>
            <p:nvSpPr>
              <p:cNvPr id="572" name="Rectangle 520"/>
              <p:cNvSpPr>
                <a:spLocks noChangeArrowheads="1"/>
              </p:cNvSpPr>
              <p:nvPr/>
            </p:nvSpPr>
            <p:spPr bwMode="auto">
              <a:xfrm>
                <a:off x="339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Rectangle 521"/>
              <p:cNvSpPr>
                <a:spLocks noChangeArrowheads="1"/>
              </p:cNvSpPr>
              <p:nvPr/>
            </p:nvSpPr>
            <p:spPr bwMode="auto">
              <a:xfrm>
                <a:off x="339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525"/>
            <p:cNvGrpSpPr>
              <a:grpSpLocks/>
            </p:cNvGrpSpPr>
            <p:nvPr/>
          </p:nvGrpSpPr>
          <p:grpSpPr bwMode="auto">
            <a:xfrm>
              <a:off x="5394325" y="5526088"/>
              <a:ext cx="404813" cy="336550"/>
              <a:chOff x="3398" y="3481"/>
              <a:chExt cx="255" cy="212"/>
            </a:xfrm>
          </p:grpSpPr>
          <p:sp>
            <p:nvSpPr>
              <p:cNvPr id="570" name="Rectangle 523"/>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Rectangle 524"/>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2" name="Group 528"/>
            <p:cNvGrpSpPr>
              <a:grpSpLocks/>
            </p:cNvGrpSpPr>
            <p:nvPr/>
          </p:nvGrpSpPr>
          <p:grpSpPr bwMode="auto">
            <a:xfrm>
              <a:off x="5394325" y="5862638"/>
              <a:ext cx="404813" cy="336550"/>
              <a:chOff x="3398" y="3693"/>
              <a:chExt cx="255" cy="212"/>
            </a:xfrm>
          </p:grpSpPr>
          <p:sp>
            <p:nvSpPr>
              <p:cNvPr id="568" name="Rectangle 526"/>
              <p:cNvSpPr>
                <a:spLocks noChangeArrowheads="1"/>
              </p:cNvSpPr>
              <p:nvPr/>
            </p:nvSpPr>
            <p:spPr bwMode="auto">
              <a:xfrm>
                <a:off x="339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Rectangle 527"/>
              <p:cNvSpPr>
                <a:spLocks noChangeArrowheads="1"/>
              </p:cNvSpPr>
              <p:nvPr/>
            </p:nvSpPr>
            <p:spPr bwMode="auto">
              <a:xfrm>
                <a:off x="339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3" name="Rectangle 529"/>
            <p:cNvSpPr>
              <a:spLocks noChangeArrowheads="1"/>
            </p:cNvSpPr>
            <p:nvPr/>
          </p:nvSpPr>
          <p:spPr bwMode="auto">
            <a:xfrm>
              <a:off x="5546725"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54" name="Group 532"/>
            <p:cNvGrpSpPr>
              <a:grpSpLocks/>
            </p:cNvGrpSpPr>
            <p:nvPr/>
          </p:nvGrpSpPr>
          <p:grpSpPr bwMode="auto">
            <a:xfrm>
              <a:off x="5394325" y="5526088"/>
              <a:ext cx="404813" cy="336550"/>
              <a:chOff x="3398" y="3481"/>
              <a:chExt cx="255" cy="212"/>
            </a:xfrm>
          </p:grpSpPr>
          <p:sp>
            <p:nvSpPr>
              <p:cNvPr id="566" name="Rectangle 530"/>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Rectangle 531"/>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5" name="Rectangle 533"/>
            <p:cNvSpPr>
              <a:spLocks noChangeArrowheads="1"/>
            </p:cNvSpPr>
            <p:nvPr/>
          </p:nvSpPr>
          <p:spPr bwMode="auto">
            <a:xfrm>
              <a:off x="5546725"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56" name="Group 536"/>
            <p:cNvGrpSpPr>
              <a:grpSpLocks/>
            </p:cNvGrpSpPr>
            <p:nvPr/>
          </p:nvGrpSpPr>
          <p:grpSpPr bwMode="auto">
            <a:xfrm>
              <a:off x="5832475" y="5526088"/>
              <a:ext cx="404813" cy="336550"/>
              <a:chOff x="3674" y="3481"/>
              <a:chExt cx="255" cy="212"/>
            </a:xfrm>
          </p:grpSpPr>
          <p:sp>
            <p:nvSpPr>
              <p:cNvPr id="564" name="Rectangle 534"/>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Rectangle 535"/>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539"/>
            <p:cNvGrpSpPr>
              <a:grpSpLocks/>
            </p:cNvGrpSpPr>
            <p:nvPr/>
          </p:nvGrpSpPr>
          <p:grpSpPr bwMode="auto">
            <a:xfrm>
              <a:off x="5832475" y="5862638"/>
              <a:ext cx="404813" cy="336550"/>
              <a:chOff x="3674" y="3693"/>
              <a:chExt cx="255" cy="212"/>
            </a:xfrm>
          </p:grpSpPr>
          <p:sp>
            <p:nvSpPr>
              <p:cNvPr id="562" name="Rectangle 537"/>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Rectangle 538"/>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8" name="Group 542"/>
            <p:cNvGrpSpPr>
              <a:grpSpLocks/>
            </p:cNvGrpSpPr>
            <p:nvPr/>
          </p:nvGrpSpPr>
          <p:grpSpPr bwMode="auto">
            <a:xfrm>
              <a:off x="5832475" y="6199188"/>
              <a:ext cx="404813" cy="336550"/>
              <a:chOff x="3674" y="3905"/>
              <a:chExt cx="255" cy="212"/>
            </a:xfrm>
          </p:grpSpPr>
          <p:sp>
            <p:nvSpPr>
              <p:cNvPr id="560" name="Rectangle 540"/>
              <p:cNvSpPr>
                <a:spLocks noChangeArrowheads="1"/>
              </p:cNvSpPr>
              <p:nvPr/>
            </p:nvSpPr>
            <p:spPr bwMode="auto">
              <a:xfrm>
                <a:off x="3674"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Rectangle 541"/>
              <p:cNvSpPr>
                <a:spLocks noChangeArrowheads="1"/>
              </p:cNvSpPr>
              <p:nvPr/>
            </p:nvSpPr>
            <p:spPr bwMode="auto">
              <a:xfrm>
                <a:off x="3674"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9" name="Rectangle 543"/>
            <p:cNvSpPr>
              <a:spLocks noChangeArrowheads="1"/>
            </p:cNvSpPr>
            <p:nvPr/>
          </p:nvSpPr>
          <p:spPr bwMode="auto">
            <a:xfrm>
              <a:off x="5986463"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60" name="Group 546"/>
            <p:cNvGrpSpPr>
              <a:grpSpLocks/>
            </p:cNvGrpSpPr>
            <p:nvPr/>
          </p:nvGrpSpPr>
          <p:grpSpPr bwMode="auto">
            <a:xfrm>
              <a:off x="5832475" y="5526088"/>
              <a:ext cx="404813" cy="336550"/>
              <a:chOff x="3674" y="3481"/>
              <a:chExt cx="255" cy="212"/>
            </a:xfrm>
          </p:grpSpPr>
          <p:sp>
            <p:nvSpPr>
              <p:cNvPr id="558" name="Rectangle 544"/>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Rectangle 545"/>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1" name="Group 549"/>
            <p:cNvGrpSpPr>
              <a:grpSpLocks/>
            </p:cNvGrpSpPr>
            <p:nvPr/>
          </p:nvGrpSpPr>
          <p:grpSpPr bwMode="auto">
            <a:xfrm>
              <a:off x="5832475" y="5862638"/>
              <a:ext cx="404813" cy="336550"/>
              <a:chOff x="3674" y="3693"/>
              <a:chExt cx="255" cy="212"/>
            </a:xfrm>
          </p:grpSpPr>
          <p:sp>
            <p:nvSpPr>
              <p:cNvPr id="556" name="Rectangle 547"/>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Rectangle 548"/>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2" name="Group 552"/>
            <p:cNvGrpSpPr>
              <a:grpSpLocks/>
            </p:cNvGrpSpPr>
            <p:nvPr/>
          </p:nvGrpSpPr>
          <p:grpSpPr bwMode="auto">
            <a:xfrm>
              <a:off x="5832475" y="5526088"/>
              <a:ext cx="404813" cy="336550"/>
              <a:chOff x="3674" y="3481"/>
              <a:chExt cx="255" cy="212"/>
            </a:xfrm>
          </p:grpSpPr>
          <p:sp>
            <p:nvSpPr>
              <p:cNvPr id="554" name="Rectangle 550"/>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Rectangle 551"/>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3" name="Group 555"/>
            <p:cNvGrpSpPr>
              <a:grpSpLocks/>
            </p:cNvGrpSpPr>
            <p:nvPr/>
          </p:nvGrpSpPr>
          <p:grpSpPr bwMode="auto">
            <a:xfrm>
              <a:off x="5832475" y="5862638"/>
              <a:ext cx="404813" cy="336550"/>
              <a:chOff x="3674" y="3693"/>
              <a:chExt cx="255" cy="212"/>
            </a:xfrm>
          </p:grpSpPr>
          <p:sp>
            <p:nvSpPr>
              <p:cNvPr id="552" name="Rectangle 553"/>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Rectangle 554"/>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4" name="Rectangle 556"/>
            <p:cNvSpPr>
              <a:spLocks noChangeArrowheads="1"/>
            </p:cNvSpPr>
            <p:nvPr/>
          </p:nvSpPr>
          <p:spPr bwMode="auto">
            <a:xfrm>
              <a:off x="5986463"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65" name="Group 559"/>
            <p:cNvGrpSpPr>
              <a:grpSpLocks/>
            </p:cNvGrpSpPr>
            <p:nvPr/>
          </p:nvGrpSpPr>
          <p:grpSpPr bwMode="auto">
            <a:xfrm>
              <a:off x="5832475" y="5526088"/>
              <a:ext cx="404813" cy="336550"/>
              <a:chOff x="3674" y="3481"/>
              <a:chExt cx="255" cy="212"/>
            </a:xfrm>
          </p:grpSpPr>
          <p:sp>
            <p:nvSpPr>
              <p:cNvPr id="550" name="Rectangle 557"/>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Rectangle 558"/>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6" name="Rectangle 560"/>
            <p:cNvSpPr>
              <a:spLocks noChangeArrowheads="1"/>
            </p:cNvSpPr>
            <p:nvPr/>
          </p:nvSpPr>
          <p:spPr bwMode="auto">
            <a:xfrm>
              <a:off x="5924550" y="5459413"/>
              <a:ext cx="422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67" name="Group 563"/>
            <p:cNvGrpSpPr>
              <a:grpSpLocks/>
            </p:cNvGrpSpPr>
            <p:nvPr/>
          </p:nvGrpSpPr>
          <p:grpSpPr bwMode="auto">
            <a:xfrm>
              <a:off x="6270625" y="5526088"/>
              <a:ext cx="404813" cy="336550"/>
              <a:chOff x="3950" y="3481"/>
              <a:chExt cx="255" cy="212"/>
            </a:xfrm>
          </p:grpSpPr>
          <p:sp>
            <p:nvSpPr>
              <p:cNvPr id="548" name="Rectangle 561"/>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Rectangle 562"/>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8" name="Group 566"/>
            <p:cNvGrpSpPr>
              <a:grpSpLocks/>
            </p:cNvGrpSpPr>
            <p:nvPr/>
          </p:nvGrpSpPr>
          <p:grpSpPr bwMode="auto">
            <a:xfrm>
              <a:off x="6270625" y="5862638"/>
              <a:ext cx="404813" cy="336550"/>
              <a:chOff x="3950" y="3693"/>
              <a:chExt cx="255" cy="212"/>
            </a:xfrm>
          </p:grpSpPr>
          <p:sp>
            <p:nvSpPr>
              <p:cNvPr id="546" name="Rectangle 564"/>
              <p:cNvSpPr>
                <a:spLocks noChangeArrowheads="1"/>
              </p:cNvSpPr>
              <p:nvPr/>
            </p:nvSpPr>
            <p:spPr bwMode="auto">
              <a:xfrm>
                <a:off x="395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Rectangle 565"/>
              <p:cNvSpPr>
                <a:spLocks noChangeArrowheads="1"/>
              </p:cNvSpPr>
              <p:nvPr/>
            </p:nvSpPr>
            <p:spPr bwMode="auto">
              <a:xfrm>
                <a:off x="395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569"/>
            <p:cNvGrpSpPr>
              <a:grpSpLocks/>
            </p:cNvGrpSpPr>
            <p:nvPr/>
          </p:nvGrpSpPr>
          <p:grpSpPr bwMode="auto">
            <a:xfrm>
              <a:off x="6270625" y="5526088"/>
              <a:ext cx="404813" cy="336550"/>
              <a:chOff x="3950" y="3481"/>
              <a:chExt cx="255" cy="212"/>
            </a:xfrm>
          </p:grpSpPr>
          <p:sp>
            <p:nvSpPr>
              <p:cNvPr id="544" name="Rectangle 567"/>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Rectangle 568"/>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572"/>
            <p:cNvGrpSpPr>
              <a:grpSpLocks/>
            </p:cNvGrpSpPr>
            <p:nvPr/>
          </p:nvGrpSpPr>
          <p:grpSpPr bwMode="auto">
            <a:xfrm>
              <a:off x="6270625" y="5862638"/>
              <a:ext cx="404813" cy="336550"/>
              <a:chOff x="3950" y="3693"/>
              <a:chExt cx="255" cy="212"/>
            </a:xfrm>
          </p:grpSpPr>
          <p:sp>
            <p:nvSpPr>
              <p:cNvPr id="542" name="Rectangle 570"/>
              <p:cNvSpPr>
                <a:spLocks noChangeArrowheads="1"/>
              </p:cNvSpPr>
              <p:nvPr/>
            </p:nvSpPr>
            <p:spPr bwMode="auto">
              <a:xfrm>
                <a:off x="395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Rectangle 571"/>
              <p:cNvSpPr>
                <a:spLocks noChangeArrowheads="1"/>
              </p:cNvSpPr>
              <p:nvPr/>
            </p:nvSpPr>
            <p:spPr bwMode="auto">
              <a:xfrm>
                <a:off x="395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1" name="Rectangle 573"/>
            <p:cNvSpPr>
              <a:spLocks noChangeArrowheads="1"/>
            </p:cNvSpPr>
            <p:nvPr/>
          </p:nvSpPr>
          <p:spPr bwMode="auto">
            <a:xfrm>
              <a:off x="6386513" y="5837238"/>
              <a:ext cx="3397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72" name="Group 576"/>
            <p:cNvGrpSpPr>
              <a:grpSpLocks/>
            </p:cNvGrpSpPr>
            <p:nvPr/>
          </p:nvGrpSpPr>
          <p:grpSpPr bwMode="auto">
            <a:xfrm>
              <a:off x="6270625" y="5526088"/>
              <a:ext cx="404813" cy="336550"/>
              <a:chOff x="3950" y="3481"/>
              <a:chExt cx="255" cy="212"/>
            </a:xfrm>
          </p:grpSpPr>
          <p:sp>
            <p:nvSpPr>
              <p:cNvPr id="540" name="Rectangle 574"/>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Rectangle 575"/>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3" name="Group 579"/>
            <p:cNvGrpSpPr>
              <a:grpSpLocks/>
            </p:cNvGrpSpPr>
            <p:nvPr/>
          </p:nvGrpSpPr>
          <p:grpSpPr bwMode="auto">
            <a:xfrm>
              <a:off x="6270625" y="5526088"/>
              <a:ext cx="404813" cy="336550"/>
              <a:chOff x="3950" y="3481"/>
              <a:chExt cx="255" cy="212"/>
            </a:xfrm>
          </p:grpSpPr>
          <p:sp>
            <p:nvSpPr>
              <p:cNvPr id="538" name="Rectangle 577"/>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Rectangle 578"/>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4" name="Rectangle 580"/>
            <p:cNvSpPr>
              <a:spLocks noChangeArrowheads="1"/>
            </p:cNvSpPr>
            <p:nvPr/>
          </p:nvSpPr>
          <p:spPr bwMode="auto">
            <a:xfrm>
              <a:off x="6423025"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75" name="Group 583"/>
            <p:cNvGrpSpPr>
              <a:grpSpLocks/>
            </p:cNvGrpSpPr>
            <p:nvPr/>
          </p:nvGrpSpPr>
          <p:grpSpPr bwMode="auto">
            <a:xfrm>
              <a:off x="6708775" y="5526088"/>
              <a:ext cx="404813" cy="336550"/>
              <a:chOff x="4226" y="3481"/>
              <a:chExt cx="255" cy="212"/>
            </a:xfrm>
          </p:grpSpPr>
          <p:sp>
            <p:nvSpPr>
              <p:cNvPr id="536" name="Rectangle 581"/>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Rectangle 582"/>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6" name="Group 586"/>
            <p:cNvGrpSpPr>
              <a:grpSpLocks/>
            </p:cNvGrpSpPr>
            <p:nvPr/>
          </p:nvGrpSpPr>
          <p:grpSpPr bwMode="auto">
            <a:xfrm>
              <a:off x="6708775" y="5862638"/>
              <a:ext cx="404813" cy="336550"/>
              <a:chOff x="4226" y="3693"/>
              <a:chExt cx="255" cy="212"/>
            </a:xfrm>
          </p:grpSpPr>
          <p:sp>
            <p:nvSpPr>
              <p:cNvPr id="534" name="Rectangle 584"/>
              <p:cNvSpPr>
                <a:spLocks noChangeArrowheads="1"/>
              </p:cNvSpPr>
              <p:nvPr/>
            </p:nvSpPr>
            <p:spPr bwMode="auto">
              <a:xfrm>
                <a:off x="422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Rectangle 585"/>
              <p:cNvSpPr>
                <a:spLocks noChangeArrowheads="1"/>
              </p:cNvSpPr>
              <p:nvPr/>
            </p:nvSpPr>
            <p:spPr bwMode="auto">
              <a:xfrm>
                <a:off x="422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7" name="Rectangle 587"/>
            <p:cNvSpPr>
              <a:spLocks noChangeArrowheads="1"/>
            </p:cNvSpPr>
            <p:nvPr/>
          </p:nvSpPr>
          <p:spPr bwMode="auto">
            <a:xfrm>
              <a:off x="6862763"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78" name="Group 590"/>
            <p:cNvGrpSpPr>
              <a:grpSpLocks/>
            </p:cNvGrpSpPr>
            <p:nvPr/>
          </p:nvGrpSpPr>
          <p:grpSpPr bwMode="auto">
            <a:xfrm>
              <a:off x="6708775" y="5526088"/>
              <a:ext cx="404813" cy="336550"/>
              <a:chOff x="4226" y="3481"/>
              <a:chExt cx="255" cy="212"/>
            </a:xfrm>
          </p:grpSpPr>
          <p:sp>
            <p:nvSpPr>
              <p:cNvPr id="532" name="Rectangle 588"/>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Rectangle 589"/>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9" name="Group 593"/>
            <p:cNvGrpSpPr>
              <a:grpSpLocks/>
            </p:cNvGrpSpPr>
            <p:nvPr/>
          </p:nvGrpSpPr>
          <p:grpSpPr bwMode="auto">
            <a:xfrm>
              <a:off x="6708775" y="5526088"/>
              <a:ext cx="404813" cy="336550"/>
              <a:chOff x="4226" y="3481"/>
              <a:chExt cx="255" cy="212"/>
            </a:xfrm>
          </p:grpSpPr>
          <p:sp>
            <p:nvSpPr>
              <p:cNvPr id="530" name="Rectangle 591"/>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Rectangle 592"/>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0" name="Rectangle 594"/>
            <p:cNvSpPr>
              <a:spLocks noChangeArrowheads="1"/>
            </p:cNvSpPr>
            <p:nvPr/>
          </p:nvSpPr>
          <p:spPr bwMode="auto">
            <a:xfrm>
              <a:off x="6823075" y="5500688"/>
              <a:ext cx="3397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81" name="Group 597"/>
            <p:cNvGrpSpPr>
              <a:grpSpLocks/>
            </p:cNvGrpSpPr>
            <p:nvPr/>
          </p:nvGrpSpPr>
          <p:grpSpPr bwMode="auto">
            <a:xfrm>
              <a:off x="2360613" y="5862638"/>
              <a:ext cx="404813" cy="336550"/>
              <a:chOff x="1487" y="3693"/>
              <a:chExt cx="255" cy="212"/>
            </a:xfrm>
          </p:grpSpPr>
          <p:sp>
            <p:nvSpPr>
              <p:cNvPr id="528" name="Rectangle 595"/>
              <p:cNvSpPr>
                <a:spLocks noChangeArrowheads="1"/>
              </p:cNvSpPr>
              <p:nvPr/>
            </p:nvSpPr>
            <p:spPr bwMode="auto">
              <a:xfrm>
                <a:off x="1487"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Rectangle 596"/>
              <p:cNvSpPr>
                <a:spLocks noChangeArrowheads="1"/>
              </p:cNvSpPr>
              <p:nvPr/>
            </p:nvSpPr>
            <p:spPr bwMode="auto">
              <a:xfrm>
                <a:off x="1487"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2" name="Rectangle 598"/>
            <p:cNvSpPr>
              <a:spLocks noChangeArrowheads="1"/>
            </p:cNvSpPr>
            <p:nvPr/>
          </p:nvSpPr>
          <p:spPr bwMode="auto">
            <a:xfrm>
              <a:off x="2451100" y="5795963"/>
              <a:ext cx="422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83" name="Group 601"/>
            <p:cNvGrpSpPr>
              <a:grpSpLocks/>
            </p:cNvGrpSpPr>
            <p:nvPr/>
          </p:nvGrpSpPr>
          <p:grpSpPr bwMode="auto">
            <a:xfrm>
              <a:off x="2360613" y="5526088"/>
              <a:ext cx="404813" cy="336550"/>
              <a:chOff x="1487" y="3481"/>
              <a:chExt cx="255" cy="212"/>
            </a:xfrm>
          </p:grpSpPr>
          <p:sp>
            <p:nvSpPr>
              <p:cNvPr id="526" name="Rectangle 599"/>
              <p:cNvSpPr>
                <a:spLocks noChangeArrowheads="1"/>
              </p:cNvSpPr>
              <p:nvPr/>
            </p:nvSpPr>
            <p:spPr bwMode="auto">
              <a:xfrm>
                <a:off x="1487"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Rectangle 600"/>
              <p:cNvSpPr>
                <a:spLocks noChangeArrowheads="1"/>
              </p:cNvSpPr>
              <p:nvPr/>
            </p:nvSpPr>
            <p:spPr bwMode="auto">
              <a:xfrm>
                <a:off x="1487"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4" name="Rectangle 602"/>
            <p:cNvSpPr>
              <a:spLocks noChangeArrowheads="1"/>
            </p:cNvSpPr>
            <p:nvPr/>
          </p:nvSpPr>
          <p:spPr bwMode="auto">
            <a:xfrm>
              <a:off x="2513013"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85" name="Group 605"/>
            <p:cNvGrpSpPr>
              <a:grpSpLocks/>
            </p:cNvGrpSpPr>
            <p:nvPr/>
          </p:nvGrpSpPr>
          <p:grpSpPr bwMode="auto">
            <a:xfrm>
              <a:off x="1955800" y="5526088"/>
              <a:ext cx="404813" cy="336550"/>
              <a:chOff x="1232" y="3481"/>
              <a:chExt cx="255" cy="212"/>
            </a:xfrm>
          </p:grpSpPr>
          <p:sp>
            <p:nvSpPr>
              <p:cNvPr id="524" name="Rectangle 603"/>
              <p:cNvSpPr>
                <a:spLocks noChangeArrowheads="1"/>
              </p:cNvSpPr>
              <p:nvPr/>
            </p:nvSpPr>
            <p:spPr bwMode="auto">
              <a:xfrm>
                <a:off x="123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Rectangle 604"/>
              <p:cNvSpPr>
                <a:spLocks noChangeArrowheads="1"/>
              </p:cNvSpPr>
              <p:nvPr/>
            </p:nvSpPr>
            <p:spPr bwMode="auto">
              <a:xfrm>
                <a:off x="123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6" name="Rectangle 606"/>
            <p:cNvSpPr>
              <a:spLocks noChangeArrowheads="1"/>
            </p:cNvSpPr>
            <p:nvPr/>
          </p:nvSpPr>
          <p:spPr bwMode="auto">
            <a:xfrm>
              <a:off x="2060575" y="5476875"/>
              <a:ext cx="3746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87" name="Group 609"/>
            <p:cNvGrpSpPr>
              <a:grpSpLocks/>
            </p:cNvGrpSpPr>
            <p:nvPr/>
          </p:nvGrpSpPr>
          <p:grpSpPr bwMode="auto">
            <a:xfrm>
              <a:off x="1955800" y="5862638"/>
              <a:ext cx="404813" cy="336550"/>
              <a:chOff x="1232" y="3693"/>
              <a:chExt cx="255" cy="212"/>
            </a:xfrm>
          </p:grpSpPr>
          <p:sp>
            <p:nvSpPr>
              <p:cNvPr id="522" name="Rectangle 607"/>
              <p:cNvSpPr>
                <a:spLocks noChangeArrowheads="1"/>
              </p:cNvSpPr>
              <p:nvPr/>
            </p:nvSpPr>
            <p:spPr bwMode="auto">
              <a:xfrm>
                <a:off x="123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Rectangle 608"/>
              <p:cNvSpPr>
                <a:spLocks noChangeArrowheads="1"/>
              </p:cNvSpPr>
              <p:nvPr/>
            </p:nvSpPr>
            <p:spPr bwMode="auto">
              <a:xfrm>
                <a:off x="123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8" name="Group 612"/>
            <p:cNvGrpSpPr>
              <a:grpSpLocks/>
            </p:cNvGrpSpPr>
            <p:nvPr/>
          </p:nvGrpSpPr>
          <p:grpSpPr bwMode="auto">
            <a:xfrm>
              <a:off x="1955800" y="6199188"/>
              <a:ext cx="404813" cy="336550"/>
              <a:chOff x="1232" y="3905"/>
              <a:chExt cx="255" cy="212"/>
            </a:xfrm>
          </p:grpSpPr>
          <p:sp>
            <p:nvSpPr>
              <p:cNvPr id="520" name="Rectangle 610"/>
              <p:cNvSpPr>
                <a:spLocks noChangeArrowheads="1"/>
              </p:cNvSpPr>
              <p:nvPr/>
            </p:nvSpPr>
            <p:spPr bwMode="auto">
              <a:xfrm>
                <a:off x="123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611"/>
              <p:cNvSpPr>
                <a:spLocks noChangeArrowheads="1"/>
              </p:cNvSpPr>
              <p:nvPr/>
            </p:nvSpPr>
            <p:spPr bwMode="auto">
              <a:xfrm>
                <a:off x="123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9" name="Group 615"/>
            <p:cNvGrpSpPr>
              <a:grpSpLocks/>
            </p:cNvGrpSpPr>
            <p:nvPr/>
          </p:nvGrpSpPr>
          <p:grpSpPr bwMode="auto">
            <a:xfrm>
              <a:off x="2360613" y="6199188"/>
              <a:ext cx="404813" cy="336550"/>
              <a:chOff x="1487" y="3905"/>
              <a:chExt cx="255" cy="212"/>
            </a:xfrm>
          </p:grpSpPr>
          <p:sp>
            <p:nvSpPr>
              <p:cNvPr id="518" name="Rectangle 613"/>
              <p:cNvSpPr>
                <a:spLocks noChangeArrowheads="1"/>
              </p:cNvSpPr>
              <p:nvPr/>
            </p:nvSpPr>
            <p:spPr bwMode="auto">
              <a:xfrm>
                <a:off x="1487"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Rectangle 614"/>
              <p:cNvSpPr>
                <a:spLocks noChangeArrowheads="1"/>
              </p:cNvSpPr>
              <p:nvPr/>
            </p:nvSpPr>
            <p:spPr bwMode="auto">
              <a:xfrm>
                <a:off x="1487"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0" name="Group 618"/>
            <p:cNvGrpSpPr>
              <a:grpSpLocks/>
            </p:cNvGrpSpPr>
            <p:nvPr/>
          </p:nvGrpSpPr>
          <p:grpSpPr bwMode="auto">
            <a:xfrm>
              <a:off x="2765425" y="5526088"/>
              <a:ext cx="404813" cy="336550"/>
              <a:chOff x="1742" y="3481"/>
              <a:chExt cx="255" cy="212"/>
            </a:xfrm>
          </p:grpSpPr>
          <p:sp>
            <p:nvSpPr>
              <p:cNvPr id="516" name="Rectangle 616"/>
              <p:cNvSpPr>
                <a:spLocks noChangeArrowheads="1"/>
              </p:cNvSpPr>
              <p:nvPr/>
            </p:nvSpPr>
            <p:spPr bwMode="auto">
              <a:xfrm>
                <a:off x="174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Rectangle 617"/>
              <p:cNvSpPr>
                <a:spLocks noChangeArrowheads="1"/>
              </p:cNvSpPr>
              <p:nvPr/>
            </p:nvSpPr>
            <p:spPr bwMode="auto">
              <a:xfrm>
                <a:off x="174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1" name="Group 621"/>
            <p:cNvGrpSpPr>
              <a:grpSpLocks/>
            </p:cNvGrpSpPr>
            <p:nvPr/>
          </p:nvGrpSpPr>
          <p:grpSpPr bwMode="auto">
            <a:xfrm>
              <a:off x="2765425" y="5862638"/>
              <a:ext cx="404813" cy="336550"/>
              <a:chOff x="1742" y="3693"/>
              <a:chExt cx="255" cy="212"/>
            </a:xfrm>
          </p:grpSpPr>
          <p:sp>
            <p:nvSpPr>
              <p:cNvPr id="514" name="Rectangle 619"/>
              <p:cNvSpPr>
                <a:spLocks noChangeArrowheads="1"/>
              </p:cNvSpPr>
              <p:nvPr/>
            </p:nvSpPr>
            <p:spPr bwMode="auto">
              <a:xfrm>
                <a:off x="174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Rectangle 620"/>
              <p:cNvSpPr>
                <a:spLocks noChangeArrowheads="1"/>
              </p:cNvSpPr>
              <p:nvPr/>
            </p:nvSpPr>
            <p:spPr bwMode="auto">
              <a:xfrm>
                <a:off x="174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2" name="Group 624"/>
            <p:cNvGrpSpPr>
              <a:grpSpLocks/>
            </p:cNvGrpSpPr>
            <p:nvPr/>
          </p:nvGrpSpPr>
          <p:grpSpPr bwMode="auto">
            <a:xfrm>
              <a:off x="2765425" y="6199188"/>
              <a:ext cx="404813" cy="336550"/>
              <a:chOff x="1742" y="3905"/>
              <a:chExt cx="255" cy="212"/>
            </a:xfrm>
          </p:grpSpPr>
          <p:sp>
            <p:nvSpPr>
              <p:cNvPr id="512" name="Rectangle 622"/>
              <p:cNvSpPr>
                <a:spLocks noChangeArrowheads="1"/>
              </p:cNvSpPr>
              <p:nvPr/>
            </p:nvSpPr>
            <p:spPr bwMode="auto">
              <a:xfrm>
                <a:off x="174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Rectangle 623"/>
              <p:cNvSpPr>
                <a:spLocks noChangeArrowheads="1"/>
              </p:cNvSpPr>
              <p:nvPr/>
            </p:nvSpPr>
            <p:spPr bwMode="auto">
              <a:xfrm>
                <a:off x="174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3" name="Rectangle 625"/>
            <p:cNvSpPr>
              <a:spLocks noChangeArrowheads="1"/>
            </p:cNvSpPr>
            <p:nvPr/>
          </p:nvSpPr>
          <p:spPr bwMode="auto">
            <a:xfrm>
              <a:off x="2855913" y="6132513"/>
              <a:ext cx="422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94" name="Group 628"/>
            <p:cNvGrpSpPr>
              <a:grpSpLocks/>
            </p:cNvGrpSpPr>
            <p:nvPr/>
          </p:nvGrpSpPr>
          <p:grpSpPr bwMode="auto">
            <a:xfrm>
              <a:off x="3203575" y="5526088"/>
              <a:ext cx="404813" cy="336550"/>
              <a:chOff x="2018" y="3481"/>
              <a:chExt cx="255" cy="212"/>
            </a:xfrm>
          </p:grpSpPr>
          <p:sp>
            <p:nvSpPr>
              <p:cNvPr id="510" name="Rectangle 626"/>
              <p:cNvSpPr>
                <a:spLocks noChangeArrowheads="1"/>
              </p:cNvSpPr>
              <p:nvPr/>
            </p:nvSpPr>
            <p:spPr bwMode="auto">
              <a:xfrm>
                <a:off x="201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Rectangle 627"/>
              <p:cNvSpPr>
                <a:spLocks noChangeArrowheads="1"/>
              </p:cNvSpPr>
              <p:nvPr/>
            </p:nvSpPr>
            <p:spPr bwMode="auto">
              <a:xfrm>
                <a:off x="201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5" name="Group 631"/>
            <p:cNvGrpSpPr>
              <a:grpSpLocks/>
            </p:cNvGrpSpPr>
            <p:nvPr/>
          </p:nvGrpSpPr>
          <p:grpSpPr bwMode="auto">
            <a:xfrm>
              <a:off x="3203575" y="5862638"/>
              <a:ext cx="404813" cy="336550"/>
              <a:chOff x="2018" y="3693"/>
              <a:chExt cx="255" cy="212"/>
            </a:xfrm>
          </p:grpSpPr>
          <p:sp>
            <p:nvSpPr>
              <p:cNvPr id="508" name="Rectangle 629"/>
              <p:cNvSpPr>
                <a:spLocks noChangeArrowheads="1"/>
              </p:cNvSpPr>
              <p:nvPr/>
            </p:nvSpPr>
            <p:spPr bwMode="auto">
              <a:xfrm>
                <a:off x="201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Rectangle 630"/>
              <p:cNvSpPr>
                <a:spLocks noChangeArrowheads="1"/>
              </p:cNvSpPr>
              <p:nvPr/>
            </p:nvSpPr>
            <p:spPr bwMode="auto">
              <a:xfrm>
                <a:off x="201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634"/>
            <p:cNvGrpSpPr>
              <a:grpSpLocks/>
            </p:cNvGrpSpPr>
            <p:nvPr/>
          </p:nvGrpSpPr>
          <p:grpSpPr bwMode="auto">
            <a:xfrm>
              <a:off x="3170238" y="6199188"/>
              <a:ext cx="471488" cy="336550"/>
              <a:chOff x="1997" y="3905"/>
              <a:chExt cx="297" cy="212"/>
            </a:xfrm>
          </p:grpSpPr>
          <p:sp>
            <p:nvSpPr>
              <p:cNvPr id="506" name="Rectangle 632"/>
              <p:cNvSpPr>
                <a:spLocks noChangeArrowheads="1"/>
              </p:cNvSpPr>
              <p:nvPr/>
            </p:nvSpPr>
            <p:spPr bwMode="auto">
              <a:xfrm>
                <a:off x="1997" y="3905"/>
                <a:ext cx="297"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633"/>
              <p:cNvSpPr>
                <a:spLocks noChangeArrowheads="1"/>
              </p:cNvSpPr>
              <p:nvPr/>
            </p:nvSpPr>
            <p:spPr bwMode="auto">
              <a:xfrm>
                <a:off x="1997" y="3905"/>
                <a:ext cx="297"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7" name="Rectangle 635"/>
            <p:cNvSpPr>
              <a:spLocks noChangeArrowheads="1"/>
            </p:cNvSpPr>
            <p:nvPr/>
          </p:nvSpPr>
          <p:spPr bwMode="auto">
            <a:xfrm>
              <a:off x="3357563"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98" name="Group 638"/>
            <p:cNvGrpSpPr>
              <a:grpSpLocks/>
            </p:cNvGrpSpPr>
            <p:nvPr/>
          </p:nvGrpSpPr>
          <p:grpSpPr bwMode="auto">
            <a:xfrm>
              <a:off x="3641725" y="6199188"/>
              <a:ext cx="404813" cy="336550"/>
              <a:chOff x="2294" y="3905"/>
              <a:chExt cx="255" cy="212"/>
            </a:xfrm>
          </p:grpSpPr>
          <p:sp>
            <p:nvSpPr>
              <p:cNvPr id="504" name="Rectangle 636"/>
              <p:cNvSpPr>
                <a:spLocks noChangeArrowheads="1"/>
              </p:cNvSpPr>
              <p:nvPr/>
            </p:nvSpPr>
            <p:spPr bwMode="auto">
              <a:xfrm>
                <a:off x="2294"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Rectangle 637"/>
              <p:cNvSpPr>
                <a:spLocks noChangeArrowheads="1"/>
              </p:cNvSpPr>
              <p:nvPr/>
            </p:nvSpPr>
            <p:spPr bwMode="auto">
              <a:xfrm>
                <a:off x="2294"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9" name="Rectangle 639"/>
            <p:cNvSpPr>
              <a:spLocks noChangeArrowheads="1"/>
            </p:cNvSpPr>
            <p:nvPr/>
          </p:nvSpPr>
          <p:spPr bwMode="auto">
            <a:xfrm>
              <a:off x="3794125"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0" name="Group 642"/>
            <p:cNvGrpSpPr>
              <a:grpSpLocks/>
            </p:cNvGrpSpPr>
            <p:nvPr/>
          </p:nvGrpSpPr>
          <p:grpSpPr bwMode="auto">
            <a:xfrm>
              <a:off x="3608388" y="5526088"/>
              <a:ext cx="404813" cy="336550"/>
              <a:chOff x="2273" y="3481"/>
              <a:chExt cx="255" cy="212"/>
            </a:xfrm>
          </p:grpSpPr>
          <p:sp>
            <p:nvSpPr>
              <p:cNvPr id="502" name="Rectangle 640"/>
              <p:cNvSpPr>
                <a:spLocks noChangeArrowheads="1"/>
              </p:cNvSpPr>
              <p:nvPr/>
            </p:nvSpPr>
            <p:spPr bwMode="auto">
              <a:xfrm>
                <a:off x="2273"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Rectangle 641"/>
              <p:cNvSpPr>
                <a:spLocks noChangeArrowheads="1"/>
              </p:cNvSpPr>
              <p:nvPr/>
            </p:nvSpPr>
            <p:spPr bwMode="auto">
              <a:xfrm>
                <a:off x="2273"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1" name="Group 645"/>
            <p:cNvGrpSpPr>
              <a:grpSpLocks/>
            </p:cNvGrpSpPr>
            <p:nvPr/>
          </p:nvGrpSpPr>
          <p:grpSpPr bwMode="auto">
            <a:xfrm>
              <a:off x="3608388" y="5862638"/>
              <a:ext cx="404813" cy="336550"/>
              <a:chOff x="2273" y="3693"/>
              <a:chExt cx="255" cy="212"/>
            </a:xfrm>
          </p:grpSpPr>
          <p:sp>
            <p:nvSpPr>
              <p:cNvPr id="500" name="Rectangle 643"/>
              <p:cNvSpPr>
                <a:spLocks noChangeArrowheads="1"/>
              </p:cNvSpPr>
              <p:nvPr/>
            </p:nvSpPr>
            <p:spPr bwMode="auto">
              <a:xfrm>
                <a:off x="2273"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Rectangle 644"/>
              <p:cNvSpPr>
                <a:spLocks noChangeArrowheads="1"/>
              </p:cNvSpPr>
              <p:nvPr/>
            </p:nvSpPr>
            <p:spPr bwMode="auto">
              <a:xfrm>
                <a:off x="2273"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2" name="Group 648"/>
            <p:cNvGrpSpPr>
              <a:grpSpLocks/>
            </p:cNvGrpSpPr>
            <p:nvPr/>
          </p:nvGrpSpPr>
          <p:grpSpPr bwMode="auto">
            <a:xfrm>
              <a:off x="4079875" y="5526088"/>
              <a:ext cx="404813" cy="336550"/>
              <a:chOff x="2570" y="3481"/>
              <a:chExt cx="255" cy="212"/>
            </a:xfrm>
          </p:grpSpPr>
          <p:sp>
            <p:nvSpPr>
              <p:cNvPr id="498" name="Rectangle 646"/>
              <p:cNvSpPr>
                <a:spLocks noChangeArrowheads="1"/>
              </p:cNvSpPr>
              <p:nvPr/>
            </p:nvSpPr>
            <p:spPr bwMode="auto">
              <a:xfrm>
                <a:off x="257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Rectangle 647"/>
              <p:cNvSpPr>
                <a:spLocks noChangeArrowheads="1"/>
              </p:cNvSpPr>
              <p:nvPr/>
            </p:nvSpPr>
            <p:spPr bwMode="auto">
              <a:xfrm>
                <a:off x="257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3" name="Group 651"/>
            <p:cNvGrpSpPr>
              <a:grpSpLocks/>
            </p:cNvGrpSpPr>
            <p:nvPr/>
          </p:nvGrpSpPr>
          <p:grpSpPr bwMode="auto">
            <a:xfrm>
              <a:off x="4079875" y="5862638"/>
              <a:ext cx="404813" cy="336550"/>
              <a:chOff x="2570" y="3693"/>
              <a:chExt cx="255" cy="212"/>
            </a:xfrm>
          </p:grpSpPr>
          <p:sp>
            <p:nvSpPr>
              <p:cNvPr id="496" name="Rectangle 649"/>
              <p:cNvSpPr>
                <a:spLocks noChangeArrowheads="1"/>
              </p:cNvSpPr>
              <p:nvPr/>
            </p:nvSpPr>
            <p:spPr bwMode="auto">
              <a:xfrm>
                <a:off x="257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Rectangle 650"/>
              <p:cNvSpPr>
                <a:spLocks noChangeArrowheads="1"/>
              </p:cNvSpPr>
              <p:nvPr/>
            </p:nvSpPr>
            <p:spPr bwMode="auto">
              <a:xfrm>
                <a:off x="257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4" name="Group 654"/>
            <p:cNvGrpSpPr>
              <a:grpSpLocks/>
            </p:cNvGrpSpPr>
            <p:nvPr/>
          </p:nvGrpSpPr>
          <p:grpSpPr bwMode="auto">
            <a:xfrm>
              <a:off x="4079875" y="6199188"/>
              <a:ext cx="404813" cy="336550"/>
              <a:chOff x="2570" y="3905"/>
              <a:chExt cx="255" cy="212"/>
            </a:xfrm>
          </p:grpSpPr>
          <p:sp>
            <p:nvSpPr>
              <p:cNvPr id="494" name="Rectangle 652"/>
              <p:cNvSpPr>
                <a:spLocks noChangeArrowheads="1"/>
              </p:cNvSpPr>
              <p:nvPr/>
            </p:nvSpPr>
            <p:spPr bwMode="auto">
              <a:xfrm>
                <a:off x="2570"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Rectangle 653"/>
              <p:cNvSpPr>
                <a:spLocks noChangeArrowheads="1"/>
              </p:cNvSpPr>
              <p:nvPr/>
            </p:nvSpPr>
            <p:spPr bwMode="auto">
              <a:xfrm>
                <a:off x="2570"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05" name="Rectangle 655"/>
            <p:cNvSpPr>
              <a:spLocks noChangeArrowheads="1"/>
            </p:cNvSpPr>
            <p:nvPr/>
          </p:nvSpPr>
          <p:spPr bwMode="auto">
            <a:xfrm>
              <a:off x="4171950" y="6132513"/>
              <a:ext cx="422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6" name="Group 658"/>
            <p:cNvGrpSpPr>
              <a:grpSpLocks/>
            </p:cNvGrpSpPr>
            <p:nvPr/>
          </p:nvGrpSpPr>
          <p:grpSpPr bwMode="auto">
            <a:xfrm>
              <a:off x="4518025" y="5526088"/>
              <a:ext cx="404813" cy="336550"/>
              <a:chOff x="2846" y="3481"/>
              <a:chExt cx="255" cy="212"/>
            </a:xfrm>
          </p:grpSpPr>
          <p:sp>
            <p:nvSpPr>
              <p:cNvPr id="492" name="Rectangle 656"/>
              <p:cNvSpPr>
                <a:spLocks noChangeArrowheads="1"/>
              </p:cNvSpPr>
              <p:nvPr/>
            </p:nvSpPr>
            <p:spPr bwMode="auto">
              <a:xfrm>
                <a:off x="284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Rectangle 657"/>
              <p:cNvSpPr>
                <a:spLocks noChangeArrowheads="1"/>
              </p:cNvSpPr>
              <p:nvPr/>
            </p:nvSpPr>
            <p:spPr bwMode="auto">
              <a:xfrm>
                <a:off x="284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7" name="Group 661"/>
            <p:cNvGrpSpPr>
              <a:grpSpLocks/>
            </p:cNvGrpSpPr>
            <p:nvPr/>
          </p:nvGrpSpPr>
          <p:grpSpPr bwMode="auto">
            <a:xfrm>
              <a:off x="4518025" y="5862638"/>
              <a:ext cx="404813" cy="336550"/>
              <a:chOff x="2846" y="3693"/>
              <a:chExt cx="255" cy="212"/>
            </a:xfrm>
          </p:grpSpPr>
          <p:sp>
            <p:nvSpPr>
              <p:cNvPr id="490" name="Rectangle 659"/>
              <p:cNvSpPr>
                <a:spLocks noChangeArrowheads="1"/>
              </p:cNvSpPr>
              <p:nvPr/>
            </p:nvSpPr>
            <p:spPr bwMode="auto">
              <a:xfrm>
                <a:off x="284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Rectangle 660"/>
              <p:cNvSpPr>
                <a:spLocks noChangeArrowheads="1"/>
              </p:cNvSpPr>
              <p:nvPr/>
            </p:nvSpPr>
            <p:spPr bwMode="auto">
              <a:xfrm>
                <a:off x="284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8" name="Group 664"/>
            <p:cNvGrpSpPr>
              <a:grpSpLocks/>
            </p:cNvGrpSpPr>
            <p:nvPr/>
          </p:nvGrpSpPr>
          <p:grpSpPr bwMode="auto">
            <a:xfrm>
              <a:off x="4518025" y="6199188"/>
              <a:ext cx="404813" cy="336550"/>
              <a:chOff x="2846" y="3905"/>
              <a:chExt cx="255" cy="212"/>
            </a:xfrm>
          </p:grpSpPr>
          <p:sp>
            <p:nvSpPr>
              <p:cNvPr id="488" name="Rectangle 662"/>
              <p:cNvSpPr>
                <a:spLocks noChangeArrowheads="1"/>
              </p:cNvSpPr>
              <p:nvPr/>
            </p:nvSpPr>
            <p:spPr bwMode="auto">
              <a:xfrm>
                <a:off x="2846"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Rectangle 663"/>
              <p:cNvSpPr>
                <a:spLocks noChangeArrowheads="1"/>
              </p:cNvSpPr>
              <p:nvPr/>
            </p:nvSpPr>
            <p:spPr bwMode="auto">
              <a:xfrm>
                <a:off x="2846"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09" name="Rectangle 665"/>
            <p:cNvSpPr>
              <a:spLocks noChangeArrowheads="1"/>
            </p:cNvSpPr>
            <p:nvPr/>
          </p:nvSpPr>
          <p:spPr bwMode="auto">
            <a:xfrm>
              <a:off x="4670425"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10" name="Group 668"/>
            <p:cNvGrpSpPr>
              <a:grpSpLocks/>
            </p:cNvGrpSpPr>
            <p:nvPr/>
          </p:nvGrpSpPr>
          <p:grpSpPr bwMode="auto">
            <a:xfrm>
              <a:off x="4956175" y="5526088"/>
              <a:ext cx="404813" cy="336550"/>
              <a:chOff x="3122" y="3481"/>
              <a:chExt cx="255" cy="212"/>
            </a:xfrm>
          </p:grpSpPr>
          <p:sp>
            <p:nvSpPr>
              <p:cNvPr id="486" name="Rectangle 666"/>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Rectangle 667"/>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1" name="Group 671"/>
            <p:cNvGrpSpPr>
              <a:grpSpLocks/>
            </p:cNvGrpSpPr>
            <p:nvPr/>
          </p:nvGrpSpPr>
          <p:grpSpPr bwMode="auto">
            <a:xfrm>
              <a:off x="4956175" y="5862638"/>
              <a:ext cx="404813" cy="336550"/>
              <a:chOff x="3122" y="3693"/>
              <a:chExt cx="255" cy="212"/>
            </a:xfrm>
          </p:grpSpPr>
          <p:sp>
            <p:nvSpPr>
              <p:cNvPr id="484" name="Rectangle 669"/>
              <p:cNvSpPr>
                <a:spLocks noChangeArrowheads="1"/>
              </p:cNvSpPr>
              <p:nvPr/>
            </p:nvSpPr>
            <p:spPr bwMode="auto">
              <a:xfrm>
                <a:off x="312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Rectangle 670"/>
              <p:cNvSpPr>
                <a:spLocks noChangeArrowheads="1"/>
              </p:cNvSpPr>
              <p:nvPr/>
            </p:nvSpPr>
            <p:spPr bwMode="auto">
              <a:xfrm>
                <a:off x="312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2" name="Group 674"/>
            <p:cNvGrpSpPr>
              <a:grpSpLocks/>
            </p:cNvGrpSpPr>
            <p:nvPr/>
          </p:nvGrpSpPr>
          <p:grpSpPr bwMode="auto">
            <a:xfrm>
              <a:off x="4956175" y="6199188"/>
              <a:ext cx="404813" cy="336550"/>
              <a:chOff x="3122" y="3905"/>
              <a:chExt cx="255" cy="212"/>
            </a:xfrm>
          </p:grpSpPr>
          <p:sp>
            <p:nvSpPr>
              <p:cNvPr id="482" name="Rectangle 672"/>
              <p:cNvSpPr>
                <a:spLocks noChangeArrowheads="1"/>
              </p:cNvSpPr>
              <p:nvPr/>
            </p:nvSpPr>
            <p:spPr bwMode="auto">
              <a:xfrm>
                <a:off x="312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Rectangle 673"/>
              <p:cNvSpPr>
                <a:spLocks noChangeArrowheads="1"/>
              </p:cNvSpPr>
              <p:nvPr/>
            </p:nvSpPr>
            <p:spPr bwMode="auto">
              <a:xfrm>
                <a:off x="312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3" name="Group 677"/>
            <p:cNvGrpSpPr>
              <a:grpSpLocks/>
            </p:cNvGrpSpPr>
            <p:nvPr/>
          </p:nvGrpSpPr>
          <p:grpSpPr bwMode="auto">
            <a:xfrm>
              <a:off x="5394325" y="5526088"/>
              <a:ext cx="404813" cy="336550"/>
              <a:chOff x="3398" y="3481"/>
              <a:chExt cx="255" cy="212"/>
            </a:xfrm>
          </p:grpSpPr>
          <p:sp>
            <p:nvSpPr>
              <p:cNvPr id="480" name="Rectangle 675"/>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Rectangle 676"/>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4" name="Group 680"/>
            <p:cNvGrpSpPr>
              <a:grpSpLocks/>
            </p:cNvGrpSpPr>
            <p:nvPr/>
          </p:nvGrpSpPr>
          <p:grpSpPr bwMode="auto">
            <a:xfrm>
              <a:off x="5394325" y="5862638"/>
              <a:ext cx="404813" cy="336550"/>
              <a:chOff x="3398" y="3693"/>
              <a:chExt cx="255" cy="212"/>
            </a:xfrm>
          </p:grpSpPr>
          <p:sp>
            <p:nvSpPr>
              <p:cNvPr id="478" name="Rectangle 678"/>
              <p:cNvSpPr>
                <a:spLocks noChangeArrowheads="1"/>
              </p:cNvSpPr>
              <p:nvPr/>
            </p:nvSpPr>
            <p:spPr bwMode="auto">
              <a:xfrm>
                <a:off x="339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Rectangle 679"/>
              <p:cNvSpPr>
                <a:spLocks noChangeArrowheads="1"/>
              </p:cNvSpPr>
              <p:nvPr/>
            </p:nvSpPr>
            <p:spPr bwMode="auto">
              <a:xfrm>
                <a:off x="339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5" name="Group 683"/>
            <p:cNvGrpSpPr>
              <a:grpSpLocks/>
            </p:cNvGrpSpPr>
            <p:nvPr/>
          </p:nvGrpSpPr>
          <p:grpSpPr bwMode="auto">
            <a:xfrm>
              <a:off x="5394325" y="6199188"/>
              <a:ext cx="404813" cy="336550"/>
              <a:chOff x="3398" y="3905"/>
              <a:chExt cx="255" cy="212"/>
            </a:xfrm>
          </p:grpSpPr>
          <p:sp>
            <p:nvSpPr>
              <p:cNvPr id="476" name="Rectangle 681"/>
              <p:cNvSpPr>
                <a:spLocks noChangeArrowheads="1"/>
              </p:cNvSpPr>
              <p:nvPr/>
            </p:nvSpPr>
            <p:spPr bwMode="auto">
              <a:xfrm>
                <a:off x="3398"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682"/>
              <p:cNvSpPr>
                <a:spLocks noChangeArrowheads="1"/>
              </p:cNvSpPr>
              <p:nvPr/>
            </p:nvSpPr>
            <p:spPr bwMode="auto">
              <a:xfrm>
                <a:off x="3398"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16" name="Rectangle 684"/>
            <p:cNvSpPr>
              <a:spLocks noChangeArrowheads="1"/>
            </p:cNvSpPr>
            <p:nvPr/>
          </p:nvSpPr>
          <p:spPr bwMode="auto">
            <a:xfrm>
              <a:off x="5546725"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17" name="Group 687"/>
            <p:cNvGrpSpPr>
              <a:grpSpLocks/>
            </p:cNvGrpSpPr>
            <p:nvPr/>
          </p:nvGrpSpPr>
          <p:grpSpPr bwMode="auto">
            <a:xfrm>
              <a:off x="5832475" y="5526088"/>
              <a:ext cx="404813" cy="336550"/>
              <a:chOff x="3674" y="3481"/>
              <a:chExt cx="255" cy="212"/>
            </a:xfrm>
          </p:grpSpPr>
          <p:sp>
            <p:nvSpPr>
              <p:cNvPr id="474" name="Rectangle 685"/>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Rectangle 686"/>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8" name="Group 690"/>
            <p:cNvGrpSpPr>
              <a:grpSpLocks/>
            </p:cNvGrpSpPr>
            <p:nvPr/>
          </p:nvGrpSpPr>
          <p:grpSpPr bwMode="auto">
            <a:xfrm>
              <a:off x="5832475" y="5862638"/>
              <a:ext cx="404813" cy="336550"/>
              <a:chOff x="3674" y="3693"/>
              <a:chExt cx="255" cy="212"/>
            </a:xfrm>
          </p:grpSpPr>
          <p:sp>
            <p:nvSpPr>
              <p:cNvPr id="472" name="Rectangle 688"/>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689"/>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9" name="Group 693"/>
            <p:cNvGrpSpPr>
              <a:grpSpLocks/>
            </p:cNvGrpSpPr>
            <p:nvPr/>
          </p:nvGrpSpPr>
          <p:grpSpPr bwMode="auto">
            <a:xfrm>
              <a:off x="5832475" y="6199188"/>
              <a:ext cx="404813" cy="336550"/>
              <a:chOff x="3674" y="3905"/>
              <a:chExt cx="255" cy="212"/>
            </a:xfrm>
          </p:grpSpPr>
          <p:sp>
            <p:nvSpPr>
              <p:cNvPr id="470" name="Rectangle 691"/>
              <p:cNvSpPr>
                <a:spLocks noChangeArrowheads="1"/>
              </p:cNvSpPr>
              <p:nvPr/>
            </p:nvSpPr>
            <p:spPr bwMode="auto">
              <a:xfrm>
                <a:off x="3674"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692"/>
              <p:cNvSpPr>
                <a:spLocks noChangeArrowheads="1"/>
              </p:cNvSpPr>
              <p:nvPr/>
            </p:nvSpPr>
            <p:spPr bwMode="auto">
              <a:xfrm>
                <a:off x="3674"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0" name="Group 696"/>
            <p:cNvGrpSpPr>
              <a:grpSpLocks/>
            </p:cNvGrpSpPr>
            <p:nvPr/>
          </p:nvGrpSpPr>
          <p:grpSpPr bwMode="auto">
            <a:xfrm>
              <a:off x="6270625" y="5526088"/>
              <a:ext cx="404813" cy="336550"/>
              <a:chOff x="3950" y="3481"/>
              <a:chExt cx="255" cy="212"/>
            </a:xfrm>
          </p:grpSpPr>
          <p:sp>
            <p:nvSpPr>
              <p:cNvPr id="468" name="Rectangle 694"/>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695"/>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1" name="Group 699"/>
            <p:cNvGrpSpPr>
              <a:grpSpLocks/>
            </p:cNvGrpSpPr>
            <p:nvPr/>
          </p:nvGrpSpPr>
          <p:grpSpPr bwMode="auto">
            <a:xfrm>
              <a:off x="6270625" y="5862638"/>
              <a:ext cx="404813" cy="336550"/>
              <a:chOff x="3950" y="3693"/>
              <a:chExt cx="255" cy="212"/>
            </a:xfrm>
          </p:grpSpPr>
          <p:sp>
            <p:nvSpPr>
              <p:cNvPr id="466" name="Rectangle 697"/>
              <p:cNvSpPr>
                <a:spLocks noChangeArrowheads="1"/>
              </p:cNvSpPr>
              <p:nvPr/>
            </p:nvSpPr>
            <p:spPr bwMode="auto">
              <a:xfrm>
                <a:off x="395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698"/>
              <p:cNvSpPr>
                <a:spLocks noChangeArrowheads="1"/>
              </p:cNvSpPr>
              <p:nvPr/>
            </p:nvSpPr>
            <p:spPr bwMode="auto">
              <a:xfrm>
                <a:off x="395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2" name="Group 702"/>
            <p:cNvGrpSpPr>
              <a:grpSpLocks/>
            </p:cNvGrpSpPr>
            <p:nvPr/>
          </p:nvGrpSpPr>
          <p:grpSpPr bwMode="auto">
            <a:xfrm>
              <a:off x="6270625" y="6199188"/>
              <a:ext cx="404813" cy="336550"/>
              <a:chOff x="3950" y="3905"/>
              <a:chExt cx="255" cy="212"/>
            </a:xfrm>
          </p:grpSpPr>
          <p:sp>
            <p:nvSpPr>
              <p:cNvPr id="464" name="Rectangle 700"/>
              <p:cNvSpPr>
                <a:spLocks noChangeArrowheads="1"/>
              </p:cNvSpPr>
              <p:nvPr/>
            </p:nvSpPr>
            <p:spPr bwMode="auto">
              <a:xfrm>
                <a:off x="3950"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Rectangle 701"/>
              <p:cNvSpPr>
                <a:spLocks noChangeArrowheads="1"/>
              </p:cNvSpPr>
              <p:nvPr/>
            </p:nvSpPr>
            <p:spPr bwMode="auto">
              <a:xfrm>
                <a:off x="3950"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3" name="Rectangle 703"/>
            <p:cNvSpPr>
              <a:spLocks noChangeArrowheads="1"/>
            </p:cNvSpPr>
            <p:nvPr/>
          </p:nvSpPr>
          <p:spPr bwMode="auto">
            <a:xfrm>
              <a:off x="6418263" y="6246813"/>
              <a:ext cx="209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24" name="Group 706"/>
            <p:cNvGrpSpPr>
              <a:grpSpLocks/>
            </p:cNvGrpSpPr>
            <p:nvPr/>
          </p:nvGrpSpPr>
          <p:grpSpPr bwMode="auto">
            <a:xfrm>
              <a:off x="6708775" y="5526088"/>
              <a:ext cx="404813" cy="336550"/>
              <a:chOff x="4226" y="3481"/>
              <a:chExt cx="255" cy="212"/>
            </a:xfrm>
          </p:grpSpPr>
          <p:sp>
            <p:nvSpPr>
              <p:cNvPr id="462" name="Rectangle 704"/>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Rectangle 705"/>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709"/>
            <p:cNvGrpSpPr>
              <a:grpSpLocks/>
            </p:cNvGrpSpPr>
            <p:nvPr/>
          </p:nvGrpSpPr>
          <p:grpSpPr bwMode="auto">
            <a:xfrm>
              <a:off x="6708775" y="5862638"/>
              <a:ext cx="404813" cy="336550"/>
              <a:chOff x="4226" y="3693"/>
              <a:chExt cx="255" cy="212"/>
            </a:xfrm>
          </p:grpSpPr>
          <p:sp>
            <p:nvSpPr>
              <p:cNvPr id="460" name="Rectangle 707"/>
              <p:cNvSpPr>
                <a:spLocks noChangeArrowheads="1"/>
              </p:cNvSpPr>
              <p:nvPr/>
            </p:nvSpPr>
            <p:spPr bwMode="auto">
              <a:xfrm>
                <a:off x="422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708"/>
              <p:cNvSpPr>
                <a:spLocks noChangeArrowheads="1"/>
              </p:cNvSpPr>
              <p:nvPr/>
            </p:nvSpPr>
            <p:spPr bwMode="auto">
              <a:xfrm>
                <a:off x="422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6" name="Group 712"/>
            <p:cNvGrpSpPr>
              <a:grpSpLocks/>
            </p:cNvGrpSpPr>
            <p:nvPr/>
          </p:nvGrpSpPr>
          <p:grpSpPr bwMode="auto">
            <a:xfrm>
              <a:off x="6708775" y="6199188"/>
              <a:ext cx="404813" cy="336550"/>
              <a:chOff x="4226" y="3905"/>
              <a:chExt cx="255" cy="212"/>
            </a:xfrm>
          </p:grpSpPr>
          <p:sp>
            <p:nvSpPr>
              <p:cNvPr id="458" name="Rectangle 710"/>
              <p:cNvSpPr>
                <a:spLocks noChangeArrowheads="1"/>
              </p:cNvSpPr>
              <p:nvPr/>
            </p:nvSpPr>
            <p:spPr bwMode="auto">
              <a:xfrm>
                <a:off x="4226"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711"/>
              <p:cNvSpPr>
                <a:spLocks noChangeArrowheads="1"/>
              </p:cNvSpPr>
              <p:nvPr/>
            </p:nvSpPr>
            <p:spPr bwMode="auto">
              <a:xfrm>
                <a:off x="4226"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7" name="Rectangle 713"/>
            <p:cNvSpPr>
              <a:spLocks noChangeArrowheads="1"/>
            </p:cNvSpPr>
            <p:nvPr/>
          </p:nvSpPr>
          <p:spPr bwMode="auto">
            <a:xfrm>
              <a:off x="6862763"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28" name="Group 716"/>
            <p:cNvGrpSpPr>
              <a:grpSpLocks/>
            </p:cNvGrpSpPr>
            <p:nvPr/>
          </p:nvGrpSpPr>
          <p:grpSpPr bwMode="auto">
            <a:xfrm>
              <a:off x="2765425" y="5526088"/>
              <a:ext cx="404813" cy="336550"/>
              <a:chOff x="1742" y="3481"/>
              <a:chExt cx="255" cy="212"/>
            </a:xfrm>
          </p:grpSpPr>
          <p:sp>
            <p:nvSpPr>
              <p:cNvPr id="456" name="Rectangle 714"/>
              <p:cNvSpPr>
                <a:spLocks noChangeArrowheads="1"/>
              </p:cNvSpPr>
              <p:nvPr/>
            </p:nvSpPr>
            <p:spPr bwMode="auto">
              <a:xfrm>
                <a:off x="174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Rectangle 715"/>
              <p:cNvSpPr>
                <a:spLocks noChangeArrowheads="1"/>
              </p:cNvSpPr>
              <p:nvPr/>
            </p:nvSpPr>
            <p:spPr bwMode="auto">
              <a:xfrm>
                <a:off x="174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9" name="Rectangle 717"/>
            <p:cNvSpPr>
              <a:spLocks noChangeArrowheads="1"/>
            </p:cNvSpPr>
            <p:nvPr/>
          </p:nvSpPr>
          <p:spPr bwMode="auto">
            <a:xfrm>
              <a:off x="2917825"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0" name="Group 720"/>
            <p:cNvGrpSpPr>
              <a:grpSpLocks/>
            </p:cNvGrpSpPr>
            <p:nvPr/>
          </p:nvGrpSpPr>
          <p:grpSpPr bwMode="auto">
            <a:xfrm>
              <a:off x="2765425" y="5862638"/>
              <a:ext cx="404813" cy="336550"/>
              <a:chOff x="1742" y="3693"/>
              <a:chExt cx="255" cy="212"/>
            </a:xfrm>
          </p:grpSpPr>
          <p:sp>
            <p:nvSpPr>
              <p:cNvPr id="454" name="Rectangle 718"/>
              <p:cNvSpPr>
                <a:spLocks noChangeArrowheads="1"/>
              </p:cNvSpPr>
              <p:nvPr/>
            </p:nvSpPr>
            <p:spPr bwMode="auto">
              <a:xfrm>
                <a:off x="174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Rectangle 719"/>
              <p:cNvSpPr>
                <a:spLocks noChangeArrowheads="1"/>
              </p:cNvSpPr>
              <p:nvPr/>
            </p:nvSpPr>
            <p:spPr bwMode="auto">
              <a:xfrm>
                <a:off x="174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1" name="Rectangle 721"/>
            <p:cNvSpPr>
              <a:spLocks noChangeArrowheads="1"/>
            </p:cNvSpPr>
            <p:nvPr/>
          </p:nvSpPr>
          <p:spPr bwMode="auto">
            <a:xfrm>
              <a:off x="2917825"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2" name="Group 724"/>
            <p:cNvGrpSpPr>
              <a:grpSpLocks/>
            </p:cNvGrpSpPr>
            <p:nvPr/>
          </p:nvGrpSpPr>
          <p:grpSpPr bwMode="auto">
            <a:xfrm>
              <a:off x="3170238" y="5526088"/>
              <a:ext cx="471488" cy="336550"/>
              <a:chOff x="1997" y="3481"/>
              <a:chExt cx="297" cy="212"/>
            </a:xfrm>
          </p:grpSpPr>
          <p:sp>
            <p:nvSpPr>
              <p:cNvPr id="452" name="Rectangle 722"/>
              <p:cNvSpPr>
                <a:spLocks noChangeArrowheads="1"/>
              </p:cNvSpPr>
              <p:nvPr/>
            </p:nvSpPr>
            <p:spPr bwMode="auto">
              <a:xfrm>
                <a:off x="1997" y="3481"/>
                <a:ext cx="297"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Rectangle 723"/>
              <p:cNvSpPr>
                <a:spLocks noChangeArrowheads="1"/>
              </p:cNvSpPr>
              <p:nvPr/>
            </p:nvSpPr>
            <p:spPr bwMode="auto">
              <a:xfrm>
                <a:off x="1997" y="3481"/>
                <a:ext cx="297"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3" name="Rectangle 725"/>
            <p:cNvSpPr>
              <a:spLocks noChangeArrowheads="1"/>
            </p:cNvSpPr>
            <p:nvPr/>
          </p:nvSpPr>
          <p:spPr bwMode="auto">
            <a:xfrm>
              <a:off x="3295650" y="5459413"/>
              <a:ext cx="422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4" name="Group 728"/>
            <p:cNvGrpSpPr>
              <a:grpSpLocks/>
            </p:cNvGrpSpPr>
            <p:nvPr/>
          </p:nvGrpSpPr>
          <p:grpSpPr bwMode="auto">
            <a:xfrm>
              <a:off x="3170238" y="5862638"/>
              <a:ext cx="471488" cy="336550"/>
              <a:chOff x="1997" y="3693"/>
              <a:chExt cx="297" cy="212"/>
            </a:xfrm>
          </p:grpSpPr>
          <p:sp>
            <p:nvSpPr>
              <p:cNvPr id="450" name="Rectangle 726"/>
              <p:cNvSpPr>
                <a:spLocks noChangeArrowheads="1"/>
              </p:cNvSpPr>
              <p:nvPr/>
            </p:nvSpPr>
            <p:spPr bwMode="auto">
              <a:xfrm>
                <a:off x="1997" y="3693"/>
                <a:ext cx="297"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727"/>
              <p:cNvSpPr>
                <a:spLocks noChangeArrowheads="1"/>
              </p:cNvSpPr>
              <p:nvPr/>
            </p:nvSpPr>
            <p:spPr bwMode="auto">
              <a:xfrm>
                <a:off x="1997" y="3693"/>
                <a:ext cx="297"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5" name="Rectangle 729"/>
            <p:cNvSpPr>
              <a:spLocks noChangeArrowheads="1"/>
            </p:cNvSpPr>
            <p:nvPr/>
          </p:nvSpPr>
          <p:spPr bwMode="auto">
            <a:xfrm>
              <a:off x="3357563"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6" name="Group 732"/>
            <p:cNvGrpSpPr>
              <a:grpSpLocks/>
            </p:cNvGrpSpPr>
            <p:nvPr/>
          </p:nvGrpSpPr>
          <p:grpSpPr bwMode="auto">
            <a:xfrm>
              <a:off x="3641725" y="5526088"/>
              <a:ext cx="404813" cy="336550"/>
              <a:chOff x="2294" y="3481"/>
              <a:chExt cx="255" cy="212"/>
            </a:xfrm>
          </p:grpSpPr>
          <p:sp>
            <p:nvSpPr>
              <p:cNvPr id="448" name="Rectangle 730"/>
              <p:cNvSpPr>
                <a:spLocks noChangeArrowheads="1"/>
              </p:cNvSpPr>
              <p:nvPr/>
            </p:nvSpPr>
            <p:spPr bwMode="auto">
              <a:xfrm>
                <a:off x="229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Rectangle 731"/>
              <p:cNvSpPr>
                <a:spLocks noChangeArrowheads="1"/>
              </p:cNvSpPr>
              <p:nvPr/>
            </p:nvSpPr>
            <p:spPr bwMode="auto">
              <a:xfrm>
                <a:off x="229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7" name="Group 735"/>
            <p:cNvGrpSpPr>
              <a:grpSpLocks/>
            </p:cNvGrpSpPr>
            <p:nvPr/>
          </p:nvGrpSpPr>
          <p:grpSpPr bwMode="auto">
            <a:xfrm>
              <a:off x="3641725" y="5862638"/>
              <a:ext cx="404813" cy="336550"/>
              <a:chOff x="2294" y="3693"/>
              <a:chExt cx="255" cy="212"/>
            </a:xfrm>
          </p:grpSpPr>
          <p:sp>
            <p:nvSpPr>
              <p:cNvPr id="446" name="Rectangle 733"/>
              <p:cNvSpPr>
                <a:spLocks noChangeArrowheads="1"/>
              </p:cNvSpPr>
              <p:nvPr/>
            </p:nvSpPr>
            <p:spPr bwMode="auto">
              <a:xfrm>
                <a:off x="229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734"/>
              <p:cNvSpPr>
                <a:spLocks noChangeArrowheads="1"/>
              </p:cNvSpPr>
              <p:nvPr/>
            </p:nvSpPr>
            <p:spPr bwMode="auto">
              <a:xfrm>
                <a:off x="229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8" name="Rectangle 736"/>
            <p:cNvSpPr>
              <a:spLocks noChangeArrowheads="1"/>
            </p:cNvSpPr>
            <p:nvPr/>
          </p:nvSpPr>
          <p:spPr bwMode="auto">
            <a:xfrm>
              <a:off x="3746500" y="5813425"/>
              <a:ext cx="3746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9" name="Group 739"/>
            <p:cNvGrpSpPr>
              <a:grpSpLocks/>
            </p:cNvGrpSpPr>
            <p:nvPr/>
          </p:nvGrpSpPr>
          <p:grpSpPr bwMode="auto">
            <a:xfrm>
              <a:off x="3641725" y="5526088"/>
              <a:ext cx="404813" cy="336550"/>
              <a:chOff x="2294" y="3481"/>
              <a:chExt cx="255" cy="212"/>
            </a:xfrm>
          </p:grpSpPr>
          <p:sp>
            <p:nvSpPr>
              <p:cNvPr id="444" name="Rectangle 737"/>
              <p:cNvSpPr>
                <a:spLocks noChangeArrowheads="1"/>
              </p:cNvSpPr>
              <p:nvPr/>
            </p:nvSpPr>
            <p:spPr bwMode="auto">
              <a:xfrm>
                <a:off x="229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738"/>
              <p:cNvSpPr>
                <a:spLocks noChangeArrowheads="1"/>
              </p:cNvSpPr>
              <p:nvPr/>
            </p:nvSpPr>
            <p:spPr bwMode="auto">
              <a:xfrm>
                <a:off x="229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0" name="Rectangle 740"/>
            <p:cNvSpPr>
              <a:spLocks noChangeArrowheads="1"/>
            </p:cNvSpPr>
            <p:nvPr/>
          </p:nvSpPr>
          <p:spPr bwMode="auto">
            <a:xfrm>
              <a:off x="3794125"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41" name="Group 743"/>
            <p:cNvGrpSpPr>
              <a:grpSpLocks/>
            </p:cNvGrpSpPr>
            <p:nvPr/>
          </p:nvGrpSpPr>
          <p:grpSpPr bwMode="auto">
            <a:xfrm>
              <a:off x="4079875" y="5862638"/>
              <a:ext cx="404813" cy="336550"/>
              <a:chOff x="2570" y="3693"/>
              <a:chExt cx="255" cy="212"/>
            </a:xfrm>
          </p:grpSpPr>
          <p:sp>
            <p:nvSpPr>
              <p:cNvPr id="442" name="Rectangle 741"/>
              <p:cNvSpPr>
                <a:spLocks noChangeArrowheads="1"/>
              </p:cNvSpPr>
              <p:nvPr/>
            </p:nvSpPr>
            <p:spPr bwMode="auto">
              <a:xfrm>
                <a:off x="257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742"/>
              <p:cNvSpPr>
                <a:spLocks noChangeArrowheads="1"/>
              </p:cNvSpPr>
              <p:nvPr/>
            </p:nvSpPr>
            <p:spPr bwMode="auto">
              <a:xfrm>
                <a:off x="257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2" name="Rectangle 744"/>
            <p:cNvSpPr>
              <a:spLocks noChangeArrowheads="1"/>
            </p:cNvSpPr>
            <p:nvPr/>
          </p:nvSpPr>
          <p:spPr bwMode="auto">
            <a:xfrm>
              <a:off x="4233863"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43" name="Group 747"/>
            <p:cNvGrpSpPr>
              <a:grpSpLocks/>
            </p:cNvGrpSpPr>
            <p:nvPr/>
          </p:nvGrpSpPr>
          <p:grpSpPr bwMode="auto">
            <a:xfrm>
              <a:off x="4046538" y="5526088"/>
              <a:ext cx="404813" cy="336550"/>
              <a:chOff x="2549" y="3481"/>
              <a:chExt cx="255" cy="212"/>
            </a:xfrm>
          </p:grpSpPr>
          <p:sp>
            <p:nvSpPr>
              <p:cNvPr id="440" name="Rectangle 745"/>
              <p:cNvSpPr>
                <a:spLocks noChangeArrowheads="1"/>
              </p:cNvSpPr>
              <p:nvPr/>
            </p:nvSpPr>
            <p:spPr bwMode="auto">
              <a:xfrm>
                <a:off x="2549"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746"/>
              <p:cNvSpPr>
                <a:spLocks noChangeArrowheads="1"/>
              </p:cNvSpPr>
              <p:nvPr/>
            </p:nvSpPr>
            <p:spPr bwMode="auto">
              <a:xfrm>
                <a:off x="2549"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4" name="Group 750"/>
            <p:cNvGrpSpPr>
              <a:grpSpLocks/>
            </p:cNvGrpSpPr>
            <p:nvPr/>
          </p:nvGrpSpPr>
          <p:grpSpPr bwMode="auto">
            <a:xfrm>
              <a:off x="4079875" y="5526088"/>
              <a:ext cx="404813" cy="336550"/>
              <a:chOff x="2570" y="3481"/>
              <a:chExt cx="255" cy="212"/>
            </a:xfrm>
          </p:grpSpPr>
          <p:sp>
            <p:nvSpPr>
              <p:cNvPr id="438" name="Rectangle 748"/>
              <p:cNvSpPr>
                <a:spLocks noChangeArrowheads="1"/>
              </p:cNvSpPr>
              <p:nvPr/>
            </p:nvSpPr>
            <p:spPr bwMode="auto">
              <a:xfrm>
                <a:off x="257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749"/>
              <p:cNvSpPr>
                <a:spLocks noChangeArrowheads="1"/>
              </p:cNvSpPr>
              <p:nvPr/>
            </p:nvSpPr>
            <p:spPr bwMode="auto">
              <a:xfrm>
                <a:off x="257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5" name="Rectangle 751"/>
            <p:cNvSpPr>
              <a:spLocks noChangeArrowheads="1"/>
            </p:cNvSpPr>
            <p:nvPr/>
          </p:nvSpPr>
          <p:spPr bwMode="auto">
            <a:xfrm>
              <a:off x="4233863"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46" name="Group 754"/>
            <p:cNvGrpSpPr>
              <a:grpSpLocks/>
            </p:cNvGrpSpPr>
            <p:nvPr/>
          </p:nvGrpSpPr>
          <p:grpSpPr bwMode="auto">
            <a:xfrm>
              <a:off x="4518025" y="5526088"/>
              <a:ext cx="404813" cy="336550"/>
              <a:chOff x="2846" y="3481"/>
              <a:chExt cx="255" cy="212"/>
            </a:xfrm>
          </p:grpSpPr>
          <p:sp>
            <p:nvSpPr>
              <p:cNvPr id="436" name="Rectangle 752"/>
              <p:cNvSpPr>
                <a:spLocks noChangeArrowheads="1"/>
              </p:cNvSpPr>
              <p:nvPr/>
            </p:nvSpPr>
            <p:spPr bwMode="auto">
              <a:xfrm>
                <a:off x="284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753"/>
              <p:cNvSpPr>
                <a:spLocks noChangeArrowheads="1"/>
              </p:cNvSpPr>
              <p:nvPr/>
            </p:nvSpPr>
            <p:spPr bwMode="auto">
              <a:xfrm>
                <a:off x="284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7" name="Group 757"/>
            <p:cNvGrpSpPr>
              <a:grpSpLocks/>
            </p:cNvGrpSpPr>
            <p:nvPr/>
          </p:nvGrpSpPr>
          <p:grpSpPr bwMode="auto">
            <a:xfrm>
              <a:off x="4518025" y="5862638"/>
              <a:ext cx="404813" cy="336550"/>
              <a:chOff x="2846" y="3693"/>
              <a:chExt cx="255" cy="212"/>
            </a:xfrm>
          </p:grpSpPr>
          <p:sp>
            <p:nvSpPr>
              <p:cNvPr id="434" name="Rectangle 755"/>
              <p:cNvSpPr>
                <a:spLocks noChangeArrowheads="1"/>
              </p:cNvSpPr>
              <p:nvPr/>
            </p:nvSpPr>
            <p:spPr bwMode="auto">
              <a:xfrm>
                <a:off x="284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756"/>
              <p:cNvSpPr>
                <a:spLocks noChangeArrowheads="1"/>
              </p:cNvSpPr>
              <p:nvPr/>
            </p:nvSpPr>
            <p:spPr bwMode="auto">
              <a:xfrm>
                <a:off x="284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48" name="Rectangle 758"/>
            <p:cNvSpPr>
              <a:spLocks noChangeArrowheads="1"/>
            </p:cNvSpPr>
            <p:nvPr/>
          </p:nvSpPr>
          <p:spPr bwMode="auto">
            <a:xfrm>
              <a:off x="4670425"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49" name="Group 761"/>
            <p:cNvGrpSpPr>
              <a:grpSpLocks/>
            </p:cNvGrpSpPr>
            <p:nvPr/>
          </p:nvGrpSpPr>
          <p:grpSpPr bwMode="auto">
            <a:xfrm>
              <a:off x="4518025" y="5526088"/>
              <a:ext cx="404813" cy="336550"/>
              <a:chOff x="2846" y="3481"/>
              <a:chExt cx="255" cy="212"/>
            </a:xfrm>
          </p:grpSpPr>
          <p:sp>
            <p:nvSpPr>
              <p:cNvPr id="432" name="Rectangle 759"/>
              <p:cNvSpPr>
                <a:spLocks noChangeArrowheads="1"/>
              </p:cNvSpPr>
              <p:nvPr/>
            </p:nvSpPr>
            <p:spPr bwMode="auto">
              <a:xfrm>
                <a:off x="284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760"/>
              <p:cNvSpPr>
                <a:spLocks noChangeArrowheads="1"/>
              </p:cNvSpPr>
              <p:nvPr/>
            </p:nvSpPr>
            <p:spPr bwMode="auto">
              <a:xfrm>
                <a:off x="284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50" name="Rectangle 762"/>
            <p:cNvSpPr>
              <a:spLocks noChangeArrowheads="1"/>
            </p:cNvSpPr>
            <p:nvPr/>
          </p:nvSpPr>
          <p:spPr bwMode="auto">
            <a:xfrm>
              <a:off x="4622800" y="5476875"/>
              <a:ext cx="3746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51" name="Group 765"/>
            <p:cNvGrpSpPr>
              <a:grpSpLocks/>
            </p:cNvGrpSpPr>
            <p:nvPr/>
          </p:nvGrpSpPr>
          <p:grpSpPr bwMode="auto">
            <a:xfrm>
              <a:off x="4956175" y="5526088"/>
              <a:ext cx="404813" cy="336550"/>
              <a:chOff x="3122" y="3481"/>
              <a:chExt cx="255" cy="212"/>
            </a:xfrm>
          </p:grpSpPr>
          <p:sp>
            <p:nvSpPr>
              <p:cNvPr id="430" name="Rectangle 763"/>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764"/>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2" name="Group 768"/>
            <p:cNvGrpSpPr>
              <a:grpSpLocks/>
            </p:cNvGrpSpPr>
            <p:nvPr/>
          </p:nvGrpSpPr>
          <p:grpSpPr bwMode="auto">
            <a:xfrm>
              <a:off x="4956175" y="5862638"/>
              <a:ext cx="404813" cy="336550"/>
              <a:chOff x="3122" y="3693"/>
              <a:chExt cx="255" cy="212"/>
            </a:xfrm>
          </p:grpSpPr>
          <p:sp>
            <p:nvSpPr>
              <p:cNvPr id="428" name="Rectangle 766"/>
              <p:cNvSpPr>
                <a:spLocks noChangeArrowheads="1"/>
              </p:cNvSpPr>
              <p:nvPr/>
            </p:nvSpPr>
            <p:spPr bwMode="auto">
              <a:xfrm>
                <a:off x="312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Rectangle 767"/>
              <p:cNvSpPr>
                <a:spLocks noChangeArrowheads="1"/>
              </p:cNvSpPr>
              <p:nvPr/>
            </p:nvSpPr>
            <p:spPr bwMode="auto">
              <a:xfrm>
                <a:off x="312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3" name="Group 771"/>
            <p:cNvGrpSpPr>
              <a:grpSpLocks/>
            </p:cNvGrpSpPr>
            <p:nvPr/>
          </p:nvGrpSpPr>
          <p:grpSpPr bwMode="auto">
            <a:xfrm>
              <a:off x="4956175" y="6199188"/>
              <a:ext cx="404813" cy="336550"/>
              <a:chOff x="3122" y="3905"/>
              <a:chExt cx="255" cy="212"/>
            </a:xfrm>
          </p:grpSpPr>
          <p:sp>
            <p:nvSpPr>
              <p:cNvPr id="426" name="Rectangle 769"/>
              <p:cNvSpPr>
                <a:spLocks noChangeArrowheads="1"/>
              </p:cNvSpPr>
              <p:nvPr/>
            </p:nvSpPr>
            <p:spPr bwMode="auto">
              <a:xfrm>
                <a:off x="3122"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Rectangle 770"/>
              <p:cNvSpPr>
                <a:spLocks noChangeArrowheads="1"/>
              </p:cNvSpPr>
              <p:nvPr/>
            </p:nvSpPr>
            <p:spPr bwMode="auto">
              <a:xfrm>
                <a:off x="3122"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54" name="Rectangle 772"/>
            <p:cNvSpPr>
              <a:spLocks noChangeArrowheads="1"/>
            </p:cNvSpPr>
            <p:nvPr/>
          </p:nvSpPr>
          <p:spPr bwMode="auto">
            <a:xfrm>
              <a:off x="5110163"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55" name="Group 775"/>
            <p:cNvGrpSpPr>
              <a:grpSpLocks/>
            </p:cNvGrpSpPr>
            <p:nvPr/>
          </p:nvGrpSpPr>
          <p:grpSpPr bwMode="auto">
            <a:xfrm>
              <a:off x="4956175" y="5526088"/>
              <a:ext cx="404813" cy="336550"/>
              <a:chOff x="3122" y="3481"/>
              <a:chExt cx="255" cy="212"/>
            </a:xfrm>
          </p:grpSpPr>
          <p:sp>
            <p:nvSpPr>
              <p:cNvPr id="424" name="Rectangle 773"/>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Rectangle 774"/>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6" name="Group 778"/>
            <p:cNvGrpSpPr>
              <a:grpSpLocks/>
            </p:cNvGrpSpPr>
            <p:nvPr/>
          </p:nvGrpSpPr>
          <p:grpSpPr bwMode="auto">
            <a:xfrm>
              <a:off x="4956175" y="5862638"/>
              <a:ext cx="404813" cy="336550"/>
              <a:chOff x="3122" y="3693"/>
              <a:chExt cx="255" cy="212"/>
            </a:xfrm>
          </p:grpSpPr>
          <p:sp>
            <p:nvSpPr>
              <p:cNvPr id="422" name="Rectangle 776"/>
              <p:cNvSpPr>
                <a:spLocks noChangeArrowheads="1"/>
              </p:cNvSpPr>
              <p:nvPr/>
            </p:nvSpPr>
            <p:spPr bwMode="auto">
              <a:xfrm>
                <a:off x="3122"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777"/>
              <p:cNvSpPr>
                <a:spLocks noChangeArrowheads="1"/>
              </p:cNvSpPr>
              <p:nvPr/>
            </p:nvSpPr>
            <p:spPr bwMode="auto">
              <a:xfrm>
                <a:off x="3122"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57" name="Rectangle 779"/>
            <p:cNvSpPr>
              <a:spLocks noChangeArrowheads="1"/>
            </p:cNvSpPr>
            <p:nvPr/>
          </p:nvSpPr>
          <p:spPr bwMode="auto">
            <a:xfrm>
              <a:off x="5110163"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58" name="Group 782"/>
            <p:cNvGrpSpPr>
              <a:grpSpLocks/>
            </p:cNvGrpSpPr>
            <p:nvPr/>
          </p:nvGrpSpPr>
          <p:grpSpPr bwMode="auto">
            <a:xfrm>
              <a:off x="4956175" y="5526088"/>
              <a:ext cx="404813" cy="336550"/>
              <a:chOff x="3122" y="3481"/>
              <a:chExt cx="255" cy="212"/>
            </a:xfrm>
          </p:grpSpPr>
          <p:sp>
            <p:nvSpPr>
              <p:cNvPr id="420" name="Rectangle 780"/>
              <p:cNvSpPr>
                <a:spLocks noChangeArrowheads="1"/>
              </p:cNvSpPr>
              <p:nvPr/>
            </p:nvSpPr>
            <p:spPr bwMode="auto">
              <a:xfrm>
                <a:off x="3122"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Rectangle 781"/>
              <p:cNvSpPr>
                <a:spLocks noChangeArrowheads="1"/>
              </p:cNvSpPr>
              <p:nvPr/>
            </p:nvSpPr>
            <p:spPr bwMode="auto">
              <a:xfrm>
                <a:off x="3122"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59" name="Rectangle 783"/>
            <p:cNvSpPr>
              <a:spLocks noChangeArrowheads="1"/>
            </p:cNvSpPr>
            <p:nvPr/>
          </p:nvSpPr>
          <p:spPr bwMode="auto">
            <a:xfrm>
              <a:off x="5110163"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60" name="Group 786"/>
            <p:cNvGrpSpPr>
              <a:grpSpLocks/>
            </p:cNvGrpSpPr>
            <p:nvPr/>
          </p:nvGrpSpPr>
          <p:grpSpPr bwMode="auto">
            <a:xfrm>
              <a:off x="5394325" y="5526088"/>
              <a:ext cx="404813" cy="336550"/>
              <a:chOff x="3398" y="3481"/>
              <a:chExt cx="255" cy="212"/>
            </a:xfrm>
          </p:grpSpPr>
          <p:sp>
            <p:nvSpPr>
              <p:cNvPr id="418" name="Rectangle 784"/>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Rectangle 785"/>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1" name="Group 789"/>
            <p:cNvGrpSpPr>
              <a:grpSpLocks/>
            </p:cNvGrpSpPr>
            <p:nvPr/>
          </p:nvGrpSpPr>
          <p:grpSpPr bwMode="auto">
            <a:xfrm>
              <a:off x="5394325" y="5862638"/>
              <a:ext cx="404813" cy="336550"/>
              <a:chOff x="3398" y="3693"/>
              <a:chExt cx="255" cy="212"/>
            </a:xfrm>
          </p:grpSpPr>
          <p:sp>
            <p:nvSpPr>
              <p:cNvPr id="416" name="Rectangle 787"/>
              <p:cNvSpPr>
                <a:spLocks noChangeArrowheads="1"/>
              </p:cNvSpPr>
              <p:nvPr/>
            </p:nvSpPr>
            <p:spPr bwMode="auto">
              <a:xfrm>
                <a:off x="339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Rectangle 788"/>
              <p:cNvSpPr>
                <a:spLocks noChangeArrowheads="1"/>
              </p:cNvSpPr>
              <p:nvPr/>
            </p:nvSpPr>
            <p:spPr bwMode="auto">
              <a:xfrm>
                <a:off x="339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2" name="Group 792"/>
            <p:cNvGrpSpPr>
              <a:grpSpLocks/>
            </p:cNvGrpSpPr>
            <p:nvPr/>
          </p:nvGrpSpPr>
          <p:grpSpPr bwMode="auto">
            <a:xfrm>
              <a:off x="5394325" y="5526088"/>
              <a:ext cx="404813" cy="336550"/>
              <a:chOff x="3398" y="3481"/>
              <a:chExt cx="255" cy="212"/>
            </a:xfrm>
          </p:grpSpPr>
          <p:sp>
            <p:nvSpPr>
              <p:cNvPr id="414" name="Rectangle 790"/>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Rectangle 791"/>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3" name="Group 795"/>
            <p:cNvGrpSpPr>
              <a:grpSpLocks/>
            </p:cNvGrpSpPr>
            <p:nvPr/>
          </p:nvGrpSpPr>
          <p:grpSpPr bwMode="auto">
            <a:xfrm>
              <a:off x="5394325" y="5862638"/>
              <a:ext cx="404813" cy="336550"/>
              <a:chOff x="3398" y="3693"/>
              <a:chExt cx="255" cy="212"/>
            </a:xfrm>
          </p:grpSpPr>
          <p:sp>
            <p:nvSpPr>
              <p:cNvPr id="412" name="Rectangle 793"/>
              <p:cNvSpPr>
                <a:spLocks noChangeArrowheads="1"/>
              </p:cNvSpPr>
              <p:nvPr/>
            </p:nvSpPr>
            <p:spPr bwMode="auto">
              <a:xfrm>
                <a:off x="3398"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Rectangle 794"/>
              <p:cNvSpPr>
                <a:spLocks noChangeArrowheads="1"/>
              </p:cNvSpPr>
              <p:nvPr/>
            </p:nvSpPr>
            <p:spPr bwMode="auto">
              <a:xfrm>
                <a:off x="3398"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4" name="Rectangle 796"/>
            <p:cNvSpPr>
              <a:spLocks noChangeArrowheads="1"/>
            </p:cNvSpPr>
            <p:nvPr/>
          </p:nvSpPr>
          <p:spPr bwMode="auto">
            <a:xfrm>
              <a:off x="5546725"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65" name="Group 799"/>
            <p:cNvGrpSpPr>
              <a:grpSpLocks/>
            </p:cNvGrpSpPr>
            <p:nvPr/>
          </p:nvGrpSpPr>
          <p:grpSpPr bwMode="auto">
            <a:xfrm>
              <a:off x="5394325" y="5526088"/>
              <a:ext cx="404813" cy="336550"/>
              <a:chOff x="3398" y="3481"/>
              <a:chExt cx="255" cy="212"/>
            </a:xfrm>
          </p:grpSpPr>
          <p:sp>
            <p:nvSpPr>
              <p:cNvPr id="410" name="Rectangle 797"/>
              <p:cNvSpPr>
                <a:spLocks noChangeArrowheads="1"/>
              </p:cNvSpPr>
              <p:nvPr/>
            </p:nvSpPr>
            <p:spPr bwMode="auto">
              <a:xfrm>
                <a:off x="3398"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Rectangle 798"/>
              <p:cNvSpPr>
                <a:spLocks noChangeArrowheads="1"/>
              </p:cNvSpPr>
              <p:nvPr/>
            </p:nvSpPr>
            <p:spPr bwMode="auto">
              <a:xfrm>
                <a:off x="3398"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6" name="Rectangle 800"/>
            <p:cNvSpPr>
              <a:spLocks noChangeArrowheads="1"/>
            </p:cNvSpPr>
            <p:nvPr/>
          </p:nvSpPr>
          <p:spPr bwMode="auto">
            <a:xfrm>
              <a:off x="5546725"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67" name="Group 803"/>
            <p:cNvGrpSpPr>
              <a:grpSpLocks/>
            </p:cNvGrpSpPr>
            <p:nvPr/>
          </p:nvGrpSpPr>
          <p:grpSpPr bwMode="auto">
            <a:xfrm>
              <a:off x="5832475" y="5526088"/>
              <a:ext cx="404813" cy="336550"/>
              <a:chOff x="3674" y="3481"/>
              <a:chExt cx="255" cy="212"/>
            </a:xfrm>
          </p:grpSpPr>
          <p:sp>
            <p:nvSpPr>
              <p:cNvPr id="408" name="Rectangle 801"/>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Rectangle 802"/>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8" name="Group 806"/>
            <p:cNvGrpSpPr>
              <a:grpSpLocks/>
            </p:cNvGrpSpPr>
            <p:nvPr/>
          </p:nvGrpSpPr>
          <p:grpSpPr bwMode="auto">
            <a:xfrm>
              <a:off x="5832475" y="5862638"/>
              <a:ext cx="404813" cy="336550"/>
              <a:chOff x="3674" y="3693"/>
              <a:chExt cx="255" cy="212"/>
            </a:xfrm>
          </p:grpSpPr>
          <p:sp>
            <p:nvSpPr>
              <p:cNvPr id="406" name="Rectangle 804"/>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Rectangle 805"/>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9" name="Group 809"/>
            <p:cNvGrpSpPr>
              <a:grpSpLocks/>
            </p:cNvGrpSpPr>
            <p:nvPr/>
          </p:nvGrpSpPr>
          <p:grpSpPr bwMode="auto">
            <a:xfrm>
              <a:off x="5832475" y="6199188"/>
              <a:ext cx="404813" cy="336550"/>
              <a:chOff x="3674" y="3905"/>
              <a:chExt cx="255" cy="212"/>
            </a:xfrm>
          </p:grpSpPr>
          <p:sp>
            <p:nvSpPr>
              <p:cNvPr id="404" name="Rectangle 807"/>
              <p:cNvSpPr>
                <a:spLocks noChangeArrowheads="1"/>
              </p:cNvSpPr>
              <p:nvPr/>
            </p:nvSpPr>
            <p:spPr bwMode="auto">
              <a:xfrm>
                <a:off x="3674" y="3905"/>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808"/>
              <p:cNvSpPr>
                <a:spLocks noChangeArrowheads="1"/>
              </p:cNvSpPr>
              <p:nvPr/>
            </p:nvSpPr>
            <p:spPr bwMode="auto">
              <a:xfrm>
                <a:off x="3674" y="3905"/>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70" name="Rectangle 810"/>
            <p:cNvSpPr>
              <a:spLocks noChangeArrowheads="1"/>
            </p:cNvSpPr>
            <p:nvPr/>
          </p:nvSpPr>
          <p:spPr bwMode="auto">
            <a:xfrm>
              <a:off x="5986463" y="62579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71" name="Group 813"/>
            <p:cNvGrpSpPr>
              <a:grpSpLocks/>
            </p:cNvGrpSpPr>
            <p:nvPr/>
          </p:nvGrpSpPr>
          <p:grpSpPr bwMode="auto">
            <a:xfrm>
              <a:off x="5832475" y="5526088"/>
              <a:ext cx="404813" cy="336550"/>
              <a:chOff x="3674" y="3481"/>
              <a:chExt cx="255" cy="212"/>
            </a:xfrm>
          </p:grpSpPr>
          <p:sp>
            <p:nvSpPr>
              <p:cNvPr id="402" name="Rectangle 811"/>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Rectangle 812"/>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2" name="Group 816"/>
            <p:cNvGrpSpPr>
              <a:grpSpLocks/>
            </p:cNvGrpSpPr>
            <p:nvPr/>
          </p:nvGrpSpPr>
          <p:grpSpPr bwMode="auto">
            <a:xfrm>
              <a:off x="5832475" y="5862638"/>
              <a:ext cx="404813" cy="336550"/>
              <a:chOff x="3674" y="3693"/>
              <a:chExt cx="255" cy="212"/>
            </a:xfrm>
          </p:grpSpPr>
          <p:sp>
            <p:nvSpPr>
              <p:cNvPr id="400" name="Rectangle 814"/>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Rectangle 815"/>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3" name="Group 819"/>
            <p:cNvGrpSpPr>
              <a:grpSpLocks/>
            </p:cNvGrpSpPr>
            <p:nvPr/>
          </p:nvGrpSpPr>
          <p:grpSpPr bwMode="auto">
            <a:xfrm>
              <a:off x="5832475" y="5526088"/>
              <a:ext cx="404813" cy="336550"/>
              <a:chOff x="3674" y="3481"/>
              <a:chExt cx="255" cy="212"/>
            </a:xfrm>
          </p:grpSpPr>
          <p:sp>
            <p:nvSpPr>
              <p:cNvPr id="398" name="Rectangle 817"/>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Rectangle 818"/>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822"/>
            <p:cNvGrpSpPr>
              <a:grpSpLocks/>
            </p:cNvGrpSpPr>
            <p:nvPr/>
          </p:nvGrpSpPr>
          <p:grpSpPr bwMode="auto">
            <a:xfrm>
              <a:off x="5832475" y="5862638"/>
              <a:ext cx="404813" cy="336550"/>
              <a:chOff x="3674" y="3693"/>
              <a:chExt cx="255" cy="212"/>
            </a:xfrm>
          </p:grpSpPr>
          <p:sp>
            <p:nvSpPr>
              <p:cNvPr id="396" name="Rectangle 820"/>
              <p:cNvSpPr>
                <a:spLocks noChangeArrowheads="1"/>
              </p:cNvSpPr>
              <p:nvPr/>
            </p:nvSpPr>
            <p:spPr bwMode="auto">
              <a:xfrm>
                <a:off x="3674"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821"/>
              <p:cNvSpPr>
                <a:spLocks noChangeArrowheads="1"/>
              </p:cNvSpPr>
              <p:nvPr/>
            </p:nvSpPr>
            <p:spPr bwMode="auto">
              <a:xfrm>
                <a:off x="3674"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75" name="Rectangle 823"/>
            <p:cNvSpPr>
              <a:spLocks noChangeArrowheads="1"/>
            </p:cNvSpPr>
            <p:nvPr/>
          </p:nvSpPr>
          <p:spPr bwMode="auto">
            <a:xfrm>
              <a:off x="5986463"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76" name="Group 826"/>
            <p:cNvGrpSpPr>
              <a:grpSpLocks/>
            </p:cNvGrpSpPr>
            <p:nvPr/>
          </p:nvGrpSpPr>
          <p:grpSpPr bwMode="auto">
            <a:xfrm>
              <a:off x="5832475" y="5526088"/>
              <a:ext cx="404813" cy="336550"/>
              <a:chOff x="3674" y="3481"/>
              <a:chExt cx="255" cy="212"/>
            </a:xfrm>
          </p:grpSpPr>
          <p:sp>
            <p:nvSpPr>
              <p:cNvPr id="394" name="Rectangle 824"/>
              <p:cNvSpPr>
                <a:spLocks noChangeArrowheads="1"/>
              </p:cNvSpPr>
              <p:nvPr/>
            </p:nvSpPr>
            <p:spPr bwMode="auto">
              <a:xfrm>
                <a:off x="3674"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825"/>
              <p:cNvSpPr>
                <a:spLocks noChangeArrowheads="1"/>
              </p:cNvSpPr>
              <p:nvPr/>
            </p:nvSpPr>
            <p:spPr bwMode="auto">
              <a:xfrm>
                <a:off x="3674"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77" name="Rectangle 827"/>
            <p:cNvSpPr>
              <a:spLocks noChangeArrowheads="1"/>
            </p:cNvSpPr>
            <p:nvPr/>
          </p:nvSpPr>
          <p:spPr bwMode="auto">
            <a:xfrm>
              <a:off x="5924550" y="5459413"/>
              <a:ext cx="422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78" name="Group 830"/>
            <p:cNvGrpSpPr>
              <a:grpSpLocks/>
            </p:cNvGrpSpPr>
            <p:nvPr/>
          </p:nvGrpSpPr>
          <p:grpSpPr bwMode="auto">
            <a:xfrm>
              <a:off x="6270625" y="5526088"/>
              <a:ext cx="404813" cy="336550"/>
              <a:chOff x="3950" y="3481"/>
              <a:chExt cx="255" cy="212"/>
            </a:xfrm>
          </p:grpSpPr>
          <p:sp>
            <p:nvSpPr>
              <p:cNvPr id="392" name="Rectangle 828"/>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829"/>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833"/>
            <p:cNvGrpSpPr>
              <a:grpSpLocks/>
            </p:cNvGrpSpPr>
            <p:nvPr/>
          </p:nvGrpSpPr>
          <p:grpSpPr bwMode="auto">
            <a:xfrm>
              <a:off x="6270625" y="5862638"/>
              <a:ext cx="404813" cy="336550"/>
              <a:chOff x="3950" y="3693"/>
              <a:chExt cx="255" cy="212"/>
            </a:xfrm>
          </p:grpSpPr>
          <p:sp>
            <p:nvSpPr>
              <p:cNvPr id="390" name="Rectangle 831"/>
              <p:cNvSpPr>
                <a:spLocks noChangeArrowheads="1"/>
              </p:cNvSpPr>
              <p:nvPr/>
            </p:nvSpPr>
            <p:spPr bwMode="auto">
              <a:xfrm>
                <a:off x="395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Rectangle 832"/>
              <p:cNvSpPr>
                <a:spLocks noChangeArrowheads="1"/>
              </p:cNvSpPr>
              <p:nvPr/>
            </p:nvSpPr>
            <p:spPr bwMode="auto">
              <a:xfrm>
                <a:off x="395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0" name="Group 836"/>
            <p:cNvGrpSpPr>
              <a:grpSpLocks/>
            </p:cNvGrpSpPr>
            <p:nvPr/>
          </p:nvGrpSpPr>
          <p:grpSpPr bwMode="auto">
            <a:xfrm>
              <a:off x="6270625" y="5526088"/>
              <a:ext cx="404813" cy="336550"/>
              <a:chOff x="3950" y="3481"/>
              <a:chExt cx="255" cy="212"/>
            </a:xfrm>
          </p:grpSpPr>
          <p:sp>
            <p:nvSpPr>
              <p:cNvPr id="388" name="Rectangle 834"/>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Rectangle 835"/>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839"/>
            <p:cNvGrpSpPr>
              <a:grpSpLocks/>
            </p:cNvGrpSpPr>
            <p:nvPr/>
          </p:nvGrpSpPr>
          <p:grpSpPr bwMode="auto">
            <a:xfrm>
              <a:off x="6270625" y="5862638"/>
              <a:ext cx="404813" cy="336550"/>
              <a:chOff x="3950" y="3693"/>
              <a:chExt cx="255" cy="212"/>
            </a:xfrm>
          </p:grpSpPr>
          <p:sp>
            <p:nvSpPr>
              <p:cNvPr id="386" name="Rectangle 837"/>
              <p:cNvSpPr>
                <a:spLocks noChangeArrowheads="1"/>
              </p:cNvSpPr>
              <p:nvPr/>
            </p:nvSpPr>
            <p:spPr bwMode="auto">
              <a:xfrm>
                <a:off x="3950"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Rectangle 838"/>
              <p:cNvSpPr>
                <a:spLocks noChangeArrowheads="1"/>
              </p:cNvSpPr>
              <p:nvPr/>
            </p:nvSpPr>
            <p:spPr bwMode="auto">
              <a:xfrm>
                <a:off x="3950"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2" name="Rectangle 840"/>
            <p:cNvSpPr>
              <a:spLocks noChangeArrowheads="1"/>
            </p:cNvSpPr>
            <p:nvPr/>
          </p:nvSpPr>
          <p:spPr bwMode="auto">
            <a:xfrm>
              <a:off x="6386513" y="5837238"/>
              <a:ext cx="3397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83" name="Group 843"/>
            <p:cNvGrpSpPr>
              <a:grpSpLocks/>
            </p:cNvGrpSpPr>
            <p:nvPr/>
          </p:nvGrpSpPr>
          <p:grpSpPr bwMode="auto">
            <a:xfrm>
              <a:off x="6270625" y="5526088"/>
              <a:ext cx="404813" cy="336550"/>
              <a:chOff x="3950" y="3481"/>
              <a:chExt cx="255" cy="212"/>
            </a:xfrm>
          </p:grpSpPr>
          <p:sp>
            <p:nvSpPr>
              <p:cNvPr id="384" name="Rectangle 841"/>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Rectangle 842"/>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4" name="Group 846"/>
            <p:cNvGrpSpPr>
              <a:grpSpLocks/>
            </p:cNvGrpSpPr>
            <p:nvPr/>
          </p:nvGrpSpPr>
          <p:grpSpPr bwMode="auto">
            <a:xfrm>
              <a:off x="6270625" y="5526088"/>
              <a:ext cx="404813" cy="336550"/>
              <a:chOff x="3950" y="3481"/>
              <a:chExt cx="255" cy="212"/>
            </a:xfrm>
          </p:grpSpPr>
          <p:sp>
            <p:nvSpPr>
              <p:cNvPr id="382" name="Rectangle 844"/>
              <p:cNvSpPr>
                <a:spLocks noChangeArrowheads="1"/>
              </p:cNvSpPr>
              <p:nvPr/>
            </p:nvSpPr>
            <p:spPr bwMode="auto">
              <a:xfrm>
                <a:off x="3950"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Rectangle 845"/>
              <p:cNvSpPr>
                <a:spLocks noChangeArrowheads="1"/>
              </p:cNvSpPr>
              <p:nvPr/>
            </p:nvSpPr>
            <p:spPr bwMode="auto">
              <a:xfrm>
                <a:off x="3950"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5" name="Rectangle 847"/>
            <p:cNvSpPr>
              <a:spLocks noChangeArrowheads="1"/>
            </p:cNvSpPr>
            <p:nvPr/>
          </p:nvSpPr>
          <p:spPr bwMode="auto">
            <a:xfrm>
              <a:off x="6423025"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86" name="Group 850"/>
            <p:cNvGrpSpPr>
              <a:grpSpLocks/>
            </p:cNvGrpSpPr>
            <p:nvPr/>
          </p:nvGrpSpPr>
          <p:grpSpPr bwMode="auto">
            <a:xfrm>
              <a:off x="6708775" y="5526088"/>
              <a:ext cx="404813" cy="336550"/>
              <a:chOff x="4226" y="3481"/>
              <a:chExt cx="255" cy="212"/>
            </a:xfrm>
          </p:grpSpPr>
          <p:sp>
            <p:nvSpPr>
              <p:cNvPr id="380" name="Rectangle 848"/>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849"/>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7" name="Group 853"/>
            <p:cNvGrpSpPr>
              <a:grpSpLocks/>
            </p:cNvGrpSpPr>
            <p:nvPr/>
          </p:nvGrpSpPr>
          <p:grpSpPr bwMode="auto">
            <a:xfrm>
              <a:off x="6708775" y="5862638"/>
              <a:ext cx="404813" cy="336550"/>
              <a:chOff x="4226" y="3693"/>
              <a:chExt cx="255" cy="212"/>
            </a:xfrm>
          </p:grpSpPr>
          <p:sp>
            <p:nvSpPr>
              <p:cNvPr id="378" name="Rectangle 851"/>
              <p:cNvSpPr>
                <a:spLocks noChangeArrowheads="1"/>
              </p:cNvSpPr>
              <p:nvPr/>
            </p:nvSpPr>
            <p:spPr bwMode="auto">
              <a:xfrm>
                <a:off x="4226"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Rectangle 852"/>
              <p:cNvSpPr>
                <a:spLocks noChangeArrowheads="1"/>
              </p:cNvSpPr>
              <p:nvPr/>
            </p:nvSpPr>
            <p:spPr bwMode="auto">
              <a:xfrm>
                <a:off x="4226"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8" name="Rectangle 854"/>
            <p:cNvSpPr>
              <a:spLocks noChangeArrowheads="1"/>
            </p:cNvSpPr>
            <p:nvPr/>
          </p:nvSpPr>
          <p:spPr bwMode="auto">
            <a:xfrm>
              <a:off x="6862763" y="592137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89" name="Group 857"/>
            <p:cNvGrpSpPr>
              <a:grpSpLocks/>
            </p:cNvGrpSpPr>
            <p:nvPr/>
          </p:nvGrpSpPr>
          <p:grpSpPr bwMode="auto">
            <a:xfrm>
              <a:off x="6708775" y="5526088"/>
              <a:ext cx="404813" cy="336550"/>
              <a:chOff x="4226" y="3481"/>
              <a:chExt cx="255" cy="212"/>
            </a:xfrm>
          </p:grpSpPr>
          <p:sp>
            <p:nvSpPr>
              <p:cNvPr id="376" name="Rectangle 855"/>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Rectangle 856"/>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90" name="Group 860"/>
            <p:cNvGrpSpPr>
              <a:grpSpLocks/>
            </p:cNvGrpSpPr>
            <p:nvPr/>
          </p:nvGrpSpPr>
          <p:grpSpPr bwMode="auto">
            <a:xfrm>
              <a:off x="6708775" y="5526088"/>
              <a:ext cx="404813" cy="336550"/>
              <a:chOff x="4226" y="3481"/>
              <a:chExt cx="255" cy="212"/>
            </a:xfrm>
          </p:grpSpPr>
          <p:sp>
            <p:nvSpPr>
              <p:cNvPr id="374" name="Rectangle 858"/>
              <p:cNvSpPr>
                <a:spLocks noChangeArrowheads="1"/>
              </p:cNvSpPr>
              <p:nvPr/>
            </p:nvSpPr>
            <p:spPr bwMode="auto">
              <a:xfrm>
                <a:off x="4226"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Rectangle 859"/>
              <p:cNvSpPr>
                <a:spLocks noChangeArrowheads="1"/>
              </p:cNvSpPr>
              <p:nvPr/>
            </p:nvSpPr>
            <p:spPr bwMode="auto">
              <a:xfrm>
                <a:off x="4226"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91" name="Rectangle 861"/>
            <p:cNvSpPr>
              <a:spLocks noChangeArrowheads="1"/>
            </p:cNvSpPr>
            <p:nvPr/>
          </p:nvSpPr>
          <p:spPr bwMode="auto">
            <a:xfrm>
              <a:off x="6823075" y="5500688"/>
              <a:ext cx="3397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3366"/>
                  </a:solidFill>
                  <a:effectLst/>
                  <a:latin typeface="Times New Roman" pitchFamily="18"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92" name="Group 864"/>
            <p:cNvGrpSpPr>
              <a:grpSpLocks/>
            </p:cNvGrpSpPr>
            <p:nvPr/>
          </p:nvGrpSpPr>
          <p:grpSpPr bwMode="auto">
            <a:xfrm>
              <a:off x="2360613" y="5862638"/>
              <a:ext cx="404813" cy="336550"/>
              <a:chOff x="1487" y="3693"/>
              <a:chExt cx="255" cy="212"/>
            </a:xfrm>
          </p:grpSpPr>
          <p:sp>
            <p:nvSpPr>
              <p:cNvPr id="372" name="Rectangle 862"/>
              <p:cNvSpPr>
                <a:spLocks noChangeArrowheads="1"/>
              </p:cNvSpPr>
              <p:nvPr/>
            </p:nvSpPr>
            <p:spPr bwMode="auto">
              <a:xfrm>
                <a:off x="1487" y="3693"/>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Rectangle 863"/>
              <p:cNvSpPr>
                <a:spLocks noChangeArrowheads="1"/>
              </p:cNvSpPr>
              <p:nvPr/>
            </p:nvSpPr>
            <p:spPr bwMode="auto">
              <a:xfrm>
                <a:off x="1487" y="3693"/>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93" name="Rectangle 865"/>
            <p:cNvSpPr>
              <a:spLocks noChangeArrowheads="1"/>
            </p:cNvSpPr>
            <p:nvPr/>
          </p:nvSpPr>
          <p:spPr bwMode="auto">
            <a:xfrm>
              <a:off x="2451100" y="5795963"/>
              <a:ext cx="422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1" i="0" u="none" strike="noStrike" cap="none" normalizeH="0" baseline="0" smtClean="0">
                  <a:ln>
                    <a:noFill/>
                  </a:ln>
                  <a:solidFill>
                    <a:srgbClr val="003366"/>
                  </a:solidFill>
                  <a:effectLst/>
                  <a:latin typeface="Times New Roman" pitchFamily="18"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94" name="Group 868"/>
            <p:cNvGrpSpPr>
              <a:grpSpLocks/>
            </p:cNvGrpSpPr>
            <p:nvPr/>
          </p:nvGrpSpPr>
          <p:grpSpPr bwMode="auto">
            <a:xfrm>
              <a:off x="2360613" y="5526088"/>
              <a:ext cx="404813" cy="336550"/>
              <a:chOff x="1487" y="3481"/>
              <a:chExt cx="255" cy="212"/>
            </a:xfrm>
          </p:grpSpPr>
          <p:sp>
            <p:nvSpPr>
              <p:cNvPr id="370" name="Rectangle 866"/>
              <p:cNvSpPr>
                <a:spLocks noChangeArrowheads="1"/>
              </p:cNvSpPr>
              <p:nvPr/>
            </p:nvSpPr>
            <p:spPr bwMode="auto">
              <a:xfrm>
                <a:off x="1487" y="3481"/>
                <a:ext cx="255" cy="2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Rectangle 867"/>
              <p:cNvSpPr>
                <a:spLocks noChangeArrowheads="1"/>
              </p:cNvSpPr>
              <p:nvPr/>
            </p:nvSpPr>
            <p:spPr bwMode="auto">
              <a:xfrm>
                <a:off x="1487" y="3481"/>
                <a:ext cx="255" cy="212"/>
              </a:xfrm>
              <a:prstGeom prst="rect">
                <a:avLst/>
              </a:prstGeom>
              <a:noFill/>
              <a:ln w="5" cap="rnd">
                <a:solidFill>
                  <a:srgbClr val="0033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95" name="Rectangle 869"/>
            <p:cNvSpPr>
              <a:spLocks noChangeArrowheads="1"/>
            </p:cNvSpPr>
            <p:nvPr/>
          </p:nvSpPr>
          <p:spPr bwMode="auto">
            <a:xfrm>
              <a:off x="2513013" y="5584825"/>
              <a:ext cx="188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6" name="Rectangle 870"/>
            <p:cNvSpPr>
              <a:spLocks noChangeArrowheads="1"/>
            </p:cNvSpPr>
            <p:nvPr/>
          </p:nvSpPr>
          <p:spPr bwMode="auto">
            <a:xfrm>
              <a:off x="1000125" y="5621338"/>
              <a:ext cx="3317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Bo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 name="Rectangle 871"/>
            <p:cNvSpPr>
              <a:spLocks noChangeArrowheads="1"/>
            </p:cNvSpPr>
            <p:nvPr/>
          </p:nvSpPr>
          <p:spPr bwMode="auto">
            <a:xfrm>
              <a:off x="1246188" y="5621338"/>
              <a:ext cx="968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ä</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8" name="Rectangle 872"/>
            <p:cNvSpPr>
              <a:spLocks noChangeArrowheads="1"/>
            </p:cNvSpPr>
            <p:nvPr/>
          </p:nvSpPr>
          <p:spPr bwMode="auto">
            <a:xfrm>
              <a:off x="1300163" y="5621338"/>
              <a:ext cx="4016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nhô</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9" name="Rectangle 873"/>
            <p:cNvSpPr>
              <a:spLocks noChangeArrowheads="1"/>
            </p:cNvSpPr>
            <p:nvPr/>
          </p:nvSpPr>
          <p:spPr bwMode="auto">
            <a:xfrm>
              <a:off x="1628775" y="5621338"/>
              <a:ext cx="968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ù</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0" name="Rectangle 874"/>
            <p:cNvSpPr>
              <a:spLocks noChangeArrowheads="1"/>
            </p:cNvSpPr>
            <p:nvPr/>
          </p:nvSpPr>
          <p:spPr bwMode="auto">
            <a:xfrm>
              <a:off x="992188" y="5864225"/>
              <a:ext cx="2508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1" name="Rectangle 875"/>
            <p:cNvSpPr>
              <a:spLocks noChangeArrowheads="1"/>
            </p:cNvSpPr>
            <p:nvPr/>
          </p:nvSpPr>
          <p:spPr bwMode="auto">
            <a:xfrm>
              <a:off x="1176338" y="5864225"/>
              <a:ext cx="2016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öï</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2" name="Rectangle 876"/>
            <p:cNvSpPr>
              <a:spLocks noChangeArrowheads="1"/>
            </p:cNvSpPr>
            <p:nvPr/>
          </p:nvSpPr>
          <p:spPr bwMode="auto">
            <a:xfrm>
              <a:off x="1292225" y="5864225"/>
              <a:ext cx="4286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c co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3" name="Rectangle 877"/>
            <p:cNvSpPr>
              <a:spLocks noChangeArrowheads="1"/>
            </p:cNvSpPr>
            <p:nvPr/>
          </p:nvSpPr>
          <p:spPr bwMode="auto">
            <a:xfrm>
              <a:off x="1636713" y="5864225"/>
              <a:ext cx="968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ù</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4" name="Rectangle 878"/>
            <p:cNvSpPr>
              <a:spLocks noChangeArrowheads="1"/>
            </p:cNvSpPr>
            <p:nvPr/>
          </p:nvSpPr>
          <p:spPr bwMode="auto">
            <a:xfrm>
              <a:off x="968375" y="6105525"/>
              <a:ext cx="7524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3 frame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5" name="Rectangle 879"/>
            <p:cNvSpPr>
              <a:spLocks noChangeArrowheads="1"/>
            </p:cNvSpPr>
            <p:nvPr/>
          </p:nvSpPr>
          <p:spPr bwMode="auto">
            <a:xfrm>
              <a:off x="976313" y="4183063"/>
              <a:ext cx="4222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3366"/>
                  </a:solidFill>
                  <a:effectLst/>
                  <a:latin typeface="VNI-Times" pitchFamily="2" charset="0"/>
                  <a:cs typeface="Arial" pitchFamily="34" charset="0"/>
                </a:rPr>
                <a:t>Thô</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6" name="Rectangle 880"/>
            <p:cNvSpPr>
              <a:spLocks noChangeArrowheads="1"/>
            </p:cNvSpPr>
            <p:nvPr/>
          </p:nvSpPr>
          <p:spPr bwMode="auto">
            <a:xfrm>
              <a:off x="1327150" y="4183063"/>
              <a:ext cx="968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ø</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 name="Rectangle 881"/>
            <p:cNvSpPr>
              <a:spLocks noChangeArrowheads="1"/>
            </p:cNvSpPr>
            <p:nvPr/>
          </p:nvSpPr>
          <p:spPr bwMode="auto">
            <a:xfrm>
              <a:off x="1330325" y="4183063"/>
              <a:ext cx="1968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i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 name="Rectangle 882"/>
            <p:cNvSpPr>
              <a:spLocks noChangeArrowheads="1"/>
            </p:cNvSpPr>
            <p:nvPr/>
          </p:nvSpPr>
          <p:spPr bwMode="auto">
            <a:xfrm>
              <a:off x="898525" y="4424363"/>
              <a:ext cx="190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ñ</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 name="Rectangle 883"/>
            <p:cNvSpPr>
              <a:spLocks noChangeArrowheads="1"/>
            </p:cNvSpPr>
            <p:nvPr/>
          </p:nvSpPr>
          <p:spPr bwMode="auto">
            <a:xfrm>
              <a:off x="1006475" y="4424363"/>
              <a:ext cx="2508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ie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 name="Rectangle 884"/>
            <p:cNvSpPr>
              <a:spLocks noChangeArrowheads="1"/>
            </p:cNvSpPr>
            <p:nvPr/>
          </p:nvSpPr>
          <p:spPr bwMode="auto">
            <a:xfrm>
              <a:off x="1168400" y="4424363"/>
              <a:ext cx="968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å</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 name="Rectangle 885"/>
            <p:cNvSpPr>
              <a:spLocks noChangeArrowheads="1"/>
            </p:cNvSpPr>
            <p:nvPr/>
          </p:nvSpPr>
          <p:spPr bwMode="auto">
            <a:xfrm>
              <a:off x="1169988" y="4424363"/>
              <a:ext cx="3587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m 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 name="Rectangle 886"/>
            <p:cNvSpPr>
              <a:spLocks noChangeArrowheads="1"/>
            </p:cNvSpPr>
            <p:nvPr/>
          </p:nvSpPr>
          <p:spPr bwMode="auto">
            <a:xfrm>
              <a:off x="2092325"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3" name="Rectangle 887"/>
            <p:cNvSpPr>
              <a:spLocks noChangeArrowheads="1"/>
            </p:cNvSpPr>
            <p:nvPr/>
          </p:nvSpPr>
          <p:spPr bwMode="auto">
            <a:xfrm>
              <a:off x="2527300"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 name="Rectangle 888"/>
            <p:cNvSpPr>
              <a:spLocks noChangeArrowheads="1"/>
            </p:cNvSpPr>
            <p:nvPr/>
          </p:nvSpPr>
          <p:spPr bwMode="auto">
            <a:xfrm>
              <a:off x="2959100"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 name="Rectangle 889"/>
            <p:cNvSpPr>
              <a:spLocks noChangeArrowheads="1"/>
            </p:cNvSpPr>
            <p:nvPr/>
          </p:nvSpPr>
          <p:spPr bwMode="auto">
            <a:xfrm>
              <a:off x="3389313"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6" name="Rectangle 890"/>
            <p:cNvSpPr>
              <a:spLocks noChangeArrowheads="1"/>
            </p:cNvSpPr>
            <p:nvPr/>
          </p:nvSpPr>
          <p:spPr bwMode="auto">
            <a:xfrm>
              <a:off x="3824288"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 name="Rectangle 891"/>
            <p:cNvSpPr>
              <a:spLocks noChangeArrowheads="1"/>
            </p:cNvSpPr>
            <p:nvPr/>
          </p:nvSpPr>
          <p:spPr bwMode="auto">
            <a:xfrm>
              <a:off x="4256088"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8" name="Rectangle 892"/>
            <p:cNvSpPr>
              <a:spLocks noChangeArrowheads="1"/>
            </p:cNvSpPr>
            <p:nvPr/>
          </p:nvSpPr>
          <p:spPr bwMode="auto">
            <a:xfrm>
              <a:off x="4689475"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 name="Rectangle 893"/>
            <p:cNvSpPr>
              <a:spLocks noChangeArrowheads="1"/>
            </p:cNvSpPr>
            <p:nvPr/>
          </p:nvSpPr>
          <p:spPr bwMode="auto">
            <a:xfrm>
              <a:off x="5121275"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 name="Rectangle 894"/>
            <p:cNvSpPr>
              <a:spLocks noChangeArrowheads="1"/>
            </p:cNvSpPr>
            <p:nvPr/>
          </p:nvSpPr>
          <p:spPr bwMode="auto">
            <a:xfrm>
              <a:off x="5554663"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 name="Rectangle 895"/>
            <p:cNvSpPr>
              <a:spLocks noChangeArrowheads="1"/>
            </p:cNvSpPr>
            <p:nvPr/>
          </p:nvSpPr>
          <p:spPr bwMode="auto">
            <a:xfrm>
              <a:off x="5986463"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 name="Rectangle 896"/>
            <p:cNvSpPr>
              <a:spLocks noChangeArrowheads="1"/>
            </p:cNvSpPr>
            <p:nvPr/>
          </p:nvSpPr>
          <p:spPr bwMode="auto">
            <a:xfrm>
              <a:off x="6367463" y="4198938"/>
              <a:ext cx="3762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3366"/>
                  </a:solidFill>
                  <a:effectLst/>
                  <a:latin typeface="VNI-Helve" pitchFamily="2"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 name="Rectangle 897"/>
            <p:cNvSpPr>
              <a:spLocks noChangeArrowheads="1"/>
            </p:cNvSpPr>
            <p:nvPr/>
          </p:nvSpPr>
          <p:spPr bwMode="auto">
            <a:xfrm>
              <a:off x="6800850" y="4198938"/>
              <a:ext cx="3762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3366"/>
                  </a:solidFill>
                  <a:effectLst/>
                  <a:latin typeface="VNI-Helve" pitchFamily="2" charset="0"/>
                  <a:cs typeface="Arial" pitchFamily="34"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 name="Line 898"/>
            <p:cNvSpPr>
              <a:spLocks noChangeShapeType="1"/>
            </p:cNvSpPr>
            <p:nvPr/>
          </p:nvSpPr>
          <p:spPr bwMode="auto">
            <a:xfrm>
              <a:off x="1955800" y="4183063"/>
              <a:ext cx="5191125" cy="0"/>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899"/>
            <p:cNvSpPr>
              <a:spLocks noChangeShapeType="1"/>
            </p:cNvSpPr>
            <p:nvPr/>
          </p:nvSpPr>
          <p:spPr bwMode="auto">
            <a:xfrm>
              <a:off x="1955800" y="4584700"/>
              <a:ext cx="5191125" cy="0"/>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900"/>
            <p:cNvSpPr>
              <a:spLocks noChangeShapeType="1"/>
            </p:cNvSpPr>
            <p:nvPr/>
          </p:nvSpPr>
          <p:spPr bwMode="auto">
            <a:xfrm>
              <a:off x="1955800" y="4183063"/>
              <a:ext cx="0" cy="401638"/>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901"/>
            <p:cNvSpPr>
              <a:spLocks noChangeShapeType="1"/>
            </p:cNvSpPr>
            <p:nvPr/>
          </p:nvSpPr>
          <p:spPr bwMode="auto">
            <a:xfrm>
              <a:off x="7146925" y="4183063"/>
              <a:ext cx="0" cy="401638"/>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902"/>
            <p:cNvSpPr>
              <a:spLocks noChangeShapeType="1"/>
            </p:cNvSpPr>
            <p:nvPr/>
          </p:nvSpPr>
          <p:spPr bwMode="auto">
            <a:xfrm>
              <a:off x="6715125"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903"/>
            <p:cNvSpPr>
              <a:spLocks noChangeShapeType="1"/>
            </p:cNvSpPr>
            <p:nvPr/>
          </p:nvSpPr>
          <p:spPr bwMode="auto">
            <a:xfrm>
              <a:off x="6283325"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904"/>
            <p:cNvSpPr>
              <a:spLocks noChangeShapeType="1"/>
            </p:cNvSpPr>
            <p:nvPr/>
          </p:nvSpPr>
          <p:spPr bwMode="auto">
            <a:xfrm>
              <a:off x="5849938"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905"/>
            <p:cNvSpPr>
              <a:spLocks noChangeShapeType="1"/>
            </p:cNvSpPr>
            <p:nvPr/>
          </p:nvSpPr>
          <p:spPr bwMode="auto">
            <a:xfrm>
              <a:off x="5416550"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906"/>
            <p:cNvSpPr>
              <a:spLocks noChangeShapeType="1"/>
            </p:cNvSpPr>
            <p:nvPr/>
          </p:nvSpPr>
          <p:spPr bwMode="auto">
            <a:xfrm>
              <a:off x="4984750"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907"/>
            <p:cNvSpPr>
              <a:spLocks noChangeShapeType="1"/>
            </p:cNvSpPr>
            <p:nvPr/>
          </p:nvSpPr>
          <p:spPr bwMode="auto">
            <a:xfrm>
              <a:off x="4551363"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908"/>
            <p:cNvSpPr>
              <a:spLocks noChangeShapeType="1"/>
            </p:cNvSpPr>
            <p:nvPr/>
          </p:nvSpPr>
          <p:spPr bwMode="auto">
            <a:xfrm>
              <a:off x="4119563"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Line 909"/>
            <p:cNvSpPr>
              <a:spLocks noChangeShapeType="1"/>
            </p:cNvSpPr>
            <p:nvPr/>
          </p:nvSpPr>
          <p:spPr bwMode="auto">
            <a:xfrm>
              <a:off x="3686175"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Line 910"/>
            <p:cNvSpPr>
              <a:spLocks noChangeShapeType="1"/>
            </p:cNvSpPr>
            <p:nvPr/>
          </p:nvSpPr>
          <p:spPr bwMode="auto">
            <a:xfrm>
              <a:off x="3254375"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911"/>
            <p:cNvSpPr>
              <a:spLocks noChangeShapeType="1"/>
            </p:cNvSpPr>
            <p:nvPr/>
          </p:nvSpPr>
          <p:spPr bwMode="auto">
            <a:xfrm>
              <a:off x="2822575"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Line 912"/>
            <p:cNvSpPr>
              <a:spLocks noChangeShapeType="1"/>
            </p:cNvSpPr>
            <p:nvPr/>
          </p:nvSpPr>
          <p:spPr bwMode="auto">
            <a:xfrm>
              <a:off x="2389188"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Rectangle 913"/>
            <p:cNvSpPr>
              <a:spLocks noChangeArrowheads="1"/>
            </p:cNvSpPr>
            <p:nvPr/>
          </p:nvSpPr>
          <p:spPr bwMode="auto">
            <a:xfrm>
              <a:off x="2092325"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0" name="Rectangle 914"/>
            <p:cNvSpPr>
              <a:spLocks noChangeArrowheads="1"/>
            </p:cNvSpPr>
            <p:nvPr/>
          </p:nvSpPr>
          <p:spPr bwMode="auto">
            <a:xfrm>
              <a:off x="2527300"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1" name="Rectangle 915"/>
            <p:cNvSpPr>
              <a:spLocks noChangeArrowheads="1"/>
            </p:cNvSpPr>
            <p:nvPr/>
          </p:nvSpPr>
          <p:spPr bwMode="auto">
            <a:xfrm>
              <a:off x="2959100"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2" name="Rectangle 916"/>
            <p:cNvSpPr>
              <a:spLocks noChangeArrowheads="1"/>
            </p:cNvSpPr>
            <p:nvPr/>
          </p:nvSpPr>
          <p:spPr bwMode="auto">
            <a:xfrm>
              <a:off x="3389313"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3" name="Rectangle 917"/>
            <p:cNvSpPr>
              <a:spLocks noChangeArrowheads="1"/>
            </p:cNvSpPr>
            <p:nvPr/>
          </p:nvSpPr>
          <p:spPr bwMode="auto">
            <a:xfrm>
              <a:off x="3824288"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4" name="Rectangle 918"/>
            <p:cNvSpPr>
              <a:spLocks noChangeArrowheads="1"/>
            </p:cNvSpPr>
            <p:nvPr/>
          </p:nvSpPr>
          <p:spPr bwMode="auto">
            <a:xfrm>
              <a:off x="4256088"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5" name="Rectangle 919"/>
            <p:cNvSpPr>
              <a:spLocks noChangeArrowheads="1"/>
            </p:cNvSpPr>
            <p:nvPr/>
          </p:nvSpPr>
          <p:spPr bwMode="auto">
            <a:xfrm>
              <a:off x="4689475"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6" name="Rectangle 920"/>
            <p:cNvSpPr>
              <a:spLocks noChangeArrowheads="1"/>
            </p:cNvSpPr>
            <p:nvPr/>
          </p:nvSpPr>
          <p:spPr bwMode="auto">
            <a:xfrm>
              <a:off x="5121275"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7" name="Rectangle 921"/>
            <p:cNvSpPr>
              <a:spLocks noChangeArrowheads="1"/>
            </p:cNvSpPr>
            <p:nvPr/>
          </p:nvSpPr>
          <p:spPr bwMode="auto">
            <a:xfrm>
              <a:off x="5554663"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 name="Rectangle 922"/>
            <p:cNvSpPr>
              <a:spLocks noChangeArrowheads="1"/>
            </p:cNvSpPr>
            <p:nvPr/>
          </p:nvSpPr>
          <p:spPr bwMode="auto">
            <a:xfrm>
              <a:off x="5986463" y="4191000"/>
              <a:ext cx="293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3366"/>
                  </a:solidFill>
                  <a:effectLst/>
                  <a:latin typeface="VNI-Helve" pitchFamily="2" charset="0"/>
                  <a:cs typeface="Arial" pitchFamily="34"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9" name="Rectangle 923"/>
            <p:cNvSpPr>
              <a:spLocks noChangeArrowheads="1"/>
            </p:cNvSpPr>
            <p:nvPr/>
          </p:nvSpPr>
          <p:spPr bwMode="auto">
            <a:xfrm>
              <a:off x="6367463" y="4198938"/>
              <a:ext cx="3762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3366"/>
                  </a:solidFill>
                  <a:effectLst/>
                  <a:latin typeface="VNI-Helve" pitchFamily="2"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0" name="Rectangle 924"/>
            <p:cNvSpPr>
              <a:spLocks noChangeArrowheads="1"/>
            </p:cNvSpPr>
            <p:nvPr/>
          </p:nvSpPr>
          <p:spPr bwMode="auto">
            <a:xfrm>
              <a:off x="6800850" y="4198938"/>
              <a:ext cx="3762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3366"/>
                  </a:solidFill>
                  <a:effectLst/>
                  <a:latin typeface="VNI-Helve" pitchFamily="2" charset="0"/>
                  <a:cs typeface="Arial" pitchFamily="34"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1" name="Line 925"/>
            <p:cNvSpPr>
              <a:spLocks noChangeShapeType="1"/>
            </p:cNvSpPr>
            <p:nvPr/>
          </p:nvSpPr>
          <p:spPr bwMode="auto">
            <a:xfrm>
              <a:off x="1955800" y="4183063"/>
              <a:ext cx="5191125" cy="0"/>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926"/>
            <p:cNvSpPr>
              <a:spLocks noChangeShapeType="1"/>
            </p:cNvSpPr>
            <p:nvPr/>
          </p:nvSpPr>
          <p:spPr bwMode="auto">
            <a:xfrm>
              <a:off x="1955800" y="4584700"/>
              <a:ext cx="5191125" cy="0"/>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927"/>
            <p:cNvSpPr>
              <a:spLocks noChangeShapeType="1"/>
            </p:cNvSpPr>
            <p:nvPr/>
          </p:nvSpPr>
          <p:spPr bwMode="auto">
            <a:xfrm>
              <a:off x="1955800" y="4183063"/>
              <a:ext cx="0" cy="401638"/>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928"/>
            <p:cNvSpPr>
              <a:spLocks noChangeShapeType="1"/>
            </p:cNvSpPr>
            <p:nvPr/>
          </p:nvSpPr>
          <p:spPr bwMode="auto">
            <a:xfrm>
              <a:off x="7146925" y="4183063"/>
              <a:ext cx="0" cy="401638"/>
            </a:xfrm>
            <a:prstGeom prst="line">
              <a:avLst/>
            </a:prstGeom>
            <a:noFill/>
            <a:ln w="16" cap="sq">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929"/>
            <p:cNvSpPr>
              <a:spLocks noChangeShapeType="1"/>
            </p:cNvSpPr>
            <p:nvPr/>
          </p:nvSpPr>
          <p:spPr bwMode="auto">
            <a:xfrm>
              <a:off x="6715125"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930"/>
            <p:cNvSpPr>
              <a:spLocks noChangeShapeType="1"/>
            </p:cNvSpPr>
            <p:nvPr/>
          </p:nvSpPr>
          <p:spPr bwMode="auto">
            <a:xfrm>
              <a:off x="6283325"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931"/>
            <p:cNvSpPr>
              <a:spLocks noChangeShapeType="1"/>
            </p:cNvSpPr>
            <p:nvPr/>
          </p:nvSpPr>
          <p:spPr bwMode="auto">
            <a:xfrm>
              <a:off x="5849938"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932"/>
            <p:cNvSpPr>
              <a:spLocks noChangeShapeType="1"/>
            </p:cNvSpPr>
            <p:nvPr/>
          </p:nvSpPr>
          <p:spPr bwMode="auto">
            <a:xfrm>
              <a:off x="5416550"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Line 933"/>
            <p:cNvSpPr>
              <a:spLocks noChangeShapeType="1"/>
            </p:cNvSpPr>
            <p:nvPr/>
          </p:nvSpPr>
          <p:spPr bwMode="auto">
            <a:xfrm>
              <a:off x="4984750"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Line 934"/>
            <p:cNvSpPr>
              <a:spLocks noChangeShapeType="1"/>
            </p:cNvSpPr>
            <p:nvPr/>
          </p:nvSpPr>
          <p:spPr bwMode="auto">
            <a:xfrm>
              <a:off x="4551363"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Line 935"/>
            <p:cNvSpPr>
              <a:spLocks noChangeShapeType="1"/>
            </p:cNvSpPr>
            <p:nvPr/>
          </p:nvSpPr>
          <p:spPr bwMode="auto">
            <a:xfrm>
              <a:off x="4119563"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936"/>
            <p:cNvSpPr>
              <a:spLocks noChangeShapeType="1"/>
            </p:cNvSpPr>
            <p:nvPr/>
          </p:nvSpPr>
          <p:spPr bwMode="auto">
            <a:xfrm>
              <a:off x="3686175"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937"/>
            <p:cNvSpPr>
              <a:spLocks noChangeShapeType="1"/>
            </p:cNvSpPr>
            <p:nvPr/>
          </p:nvSpPr>
          <p:spPr bwMode="auto">
            <a:xfrm>
              <a:off x="3254375"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Line 938"/>
            <p:cNvSpPr>
              <a:spLocks noChangeShapeType="1"/>
            </p:cNvSpPr>
            <p:nvPr/>
          </p:nvSpPr>
          <p:spPr bwMode="auto">
            <a:xfrm>
              <a:off x="2822575"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Line 939"/>
            <p:cNvSpPr>
              <a:spLocks noChangeShapeType="1"/>
            </p:cNvSpPr>
            <p:nvPr/>
          </p:nvSpPr>
          <p:spPr bwMode="auto">
            <a:xfrm>
              <a:off x="2389188" y="4183063"/>
              <a:ext cx="0" cy="401638"/>
            </a:xfrm>
            <a:prstGeom prst="line">
              <a:avLst/>
            </a:prstGeom>
            <a:noFill/>
            <a:ln w="16" cap="flat">
              <a:solidFill>
                <a:srgbClr val="00336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Rectangle 940"/>
            <p:cNvSpPr>
              <a:spLocks noChangeArrowheads="1"/>
            </p:cNvSpPr>
            <p:nvPr/>
          </p:nvSpPr>
          <p:spPr bwMode="auto">
            <a:xfrm>
              <a:off x="914400" y="4814888"/>
              <a:ext cx="6619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Chuoãi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7" name="Rectangle 941"/>
            <p:cNvSpPr>
              <a:spLocks noChangeArrowheads="1"/>
            </p:cNvSpPr>
            <p:nvPr/>
          </p:nvSpPr>
          <p:spPr bwMode="auto">
            <a:xfrm>
              <a:off x="709613" y="5056188"/>
              <a:ext cx="8763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tham kha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 name="Rectangle 942"/>
            <p:cNvSpPr>
              <a:spLocks noChangeArrowheads="1"/>
            </p:cNvSpPr>
            <p:nvPr/>
          </p:nvSpPr>
          <p:spPr bwMode="auto">
            <a:xfrm>
              <a:off x="1547813" y="5056188"/>
              <a:ext cx="968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û</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9" name="Rectangle 943"/>
            <p:cNvSpPr>
              <a:spLocks noChangeArrowheads="1"/>
            </p:cNvSpPr>
            <p:nvPr/>
          </p:nvSpPr>
          <p:spPr bwMode="auto">
            <a:xfrm>
              <a:off x="1550988" y="5056188"/>
              <a:ext cx="190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3366"/>
                  </a:solidFill>
                  <a:effectLst/>
                  <a:latin typeface="VNI-Times" pitchFamily="2" charset="0"/>
                  <a:cs typeface="Arial" pitchFamily="34" charset="0"/>
                </a:rPr>
                <a:t>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2380622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lstStyle/>
          <a:p>
            <a:r>
              <a:rPr lang="en-US" dirty="0"/>
              <a:t>Giải thuật </a:t>
            </a:r>
            <a:r>
              <a:rPr lang="en-US" b="1" dirty="0">
                <a:solidFill>
                  <a:srgbClr val="0000FF"/>
                </a:solidFill>
              </a:rPr>
              <a:t>FIFO</a:t>
            </a:r>
            <a:endParaRPr lang="en-US" b="1" dirty="0" smtClean="0">
              <a:solidFill>
                <a:srgbClr val="0000FF"/>
              </a:solidFill>
            </a:endParaRPr>
          </a:p>
          <a:p>
            <a:pPr lvl="1"/>
            <a:r>
              <a:rPr lang="en-US" dirty="0" smtClean="0"/>
              <a:t>Xem </a:t>
            </a:r>
            <a:r>
              <a:rPr lang="en-US" dirty="0"/>
              <a:t>các frame được cấp phát cho process như là circular buffer</a:t>
            </a:r>
          </a:p>
          <a:p>
            <a:pPr lvl="1"/>
            <a:r>
              <a:rPr lang="en-US" dirty="0"/>
              <a:t>Trang nhớ cũ nhất sẽ được thay thế: first-in, first-out</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928" y="4876800"/>
            <a:ext cx="788867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575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normAutofit fontScale="92500"/>
          </a:bodyPr>
          <a:lstStyle/>
          <a:p>
            <a:r>
              <a:rPr lang="en-US" dirty="0" smtClean="0"/>
              <a:t>Giải </a:t>
            </a:r>
            <a:r>
              <a:rPr lang="en-US" dirty="0"/>
              <a:t>thuật thay thế trang FIFO cải tiến (</a:t>
            </a:r>
            <a:r>
              <a:rPr lang="en-US" b="1" dirty="0">
                <a:solidFill>
                  <a:srgbClr val="0000FF"/>
                </a:solidFill>
              </a:rPr>
              <a:t>Second </a:t>
            </a:r>
            <a:r>
              <a:rPr lang="en-US" b="1" dirty="0" smtClean="0">
                <a:solidFill>
                  <a:srgbClr val="0000FF"/>
                </a:solidFill>
              </a:rPr>
              <a:t>Chance</a:t>
            </a:r>
            <a:r>
              <a:rPr lang="en-US" dirty="0" smtClean="0"/>
              <a:t>) còn gọi là giải thuật đồng </a:t>
            </a:r>
            <a:r>
              <a:rPr lang="en-US" dirty="0"/>
              <a:t>hồ </a:t>
            </a:r>
            <a:r>
              <a:rPr lang="en-US" dirty="0" smtClean="0"/>
              <a:t>(clock) vì </a:t>
            </a:r>
            <a:r>
              <a:rPr lang="en-US" dirty="0"/>
              <a:t>dùng bộ đệm quay vòng giống đồng hồ</a:t>
            </a:r>
            <a:r>
              <a:rPr lang="en-US" dirty="0" smtClean="0"/>
              <a:t>. Tương tự FIFO</a:t>
            </a:r>
            <a:endParaRPr lang="en-US" dirty="0"/>
          </a:p>
          <a:p>
            <a:pPr marL="925830" lvl="1" indent="-514350">
              <a:buFont typeface="+mj-lt"/>
              <a:buAutoNum type="arabicPeriod"/>
            </a:pPr>
            <a:r>
              <a:rPr lang="en-US" dirty="0" smtClean="0"/>
              <a:t>Khi </a:t>
            </a:r>
            <a:r>
              <a:rPr lang="en-US" dirty="0"/>
              <a:t>một trang được thay thế, con trỏ sẽ chỉ đến frame kế tiếp trong bộ đệm quay vòng</a:t>
            </a:r>
          </a:p>
          <a:p>
            <a:pPr marL="925830" lvl="1" indent="-514350">
              <a:buFont typeface="+mj-lt"/>
              <a:buAutoNum type="arabicPeriod"/>
            </a:pPr>
            <a:r>
              <a:rPr lang="en-US" dirty="0"/>
              <a:t>Mỗi frame có một use-bit. Bit này được thiết lập trị 1 khi  </a:t>
            </a:r>
          </a:p>
          <a:p>
            <a:pPr lvl="2"/>
            <a:r>
              <a:rPr lang="en-US" dirty="0"/>
              <a:t>Trang nhớ được nạp lần đầu vào frame</a:t>
            </a:r>
          </a:p>
          <a:p>
            <a:pPr lvl="2"/>
            <a:r>
              <a:rPr lang="en-US" dirty="0"/>
              <a:t>Có tham chiếu tới địa chỉ thuộc trang chứa trong frame </a:t>
            </a:r>
          </a:p>
          <a:p>
            <a:pPr marL="925830" lvl="1" indent="-514350">
              <a:buFont typeface="+mj-lt"/>
              <a:buAutoNum type="arabicPeriod"/>
            </a:pPr>
            <a:r>
              <a:rPr lang="en-US" dirty="0" smtClean="0"/>
              <a:t>Trang được chọn xét thay thế theo kiểu FIFO</a:t>
            </a:r>
          </a:p>
          <a:p>
            <a:pPr lvl="2"/>
            <a:r>
              <a:rPr lang="en-US" dirty="0" smtClean="0"/>
              <a:t>Khi cần thay thế một trang nhớ, trang nhớ nằm trên frame đầu tiên có use bit bằng 0 sẽ được thay thế.</a:t>
            </a:r>
          </a:p>
          <a:p>
            <a:pPr lvl="2"/>
            <a:r>
              <a:rPr lang="en-US" dirty="0" smtClean="0"/>
              <a:t>Trong suốt quá trình tìm trang nhớ thay thế, giải thuật clock sẽ reset về giá trị 0 các use-bit của frame trên đường đi qua.</a:t>
            </a:r>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2406256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lstStyle/>
          <a:p>
            <a:r>
              <a:rPr lang="en-US" dirty="0" smtClean="0"/>
              <a:t>VD: tham chiếu trang 727</a:t>
            </a:r>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637766025"/>
              </p:ext>
            </p:extLst>
          </p:nvPr>
        </p:nvGraphicFramePr>
        <p:xfrm>
          <a:off x="380999" y="2209800"/>
          <a:ext cx="8001499" cy="4419600"/>
        </p:xfrm>
        <a:graphic>
          <a:graphicData uri="http://schemas.openxmlformats.org/presentationml/2006/ole">
            <mc:AlternateContent xmlns:mc="http://schemas.openxmlformats.org/markup-compatibility/2006">
              <mc:Choice xmlns:v="urn:schemas-microsoft-com:vml" Requires="v">
                <p:oleObj spid="_x0000_s2062" name="Artwork" r:id="rId3" imgW="7276190" imgH="4019048" progId="Adobe.Illustrator.7">
                  <p:embed/>
                </p:oleObj>
              </mc:Choice>
              <mc:Fallback>
                <p:oleObj name="Artwork" r:id="rId3" imgW="7276190" imgH="4019048" progId="Adobe.Illustrator.7">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2209800"/>
                        <a:ext cx="8001499" cy="4419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39028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411480" lvl="1" indent="0">
              <a:buNone/>
            </a:pPr>
            <a:r>
              <a:rPr lang="en-US" b="1" dirty="0" smtClean="0"/>
              <a:t>3.11. Bộ nhớ ảo</a:t>
            </a:r>
          </a:p>
          <a:p>
            <a:pPr marL="777240" lvl="2" indent="0">
              <a:buNone/>
            </a:pPr>
            <a:r>
              <a:rPr lang="en-US" sz="2600" b="1" dirty="0" smtClean="0"/>
              <a:t>3.11.1. Khái niệm về bộ nhớ ảo</a:t>
            </a:r>
          </a:p>
          <a:p>
            <a:pPr marL="777240" lvl="2" indent="0">
              <a:buNone/>
            </a:pPr>
            <a:r>
              <a:rPr lang="en-US" sz="2600" b="1" dirty="0" smtClean="0"/>
              <a:t>3.11.2. Các thuật toán thay thế trang</a:t>
            </a:r>
          </a:p>
          <a:p>
            <a:pPr marL="777240" lvl="2" indent="0">
              <a:buNone/>
            </a:pPr>
            <a:r>
              <a:rPr lang="en-US" sz="2600" b="1" dirty="0" smtClean="0"/>
              <a:t>3.11.3. Thrashing và nguyên lý cục bộ</a:t>
            </a:r>
          </a:p>
        </p:txBody>
      </p:sp>
      <p:sp>
        <p:nvSpPr>
          <p:cNvPr id="4" name="Date Placeholder 3"/>
          <p:cNvSpPr>
            <a:spLocks noGrp="1"/>
          </p:cNvSpPr>
          <p:nvPr>
            <p:ph type="dt" sz="half" idx="10"/>
          </p:nvPr>
        </p:nvSpPr>
        <p:spPr/>
        <p:txBody>
          <a:bodyPr/>
          <a:lstStyle/>
          <a:p>
            <a:fld id="{825DEB80-2E67-47AA-8CC8-2817B6C17B3D}" type="datetime1">
              <a:rPr lang="en-US" smtClean="0"/>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738071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lstStyle/>
          <a:p>
            <a:r>
              <a:rPr lang="en-US" dirty="0"/>
              <a:t>Dấu *: use bit tương ứng được thiết lập trị 1</a:t>
            </a:r>
          </a:p>
          <a:p>
            <a:r>
              <a:rPr lang="en-US" dirty="0"/>
              <a:t>Giải thuật Clock bảo vệ các trang thường được tham chiếu bằng cách thiết lập use bit bằng 1 với mỗi lần tham chiếu</a:t>
            </a:r>
          </a:p>
          <a:p>
            <a:r>
              <a:rPr lang="en-US" dirty="0"/>
              <a:t>Một số kết quả thực nghiệm cho thấy clock có hiệu suất gần với LRU</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417562"/>
            <a:ext cx="8305800" cy="193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002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lstStyle/>
          <a:p>
            <a:r>
              <a:rPr lang="en-US" b="1" dirty="0">
                <a:latin typeface=".VnTime" panose="020B7200000000000000" pitchFamily="34" charset="0"/>
              </a:rPr>
              <a:t>Giải thuật thay thế trang ít được sử dụng gần đây (NRU - Not Recently Used</a:t>
            </a:r>
            <a:r>
              <a:rPr lang="en-US" b="1" dirty="0" smtClean="0">
                <a:latin typeface=".VnTime" panose="020B7200000000000000" pitchFamily="34" charset="0"/>
              </a:rPr>
              <a:t>) </a:t>
            </a:r>
            <a:r>
              <a:rPr lang="en-US" dirty="0" smtClean="0">
                <a:latin typeface=".VnTime" panose="020B7200000000000000" pitchFamily="34" charset="0"/>
              </a:rPr>
              <a:t>Là giải thuật xấp xỉ LRU </a:t>
            </a:r>
          </a:p>
          <a:p>
            <a:r>
              <a:rPr lang="en-US" dirty="0" smtClean="0">
                <a:latin typeface=".VnTime" panose="020B7200000000000000" pitchFamily="34" charset="0"/>
              </a:rPr>
              <a:t>Chọn </a:t>
            </a:r>
            <a:r>
              <a:rPr lang="en-US" dirty="0">
                <a:latin typeface=".VnTime" panose="020B7200000000000000" pitchFamily="34" charset="0"/>
              </a:rPr>
              <a:t>trang thay thế là trang có tần suất được tham khảo là nhỏ nhất trong 1 khoảng thời gian nhất định</a:t>
            </a:r>
          </a:p>
          <a:p>
            <a:r>
              <a:rPr lang="en-US" dirty="0">
                <a:latin typeface=".VnTime" panose="020B7200000000000000" pitchFamily="34" charset="0"/>
              </a:rPr>
              <a:t>Tại t=11, nếu trong bộ nhớ còn 3 trang 2, 3, 4 ta sẽ chọn trang 4 để thay thế </a:t>
            </a:r>
          </a:p>
          <a:p>
            <a:endParaRPr lang="en-US" dirty="0">
              <a:latin typeface=".VnTime" panose="020B7200000000000000" pitchFamily="34" charset="0"/>
            </a:endParaRPr>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419600"/>
            <a:ext cx="6538221"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0944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3.11.2 </a:t>
            </a:r>
            <a:r>
              <a:rPr lang="en-US" dirty="0"/>
              <a:t>Các thuật toán thay thế trang</a:t>
            </a:r>
          </a:p>
        </p:txBody>
      </p:sp>
      <p:sp>
        <p:nvSpPr>
          <p:cNvPr id="3" name="Content Placeholder 2"/>
          <p:cNvSpPr>
            <a:spLocks noGrp="1"/>
          </p:cNvSpPr>
          <p:nvPr>
            <p:ph idx="1"/>
          </p:nvPr>
        </p:nvSpPr>
        <p:spPr/>
        <p:txBody>
          <a:bodyPr>
            <a:normAutofit fontScale="92500" lnSpcReduction="20000"/>
          </a:bodyPr>
          <a:lstStyle/>
          <a:p>
            <a:r>
              <a:rPr lang="en-US" b="1" dirty="0"/>
              <a:t>Giải thuật thay thế trang ít được sử dụng gần đây (NRU - Not Recently Used)</a:t>
            </a:r>
          </a:p>
          <a:p>
            <a:pPr lvl="1"/>
            <a:r>
              <a:rPr lang="en-US" dirty="0"/>
              <a:t>Mỗi mục trong page table có thêm 2 bit là M (modified) và R (referenced: read, write)</a:t>
            </a:r>
          </a:p>
          <a:p>
            <a:pPr lvl="1"/>
            <a:r>
              <a:rPr lang="en-US" dirty="0"/>
              <a:t>Khởi đầu: R = M = 0</a:t>
            </a:r>
          </a:p>
          <a:p>
            <a:pPr lvl="1"/>
            <a:r>
              <a:rPr lang="en-US" dirty="0"/>
              <a:t>Khi trang nhớ được tham chiếu thì thiết lập R = 1</a:t>
            </a:r>
          </a:p>
          <a:p>
            <a:pPr lvl="1"/>
            <a:r>
              <a:rPr lang="en-US" dirty="0"/>
              <a:t>Khi có thay đổi nội dung trang nhớ thì thiết lập M = 1</a:t>
            </a:r>
          </a:p>
          <a:p>
            <a:pPr lvl="1"/>
            <a:r>
              <a:rPr lang="en-US" dirty="0"/>
              <a:t>Khi có page fault xảy ra, hệ điều hành xem xét tất cả trang nhớ và chia thành 4 loại dựa trên giá trị của R và M</a:t>
            </a:r>
          </a:p>
          <a:p>
            <a:pPr lvl="1"/>
            <a:r>
              <a:rPr lang="en-US" dirty="0"/>
              <a:t>Loại 1: không tham chiếu (R=0), không cập nhật (M=0)</a:t>
            </a:r>
          </a:p>
          <a:p>
            <a:pPr lvl="1"/>
            <a:r>
              <a:rPr lang="en-US" dirty="0"/>
              <a:t>Loại 2: không tham chiếu (R=0), có cập nhật (M=1)</a:t>
            </a:r>
          </a:p>
          <a:p>
            <a:pPr lvl="1"/>
            <a:r>
              <a:rPr lang="en-US" dirty="0"/>
              <a:t>Loại 3: có tham chiếu (R=1), không cập nhật (M=0)</a:t>
            </a:r>
          </a:p>
          <a:p>
            <a:pPr lvl="1"/>
            <a:r>
              <a:rPr lang="en-US" dirty="0"/>
              <a:t>Loại 4: có tham chiếu (R=1), có cập nhật (M=1)</a:t>
            </a:r>
          </a:p>
          <a:p>
            <a:pPr lvl="1"/>
            <a:r>
              <a:rPr lang="en-US" dirty="0"/>
              <a:t>NRU sẽ thay trang nhớ đầu tiên ở loại nhỏ hơn trước.</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2366472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411480" lvl="1" indent="0">
              <a:buNone/>
            </a:pPr>
            <a:r>
              <a:rPr lang="en-US" b="1" dirty="0" smtClean="0"/>
              <a:t>3.11. Bộ nhớ ảo</a:t>
            </a:r>
          </a:p>
          <a:p>
            <a:pPr marL="777240" lvl="2" indent="0">
              <a:buNone/>
            </a:pPr>
            <a:r>
              <a:rPr lang="en-US" sz="2600" b="1" dirty="0" smtClean="0">
                <a:solidFill>
                  <a:schemeClr val="bg1">
                    <a:lumMod val="65000"/>
                  </a:schemeClr>
                </a:solidFill>
              </a:rPr>
              <a:t>3.11.1. Khái niệm về bộ nhớ ảo</a:t>
            </a:r>
          </a:p>
          <a:p>
            <a:pPr marL="777240" lvl="2" indent="0">
              <a:buNone/>
            </a:pPr>
            <a:r>
              <a:rPr lang="en-US" sz="2600" b="1" dirty="0" smtClean="0">
                <a:solidFill>
                  <a:schemeClr val="bg1">
                    <a:lumMod val="65000"/>
                  </a:schemeClr>
                </a:solidFill>
              </a:rPr>
              <a:t>3.11.2. Các thuật toán thay thế trang</a:t>
            </a:r>
          </a:p>
          <a:p>
            <a:pPr marL="777240" lvl="2" indent="0">
              <a:buNone/>
            </a:pPr>
            <a:r>
              <a:rPr lang="en-US" sz="2600" b="1" dirty="0" smtClean="0"/>
              <a:t>3.11.3. Thrashing và nguyên lý cục bộ</a:t>
            </a:r>
          </a:p>
        </p:txBody>
      </p:sp>
      <p:sp>
        <p:nvSpPr>
          <p:cNvPr id="4" name="Date Placeholder 3"/>
          <p:cNvSpPr>
            <a:spLocks noGrp="1"/>
          </p:cNvSpPr>
          <p:nvPr>
            <p:ph type="dt" sz="half" idx="10"/>
          </p:nvPr>
        </p:nvSpPr>
        <p:spPr/>
        <p:txBody>
          <a:bodyPr/>
          <a:lstStyle/>
          <a:p>
            <a:fld id="{825DEB80-2E67-47AA-8CC8-2817B6C17B3D}" type="datetime1">
              <a:rPr lang="en-US" smtClean="0"/>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8507561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3.11.3. Thrashing và nguyên lý cục bộ</a:t>
            </a:r>
          </a:p>
        </p:txBody>
      </p:sp>
      <p:sp>
        <p:nvSpPr>
          <p:cNvPr id="3" name="Content Placeholder 2"/>
          <p:cNvSpPr>
            <a:spLocks noGrp="1"/>
          </p:cNvSpPr>
          <p:nvPr>
            <p:ph idx="1"/>
          </p:nvPr>
        </p:nvSpPr>
        <p:spPr/>
        <p:txBody>
          <a:bodyPr/>
          <a:lstStyle/>
          <a:p>
            <a:r>
              <a:rPr lang="en-US" b="1" dirty="0"/>
              <a:t>VM</a:t>
            </a:r>
            <a:r>
              <a:rPr lang="en-US" dirty="0"/>
              <a:t> </a:t>
            </a:r>
            <a:r>
              <a:rPr lang="en-US" dirty="0" err="1"/>
              <a:t>họat</a:t>
            </a:r>
            <a:r>
              <a:rPr lang="en-US" dirty="0"/>
              <a:t> động trên nguyên lý cục bộ (</a:t>
            </a:r>
            <a:r>
              <a:rPr lang="en-US" b="1" i="1" dirty="0"/>
              <a:t>locality principle</a:t>
            </a:r>
            <a:r>
              <a:rPr lang="en-US" dirty="0"/>
              <a:t>):</a:t>
            </a:r>
          </a:p>
          <a:p>
            <a:pPr lvl="1"/>
            <a:r>
              <a:rPr lang="en-US" dirty="0"/>
              <a:t>Cục bộ về thời gian (</a:t>
            </a:r>
            <a:r>
              <a:rPr lang="en-US" b="1" i="1" dirty="0"/>
              <a:t>temporal locality</a:t>
            </a:r>
            <a:r>
              <a:rPr lang="en-US" dirty="0"/>
              <a:t>): Các sự việc xảy ra ở thời điểm t rất có thể là đã hoặc sẽ xảy ra ở các thời điểm lân cận ( t – </a:t>
            </a:r>
            <a:r>
              <a:rPr lang="en-US" dirty="0" err="1"/>
              <a:t>dt</a:t>
            </a:r>
            <a:r>
              <a:rPr lang="en-US" dirty="0"/>
              <a:t>, t + </a:t>
            </a:r>
            <a:r>
              <a:rPr lang="en-US" dirty="0" err="1"/>
              <a:t>dt</a:t>
            </a:r>
            <a:r>
              <a:rPr lang="en-US" dirty="0"/>
              <a:t> ).</a:t>
            </a:r>
          </a:p>
          <a:p>
            <a:pPr lvl="1"/>
            <a:r>
              <a:rPr lang="en-US" dirty="0"/>
              <a:t>Cục bộ về không gian (</a:t>
            </a:r>
            <a:r>
              <a:rPr lang="en-US" b="1" i="1" dirty="0"/>
              <a:t>spatial locality</a:t>
            </a:r>
            <a:r>
              <a:rPr lang="en-US" dirty="0"/>
              <a:t>): Biến cố xảy ra ở một vùng nhớ rất có thể là đã hoặc sẽ xảy ra ở các vùng lân cận</a:t>
            </a:r>
          </a:p>
          <a:p>
            <a:pPr lvl="1"/>
            <a:endParaRPr lang="en-US" b="1" dirty="0"/>
          </a:p>
          <a:p>
            <a:pPr lvl="1"/>
            <a:r>
              <a:rPr lang="en-US" b="1" dirty="0"/>
              <a:t>Ý nghĩa: </a:t>
            </a:r>
            <a:r>
              <a:rPr lang="en-US" dirty="0"/>
              <a:t>Nguyên lý cục bộ là cơ sở trong các giải thuật thay thế trang</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363484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3.11.3. Thrashing và nguyên lý cục bộ</a:t>
            </a:r>
          </a:p>
        </p:txBody>
      </p:sp>
      <p:sp>
        <p:nvSpPr>
          <p:cNvPr id="3" name="Content Placeholder 2"/>
          <p:cNvSpPr>
            <a:spLocks noGrp="1"/>
          </p:cNvSpPr>
          <p:nvPr>
            <p:ph idx="1"/>
          </p:nvPr>
        </p:nvSpPr>
        <p:spPr/>
        <p:txBody>
          <a:bodyPr/>
          <a:lstStyle/>
          <a:p>
            <a:r>
              <a:rPr lang="en-US" dirty="0"/>
              <a:t>Hiện tượng </a:t>
            </a:r>
            <a:r>
              <a:rPr lang="en-US" b="1" dirty="0" smtClean="0"/>
              <a:t>thrashing</a:t>
            </a:r>
            <a:r>
              <a:rPr lang="en-US" dirty="0" smtClean="0"/>
              <a:t>: các trang nhớ của 1 tiến trình bị vào ra liên tục. Làm giảm hiệu suất hoạt động của CPU.</a:t>
            </a:r>
          </a:p>
          <a:p>
            <a:pPr lvl="1"/>
            <a:r>
              <a:rPr lang="en-US" dirty="0" smtClean="0">
                <a:solidFill>
                  <a:srgbClr val="993300"/>
                </a:solidFill>
              </a:rPr>
              <a:t>VD</a:t>
            </a:r>
            <a:r>
              <a:rPr lang="en-US" dirty="0" smtClean="0"/>
              <a:t>: một vòng lặp N lần, mỗi lần tham chiếu đến địa chỉ nằm trong 4 </a:t>
            </a:r>
            <a:r>
              <a:rPr lang="en-US" dirty="0"/>
              <a:t>trang </a:t>
            </a:r>
            <a:r>
              <a:rPr lang="en-US" dirty="0" smtClean="0"/>
              <a:t>nhớ,  </a:t>
            </a:r>
            <a:r>
              <a:rPr lang="en-US" dirty="0"/>
              <a:t>trong khi </a:t>
            </a:r>
            <a:r>
              <a:rPr lang="en-US" dirty="0" smtClean="0"/>
              <a:t>process chỉ được cấp </a:t>
            </a:r>
            <a:r>
              <a:rPr lang="en-US" dirty="0"/>
              <a:t>3 frame</a:t>
            </a:r>
            <a:r>
              <a:rPr lang="en-US" dirty="0" smtClean="0"/>
              <a:t>. Chuỗi tham chiếu </a:t>
            </a:r>
            <a:r>
              <a:rPr lang="en-US" dirty="0"/>
              <a:t>trang: 012301230123</a:t>
            </a:r>
          </a:p>
          <a:p>
            <a:r>
              <a:rPr lang="en-US" dirty="0" smtClean="0"/>
              <a:t>Để tránh thrashing, OS phải cấp đủ frame cho process. Bao nhiêu frame là đủ?</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47617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3.11.3. Thrashing và nguyên lý cục bộ</a:t>
            </a:r>
          </a:p>
        </p:txBody>
      </p:sp>
      <p:sp>
        <p:nvSpPr>
          <p:cNvPr id="3" name="Content Placeholder 2"/>
          <p:cNvSpPr>
            <a:spLocks noGrp="1"/>
          </p:cNvSpPr>
          <p:nvPr>
            <p:ph idx="1"/>
          </p:nvPr>
        </p:nvSpPr>
        <p:spPr/>
        <p:txBody>
          <a:bodyPr>
            <a:normAutofit lnSpcReduction="10000"/>
          </a:bodyPr>
          <a:lstStyle/>
          <a:p>
            <a:r>
              <a:rPr lang="en-US" b="1" dirty="0">
                <a:solidFill>
                  <a:srgbClr val="0070C0"/>
                </a:solidFill>
              </a:rPr>
              <a:t>Frame-allocation </a:t>
            </a:r>
            <a:r>
              <a:rPr lang="en-US" b="1" dirty="0" smtClean="0">
                <a:solidFill>
                  <a:srgbClr val="0070C0"/>
                </a:solidFill>
              </a:rPr>
              <a:t>algorithm:</a:t>
            </a:r>
          </a:p>
          <a:p>
            <a:r>
              <a:rPr lang="en-US" dirty="0" smtClean="0"/>
              <a:t>Cấp bao nhiêu:</a:t>
            </a:r>
          </a:p>
          <a:p>
            <a:pPr lvl="1"/>
            <a:r>
              <a:rPr lang="en-US" dirty="0" smtClean="0"/>
              <a:t>Cấp ít: nhiều page fault</a:t>
            </a:r>
          </a:p>
          <a:p>
            <a:pPr lvl="1"/>
            <a:r>
              <a:rPr lang="en-US" dirty="0" smtClean="0"/>
              <a:t>Cấp nhiều: giảm mức độ đa nhiệm (multiprogramming)</a:t>
            </a:r>
          </a:p>
          <a:p>
            <a:r>
              <a:rPr lang="en-US" dirty="0" smtClean="0"/>
              <a:t>Cấp phát tĩnh (fixed allocation): số frame cấp cho mỗi tiến trình không đổi:</a:t>
            </a:r>
          </a:p>
          <a:p>
            <a:pPr lvl="1"/>
            <a:r>
              <a:rPr lang="en-US" dirty="0" smtClean="0"/>
              <a:t>Cấp bằng nhau</a:t>
            </a:r>
          </a:p>
          <a:p>
            <a:pPr lvl="1"/>
            <a:r>
              <a:rPr lang="en-US" dirty="0" smtClean="0"/>
              <a:t>Cấp theo tỉ lệ;</a:t>
            </a:r>
          </a:p>
          <a:p>
            <a:r>
              <a:rPr lang="en-US" dirty="0" smtClean="0"/>
              <a:t>Cấp phát động: Thay đổi khi tiến trình chạy, OS phải mất thêm chi phí tính toán, VD:</a:t>
            </a:r>
          </a:p>
          <a:p>
            <a:pPr lvl="1"/>
            <a:r>
              <a:rPr lang="en-US" dirty="0" smtClean="0"/>
              <a:t>Tỉ lệ page fault cao, tăng số frame, ngược lại giảm.</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285239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3.11.3. Thrashing và nguyên lý cục bộ</a:t>
            </a:r>
          </a:p>
        </p:txBody>
      </p:sp>
      <p:sp>
        <p:nvSpPr>
          <p:cNvPr id="3" name="Content Placeholder 2"/>
          <p:cNvSpPr>
            <a:spLocks noGrp="1"/>
          </p:cNvSpPr>
          <p:nvPr>
            <p:ph idx="1"/>
          </p:nvPr>
        </p:nvSpPr>
        <p:spPr/>
        <p:txBody>
          <a:bodyPr>
            <a:normAutofit lnSpcReduction="10000"/>
          </a:bodyPr>
          <a:lstStyle/>
          <a:p>
            <a:r>
              <a:rPr lang="en-US" dirty="0" smtClean="0">
                <a:solidFill>
                  <a:srgbClr val="0000FF"/>
                </a:solidFill>
              </a:rPr>
              <a:t>Working set model: </a:t>
            </a:r>
            <a:r>
              <a:rPr lang="en-US" dirty="0" smtClean="0"/>
              <a:t>dựa trên nguyên lý cục bộ.</a:t>
            </a:r>
          </a:p>
          <a:p>
            <a:r>
              <a:rPr lang="en-US" dirty="0" smtClean="0"/>
              <a:t>∆: working set window: số lượng các tham chiếu trang nhớ gần nhất cần được tham khảo</a:t>
            </a:r>
          </a:p>
          <a:p>
            <a:r>
              <a:rPr lang="en-US" dirty="0" smtClean="0"/>
              <a:t>Working set </a:t>
            </a:r>
            <a:r>
              <a:rPr lang="en-US" dirty="0" err="1">
                <a:solidFill>
                  <a:srgbClr val="0000FF"/>
                </a:solidFill>
              </a:rPr>
              <a:t>WS</a:t>
            </a:r>
            <a:r>
              <a:rPr lang="en-US" baseline="-25000" dirty="0" err="1">
                <a:solidFill>
                  <a:srgbClr val="0000FF"/>
                </a:solidFill>
              </a:rPr>
              <a:t>i</a:t>
            </a:r>
            <a:r>
              <a:rPr lang="en-US" dirty="0"/>
              <a:t> </a:t>
            </a:r>
            <a:r>
              <a:rPr lang="en-US" dirty="0" smtClean="0"/>
              <a:t>(tập làm việc của tiến trình P</a:t>
            </a:r>
            <a:r>
              <a:rPr lang="en-US" baseline="-25000" dirty="0" smtClean="0"/>
              <a:t>i</a:t>
            </a:r>
            <a:r>
              <a:rPr lang="en-US" dirty="0" smtClean="0"/>
              <a:t>): </a:t>
            </a:r>
            <a:r>
              <a:rPr lang="en-US" dirty="0"/>
              <a:t>là tập các số trang trong working set window (tại 1 thời điểm t nào đó)</a:t>
            </a:r>
          </a:p>
          <a:p>
            <a:endParaRPr lang="en-US" dirty="0" smtClean="0"/>
          </a:p>
          <a:p>
            <a:endParaRPr lang="en-US" dirty="0"/>
          </a:p>
          <a:p>
            <a:endParaRPr lang="en-US" dirty="0" smtClean="0"/>
          </a:p>
          <a:p>
            <a:r>
              <a:rPr lang="en-US" dirty="0" smtClean="0"/>
              <a:t>Nhận xét:</a:t>
            </a:r>
          </a:p>
          <a:p>
            <a:pPr lvl="1"/>
            <a:r>
              <a:rPr lang="en-US" dirty="0" smtClean="0"/>
              <a:t>∆ nhỏ, không bao phủ lân cận, ngược lại bao trùm lên nhiều lân cận</a:t>
            </a:r>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15" name="Text Box 5"/>
          <p:cNvSpPr txBox="1">
            <a:spLocks noChangeArrowheads="1"/>
          </p:cNvSpPr>
          <p:nvPr/>
        </p:nvSpPr>
        <p:spPr bwMode="auto">
          <a:xfrm>
            <a:off x="3945803" y="4143301"/>
            <a:ext cx="3258401" cy="46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002060"/>
                </a:solidFill>
              </a:rPr>
              <a:t>2 4 5 6 9 1 3 2 6 3 9 2 1 4</a:t>
            </a:r>
            <a:endParaRPr lang="en-US" sz="2400" noProof="1">
              <a:solidFill>
                <a:srgbClr val="002060"/>
              </a:solidFill>
            </a:endParaRPr>
          </a:p>
        </p:txBody>
      </p:sp>
      <p:grpSp>
        <p:nvGrpSpPr>
          <p:cNvPr id="25" name="Group 24"/>
          <p:cNvGrpSpPr/>
          <p:nvPr/>
        </p:nvGrpSpPr>
        <p:grpSpPr>
          <a:xfrm>
            <a:off x="4459326" y="4175244"/>
            <a:ext cx="1878652" cy="1158756"/>
            <a:chOff x="4619664" y="4331838"/>
            <a:chExt cx="1878652" cy="1158756"/>
          </a:xfrm>
        </p:grpSpPr>
        <p:sp>
          <p:nvSpPr>
            <p:cNvPr id="16" name="Line 6"/>
            <p:cNvSpPr>
              <a:spLocks noChangeShapeType="1"/>
            </p:cNvSpPr>
            <p:nvPr/>
          </p:nvSpPr>
          <p:spPr bwMode="auto">
            <a:xfrm flipV="1">
              <a:off x="5480483" y="4679657"/>
              <a:ext cx="5407" cy="41881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2060"/>
                </a:solidFill>
              </a:endParaRPr>
            </a:p>
          </p:txBody>
        </p:sp>
        <p:sp>
          <p:nvSpPr>
            <p:cNvPr id="17" name="Text Box 7"/>
            <p:cNvSpPr txBox="1">
              <a:spLocks noChangeArrowheads="1"/>
            </p:cNvSpPr>
            <p:nvPr/>
          </p:nvSpPr>
          <p:spPr bwMode="auto">
            <a:xfrm>
              <a:off x="4665351" y="5029200"/>
              <a:ext cx="1832965" cy="46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err="1">
                  <a:solidFill>
                    <a:srgbClr val="002060"/>
                  </a:solidFill>
                  <a:latin typeface="VNI-Helve" pitchFamily="2" charset="0"/>
                </a:rPr>
                <a:t>thôøi</a:t>
              </a:r>
              <a:r>
                <a:rPr lang="en-US" sz="2400" dirty="0">
                  <a:solidFill>
                    <a:srgbClr val="002060"/>
                  </a:solidFill>
                  <a:latin typeface="VNI-Helve" pitchFamily="2" charset="0"/>
                </a:rPr>
                <a:t> </a:t>
              </a:r>
              <a:r>
                <a:rPr lang="en-US" sz="2400" dirty="0" err="1">
                  <a:solidFill>
                    <a:srgbClr val="002060"/>
                  </a:solidFill>
                  <a:latin typeface="VNI-Helve" pitchFamily="2" charset="0"/>
                </a:rPr>
                <a:t>ñieåm</a:t>
              </a:r>
              <a:r>
                <a:rPr lang="en-US" sz="2400" dirty="0">
                  <a:solidFill>
                    <a:srgbClr val="002060"/>
                  </a:solidFill>
                  <a:latin typeface="VNI-Helve" pitchFamily="2" charset="0"/>
                </a:rPr>
                <a:t> t</a:t>
              </a:r>
              <a:r>
                <a:rPr lang="en-US" sz="2400" baseline="-25000" dirty="0">
                  <a:solidFill>
                    <a:srgbClr val="002060"/>
                  </a:solidFill>
                  <a:latin typeface="VNI-Helve" pitchFamily="2" charset="0"/>
                </a:rPr>
                <a:t>1</a:t>
              </a:r>
              <a:endParaRPr lang="en-US" sz="2400" baseline="-25000" noProof="1">
                <a:solidFill>
                  <a:srgbClr val="002060"/>
                </a:solidFill>
                <a:latin typeface="VNI-Helve" pitchFamily="2" charset="0"/>
              </a:endParaRPr>
            </a:p>
          </p:txBody>
        </p:sp>
        <p:sp>
          <p:nvSpPr>
            <p:cNvPr id="18" name="Rectangle 8"/>
            <p:cNvSpPr>
              <a:spLocks noChangeArrowheads="1"/>
            </p:cNvSpPr>
            <p:nvPr/>
          </p:nvSpPr>
          <p:spPr bwMode="auto">
            <a:xfrm>
              <a:off x="4619664" y="4331838"/>
              <a:ext cx="869881" cy="344271"/>
            </a:xfrm>
            <a:prstGeom prst="rect">
              <a:avLst/>
            </a:prstGeom>
            <a:noFill/>
            <a:ln w="1905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2060"/>
                </a:solidFill>
              </a:endParaRPr>
            </a:p>
          </p:txBody>
        </p:sp>
      </p:grpSp>
      <p:sp>
        <p:nvSpPr>
          <p:cNvPr id="19" name="Text Box 9"/>
          <p:cNvSpPr txBox="1">
            <a:spLocks noChangeArrowheads="1"/>
          </p:cNvSpPr>
          <p:nvPr/>
        </p:nvSpPr>
        <p:spPr bwMode="auto">
          <a:xfrm>
            <a:off x="4483083" y="3577206"/>
            <a:ext cx="818712" cy="46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002060"/>
                </a:solidFill>
                <a:latin typeface="Symbol" pitchFamily="18" charset="2"/>
              </a:rPr>
              <a:t>D</a:t>
            </a:r>
            <a:r>
              <a:rPr lang="en-US" sz="2400" dirty="0">
                <a:solidFill>
                  <a:srgbClr val="002060"/>
                </a:solidFill>
              </a:rPr>
              <a:t> = 4</a:t>
            </a:r>
            <a:endParaRPr lang="en-US" sz="2400" noProof="1">
              <a:solidFill>
                <a:srgbClr val="002060"/>
              </a:solidFill>
            </a:endParaRPr>
          </a:p>
        </p:txBody>
      </p:sp>
      <p:sp>
        <p:nvSpPr>
          <p:cNvPr id="20" name="Text Box 10"/>
          <p:cNvSpPr txBox="1">
            <a:spLocks noChangeArrowheads="1"/>
          </p:cNvSpPr>
          <p:nvPr/>
        </p:nvSpPr>
        <p:spPr bwMode="auto">
          <a:xfrm>
            <a:off x="1219200" y="3981813"/>
            <a:ext cx="2551165" cy="83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err="1">
                <a:solidFill>
                  <a:srgbClr val="002060"/>
                </a:solidFill>
              </a:rPr>
              <a:t>c</a:t>
            </a:r>
            <a:r>
              <a:rPr lang="en-US" sz="2400" dirty="0" err="1">
                <a:solidFill>
                  <a:srgbClr val="002060"/>
                </a:solidFill>
                <a:latin typeface="VNI-Helve" pitchFamily="2" charset="0"/>
              </a:rPr>
              <a:t>huoãi</a:t>
            </a:r>
            <a:r>
              <a:rPr lang="en-US" sz="2400" dirty="0">
                <a:solidFill>
                  <a:srgbClr val="002060"/>
                </a:solidFill>
                <a:latin typeface="VNI-Helve" pitchFamily="2" charset="0"/>
              </a:rPr>
              <a:t> tham </a:t>
            </a:r>
            <a:r>
              <a:rPr lang="en-US" sz="2400" dirty="0" err="1">
                <a:solidFill>
                  <a:srgbClr val="002060"/>
                </a:solidFill>
                <a:latin typeface="VNI-Helve" pitchFamily="2" charset="0"/>
              </a:rPr>
              <a:t>khaûo</a:t>
            </a:r>
            <a:endParaRPr lang="en-US" sz="2400" dirty="0">
              <a:solidFill>
                <a:srgbClr val="002060"/>
              </a:solidFill>
              <a:latin typeface="VNI-Helve" pitchFamily="2" charset="0"/>
            </a:endParaRPr>
          </a:p>
          <a:p>
            <a:pPr algn="l"/>
            <a:r>
              <a:rPr lang="en-US" sz="2400" dirty="0">
                <a:solidFill>
                  <a:srgbClr val="002060"/>
                </a:solidFill>
                <a:latin typeface="VNI-Helve" pitchFamily="2" charset="0"/>
              </a:rPr>
              <a:t>trang </a:t>
            </a:r>
            <a:r>
              <a:rPr lang="en-US" sz="2400" dirty="0" err="1">
                <a:solidFill>
                  <a:srgbClr val="002060"/>
                </a:solidFill>
                <a:latin typeface="VNI-Helve" pitchFamily="2" charset="0"/>
              </a:rPr>
              <a:t>nhôù</a:t>
            </a:r>
            <a:endParaRPr lang="en-US" sz="2400" noProof="1">
              <a:solidFill>
                <a:srgbClr val="002060"/>
              </a:solidFill>
            </a:endParaRPr>
          </a:p>
        </p:txBody>
      </p:sp>
      <p:grpSp>
        <p:nvGrpSpPr>
          <p:cNvPr id="24" name="Group 23"/>
          <p:cNvGrpSpPr/>
          <p:nvPr/>
        </p:nvGrpSpPr>
        <p:grpSpPr>
          <a:xfrm>
            <a:off x="5352410" y="4186806"/>
            <a:ext cx="1878652" cy="1147194"/>
            <a:chOff x="5512748" y="4343400"/>
            <a:chExt cx="1878652" cy="1147194"/>
          </a:xfrm>
        </p:grpSpPr>
        <p:sp>
          <p:nvSpPr>
            <p:cNvPr id="21" name="Line 6"/>
            <p:cNvSpPr>
              <a:spLocks noChangeShapeType="1"/>
            </p:cNvSpPr>
            <p:nvPr/>
          </p:nvSpPr>
          <p:spPr bwMode="auto">
            <a:xfrm flipH="1" flipV="1">
              <a:off x="6378973" y="4691220"/>
              <a:ext cx="3655" cy="41418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2060"/>
                </a:solidFill>
              </a:endParaRPr>
            </a:p>
          </p:txBody>
        </p:sp>
        <p:sp>
          <p:nvSpPr>
            <p:cNvPr id="22" name="Text Box 7"/>
            <p:cNvSpPr txBox="1">
              <a:spLocks noChangeArrowheads="1"/>
            </p:cNvSpPr>
            <p:nvPr/>
          </p:nvSpPr>
          <p:spPr bwMode="auto">
            <a:xfrm>
              <a:off x="5558435" y="5029200"/>
              <a:ext cx="1832965" cy="46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err="1">
                  <a:solidFill>
                    <a:srgbClr val="002060"/>
                  </a:solidFill>
                  <a:latin typeface="VNI-Helve" pitchFamily="2" charset="0"/>
                </a:rPr>
                <a:t>thôøi</a:t>
              </a:r>
              <a:r>
                <a:rPr lang="en-US" sz="2400" dirty="0">
                  <a:solidFill>
                    <a:srgbClr val="002060"/>
                  </a:solidFill>
                  <a:latin typeface="VNI-Helve" pitchFamily="2" charset="0"/>
                </a:rPr>
                <a:t> </a:t>
              </a:r>
              <a:r>
                <a:rPr lang="en-US" sz="2400" dirty="0" err="1">
                  <a:solidFill>
                    <a:srgbClr val="002060"/>
                  </a:solidFill>
                  <a:latin typeface="VNI-Helve" pitchFamily="2" charset="0"/>
                </a:rPr>
                <a:t>ñieåm</a:t>
              </a:r>
              <a:r>
                <a:rPr lang="en-US" sz="2400" dirty="0">
                  <a:solidFill>
                    <a:srgbClr val="002060"/>
                  </a:solidFill>
                  <a:latin typeface="VNI-Helve" pitchFamily="2" charset="0"/>
                </a:rPr>
                <a:t> </a:t>
              </a:r>
              <a:r>
                <a:rPr lang="en-US" sz="2400" dirty="0" smtClean="0">
                  <a:solidFill>
                    <a:srgbClr val="002060"/>
                  </a:solidFill>
                  <a:latin typeface="VNI-Helve" pitchFamily="2" charset="0"/>
                </a:rPr>
                <a:t>t</a:t>
              </a:r>
              <a:r>
                <a:rPr lang="en-US" sz="2400" baseline="-25000" dirty="0" smtClean="0">
                  <a:solidFill>
                    <a:srgbClr val="002060"/>
                  </a:solidFill>
                  <a:latin typeface="VNI-Helve" pitchFamily="2" charset="0"/>
                </a:rPr>
                <a:t>2</a:t>
              </a:r>
              <a:endParaRPr lang="en-US" sz="2400" baseline="-25000" noProof="1">
                <a:solidFill>
                  <a:srgbClr val="002060"/>
                </a:solidFill>
                <a:latin typeface="VNI-Helve" pitchFamily="2" charset="0"/>
              </a:endParaRPr>
            </a:p>
          </p:txBody>
        </p:sp>
        <p:sp>
          <p:nvSpPr>
            <p:cNvPr id="23" name="Rectangle 8"/>
            <p:cNvSpPr>
              <a:spLocks noChangeArrowheads="1"/>
            </p:cNvSpPr>
            <p:nvPr/>
          </p:nvSpPr>
          <p:spPr bwMode="auto">
            <a:xfrm>
              <a:off x="5512748" y="4343400"/>
              <a:ext cx="869881" cy="344271"/>
            </a:xfrm>
            <a:prstGeom prst="rect">
              <a:avLst/>
            </a:prstGeom>
            <a:noFill/>
            <a:ln w="1905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002060"/>
                </a:solidFill>
              </a:endParaRPr>
            </a:p>
          </p:txBody>
        </p:sp>
      </p:grpSp>
    </p:spTree>
    <p:extLst>
      <p:ext uri="{BB962C8B-B14F-4D97-AF65-F5344CB8AC3E}">
        <p14:creationId xmlns:p14="http://schemas.microsoft.com/office/powerpoint/2010/main" val="174393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3.11.3. Thrashing và nguyên lý cục bộ</a:t>
            </a:r>
          </a:p>
        </p:txBody>
      </p:sp>
      <p:sp>
        <p:nvSpPr>
          <p:cNvPr id="3" name="Content Placeholder 2"/>
          <p:cNvSpPr>
            <a:spLocks noGrp="1"/>
          </p:cNvSpPr>
          <p:nvPr>
            <p:ph idx="1"/>
          </p:nvPr>
        </p:nvSpPr>
        <p:spPr/>
        <p:txBody>
          <a:bodyPr>
            <a:normAutofit fontScale="92500" lnSpcReduction="10000"/>
          </a:bodyPr>
          <a:lstStyle/>
          <a:p>
            <a:r>
              <a:rPr lang="en-US" dirty="0" smtClean="0"/>
              <a:t>VD: </a:t>
            </a:r>
            <a:r>
              <a:rPr lang="en-US" sz="2800" dirty="0"/>
              <a:t>∆</a:t>
            </a:r>
            <a:r>
              <a:rPr lang="en-US" sz="2800" dirty="0" smtClean="0"/>
              <a:t> </a:t>
            </a:r>
            <a:r>
              <a:rPr lang="en-US" sz="2800" dirty="0"/>
              <a:t>= </a:t>
            </a:r>
            <a:r>
              <a:rPr lang="en-US" sz="2800" dirty="0" smtClean="0"/>
              <a:t>10</a:t>
            </a:r>
          </a:p>
          <a:p>
            <a:endParaRPr lang="en-US" sz="2800" noProof="1"/>
          </a:p>
          <a:p>
            <a:endParaRPr lang="en-US" sz="2800" noProof="1" smtClean="0"/>
          </a:p>
          <a:p>
            <a:endParaRPr lang="en-US" sz="2800" noProof="1"/>
          </a:p>
          <a:p>
            <a:endParaRPr lang="en-US" sz="2800" noProof="1" smtClean="0"/>
          </a:p>
          <a:p>
            <a:endParaRPr lang="en-US" dirty="0" smtClean="0">
              <a:solidFill>
                <a:srgbClr val="0000FF"/>
              </a:solidFill>
            </a:endParaRPr>
          </a:p>
          <a:p>
            <a:endParaRPr lang="en-US" dirty="0" smtClean="0">
              <a:solidFill>
                <a:srgbClr val="0000FF"/>
              </a:solidFill>
            </a:endParaRPr>
          </a:p>
          <a:p>
            <a:r>
              <a:rPr lang="en-US" dirty="0" err="1" smtClean="0">
                <a:solidFill>
                  <a:srgbClr val="0000FF"/>
                </a:solidFill>
              </a:rPr>
              <a:t>WSS</a:t>
            </a:r>
            <a:r>
              <a:rPr lang="en-US" baseline="-25000" dirty="0" err="1" smtClean="0">
                <a:solidFill>
                  <a:srgbClr val="0000FF"/>
                </a:solidFill>
              </a:rPr>
              <a:t>i</a:t>
            </a:r>
            <a:r>
              <a:rPr lang="en-US" dirty="0" smtClean="0"/>
              <a:t> là </a:t>
            </a:r>
            <a:r>
              <a:rPr lang="en-US" dirty="0"/>
              <a:t>kích </a:t>
            </a:r>
            <a:r>
              <a:rPr lang="en-US" dirty="0" smtClean="0"/>
              <a:t>thước của working </a:t>
            </a:r>
            <a:r>
              <a:rPr lang="en-US" dirty="0"/>
              <a:t>set </a:t>
            </a:r>
            <a:r>
              <a:rPr lang="en-US" dirty="0" smtClean="0"/>
              <a:t>của P</a:t>
            </a:r>
            <a:r>
              <a:rPr lang="en-US" baseline="-25000" dirty="0" smtClean="0"/>
              <a:t>i</a:t>
            </a:r>
            <a:r>
              <a:rPr lang="en-US" dirty="0" smtClean="0"/>
              <a:t>: </a:t>
            </a:r>
            <a:r>
              <a:rPr lang="en-US" dirty="0" err="1" smtClean="0"/>
              <a:t>WSS</a:t>
            </a:r>
            <a:r>
              <a:rPr lang="en-US" baseline="-25000" dirty="0" err="1" smtClean="0"/>
              <a:t>i</a:t>
            </a:r>
            <a:r>
              <a:rPr lang="en-US" dirty="0" smtClean="0"/>
              <a:t> </a:t>
            </a:r>
            <a:r>
              <a:rPr lang="en-US" dirty="0"/>
              <a:t>= </a:t>
            </a:r>
            <a:r>
              <a:rPr lang="en-US" dirty="0" smtClean="0"/>
              <a:t>số lượng các trang trong </a:t>
            </a:r>
            <a:r>
              <a:rPr lang="en-US" dirty="0" err="1"/>
              <a:t>WS</a:t>
            </a:r>
            <a:r>
              <a:rPr lang="en-US" baseline="-25000" dirty="0" err="1"/>
              <a:t>i</a:t>
            </a:r>
            <a:endParaRPr lang="en-US" baseline="-25000" dirty="0"/>
          </a:p>
          <a:p>
            <a:pPr marL="342900" lvl="1">
              <a:buClr>
                <a:schemeClr val="accent1"/>
              </a:buClr>
            </a:pPr>
            <a:r>
              <a:rPr lang="en-US" dirty="0" smtClean="0"/>
              <a:t>Đặt </a:t>
            </a:r>
            <a:r>
              <a:rPr lang="en-US" dirty="0" smtClean="0">
                <a:solidFill>
                  <a:srgbClr val="0000FF"/>
                </a:solidFill>
              </a:rPr>
              <a:t>D</a:t>
            </a:r>
            <a:r>
              <a:rPr lang="en-US" dirty="0" smtClean="0"/>
              <a:t> </a:t>
            </a:r>
            <a:r>
              <a:rPr lang="en-US" dirty="0"/>
              <a:t>= </a:t>
            </a:r>
            <a:r>
              <a:rPr lang="en-US" altLang="zh-TW" sz="3200" dirty="0">
                <a:sym typeface="Symbol" pitchFamily="18" charset="2"/>
              </a:rPr>
              <a:t></a:t>
            </a:r>
            <a:r>
              <a:rPr lang="en-US" altLang="zh-TW" sz="2400" dirty="0">
                <a:sym typeface="Symbol" pitchFamily="18" charset="2"/>
              </a:rPr>
              <a:t> </a:t>
            </a:r>
            <a:r>
              <a:rPr lang="en-US" dirty="0" err="1"/>
              <a:t>WSS</a:t>
            </a:r>
            <a:r>
              <a:rPr lang="en-US" baseline="-25000" dirty="0" err="1"/>
              <a:t>i</a:t>
            </a:r>
            <a:r>
              <a:rPr lang="en-US" dirty="0"/>
              <a:t> = </a:t>
            </a:r>
            <a:r>
              <a:rPr lang="en-US" dirty="0" smtClean="0"/>
              <a:t>tổng các </a:t>
            </a:r>
            <a:r>
              <a:rPr lang="en-US" dirty="0"/>
              <a:t>working-set size </a:t>
            </a:r>
            <a:r>
              <a:rPr lang="en-US" dirty="0" smtClean="0"/>
              <a:t>của mọi process </a:t>
            </a:r>
            <a:r>
              <a:rPr lang="en-US" dirty="0"/>
              <a:t>trong </a:t>
            </a:r>
            <a:r>
              <a:rPr lang="en-US" dirty="0" smtClean="0"/>
              <a:t>hệ thống.</a:t>
            </a:r>
            <a:endParaRPr lang="en-US" sz="2800" noProof="1"/>
          </a:p>
          <a:p>
            <a:r>
              <a:rPr lang="en-US" dirty="0" smtClean="0"/>
              <a:t>Rõ ràng nếu D&gt;m (số frame bộ nhớ) thì sẽ xảy ra thrashing</a:t>
            </a:r>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dirty="0"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l="667" t="34560" r="3250" b="34894"/>
          <a:stretch>
            <a:fillRect/>
          </a:stretch>
        </p:blipFill>
        <p:spPr bwMode="auto">
          <a:xfrm>
            <a:off x="533400" y="1905000"/>
            <a:ext cx="7897502" cy="1885950"/>
          </a:xfrm>
          <a:prstGeom prst="rect">
            <a:avLst/>
          </a:prstGeom>
          <a:noFill/>
          <a:ln w="57150" cmpd="thickThin">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990600" y="3790890"/>
            <a:ext cx="1351973" cy="40011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solidFill>
                  <a:srgbClr val="0000FF"/>
                </a:solidFill>
              </a:rPr>
              <a:t>WSS(t</a:t>
            </a:r>
            <a:r>
              <a:rPr lang="en-US" sz="2000" baseline="-25000" dirty="0">
                <a:solidFill>
                  <a:srgbClr val="0000FF"/>
                </a:solidFill>
              </a:rPr>
              <a:t>1</a:t>
            </a:r>
            <a:r>
              <a:rPr lang="en-US" sz="2000" dirty="0">
                <a:solidFill>
                  <a:srgbClr val="0000FF"/>
                </a:solidFill>
              </a:rPr>
              <a:t>) = 5</a:t>
            </a:r>
            <a:endParaRPr lang="en-US" sz="2000" noProof="1">
              <a:solidFill>
                <a:srgbClr val="0000FF"/>
              </a:solidFill>
            </a:endParaRPr>
          </a:p>
        </p:txBody>
      </p:sp>
      <p:sp>
        <p:nvSpPr>
          <p:cNvPr id="9" name="Text Box 8"/>
          <p:cNvSpPr txBox="1">
            <a:spLocks noChangeArrowheads="1"/>
          </p:cNvSpPr>
          <p:nvPr/>
        </p:nvSpPr>
        <p:spPr bwMode="auto">
          <a:xfrm>
            <a:off x="4286827" y="3790890"/>
            <a:ext cx="1351973" cy="400110"/>
          </a:xfrm>
          <a:prstGeom prst="rect">
            <a:avLst/>
          </a:prstGeom>
          <a:solidFill>
            <a:schemeClr val="bg1"/>
          </a:solidFill>
          <a:ln>
            <a:noFill/>
          </a:ln>
          <a:effectLst/>
          <a:extLs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solidFill>
                  <a:srgbClr val="0000FF"/>
                </a:solidFill>
              </a:rPr>
              <a:t>WSS(t</a:t>
            </a:r>
            <a:r>
              <a:rPr lang="en-US" sz="2000" baseline="-25000" dirty="0">
                <a:solidFill>
                  <a:srgbClr val="0000FF"/>
                </a:solidFill>
              </a:rPr>
              <a:t>2</a:t>
            </a:r>
            <a:r>
              <a:rPr lang="en-US" sz="2000" dirty="0">
                <a:solidFill>
                  <a:srgbClr val="0000FF"/>
                </a:solidFill>
              </a:rPr>
              <a:t>) = 2</a:t>
            </a:r>
            <a:endParaRPr lang="en-US" sz="2000" noProof="1">
              <a:solidFill>
                <a:srgbClr val="0000FF"/>
              </a:solidFill>
            </a:endParaRPr>
          </a:p>
        </p:txBody>
      </p:sp>
    </p:spTree>
    <p:extLst>
      <p:ext uri="{BB962C8B-B14F-4D97-AF65-F5344CB8AC3E}">
        <p14:creationId xmlns:p14="http://schemas.microsoft.com/office/powerpoint/2010/main" val="30508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3.11.3. Thrashing và nguyên lý cục bộ</a:t>
            </a:r>
          </a:p>
        </p:txBody>
      </p:sp>
      <p:sp>
        <p:nvSpPr>
          <p:cNvPr id="3" name="Content Placeholder 2"/>
          <p:cNvSpPr>
            <a:spLocks noGrp="1"/>
          </p:cNvSpPr>
          <p:nvPr>
            <p:ph idx="1"/>
          </p:nvPr>
        </p:nvSpPr>
        <p:spPr/>
        <p:txBody>
          <a:bodyPr/>
          <a:lstStyle/>
          <a:p>
            <a:r>
              <a:rPr lang="en-US" b="1" dirty="0" smtClean="0">
                <a:solidFill>
                  <a:srgbClr val="0000FF"/>
                </a:solidFill>
              </a:rPr>
              <a:t>Giải pháp working set:</a:t>
            </a:r>
          </a:p>
          <a:p>
            <a:pPr lvl="1"/>
            <a:r>
              <a:rPr lang="en-US" dirty="0" smtClean="0"/>
              <a:t>Khi khởi tạo 1 tiến trình, cấp cho nó số frame thỏa mãn WSS của nó.</a:t>
            </a:r>
          </a:p>
          <a:p>
            <a:pPr lvl="1"/>
            <a:r>
              <a:rPr lang="en-US" dirty="0" smtClean="0"/>
              <a:t>Nếu D&gt;m thì đưa 1 tiến trình về trạng thái suspend</a:t>
            </a:r>
          </a:p>
          <a:p>
            <a:r>
              <a:rPr lang="en-US" b="1" dirty="0" smtClean="0">
                <a:solidFill>
                  <a:srgbClr val="0000FF"/>
                </a:solidFill>
              </a:rPr>
              <a:t>Giải pháp PFF </a:t>
            </a:r>
            <a:r>
              <a:rPr lang="en-US" dirty="0" smtClean="0"/>
              <a:t>(Page-Faults Frequency): điều khiển số </a:t>
            </a:r>
            <a:r>
              <a:rPr lang="en-US" dirty="0"/>
              <a:t>page-fault </a:t>
            </a:r>
            <a:r>
              <a:rPr lang="en-US" dirty="0" smtClean="0"/>
              <a:t>rate (số lỗi trang trong 1 giây):</a:t>
            </a:r>
          </a:p>
          <a:p>
            <a:pPr lvl="1"/>
            <a:r>
              <a:rPr lang="en-US" dirty="0"/>
              <a:t>page-fault </a:t>
            </a:r>
            <a:r>
              <a:rPr lang="en-US" dirty="0" smtClean="0"/>
              <a:t>rate thấp -&gt; giảm số frame cho tiến trình</a:t>
            </a:r>
          </a:p>
          <a:p>
            <a:pPr lvl="1"/>
            <a:r>
              <a:rPr lang="en-US" dirty="0"/>
              <a:t>page-fault </a:t>
            </a:r>
            <a:r>
              <a:rPr lang="en-US" dirty="0" smtClean="0"/>
              <a:t>rate cao -&gt; cấp bổ sung frame</a:t>
            </a:r>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2371250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411480" lvl="1" indent="0">
              <a:buNone/>
            </a:pPr>
            <a:r>
              <a:rPr lang="en-US" b="1" dirty="0" smtClean="0"/>
              <a:t>3.11. Bộ nhớ ảo</a:t>
            </a:r>
          </a:p>
          <a:p>
            <a:pPr marL="777240" lvl="2" indent="0">
              <a:buNone/>
            </a:pPr>
            <a:r>
              <a:rPr lang="en-US" sz="2600" b="1" dirty="0" smtClean="0"/>
              <a:t>3.11.1. Khái niệm về bộ nhớ ảo</a:t>
            </a:r>
          </a:p>
          <a:p>
            <a:pPr marL="777240" lvl="2" indent="0">
              <a:buNone/>
            </a:pPr>
            <a:r>
              <a:rPr lang="en-US" sz="2600" b="1" dirty="0" smtClean="0">
                <a:solidFill>
                  <a:schemeClr val="bg1">
                    <a:lumMod val="65000"/>
                  </a:schemeClr>
                </a:solidFill>
              </a:rPr>
              <a:t>3.11.2. Các thuật toán thay thế trang</a:t>
            </a:r>
          </a:p>
          <a:p>
            <a:pPr marL="777240" lvl="2" indent="0">
              <a:buNone/>
            </a:pPr>
            <a:r>
              <a:rPr lang="en-US" sz="2600" b="1" dirty="0" smtClean="0">
                <a:solidFill>
                  <a:schemeClr val="bg1">
                    <a:lumMod val="65000"/>
                  </a:schemeClr>
                </a:solidFill>
              </a:rPr>
              <a:t>3.11.3. Thrashing và nguyên lý cục bộ</a:t>
            </a:r>
          </a:p>
        </p:txBody>
      </p:sp>
      <p:sp>
        <p:nvSpPr>
          <p:cNvPr id="4" name="Date Placeholder 3"/>
          <p:cNvSpPr>
            <a:spLocks noGrp="1"/>
          </p:cNvSpPr>
          <p:nvPr>
            <p:ph type="dt" sz="half" idx="10"/>
          </p:nvPr>
        </p:nvSpPr>
        <p:spPr/>
        <p:txBody>
          <a:bodyPr/>
          <a:lstStyle/>
          <a:p>
            <a:fld id="{825DEB80-2E67-47AA-8CC8-2817B6C17B3D}" type="datetime1">
              <a:rPr lang="en-US" smtClean="0"/>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5591597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3.11.1 Khái niệm về bộ nhớ </a:t>
            </a:r>
            <a:r>
              <a:rPr lang="en-US" dirty="0" smtClean="0"/>
              <a:t>ảo (VM)</a:t>
            </a:r>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3" name="Content Placeholder 2"/>
          <p:cNvSpPr>
            <a:spLocks noGrp="1"/>
          </p:cNvSpPr>
          <p:nvPr>
            <p:ph idx="1"/>
          </p:nvPr>
        </p:nvSpPr>
        <p:spPr/>
        <p:txBody>
          <a:bodyPr>
            <a:normAutofit lnSpcReduction="10000"/>
          </a:bodyPr>
          <a:lstStyle/>
          <a:p>
            <a:r>
              <a:rPr lang="en-US" dirty="0" smtClean="0"/>
              <a:t>Trong quá trình tiến trình chạy, các tham chiếu đến bộ nhớ (logical address) được chuyển thành địa chỉ thực (physical address)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Tiến trình gồm các trang hay đoạn được nạp vào không liên tục trong bộ nhớ</a:t>
            </a:r>
          </a:p>
          <a:p>
            <a:endParaRPr lang="en-US" dirty="0"/>
          </a:p>
          <a:p>
            <a:endParaRPr lang="en-US" dirty="0"/>
          </a:p>
        </p:txBody>
      </p:sp>
      <p:grpSp>
        <p:nvGrpSpPr>
          <p:cNvPr id="58" name="Group 4"/>
          <p:cNvGrpSpPr>
            <a:grpSpLocks/>
          </p:cNvGrpSpPr>
          <p:nvPr/>
        </p:nvGrpSpPr>
        <p:grpSpPr bwMode="auto">
          <a:xfrm>
            <a:off x="646113" y="2500312"/>
            <a:ext cx="7546975" cy="3062288"/>
            <a:chOff x="407" y="1154"/>
            <a:chExt cx="4754" cy="1929"/>
          </a:xfrm>
        </p:grpSpPr>
        <p:sp>
          <p:nvSpPr>
            <p:cNvPr id="59" name="Rectangle 5"/>
            <p:cNvSpPr>
              <a:spLocks noChangeAspect="1" noChangeArrowheads="1"/>
            </p:cNvSpPr>
            <p:nvPr/>
          </p:nvSpPr>
          <p:spPr bwMode="auto">
            <a:xfrm>
              <a:off x="1566" y="1534"/>
              <a:ext cx="630" cy="952"/>
            </a:xfrm>
            <a:prstGeom prst="rect">
              <a:avLst/>
            </a:prstGeom>
            <a:solidFill>
              <a:srgbClr val="FFFFFF"/>
            </a:solidFill>
            <a:ln w="1270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6"/>
            <p:cNvSpPr txBox="1">
              <a:spLocks noChangeAspect="1" noChangeArrowheads="1"/>
            </p:cNvSpPr>
            <p:nvPr/>
          </p:nvSpPr>
          <p:spPr bwMode="auto">
            <a:xfrm>
              <a:off x="1593" y="1167"/>
              <a:ext cx="59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CPU </a:t>
              </a:r>
              <a:br>
                <a:rPr lang="en-US" sz="1600"/>
              </a:br>
              <a:r>
                <a:rPr lang="en-US" sz="1600"/>
                <a:t>package</a:t>
              </a:r>
            </a:p>
          </p:txBody>
        </p:sp>
        <p:sp>
          <p:nvSpPr>
            <p:cNvPr id="61" name="Text Box 7"/>
            <p:cNvSpPr txBox="1">
              <a:spLocks noChangeAspect="1" noChangeArrowheads="1"/>
            </p:cNvSpPr>
            <p:nvPr/>
          </p:nvSpPr>
          <p:spPr bwMode="auto">
            <a:xfrm>
              <a:off x="1127" y="1665"/>
              <a:ext cx="3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CPU</a:t>
              </a:r>
            </a:p>
          </p:txBody>
        </p:sp>
        <p:sp>
          <p:nvSpPr>
            <p:cNvPr id="62" name="Rectangle 8"/>
            <p:cNvSpPr>
              <a:spLocks noChangeAspect="1" noChangeArrowheads="1"/>
            </p:cNvSpPr>
            <p:nvPr/>
          </p:nvSpPr>
          <p:spPr bwMode="auto">
            <a:xfrm>
              <a:off x="1734" y="2112"/>
              <a:ext cx="283" cy="284"/>
            </a:xfrm>
            <a:prstGeom prst="rect">
              <a:avLst/>
            </a:prstGeom>
            <a:pattFill prst="pct25">
              <a:fgClr>
                <a:schemeClr val="accent2"/>
              </a:fgClr>
              <a:bgClr>
                <a:schemeClr val="bg1"/>
              </a:bgClr>
            </a:patt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Rectangle 9"/>
            <p:cNvSpPr>
              <a:spLocks noChangeAspect="1" noChangeArrowheads="1"/>
            </p:cNvSpPr>
            <p:nvPr/>
          </p:nvSpPr>
          <p:spPr bwMode="auto">
            <a:xfrm>
              <a:off x="2782" y="1786"/>
              <a:ext cx="630" cy="481"/>
            </a:xfrm>
            <a:prstGeom prst="rect">
              <a:avLst/>
            </a:prstGeom>
            <a:solidFill>
              <a:srgbClr val="3399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1">
                  <a:solidFill>
                    <a:schemeClr val="bg1"/>
                  </a:solidFill>
                </a:rPr>
                <a:t>Memory</a:t>
              </a:r>
            </a:p>
          </p:txBody>
        </p:sp>
        <p:sp>
          <p:nvSpPr>
            <p:cNvPr id="64" name="Rectangle 10"/>
            <p:cNvSpPr>
              <a:spLocks noChangeAspect="1" noChangeArrowheads="1"/>
            </p:cNvSpPr>
            <p:nvPr/>
          </p:nvSpPr>
          <p:spPr bwMode="auto">
            <a:xfrm>
              <a:off x="3770" y="1783"/>
              <a:ext cx="629" cy="480"/>
            </a:xfrm>
            <a:prstGeom prst="rect">
              <a:avLst/>
            </a:prstGeom>
            <a:solidFill>
              <a:srgbClr val="FFFF66"/>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1"/>
                <a:t>Disk </a:t>
              </a:r>
              <a:br>
                <a:rPr lang="en-US" sz="1600" b="1"/>
              </a:br>
              <a:r>
                <a:rPr lang="en-US" sz="1600" b="1"/>
                <a:t>controller</a:t>
              </a:r>
            </a:p>
          </p:txBody>
        </p:sp>
        <p:sp>
          <p:nvSpPr>
            <p:cNvPr id="65" name="Rectangle 11" descr="Woven mat"/>
            <p:cNvSpPr>
              <a:spLocks noChangeAspect="1" noChangeArrowheads="1"/>
            </p:cNvSpPr>
            <p:nvPr/>
          </p:nvSpPr>
          <p:spPr bwMode="auto">
            <a:xfrm>
              <a:off x="1734" y="1629"/>
              <a:ext cx="284" cy="283"/>
            </a:xfrm>
            <a:prstGeom prst="rect">
              <a:avLst/>
            </a:prstGeom>
            <a:blipFill dpi="0" rotWithShape="1">
              <a:blip r:embed="rId2"/>
              <a:srcRect/>
              <a:tile tx="0" ty="0" sx="100000" sy="100000" flip="none" algn="tl"/>
            </a:blip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6" name="AutoShape 12"/>
            <p:cNvCxnSpPr>
              <a:cxnSpLocks noChangeAspect="1" noChangeShapeType="1"/>
              <a:stCxn id="65" idx="2"/>
              <a:endCxn id="62" idx="0"/>
            </p:cNvCxnSpPr>
            <p:nvPr/>
          </p:nvCxnSpPr>
          <p:spPr bwMode="auto">
            <a:xfrm>
              <a:off x="1876" y="1916"/>
              <a:ext cx="0" cy="192"/>
            </a:xfrm>
            <a:prstGeom prst="straightConnector1">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Line 13"/>
            <p:cNvSpPr>
              <a:spLocks noChangeAspect="1" noChangeShapeType="1"/>
            </p:cNvSpPr>
            <p:nvPr/>
          </p:nvSpPr>
          <p:spPr bwMode="auto">
            <a:xfrm>
              <a:off x="1772" y="2663"/>
              <a:ext cx="2483" cy="0"/>
            </a:xfrm>
            <a:prstGeom prst="line">
              <a:avLst/>
            </a:prstGeom>
            <a:noFill/>
            <a:ln w="222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AutoShape 14"/>
            <p:cNvSpPr>
              <a:spLocks noChangeAspect="1" noChangeArrowheads="1"/>
            </p:cNvSpPr>
            <p:nvPr/>
          </p:nvSpPr>
          <p:spPr bwMode="auto">
            <a:xfrm>
              <a:off x="1854" y="2640"/>
              <a:ext cx="44" cy="44"/>
            </a:xfrm>
            <a:prstGeom prst="flowChartConnector">
              <a:avLst/>
            </a:prstGeom>
            <a:solidFill>
              <a:schemeClr val="tx1"/>
            </a:solidFill>
            <a:ln w="1587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9" name="AutoShape 15"/>
            <p:cNvCxnSpPr>
              <a:cxnSpLocks noChangeAspect="1" noChangeShapeType="1"/>
              <a:stCxn id="62" idx="2"/>
              <a:endCxn id="68" idx="0"/>
            </p:cNvCxnSpPr>
            <p:nvPr/>
          </p:nvCxnSpPr>
          <p:spPr bwMode="auto">
            <a:xfrm>
              <a:off x="1876" y="2400"/>
              <a:ext cx="0" cy="236"/>
            </a:xfrm>
            <a:prstGeom prst="straightConnector1">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AutoShape 16"/>
            <p:cNvSpPr>
              <a:spLocks noChangeAspect="1" noChangeArrowheads="1"/>
            </p:cNvSpPr>
            <p:nvPr/>
          </p:nvSpPr>
          <p:spPr bwMode="auto">
            <a:xfrm>
              <a:off x="3080" y="2640"/>
              <a:ext cx="44" cy="44"/>
            </a:xfrm>
            <a:prstGeom prst="flowChartConnector">
              <a:avLst/>
            </a:prstGeom>
            <a:solidFill>
              <a:schemeClr val="tx1"/>
            </a:solidFill>
            <a:ln w="1587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1" name="AutoShape 17"/>
            <p:cNvCxnSpPr>
              <a:cxnSpLocks noChangeAspect="1" noChangeShapeType="1"/>
              <a:stCxn id="63" idx="2"/>
              <a:endCxn id="70" idx="0"/>
            </p:cNvCxnSpPr>
            <p:nvPr/>
          </p:nvCxnSpPr>
          <p:spPr bwMode="auto">
            <a:xfrm>
              <a:off x="3097" y="2271"/>
              <a:ext cx="5" cy="365"/>
            </a:xfrm>
            <a:prstGeom prst="straightConnector1">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AutoShape 18"/>
            <p:cNvSpPr>
              <a:spLocks noChangeAspect="1" noChangeArrowheads="1"/>
            </p:cNvSpPr>
            <p:nvPr/>
          </p:nvSpPr>
          <p:spPr bwMode="auto">
            <a:xfrm>
              <a:off x="4063" y="2635"/>
              <a:ext cx="44" cy="45"/>
            </a:xfrm>
            <a:prstGeom prst="flowChartConnector">
              <a:avLst/>
            </a:prstGeom>
            <a:solidFill>
              <a:schemeClr val="tx1"/>
            </a:solidFill>
            <a:ln w="1587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3" name="AutoShape 19"/>
            <p:cNvCxnSpPr>
              <a:cxnSpLocks noChangeAspect="1" noChangeShapeType="1"/>
              <a:stCxn id="64" idx="2"/>
              <a:endCxn id="72" idx="0"/>
            </p:cNvCxnSpPr>
            <p:nvPr/>
          </p:nvCxnSpPr>
          <p:spPr bwMode="auto">
            <a:xfrm>
              <a:off x="4085" y="2267"/>
              <a:ext cx="0" cy="364"/>
            </a:xfrm>
            <a:prstGeom prst="straightConnector1">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 Box 20"/>
            <p:cNvSpPr txBox="1">
              <a:spLocks noChangeAspect="1" noChangeArrowheads="1"/>
            </p:cNvSpPr>
            <p:nvPr/>
          </p:nvSpPr>
          <p:spPr bwMode="auto">
            <a:xfrm>
              <a:off x="4235" y="255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Bus</a:t>
              </a:r>
            </a:p>
          </p:txBody>
        </p:sp>
        <p:sp>
          <p:nvSpPr>
            <p:cNvPr id="75" name="Text Box 21"/>
            <p:cNvSpPr txBox="1">
              <a:spLocks noChangeAspect="1" noChangeArrowheads="1"/>
            </p:cNvSpPr>
            <p:nvPr/>
          </p:nvSpPr>
          <p:spPr bwMode="auto">
            <a:xfrm>
              <a:off x="2421" y="1154"/>
              <a:ext cx="1405"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The CPU sends virtual</a:t>
              </a:r>
              <a:br>
                <a:rPr lang="en-US" sz="1600"/>
              </a:br>
              <a:r>
                <a:rPr lang="en-US" sz="1600"/>
                <a:t>addresses to the MMU</a:t>
              </a:r>
            </a:p>
          </p:txBody>
        </p:sp>
        <p:sp>
          <p:nvSpPr>
            <p:cNvPr id="76" name="Text Box 22"/>
            <p:cNvSpPr txBox="1">
              <a:spLocks noChangeAspect="1" noChangeArrowheads="1"/>
            </p:cNvSpPr>
            <p:nvPr/>
          </p:nvSpPr>
          <p:spPr bwMode="auto">
            <a:xfrm>
              <a:off x="1135" y="2188"/>
              <a:ext cx="32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sz="1600"/>
                <a:t>MMU</a:t>
              </a:r>
            </a:p>
          </p:txBody>
        </p:sp>
        <p:sp>
          <p:nvSpPr>
            <p:cNvPr id="77" name="Text Box 23"/>
            <p:cNvSpPr txBox="1">
              <a:spLocks noChangeAspect="1" noChangeArrowheads="1"/>
            </p:cNvSpPr>
            <p:nvPr/>
          </p:nvSpPr>
          <p:spPr bwMode="auto">
            <a:xfrm>
              <a:off x="407" y="2717"/>
              <a:ext cx="156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The MMU sends physical</a:t>
              </a:r>
              <a:br>
                <a:rPr lang="en-US" sz="1600"/>
              </a:br>
              <a:r>
                <a:rPr lang="en-US" sz="1600"/>
                <a:t>addresses to the memory</a:t>
              </a:r>
            </a:p>
          </p:txBody>
        </p:sp>
        <p:sp>
          <p:nvSpPr>
            <p:cNvPr id="78" name="Line 24"/>
            <p:cNvSpPr>
              <a:spLocks noChangeAspect="1" noChangeShapeType="1"/>
            </p:cNvSpPr>
            <p:nvPr/>
          </p:nvSpPr>
          <p:spPr bwMode="auto">
            <a:xfrm flipV="1">
              <a:off x="1381" y="2546"/>
              <a:ext cx="484" cy="196"/>
            </a:xfrm>
            <a:prstGeom prst="line">
              <a:avLst/>
            </a:prstGeom>
            <a:noFill/>
            <a:ln w="15875">
              <a:solidFill>
                <a:schemeClr val="hlink"/>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AutoShape 25"/>
            <p:cNvSpPr>
              <a:spLocks noChangeAspect="1"/>
            </p:cNvSpPr>
            <p:nvPr/>
          </p:nvSpPr>
          <p:spPr bwMode="auto">
            <a:xfrm>
              <a:off x="1500" y="1626"/>
              <a:ext cx="43" cy="290"/>
            </a:xfrm>
            <a:prstGeom prst="leftBrace">
              <a:avLst>
                <a:gd name="adj1" fmla="val 56202"/>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0" name="AutoShape 26"/>
            <p:cNvSpPr>
              <a:spLocks noChangeAspect="1"/>
            </p:cNvSpPr>
            <p:nvPr/>
          </p:nvSpPr>
          <p:spPr bwMode="auto">
            <a:xfrm>
              <a:off x="1500" y="2110"/>
              <a:ext cx="43" cy="291"/>
            </a:xfrm>
            <a:prstGeom prst="leftBrace">
              <a:avLst>
                <a:gd name="adj1" fmla="val 56395"/>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 name="Line 27"/>
            <p:cNvSpPr>
              <a:spLocks noChangeAspect="1" noChangeShapeType="1"/>
            </p:cNvSpPr>
            <p:nvPr/>
          </p:nvSpPr>
          <p:spPr bwMode="auto">
            <a:xfrm flipV="1">
              <a:off x="1893" y="1502"/>
              <a:ext cx="1249" cy="507"/>
            </a:xfrm>
            <a:prstGeom prst="line">
              <a:avLst/>
            </a:prstGeom>
            <a:noFill/>
            <a:ln w="15875">
              <a:solidFill>
                <a:schemeClr val="hlink"/>
              </a:solidFill>
              <a:prstDash val="dash"/>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Text Box 28"/>
            <p:cNvSpPr txBox="1">
              <a:spLocks noChangeAspect="1" noChangeArrowheads="1"/>
            </p:cNvSpPr>
            <p:nvPr/>
          </p:nvSpPr>
          <p:spPr bwMode="auto">
            <a:xfrm>
              <a:off x="3179" y="2867"/>
              <a:ext cx="19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MMU: </a:t>
              </a:r>
              <a:r>
                <a:rPr lang="en-US" sz="1600" u="sng"/>
                <a:t>m</a:t>
              </a:r>
              <a:r>
                <a:rPr lang="en-US" sz="1600"/>
                <a:t>emory </a:t>
              </a:r>
              <a:r>
                <a:rPr lang="en-US" sz="1600" u="sng"/>
                <a:t>m</a:t>
              </a:r>
              <a:r>
                <a:rPr lang="en-US" sz="1600"/>
                <a:t>anagement </a:t>
              </a:r>
              <a:r>
                <a:rPr lang="en-US" sz="1600" u="sng"/>
                <a:t>u</a:t>
              </a:r>
              <a:r>
                <a:rPr lang="en-US" sz="1600"/>
                <a:t>nit</a:t>
              </a:r>
              <a:endParaRPr lang="en-US" sz="1600" noProof="1"/>
            </a:p>
          </p:txBody>
        </p:sp>
      </p:grpSp>
    </p:spTree>
    <p:extLst>
      <p:ext uri="{BB962C8B-B14F-4D97-AF65-F5344CB8AC3E}">
        <p14:creationId xmlns:p14="http://schemas.microsoft.com/office/powerpoint/2010/main" val="3895494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3.11.1 Khái niệm về bộ nhớ </a:t>
            </a:r>
            <a:r>
              <a:rPr lang="en-US" dirty="0" smtClean="0"/>
              <a:t>ảo</a:t>
            </a:r>
            <a:r>
              <a:rPr lang="en-US" dirty="0"/>
              <a:t> (VM)</a:t>
            </a:r>
          </a:p>
        </p:txBody>
      </p:sp>
      <p:sp>
        <p:nvSpPr>
          <p:cNvPr id="3" name="Content Placeholder 2"/>
          <p:cNvSpPr>
            <a:spLocks noGrp="1"/>
          </p:cNvSpPr>
          <p:nvPr>
            <p:ph idx="1"/>
          </p:nvPr>
        </p:nvSpPr>
        <p:spPr/>
        <p:txBody>
          <a:bodyPr>
            <a:normAutofit/>
          </a:bodyPr>
          <a:lstStyle/>
          <a:p>
            <a:r>
              <a:rPr lang="en-US" dirty="0" smtClean="0"/>
              <a:t>Các </a:t>
            </a:r>
            <a:r>
              <a:rPr lang="en-US" dirty="0"/>
              <a:t>phần của một </a:t>
            </a:r>
            <a:r>
              <a:rPr lang="en-US" dirty="0" smtClean="0"/>
              <a:t>tiến trình không </a:t>
            </a:r>
            <a:r>
              <a:rPr lang="en-US" dirty="0"/>
              <a:t>nhất thiết phải nạp vào </a:t>
            </a:r>
            <a:r>
              <a:rPr lang="en-US" dirty="0" smtClean="0"/>
              <a:t>bộ nhớ </a:t>
            </a:r>
            <a:r>
              <a:rPr lang="en-US" dirty="0"/>
              <a:t>tại cùng một thời </a:t>
            </a:r>
            <a:r>
              <a:rPr lang="en-US" dirty="0" smtClean="0"/>
              <a:t>điểm, VD:</a:t>
            </a:r>
            <a:endParaRPr lang="en-US" dirty="0"/>
          </a:p>
          <a:p>
            <a:pPr lvl="1"/>
            <a:r>
              <a:rPr lang="en-US" dirty="0"/>
              <a:t>Đoạn mã điều khiển các lỗi hiếm khi xảy ra </a:t>
            </a:r>
          </a:p>
          <a:p>
            <a:pPr lvl="1"/>
            <a:r>
              <a:rPr lang="en-US" dirty="0"/>
              <a:t>Các arrays, list, tables được cấp phát bộ nhớ (cấp phát tĩnh) nhiều hơn yêu cầu cần thiết</a:t>
            </a:r>
          </a:p>
          <a:p>
            <a:pPr lvl="1"/>
            <a:r>
              <a:rPr lang="en-US" dirty="0"/>
              <a:t>Một số tính năng ít khi được dùng của một chương trình</a:t>
            </a:r>
          </a:p>
          <a:p>
            <a:r>
              <a:rPr lang="en-US" dirty="0" smtClean="0"/>
              <a:t>Không gian VM: bao gồm MM và bộ nhớ thứ cấp (SM). Thông thường SM tham gia vào VM được lưu trữ ở một vùng đặc biệt gọi là không gian hoán đổi (swap space). VD</a:t>
            </a:r>
            <a:r>
              <a:rPr lang="en-US" dirty="0"/>
              <a:t>: swap partition trong </a:t>
            </a:r>
            <a:r>
              <a:rPr lang="en-US" dirty="0" smtClean="0"/>
              <a:t>Unix/Linux, file pagefile.sys trong W2K/XP</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713297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3.11.1 Khái niệm về bộ nhớ ảo (VM)</a:t>
            </a:r>
          </a:p>
        </p:txBody>
      </p:sp>
      <p:sp>
        <p:nvSpPr>
          <p:cNvPr id="3" name="Content Placeholder 2"/>
          <p:cNvSpPr>
            <a:spLocks noGrp="1"/>
          </p:cNvSpPr>
          <p:nvPr>
            <p:ph idx="1"/>
          </p:nvPr>
        </p:nvSpPr>
        <p:spPr/>
        <p:txBody>
          <a:bodyPr/>
          <a:lstStyle/>
          <a:p>
            <a:r>
              <a:rPr lang="en-US" dirty="0" smtClean="0"/>
              <a:t>Các page table có thêm các trường bit trạng thái:</a:t>
            </a:r>
          </a:p>
          <a:p>
            <a:pPr lvl="1"/>
            <a:r>
              <a:rPr lang="en-US" b="1" dirty="0" smtClean="0"/>
              <a:t>Present bit</a:t>
            </a:r>
            <a:r>
              <a:rPr lang="en-US" dirty="0" smtClean="0"/>
              <a:t>: = 1 nếu trang được yêu cầu hợp lệ và có trong bộ nhớ, ngược lại = 0;</a:t>
            </a:r>
          </a:p>
          <a:p>
            <a:pPr lvl="1"/>
            <a:r>
              <a:rPr lang="en-US" b="1" dirty="0" smtClean="0"/>
              <a:t>Modified bit</a:t>
            </a:r>
            <a:r>
              <a:rPr lang="en-US" dirty="0" smtClean="0"/>
              <a:t>: = 1 báo hiệu trang bị thay đổi kể từ khi được nạp vào bộ nhớ</a:t>
            </a:r>
            <a:endParaRPr lang="en-US" dirty="0"/>
          </a:p>
          <a:p>
            <a:endParaRPr lang="en-US" dirty="0" smtClean="0"/>
          </a:p>
          <a:p>
            <a:r>
              <a:rPr lang="en-US" dirty="0"/>
              <a:t>Yêu cầu phân trang (</a:t>
            </a:r>
            <a:r>
              <a:rPr lang="en-US" b="1" dirty="0"/>
              <a:t>Demand Paging</a:t>
            </a:r>
            <a:r>
              <a:rPr lang="en-US" dirty="0"/>
              <a:t>): Các trang chỉ được nạp vào bộ nhớ khi được yêu cầu.</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533722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3.11.1 Khái niệm về bộ nhớ </a:t>
            </a:r>
            <a:r>
              <a:rPr lang="en-US" dirty="0" smtClean="0"/>
              <a:t>ảo </a:t>
            </a:r>
            <a:r>
              <a:rPr lang="en-US" dirty="0"/>
              <a:t>(VM)</a:t>
            </a:r>
          </a:p>
        </p:txBody>
      </p:sp>
      <p:sp>
        <p:nvSpPr>
          <p:cNvPr id="3" name="Content Placeholder 2"/>
          <p:cNvSpPr>
            <a:spLocks noGrp="1"/>
          </p:cNvSpPr>
          <p:nvPr>
            <p:ph idx="1"/>
          </p:nvPr>
        </p:nvSpPr>
        <p:spPr/>
        <p:txBody>
          <a:bodyPr>
            <a:normAutofit/>
          </a:bodyPr>
          <a:lstStyle/>
          <a:p>
            <a:r>
              <a:rPr lang="en-US" dirty="0" smtClean="0"/>
              <a:t>Khi </a:t>
            </a:r>
            <a:r>
              <a:rPr lang="en-US" dirty="0"/>
              <a:t>có một lệnh tham chiếu đến phần chương trình chưa có trong bộ nhớ chính, </a:t>
            </a:r>
            <a:r>
              <a:rPr lang="en-US" dirty="0">
                <a:solidFill>
                  <a:srgbClr val="0000FF"/>
                </a:solidFill>
              </a:rPr>
              <a:t>page-fault service routine </a:t>
            </a:r>
            <a:r>
              <a:rPr lang="en-US" dirty="0"/>
              <a:t>(</a:t>
            </a:r>
            <a:r>
              <a:rPr lang="en-US" b="1" dirty="0">
                <a:solidFill>
                  <a:srgbClr val="0000FF"/>
                </a:solidFill>
              </a:rPr>
              <a:t>PFSR</a:t>
            </a:r>
            <a:r>
              <a:rPr lang="en-US" dirty="0" smtClean="0"/>
              <a:t>) của OS </a:t>
            </a:r>
            <a:r>
              <a:rPr lang="en-US" smtClean="0"/>
              <a:t>kích</a:t>
            </a:r>
            <a:r>
              <a:rPr lang="en-US" dirty="0" smtClean="0"/>
              <a:t> </a:t>
            </a:r>
            <a:r>
              <a:rPr lang="en-US" dirty="0"/>
              <a:t>hoạt một ngắt mềm gọi là </a:t>
            </a:r>
            <a:r>
              <a:rPr lang="en-US" b="1" dirty="0">
                <a:solidFill>
                  <a:srgbClr val="0000FF"/>
                </a:solidFill>
              </a:rPr>
              <a:t>memory fault </a:t>
            </a:r>
            <a:r>
              <a:rPr lang="en-US" dirty="0"/>
              <a:t>(</a:t>
            </a:r>
            <a:r>
              <a:rPr lang="en-US" b="1" dirty="0"/>
              <a:t>page fault, segmentation fault – lỗi trang</a:t>
            </a:r>
            <a:r>
              <a:rPr lang="en-US" dirty="0"/>
              <a:t>)</a:t>
            </a:r>
          </a:p>
          <a:p>
            <a:pPr marL="925830" lvl="1" indent="-514350">
              <a:buFont typeface="+mj-lt"/>
              <a:buAutoNum type="arabicPeriod"/>
            </a:pPr>
            <a:r>
              <a:rPr lang="en-US" dirty="0" smtClean="0"/>
              <a:t>chuyển </a:t>
            </a:r>
            <a:r>
              <a:rPr lang="en-US" dirty="0"/>
              <a:t>tiến trình về trạng thái </a:t>
            </a:r>
            <a:r>
              <a:rPr lang="en-US" b="1" dirty="0"/>
              <a:t>blocked</a:t>
            </a:r>
          </a:p>
          <a:p>
            <a:pPr marL="925830" lvl="1" indent="-514350">
              <a:buFont typeface="+mj-lt"/>
              <a:buAutoNum type="arabicPeriod"/>
            </a:pPr>
            <a:r>
              <a:rPr lang="en-US" dirty="0" smtClean="0"/>
              <a:t>Phát ra yêu </a:t>
            </a:r>
            <a:r>
              <a:rPr lang="en-US" dirty="0"/>
              <a:t>cầu đọc đĩa để nạp phần chương trình được tham chiếu vào bộ nhớ chính. Trong khi đó, một tiến trình khác sẽ chiếm được CPU để  thực thi.</a:t>
            </a:r>
          </a:p>
          <a:p>
            <a:pPr marL="925830" lvl="1" indent="-514350">
              <a:buFont typeface="+mj-lt"/>
              <a:buAutoNum type="arabicPeriod"/>
            </a:pPr>
            <a:r>
              <a:rPr lang="en-US" dirty="0" smtClean="0"/>
              <a:t>Sau </a:t>
            </a:r>
            <a:r>
              <a:rPr lang="en-US" dirty="0"/>
              <a:t>khi đọc ghi đĩa hoàn tất, </a:t>
            </a:r>
            <a:r>
              <a:rPr lang="en-US" dirty="0" smtClean="0"/>
              <a:t>đĩa gây ra một </a:t>
            </a:r>
            <a:r>
              <a:rPr lang="en-US" dirty="0"/>
              <a:t>ngắt </a:t>
            </a:r>
            <a:r>
              <a:rPr lang="en-US" dirty="0" smtClean="0"/>
              <a:t>mềm </a:t>
            </a:r>
            <a:r>
              <a:rPr lang="en-US" dirty="0"/>
              <a:t>báo cho hệ điều hành để chuyển tiến trình tương ứng trở lại trạng thái sẵn sàng trong </a:t>
            </a:r>
            <a:r>
              <a:rPr lang="en-US" b="1" dirty="0"/>
              <a:t>ready queue.</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378236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3.11.1 Khái niệm về bộ nhớ ảo (VM)</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l="5907" t="1312" r="5907" b="1006"/>
          <a:stretch>
            <a:fillRect/>
          </a:stretch>
        </p:blipFill>
        <p:spPr>
          <a:xfrm>
            <a:off x="990600" y="1447800"/>
            <a:ext cx="6248400" cy="5194096"/>
          </a:xfrm>
          <a:prstGeom prst="rect">
            <a:avLst/>
          </a:prstGeom>
          <a:noFill/>
          <a:ln w="57150" cmpd="thickThin">
            <a:noFill/>
            <a:miter lim="800000"/>
            <a:headEnd/>
            <a:tailEnd/>
          </a:ln>
        </p:spPr>
      </p:pic>
    </p:spTree>
    <p:extLst>
      <p:ext uri="{BB962C8B-B14F-4D97-AF65-F5344CB8AC3E}">
        <p14:creationId xmlns:p14="http://schemas.microsoft.com/office/powerpoint/2010/main" val="1176602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411480" lvl="1" indent="0">
              <a:buNone/>
            </a:pPr>
            <a:r>
              <a:rPr lang="en-US" b="1" dirty="0" smtClean="0"/>
              <a:t>3.11. Bộ nhớ ảo</a:t>
            </a:r>
          </a:p>
          <a:p>
            <a:pPr marL="777240" lvl="2" indent="0">
              <a:buNone/>
            </a:pPr>
            <a:r>
              <a:rPr lang="en-US" sz="2600" b="1" dirty="0" smtClean="0">
                <a:solidFill>
                  <a:schemeClr val="bg1">
                    <a:lumMod val="65000"/>
                  </a:schemeClr>
                </a:solidFill>
              </a:rPr>
              <a:t>3.11.1. Khái niệm về bộ nhớ ảo</a:t>
            </a:r>
          </a:p>
          <a:p>
            <a:pPr marL="777240" lvl="2" indent="0">
              <a:buNone/>
            </a:pPr>
            <a:r>
              <a:rPr lang="en-US" sz="2600" b="1" dirty="0" smtClean="0"/>
              <a:t>3.11.2. Các thuật toán thay thế trang</a:t>
            </a:r>
          </a:p>
          <a:p>
            <a:pPr marL="777240" lvl="2" indent="0">
              <a:buNone/>
            </a:pPr>
            <a:r>
              <a:rPr lang="en-US" sz="2600" b="1" dirty="0" smtClean="0">
                <a:solidFill>
                  <a:schemeClr val="bg1">
                    <a:lumMod val="65000"/>
                  </a:schemeClr>
                </a:solidFill>
              </a:rPr>
              <a:t>3.11.3. Thrashing và nguyên lý cục bộ</a:t>
            </a:r>
          </a:p>
        </p:txBody>
      </p:sp>
      <p:sp>
        <p:nvSpPr>
          <p:cNvPr id="4" name="Date Placeholder 3"/>
          <p:cNvSpPr>
            <a:spLocks noGrp="1"/>
          </p:cNvSpPr>
          <p:nvPr>
            <p:ph type="dt" sz="half" idx="10"/>
          </p:nvPr>
        </p:nvSpPr>
        <p:spPr/>
        <p:txBody>
          <a:bodyPr/>
          <a:lstStyle/>
          <a:p>
            <a:fld id="{825DEB80-2E67-47AA-8CC8-2817B6C17B3D}" type="datetime1">
              <a:rPr lang="en-US" smtClean="0"/>
              <a:t>07/24/19</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8507561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7321</TotalTime>
  <Words>2767</Words>
  <Application>Microsoft Office PowerPoint</Application>
  <PresentationFormat>On-screen Show (4:3)</PresentationFormat>
  <Paragraphs>575</Paragraphs>
  <Slides>29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.VnTime</vt:lpstr>
      <vt:lpstr>Arial</vt:lpstr>
      <vt:lpstr>Calibri</vt:lpstr>
      <vt:lpstr>Cambria</vt:lpstr>
      <vt:lpstr>新細明體</vt:lpstr>
      <vt:lpstr>Symbol</vt:lpstr>
      <vt:lpstr>Times New Roman</vt:lpstr>
      <vt:lpstr>VNI-Helve</vt:lpstr>
      <vt:lpstr>VNI-Times</vt:lpstr>
      <vt:lpstr>Adjacency</vt:lpstr>
      <vt:lpstr>Artwork</vt:lpstr>
      <vt:lpstr>Lý thuyết hệ điều hành</vt:lpstr>
      <vt:lpstr>Chương 3. Quản lý bộ nhớ</vt:lpstr>
      <vt:lpstr>Chương 3. Quản lý bộ nhớ</vt:lpstr>
      <vt:lpstr>3.11.1 Khái niệm về bộ nhớ ảo (VM)</vt:lpstr>
      <vt:lpstr>3.11.1 Khái niệm về bộ nhớ ảo (VM)</vt:lpstr>
      <vt:lpstr>3.11.1 Khái niệm về bộ nhớ ảo (VM)</vt:lpstr>
      <vt:lpstr>3.11.1 Khái niệm về bộ nhớ ảo (VM)</vt:lpstr>
      <vt:lpstr>3.11.1 Khái niệm về bộ nhớ ảo (VM)</vt:lpstr>
      <vt:lpstr>Chương 3. Quản lý bộ nhớ</vt:lpstr>
      <vt:lpstr>3.11.2 Các thuật toán thay thế trang</vt:lpstr>
      <vt:lpstr>3.11.2 Các thuật toán thay thế trang</vt:lpstr>
      <vt:lpstr>3.11.2 Các thuật toán thay thế trang</vt:lpstr>
      <vt:lpstr>3.11.2 Các thuật toán thay thế trang</vt:lpstr>
      <vt:lpstr>3.11.2 Các thuật toán thay thế trang</vt:lpstr>
      <vt:lpstr>3.11.2 Các thuật toán thay thế trang</vt:lpstr>
      <vt:lpstr>3.11.2 Các thuật toán thay thế trang</vt:lpstr>
      <vt:lpstr>3.11.2 Các thuật toán thay thế trang</vt:lpstr>
      <vt:lpstr>3.11.2 Các thuật toán thay thế trang</vt:lpstr>
      <vt:lpstr>3.11.2 Các thuật toán thay thế trang</vt:lpstr>
      <vt:lpstr>3.11.2 Các thuật toán thay thế trang</vt:lpstr>
      <vt:lpstr>3.11.2 Các thuật toán thay thế trang</vt:lpstr>
      <vt:lpstr>3.11.2 Các thuật toán thay thế trang</vt:lpstr>
      <vt:lpstr>Chương 3. Quản lý bộ nhớ</vt:lpstr>
      <vt:lpstr>3.11.3. Thrashing và nguyên lý cục bộ</vt:lpstr>
      <vt:lpstr>3.11.3. Thrashing và nguyên lý cục bộ</vt:lpstr>
      <vt:lpstr>3.11.3. Thrashing và nguyên lý cục bộ</vt:lpstr>
      <vt:lpstr>3.11.3. Thrashing và nguyên lý cục bộ</vt:lpstr>
      <vt:lpstr>3.11.3. Thrashing và nguyên lý cục bộ</vt:lpstr>
      <vt:lpstr>3.11.3. Thrashing và nguyên lý cục bộ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dc:creator>
  <cp:lastModifiedBy>Windows User</cp:lastModifiedBy>
  <cp:revision>290</cp:revision>
  <dcterms:created xsi:type="dcterms:W3CDTF">2006-08-16T00:00:00Z</dcterms:created>
  <dcterms:modified xsi:type="dcterms:W3CDTF">2019-07-24T06:10:25Z</dcterms:modified>
</cp:coreProperties>
</file>