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D870-8712-4EF4-A7DF-49624485D90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B185-C20A-4E6B-A225-E6E1D7861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62114" y="0"/>
            <a:ext cx="1448555" cy="69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62114" y="962571"/>
            <a:ext cx="1448555" cy="86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n,</a:t>
            </a:r>
          </a:p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algn="ctr"/>
            <a:r>
              <a:rPr lang="en-US" dirty="0" smtClean="0"/>
              <a:t>S(n)=0,i=1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4"/>
            <a:endCxn id="3" idx="0"/>
          </p:cNvCxnSpPr>
          <p:nvPr/>
        </p:nvCxnSpPr>
        <p:spPr>
          <a:xfrm>
            <a:off x="5486392" y="697117"/>
            <a:ext cx="0" cy="26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7578" y="3076200"/>
            <a:ext cx="1448555" cy="86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S(n)=S(n)+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11" idx="0"/>
          </p:cNvCxnSpPr>
          <p:nvPr/>
        </p:nvCxnSpPr>
        <p:spPr>
          <a:xfrm flipH="1">
            <a:off x="5481856" y="1831703"/>
            <a:ext cx="4536" cy="29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757578" y="2129019"/>
            <a:ext cx="144855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&gt;0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2"/>
            <a:endCxn id="6" idx="0"/>
          </p:cNvCxnSpPr>
          <p:nvPr/>
        </p:nvCxnSpPr>
        <p:spPr>
          <a:xfrm>
            <a:off x="5481856" y="2741667"/>
            <a:ext cx="0" cy="3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4757578" y="4275099"/>
            <a:ext cx="1448555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&gt;n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57577" y="5070945"/>
            <a:ext cx="1448555" cy="86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S(n)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757578" y="6208564"/>
            <a:ext cx="1448555" cy="69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  <a:endCxn id="21" idx="0"/>
          </p:cNvCxnSpPr>
          <p:nvPr/>
        </p:nvCxnSpPr>
        <p:spPr>
          <a:xfrm>
            <a:off x="5481856" y="3945333"/>
            <a:ext cx="0" cy="3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2" idx="0"/>
          </p:cNvCxnSpPr>
          <p:nvPr/>
        </p:nvCxnSpPr>
        <p:spPr>
          <a:xfrm flipH="1">
            <a:off x="5481855" y="4887747"/>
            <a:ext cx="1" cy="1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29" idx="0"/>
          </p:cNvCxnSpPr>
          <p:nvPr/>
        </p:nvCxnSpPr>
        <p:spPr>
          <a:xfrm>
            <a:off x="5481855" y="5940077"/>
            <a:ext cx="1" cy="2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3"/>
            <a:endCxn id="22" idx="3"/>
          </p:cNvCxnSpPr>
          <p:nvPr/>
        </p:nvCxnSpPr>
        <p:spPr>
          <a:xfrm flipH="1">
            <a:off x="6206132" y="2435343"/>
            <a:ext cx="1" cy="30701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1"/>
            <a:endCxn id="6" idx="1"/>
          </p:cNvCxnSpPr>
          <p:nvPr/>
        </p:nvCxnSpPr>
        <p:spPr>
          <a:xfrm rot="10800000">
            <a:off x="4757578" y="3510767"/>
            <a:ext cx="12700" cy="10706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81854" y="2799857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84669" y="2123172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81854" y="4832261"/>
            <a:ext cx="471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54602" y="459608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6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2018-08-13T03:13:10Z</dcterms:created>
  <dcterms:modified xsi:type="dcterms:W3CDTF">2018-08-13T03:31:55Z</dcterms:modified>
</cp:coreProperties>
</file>