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A1AF-1B62-4037-80FD-85CE4AF4A14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5762-582E-44A9-A052-F3FC946A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Connector 26"/>
          <p:cNvSpPr/>
          <p:nvPr/>
        </p:nvSpPr>
        <p:spPr>
          <a:xfrm>
            <a:off x="3925044" y="640674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3959972" y="1416575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2858244" y="1007774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2858244" y="1922174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Flowchart: Connector 30"/>
          <p:cNvSpPr/>
          <p:nvPr/>
        </p:nvSpPr>
        <p:spPr>
          <a:xfrm>
            <a:off x="5182758" y="1399338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5182758" y="2981131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6172200" y="2981131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5182758" y="2150774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35" name="Straight Arrow Connector 34"/>
          <p:cNvCxnSpPr>
            <a:stCxn id="27" idx="2"/>
            <a:endCxn id="29" idx="6"/>
          </p:cNvCxnSpPr>
          <p:nvPr/>
        </p:nvCxnSpPr>
        <p:spPr>
          <a:xfrm flipH="1">
            <a:off x="3467844" y="869274"/>
            <a:ext cx="457200" cy="36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0" idx="0"/>
          </p:cNvCxnSpPr>
          <p:nvPr/>
        </p:nvCxnSpPr>
        <p:spPr>
          <a:xfrm>
            <a:off x="3163044" y="1464974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31" idx="2"/>
          </p:cNvCxnSpPr>
          <p:nvPr/>
        </p:nvCxnSpPr>
        <p:spPr>
          <a:xfrm flipV="1">
            <a:off x="4569572" y="1627938"/>
            <a:ext cx="613186" cy="1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5487351" y="1856538"/>
            <a:ext cx="207" cy="294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5"/>
            <a:endCxn id="33" idx="1"/>
          </p:cNvCxnSpPr>
          <p:nvPr/>
        </p:nvCxnSpPr>
        <p:spPr>
          <a:xfrm>
            <a:off x="5703084" y="2541019"/>
            <a:ext cx="558329" cy="5070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32" idx="0"/>
          </p:cNvCxnSpPr>
          <p:nvPr/>
        </p:nvCxnSpPr>
        <p:spPr>
          <a:xfrm>
            <a:off x="5487558" y="2607974"/>
            <a:ext cx="0" cy="3731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51" idx="6"/>
          </p:cNvCxnSpPr>
          <p:nvPr/>
        </p:nvCxnSpPr>
        <p:spPr>
          <a:xfrm flipH="1">
            <a:off x="3467844" y="3209731"/>
            <a:ext cx="1714914" cy="669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2858244" y="3048086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97458" y="296510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1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45186" y="261767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7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33165" y="113957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4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31872" y="2704132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8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55172" y="1065705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5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73775" y="2704132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9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1389" y="1645175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3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0658" y="640674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2</a:t>
            </a:r>
            <a:endParaRPr lang="en-US" sz="1200" dirty="0">
              <a:solidFill>
                <a:srgbClr val="8064A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0401" y="1902528"/>
            <a:ext cx="264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8064A2"/>
                </a:solidFill>
              </a:rPr>
              <a:t>6</a:t>
            </a:r>
            <a:endParaRPr lang="en-US" sz="1200" dirty="0">
              <a:solidFill>
                <a:srgbClr val="8064A2"/>
              </a:solidFill>
            </a:endParaRPr>
          </a:p>
        </p:txBody>
      </p:sp>
      <p:cxnSp>
        <p:nvCxnSpPr>
          <p:cNvPr id="38" name="Straight Arrow Connector 37"/>
          <p:cNvCxnSpPr>
            <a:stCxn id="30" idx="6"/>
            <a:endCxn id="28" idx="2"/>
          </p:cNvCxnSpPr>
          <p:nvPr/>
        </p:nvCxnSpPr>
        <p:spPr>
          <a:xfrm flipV="1">
            <a:off x="3467844" y="1645175"/>
            <a:ext cx="492128" cy="505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7</cp:revision>
  <dcterms:created xsi:type="dcterms:W3CDTF">2017-12-20T10:43:27Z</dcterms:created>
  <dcterms:modified xsi:type="dcterms:W3CDTF">2017-12-21T12:44:14Z</dcterms:modified>
</cp:coreProperties>
</file>