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C494-F362-4B43-A9F5-108CAD4623B7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C913-7119-427A-ABFB-F74805720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1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C494-F362-4B43-A9F5-108CAD4623B7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C913-7119-427A-ABFB-F74805720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2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C494-F362-4B43-A9F5-108CAD4623B7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C913-7119-427A-ABFB-F74805720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3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C494-F362-4B43-A9F5-108CAD4623B7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C913-7119-427A-ABFB-F74805720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9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C494-F362-4B43-A9F5-108CAD4623B7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C913-7119-427A-ABFB-F74805720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02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C494-F362-4B43-A9F5-108CAD4623B7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C913-7119-427A-ABFB-F74805720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0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C494-F362-4B43-A9F5-108CAD4623B7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C913-7119-427A-ABFB-F74805720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2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C494-F362-4B43-A9F5-108CAD4623B7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C913-7119-427A-ABFB-F74805720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8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C494-F362-4B43-A9F5-108CAD4623B7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C913-7119-427A-ABFB-F74805720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1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C494-F362-4B43-A9F5-108CAD4623B7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C913-7119-427A-ABFB-F74805720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7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C494-F362-4B43-A9F5-108CAD4623B7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C913-7119-427A-ABFB-F74805720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7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AC494-F362-4B43-A9F5-108CAD4623B7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C913-7119-427A-ABFB-F74805720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9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/>
          <p:cNvSpPr/>
          <p:nvPr/>
        </p:nvSpPr>
        <p:spPr>
          <a:xfrm>
            <a:off x="3928264" y="4035380"/>
            <a:ext cx="338936" cy="3048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3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3928264" y="3730580"/>
            <a:ext cx="338936" cy="3048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1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3928264" y="3425780"/>
            <a:ext cx="321868" cy="3048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0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3928264" y="3054439"/>
            <a:ext cx="338936" cy="3048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6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3928264" y="2716369"/>
            <a:ext cx="338936" cy="3048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7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3928264" y="2411569"/>
            <a:ext cx="338936" cy="3048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8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" name="Flowchart: Connector 12"/>
          <p:cNvSpPr/>
          <p:nvPr/>
        </p:nvSpPr>
        <p:spPr>
          <a:xfrm>
            <a:off x="3928264" y="2106769"/>
            <a:ext cx="338936" cy="3048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5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" name="Flowchart: Connector 13"/>
          <p:cNvSpPr/>
          <p:nvPr/>
        </p:nvSpPr>
        <p:spPr>
          <a:xfrm>
            <a:off x="3928264" y="1750454"/>
            <a:ext cx="338936" cy="3048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4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5" name="Flowchart: Connector 14"/>
          <p:cNvSpPr/>
          <p:nvPr/>
        </p:nvSpPr>
        <p:spPr>
          <a:xfrm>
            <a:off x="3928264" y="1433849"/>
            <a:ext cx="338936" cy="3048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2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657600" y="1433849"/>
            <a:ext cx="0" cy="3061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657600" y="4495800"/>
            <a:ext cx="838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495800" y="1433849"/>
            <a:ext cx="0" cy="3061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621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9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7</dc:creator>
  <cp:lastModifiedBy>Windows 7</cp:lastModifiedBy>
  <cp:revision>3</cp:revision>
  <dcterms:created xsi:type="dcterms:W3CDTF">2017-12-20T11:01:31Z</dcterms:created>
  <dcterms:modified xsi:type="dcterms:W3CDTF">2017-12-21T09:56:14Z</dcterms:modified>
</cp:coreProperties>
</file>