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4548-782A-4AF0-90CC-B9A4264B7DBE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ABFF-3FD4-4F61-AAF9-91E663181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3315237" y="5022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315237" y="14166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181637" y="9594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1181637" y="1873877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5296851" y="1417996"/>
            <a:ext cx="609186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631066" y="2903113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3315237" y="2895600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5296851" y="2903113"/>
            <a:ext cx="609186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6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4305837" y="2143262"/>
            <a:ext cx="6096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17" name="Straight Arrow Connector 16"/>
          <p:cNvCxnSpPr>
            <a:stCxn id="5" idx="2"/>
            <a:endCxn id="8" idx="6"/>
          </p:cNvCxnSpPr>
          <p:nvPr/>
        </p:nvCxnSpPr>
        <p:spPr>
          <a:xfrm flipH="1">
            <a:off x="1791237" y="730877"/>
            <a:ext cx="1524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7" idx="0"/>
          </p:cNvCxnSpPr>
          <p:nvPr/>
        </p:nvCxnSpPr>
        <p:spPr>
          <a:xfrm>
            <a:off x="3620037" y="959477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>
            <a:off x="1486437" y="1416677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6"/>
            <a:endCxn id="7" idx="2"/>
          </p:cNvCxnSpPr>
          <p:nvPr/>
        </p:nvCxnSpPr>
        <p:spPr>
          <a:xfrm flipV="1">
            <a:off x="1791237" y="1645277"/>
            <a:ext cx="1524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7"/>
            <a:endCxn id="5" idx="3"/>
          </p:cNvCxnSpPr>
          <p:nvPr/>
        </p:nvCxnSpPr>
        <p:spPr>
          <a:xfrm flipV="1">
            <a:off x="1701963" y="892522"/>
            <a:ext cx="1702548" cy="1048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2" idx="7"/>
          </p:cNvCxnSpPr>
          <p:nvPr/>
        </p:nvCxnSpPr>
        <p:spPr>
          <a:xfrm flipH="1">
            <a:off x="1151392" y="2331077"/>
            <a:ext cx="335045" cy="638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6"/>
            <a:endCxn id="11" idx="2"/>
          </p:cNvCxnSpPr>
          <p:nvPr/>
        </p:nvCxnSpPr>
        <p:spPr>
          <a:xfrm>
            <a:off x="3924837" y="1645277"/>
            <a:ext cx="1372014" cy="13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11" idx="0"/>
          </p:cNvCxnSpPr>
          <p:nvPr/>
        </p:nvCxnSpPr>
        <p:spPr>
          <a:xfrm>
            <a:off x="3924837" y="730877"/>
            <a:ext cx="1676607" cy="6871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5"/>
            <a:endCxn id="13" idx="1"/>
          </p:cNvCxnSpPr>
          <p:nvPr/>
        </p:nvCxnSpPr>
        <p:spPr>
          <a:xfrm>
            <a:off x="1701963" y="2264122"/>
            <a:ext cx="1702548" cy="6984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0"/>
            <a:endCxn id="7" idx="4"/>
          </p:cNvCxnSpPr>
          <p:nvPr/>
        </p:nvCxnSpPr>
        <p:spPr>
          <a:xfrm flipV="1">
            <a:off x="3620037" y="1873877"/>
            <a:ext cx="0" cy="10217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  <a:endCxn id="11" idx="4"/>
          </p:cNvCxnSpPr>
          <p:nvPr/>
        </p:nvCxnSpPr>
        <p:spPr>
          <a:xfrm flipV="1">
            <a:off x="5601444" y="1875196"/>
            <a:ext cx="0" cy="10279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  <a:endCxn id="15" idx="7"/>
          </p:cNvCxnSpPr>
          <p:nvPr/>
        </p:nvCxnSpPr>
        <p:spPr>
          <a:xfrm flipH="1">
            <a:off x="4826163" y="1808241"/>
            <a:ext cx="559901" cy="401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5"/>
            <a:endCxn id="15" idx="1"/>
          </p:cNvCxnSpPr>
          <p:nvPr/>
        </p:nvCxnSpPr>
        <p:spPr>
          <a:xfrm>
            <a:off x="3835563" y="1806922"/>
            <a:ext cx="559548" cy="4032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5"/>
            <a:endCxn id="14" idx="1"/>
          </p:cNvCxnSpPr>
          <p:nvPr/>
        </p:nvCxnSpPr>
        <p:spPr>
          <a:xfrm>
            <a:off x="4826163" y="2533507"/>
            <a:ext cx="559901" cy="4365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  <a:endCxn id="13" idx="7"/>
          </p:cNvCxnSpPr>
          <p:nvPr/>
        </p:nvCxnSpPr>
        <p:spPr>
          <a:xfrm flipH="1">
            <a:off x="3835563" y="2533507"/>
            <a:ext cx="559548" cy="429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3" idx="2"/>
            <a:endCxn id="12" idx="6"/>
          </p:cNvCxnSpPr>
          <p:nvPr/>
        </p:nvCxnSpPr>
        <p:spPr>
          <a:xfrm flipH="1">
            <a:off x="1240666" y="3124200"/>
            <a:ext cx="2074571" cy="75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4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7</dc:creator>
  <cp:lastModifiedBy>Windows 7</cp:lastModifiedBy>
  <cp:revision>6</cp:revision>
  <dcterms:created xsi:type="dcterms:W3CDTF">2017-12-19T09:46:11Z</dcterms:created>
  <dcterms:modified xsi:type="dcterms:W3CDTF">2017-12-20T12:14:52Z</dcterms:modified>
</cp:coreProperties>
</file>