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57" r:id="rId5"/>
    <p:sldId id="258" r:id="rId6"/>
    <p:sldId id="280" r:id="rId7"/>
    <p:sldId id="261" r:id="rId8"/>
    <p:sldId id="279" r:id="rId9"/>
    <p:sldId id="262" r:id="rId10"/>
    <p:sldId id="277" r:id="rId11"/>
    <p:sldId id="278" r:id="rId12"/>
    <p:sldId id="263" r:id="rId13"/>
    <p:sldId id="276" r:id="rId14"/>
    <p:sldId id="264" r:id="rId15"/>
    <p:sldId id="274" r:id="rId16"/>
    <p:sldId id="27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759F-5CF9-4060-9453-76218FBE3990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4AF4-1AF5-4562-9491-AD96D043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2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7145"/>
            <a:ext cx="9144000" cy="181303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9409"/>
          </a:xfrm>
        </p:spPr>
        <p:txBody>
          <a:bodyPr>
            <a:normAutofit/>
          </a:bodyPr>
          <a:lstStyle/>
          <a:p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94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ừ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35" y="236594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179"/>
            <a:ext cx="10515600" cy="47917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6843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35" y="236594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9409"/>
          </a:xfrm>
        </p:spPr>
        <p:txBody>
          <a:bodyPr>
            <a:normAutofit/>
          </a:bodyPr>
          <a:lstStyle/>
          <a:p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2017 (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(front-end)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(back-end)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2017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MVC+ single page app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 </a:t>
            </a:r>
            <a:endParaRPr lang="en-A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9409"/>
          </a:xfrm>
        </p:spPr>
        <p:txBody>
          <a:bodyPr>
            <a:normAutofit/>
          </a:bodyPr>
          <a:lstStyle/>
          <a:p>
            <a:r>
              <a:rPr lang="en-A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37" y="2501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35" y="236594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9409"/>
          </a:xfrm>
        </p:spPr>
        <p:txBody>
          <a:bodyPr>
            <a:normAutofit/>
          </a:bodyPr>
          <a:lstStyle/>
          <a:p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gay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179"/>
            <a:ext cx="10515600" cy="479178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web.</a:t>
            </a:r>
          </a:p>
        </p:txBody>
      </p:sp>
    </p:spTree>
    <p:extLst>
      <p:ext uri="{BB962C8B-B14F-4D97-AF65-F5344CB8AC3E}">
        <p14:creationId xmlns:p14="http://schemas.microsoft.com/office/powerpoint/2010/main" val="13230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35" y="236594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179"/>
            <a:ext cx="10515600" cy="47917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1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35" y="236594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653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Quản lý website bán sách Online</vt:lpstr>
      <vt:lpstr>Mục lục</vt:lpstr>
      <vt:lpstr>1. Cơ sở khoa học và tính thực tiễn của đề tài</vt:lpstr>
      <vt:lpstr>Cơ sở khoa học</vt:lpstr>
      <vt:lpstr>Tính thực tiễn</vt:lpstr>
      <vt:lpstr> </vt:lpstr>
      <vt:lpstr>2. Mục tiêu của đề tài</vt:lpstr>
      <vt:lpstr> </vt:lpstr>
      <vt:lpstr>3. Phương pháp nghiên cứu</vt:lpstr>
      <vt:lpstr>Về lý thuyết</vt:lpstr>
      <vt:lpstr>Về thực nghiệm</vt:lpstr>
      <vt:lpstr>4. Nội dung nghiên cứu</vt:lpstr>
      <vt:lpstr> </vt:lpstr>
      <vt:lpstr>5. Ưu điểm và nhược điểm của website</vt:lpstr>
      <vt:lpstr>Ưu điểm</vt:lpstr>
      <vt:lpstr>Nhược điểm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website bán sách Online</dc:title>
  <dc:creator>Windows User</dc:creator>
  <cp:lastModifiedBy>Windows User</cp:lastModifiedBy>
  <cp:revision>148</cp:revision>
  <dcterms:created xsi:type="dcterms:W3CDTF">2019-10-06T14:59:51Z</dcterms:created>
  <dcterms:modified xsi:type="dcterms:W3CDTF">2019-10-11T07:34:34Z</dcterms:modified>
</cp:coreProperties>
</file>