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328" r:id="rId8"/>
    <p:sldId id="312" r:id="rId9"/>
    <p:sldId id="259" r:id="rId10"/>
    <p:sldId id="260" r:id="rId11"/>
    <p:sldId id="265" r:id="rId12"/>
    <p:sldId id="268" r:id="rId13"/>
    <p:sldId id="272" r:id="rId14"/>
    <p:sldId id="329" r:id="rId15"/>
    <p:sldId id="330" r:id="rId16"/>
    <p:sldId id="331" r:id="rId17"/>
    <p:sldId id="325" r:id="rId18"/>
    <p:sldId id="332" r:id="rId19"/>
    <p:sldId id="326" r:id="rId20"/>
    <p:sldId id="327" r:id="rId21"/>
    <p:sldId id="321" r:id="rId22"/>
    <p:sldId id="333" r:id="rId23"/>
    <p:sldId id="317" r:id="rId24"/>
    <p:sldId id="322" r:id="rId25"/>
    <p:sldId id="324" r:id="rId26"/>
    <p:sldId id="323" r:id="rId27"/>
    <p:sldId id="309" r:id="rId28"/>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4160" cy="1324080"/>
          </a:xfrm>
          <a:prstGeom prst="rect">
            <a:avLst/>
          </a:prstGeom>
        </p:spPr>
        <p:txBody>
          <a:bodyPr lIns="0" tIns="0" rIns="0" bIns="0" anchor="ctr"/>
          <a:lstStyle/>
          <a:p>
            <a:pPr algn="ctr"/>
            <a:endParaRPr lang="en-US" sz="33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4160" cy="1324080"/>
          </a:xfrm>
          <a:prstGeom prst="rect">
            <a:avLst/>
          </a:prstGeom>
        </p:spPr>
        <p:txBody>
          <a:bodyPr lIns="0" tIns="0" rIns="0" bIns="0" anchor="ctr"/>
          <a:lstStyle/>
          <a:p>
            <a:pPr algn="ctr"/>
            <a:endParaRPr lang="en-US" sz="33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38080" y="365040"/>
            <a:ext cx="10514160" cy="1324080"/>
          </a:xfrm>
          <a:prstGeom prst="rect">
            <a:avLst/>
          </a:prstGeom>
        </p:spPr>
        <p:txBody>
          <a:bodyPr lIns="0" tIns="0" rIns="0" bIns="0" anchor="ctr"/>
          <a:lstStyle/>
          <a:p>
            <a:pPr algn="ctr"/>
            <a:endParaRPr lang="en-US" sz="33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838080" y="365040"/>
            <a:ext cx="10514160" cy="1324080"/>
          </a:xfrm>
          <a:prstGeom prst="rect">
            <a:avLst/>
          </a:prstGeom>
        </p:spPr>
        <p:txBody>
          <a:bodyPr lIns="0" tIns="0" rIns="0" bIns="0" anchor="ctr"/>
          <a:lstStyle/>
          <a:p>
            <a:pPr algn="ctr"/>
            <a:endParaRPr lang="en-US" sz="33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24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838080" y="365040"/>
            <a:ext cx="10514160" cy="1324080"/>
          </a:xfrm>
          <a:prstGeom prst="rect">
            <a:avLst/>
          </a:prstGeom>
        </p:spPr>
        <p:txBody>
          <a:bodyPr lIns="0" tIns="0" rIns="0" bIns="0" anchor="ctr"/>
          <a:lstStyle/>
          <a:p>
            <a:pPr algn="ctr"/>
            <a:endParaRPr lang="en-US" sz="33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4160" cy="1324080"/>
          </a:xfrm>
          <a:prstGeom prst="rect">
            <a:avLst/>
          </a:prstGeom>
        </p:spPr>
        <p:txBody>
          <a:bodyPr lIns="0" tIns="0" rIns="0" bIns="0" anchor="ctr"/>
          <a:lstStyle/>
          <a:p>
            <a:pPr algn="ctr"/>
            <a:endParaRPr lang="en-US" sz="3300" b="0" strike="noStrike" spc="-1">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0" strike="noStrike" spc="-1">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838080" y="365040"/>
            <a:ext cx="10514160" cy="1324080"/>
          </a:xfrm>
          <a:prstGeom prst="rect">
            <a:avLst/>
          </a:prstGeom>
        </p:spPr>
        <p:txBody>
          <a:bodyPr lIns="0" tIns="0" rIns="0" bIns="0" anchor="ctr"/>
          <a:lstStyle/>
          <a:p>
            <a:pPr algn="ctr"/>
            <a:endParaRPr lang="en-US" sz="33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838080" y="365040"/>
            <a:ext cx="10514160" cy="6139080"/>
          </a:xfrm>
          <a:prstGeom prst="rect">
            <a:avLst/>
          </a:prstGeom>
        </p:spPr>
        <p:txBody>
          <a:bodyPr lIns="0" tIns="0" rIns="0" bIns="0" anchor="ctr"/>
          <a:lstStyle/>
          <a:p>
            <a:pPr algn="ctr"/>
            <a:endParaRPr lang="en-US" sz="24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365040"/>
            <a:ext cx="10514160" cy="1324080"/>
          </a:xfrm>
          <a:prstGeom prst="rect">
            <a:avLst/>
          </a:prstGeom>
        </p:spPr>
        <p:txBody>
          <a:bodyPr lIns="0" tIns="0" rIns="0" bIns="0" anchor="ctr"/>
          <a:lstStyle/>
          <a:p>
            <a:pPr algn="ctr"/>
            <a:endParaRPr lang="en-US" sz="33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838080" y="365040"/>
            <a:ext cx="10514160" cy="1324080"/>
          </a:xfrm>
          <a:prstGeom prst="rect">
            <a:avLst/>
          </a:prstGeom>
        </p:spPr>
        <p:txBody>
          <a:bodyPr lIns="0" tIns="0" rIns="0" bIns="0" anchor="ctr"/>
          <a:lstStyle/>
          <a:p>
            <a:pPr algn="ctr"/>
            <a:endParaRPr lang="en-US" sz="33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24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4160" cy="1324080"/>
          </a:xfrm>
          <a:prstGeom prst="rect">
            <a:avLst/>
          </a:prstGeom>
        </p:spPr>
        <p:txBody>
          <a:bodyPr lIns="0" tIns="0" rIns="0" bIns="0" anchor="ctr"/>
          <a:lstStyle/>
          <a:p>
            <a:pPr algn="ctr"/>
            <a:endParaRPr lang="en-US" sz="33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4160" cy="1324080"/>
          </a:xfrm>
          <a:prstGeom prst="rect">
            <a:avLst/>
          </a:prstGeom>
        </p:spPr>
        <p:txBody>
          <a:bodyPr lIns="0" tIns="0" rIns="0" bIns="0" anchor="ctr"/>
          <a:lstStyle/>
          <a:p>
            <a:pPr algn="ctr"/>
            <a:endParaRPr lang="en-US" sz="33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0" strike="noStrike" spc="-1">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4160" cy="1324080"/>
          </a:xfrm>
          <a:prstGeom prst="rect">
            <a:avLst/>
          </a:prstGeom>
        </p:spPr>
        <p:txBody>
          <a:bodyPr lIns="0" tIns="0" rIns="0" bIns="0" anchor="ctr"/>
          <a:lstStyle/>
          <a:p>
            <a:pPr algn="ctr"/>
            <a:endParaRPr lang="en-US" sz="3300" b="0" strike="noStrike" spc="-1">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0" strike="noStrike" spc="-1">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838080" y="365040"/>
            <a:ext cx="10514160" cy="1324080"/>
          </a:xfrm>
          <a:prstGeom prst="rect">
            <a:avLst/>
          </a:prstGeom>
        </p:spPr>
        <p:txBody>
          <a:bodyPr lIns="0" tIns="0" rIns="0" bIns="0" anchor="ctr"/>
          <a:lstStyle/>
          <a:p>
            <a:pPr algn="ctr"/>
            <a:endParaRPr lang="en-US" sz="33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365040"/>
            <a:ext cx="10514160" cy="1324080"/>
          </a:xfrm>
          <a:prstGeom prst="rect">
            <a:avLst/>
          </a:prstGeom>
        </p:spPr>
        <p:txBody>
          <a:bodyPr lIns="0" tIns="0" rIns="0" bIns="0" anchor="ctr"/>
          <a:lstStyle/>
          <a:p>
            <a:pPr algn="ctr"/>
            <a:endParaRPr lang="en-US" sz="3300" b="0" strike="noStrike" spc="-1">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0" strike="noStrike" spc="-1">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0" strike="noStrike" spc="-1">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0" strike="noStrike" spc="-1">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0" strike="noStrike" spc="-1">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0" strike="noStrike" spc="-1">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4160" cy="1324080"/>
          </a:xfrm>
          <a:prstGeom prst="rect">
            <a:avLst/>
          </a:prstGeom>
        </p:spPr>
        <p:txBody>
          <a:bodyPr lIns="0" tIns="0" rIns="0" bIns="0" anchor="ctr"/>
          <a:lstStyle/>
          <a:p>
            <a:pPr algn="ctr"/>
            <a:endParaRPr lang="en-US" sz="3300" b="0" strike="noStrike" spc="-1">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24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838080" y="365040"/>
            <a:ext cx="10514160" cy="1324080"/>
          </a:xfrm>
          <a:prstGeom prst="rect">
            <a:avLst/>
          </a:prstGeom>
        </p:spPr>
        <p:txBody>
          <a:bodyPr lIns="0" tIns="0" rIns="0" bIns="0" anchor="ctr"/>
          <a:lstStyle/>
          <a:p>
            <a:pPr algn="ctr"/>
            <a:endParaRPr lang="en-US" sz="3300" b="0" strike="noStrike" spc="-1">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4160" cy="1324080"/>
          </a:xfrm>
          <a:prstGeom prst="rect">
            <a:avLst/>
          </a:prstGeom>
        </p:spPr>
        <p:txBody>
          <a:bodyPr lIns="0" tIns="0" rIns="0" bIns="0" anchor="ctr"/>
          <a:lstStyle/>
          <a:p>
            <a:pPr algn="ctr"/>
            <a:endParaRPr lang="en-US" sz="3300" b="0" strike="noStrike" spc="-1">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0" strike="noStrike" spc="-1">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838080" y="365040"/>
            <a:ext cx="10514160" cy="1324080"/>
          </a:xfrm>
          <a:prstGeom prst="rect">
            <a:avLst/>
          </a:prstGeom>
        </p:spPr>
        <p:txBody>
          <a:bodyPr lIns="0" tIns="0" rIns="0" bIns="0" anchor="ctr"/>
          <a:lstStyle/>
          <a:p>
            <a:pPr algn="ctr"/>
            <a:endParaRPr lang="en-US" sz="33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838080" y="365040"/>
            <a:ext cx="10514160" cy="1324080"/>
          </a:xfrm>
          <a:prstGeom prst="rect">
            <a:avLst/>
          </a:prstGeom>
        </p:spPr>
        <p:txBody>
          <a:bodyPr lIns="0" tIns="0" rIns="0" bIns="0" anchor="ctr"/>
          <a:lstStyle/>
          <a:p>
            <a:pPr algn="ctr"/>
            <a:endParaRPr lang="en-US" sz="33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838080" y="365040"/>
            <a:ext cx="10514160" cy="6139080"/>
          </a:xfrm>
          <a:prstGeom prst="rect">
            <a:avLst/>
          </a:prstGeom>
        </p:spPr>
        <p:txBody>
          <a:bodyPr lIns="0" tIns="0" rIns="0" bIns="0" anchor="ctr"/>
          <a:lstStyle/>
          <a:p>
            <a:pPr algn="ctr"/>
            <a:endParaRPr lang="en-US" sz="24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4160" cy="1324080"/>
          </a:xfrm>
          <a:prstGeom prst="rect">
            <a:avLst/>
          </a:prstGeom>
        </p:spPr>
        <p:txBody>
          <a:bodyPr lIns="0" tIns="0" rIns="0" bIns="0" anchor="ctr"/>
          <a:lstStyle/>
          <a:p>
            <a:pPr algn="ctr"/>
            <a:endParaRPr lang="en-US" sz="3300" b="0" strike="noStrike" spc="-1">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0" strike="noStrike" spc="-1">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0" strike="noStrike" spc="-1">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4160" cy="1324080"/>
          </a:xfrm>
          <a:prstGeom prst="rect">
            <a:avLst/>
          </a:prstGeom>
        </p:spPr>
        <p:txBody>
          <a:bodyPr lIns="0" tIns="0" rIns="0" bIns="0" anchor="ctr"/>
          <a:lstStyle/>
          <a:p>
            <a:pPr algn="ctr"/>
            <a:endParaRPr lang="en-US" sz="3300" b="0" strike="noStrike" spc="-1">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0" strike="noStrike" spc="-1">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0" strike="noStrike" spc="-1">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4160" cy="1324080"/>
          </a:xfrm>
          <a:prstGeom prst="rect">
            <a:avLst/>
          </a:prstGeom>
        </p:spPr>
        <p:txBody>
          <a:bodyPr lIns="0" tIns="0" rIns="0" bIns="0" anchor="ctr"/>
          <a:lstStyle/>
          <a:p>
            <a:pPr algn="ctr"/>
            <a:endParaRPr lang="en-US" sz="3300" b="0" strike="noStrike" spc="-1">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0" strike="noStrike" spc="-1">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0" strike="noStrike" spc="-1">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838080" y="365040"/>
            <a:ext cx="10514160" cy="1324080"/>
          </a:xfrm>
          <a:prstGeom prst="rect">
            <a:avLst/>
          </a:prstGeom>
        </p:spPr>
        <p:txBody>
          <a:bodyPr lIns="0" tIns="0" rIns="0" bIns="0" anchor="ctr"/>
          <a:lstStyle/>
          <a:p>
            <a:pPr algn="ctr"/>
            <a:endParaRPr lang="en-US" sz="3300" b="0" strike="noStrike" spc="-1">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0" strike="noStrike" spc="-1">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838080" y="365040"/>
            <a:ext cx="10514160" cy="1324080"/>
          </a:xfrm>
          <a:prstGeom prst="rect">
            <a:avLst/>
          </a:prstGeom>
        </p:spPr>
        <p:txBody>
          <a:bodyPr lIns="0" tIns="0" rIns="0" bIns="0" anchor="ctr"/>
          <a:lstStyle/>
          <a:p>
            <a:pPr algn="ctr"/>
            <a:endParaRPr lang="en-US" sz="3300" b="0" strike="noStrike" spc="-1">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0" strike="noStrike" spc="-1">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0" strike="noStrike" spc="-1">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0" strike="noStrike" spc="-1">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365040"/>
            <a:ext cx="10514160" cy="1324080"/>
          </a:xfrm>
          <a:prstGeom prst="rect">
            <a:avLst/>
          </a:prstGeom>
        </p:spPr>
        <p:txBody>
          <a:bodyPr lIns="0" tIns="0" rIns="0" bIns="0" anchor="ctr"/>
          <a:lstStyle/>
          <a:p>
            <a:pPr algn="ctr"/>
            <a:endParaRPr lang="en-US" sz="3300" b="0" strike="noStrike" spc="-1">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0" strike="noStrike" spc="-1">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0" strike="noStrike" spc="-1">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0" strike="noStrike" spc="-1">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0" strike="noStrike" spc="-1">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0" strike="noStrike" spc="-1">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4160" cy="1324080"/>
          </a:xfrm>
          <a:prstGeom prst="rect">
            <a:avLst/>
          </a:prstGeom>
        </p:spPr>
        <p:txBody>
          <a:bodyPr lIns="0" tIns="0" rIns="0" bIns="0" anchor="ctr"/>
          <a:lstStyle/>
          <a:p>
            <a:pPr algn="ctr"/>
            <a:endParaRPr lang="en-US" sz="3300" b="0" strike="noStrike" spc="-1">
              <a:latin typeface="Arial"/>
            </a:endParaRPr>
          </a:p>
        </p:txBody>
      </p:sp>
      <p:sp>
        <p:nvSpPr>
          <p:cNvPr id="118"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24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838080" y="365040"/>
            <a:ext cx="10514160" cy="1324080"/>
          </a:xfrm>
          <a:prstGeom prst="rect">
            <a:avLst/>
          </a:prstGeom>
        </p:spPr>
        <p:txBody>
          <a:bodyPr lIns="0" tIns="0" rIns="0" bIns="0" anchor="ctr"/>
          <a:lstStyle/>
          <a:p>
            <a:pPr algn="ctr"/>
            <a:endParaRPr lang="en-US" sz="3300" b="0" strike="noStrike" spc="-1">
              <a:latin typeface="Arial"/>
            </a:endParaRPr>
          </a:p>
        </p:txBody>
      </p:sp>
      <p:sp>
        <p:nvSpPr>
          <p:cNvPr id="12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4160" cy="1324080"/>
          </a:xfrm>
          <a:prstGeom prst="rect">
            <a:avLst/>
          </a:prstGeom>
        </p:spPr>
        <p:txBody>
          <a:bodyPr lIns="0" tIns="0" rIns="0" bIns="0" anchor="ctr"/>
          <a:lstStyle/>
          <a:p>
            <a:pPr algn="ctr"/>
            <a:endParaRPr lang="en-US" sz="33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838080" y="365040"/>
            <a:ext cx="10514160" cy="1324080"/>
          </a:xfrm>
          <a:prstGeom prst="rect">
            <a:avLst/>
          </a:prstGeom>
        </p:spPr>
        <p:txBody>
          <a:bodyPr lIns="0" tIns="0" rIns="0" bIns="0" anchor="ctr"/>
          <a:lstStyle/>
          <a:p>
            <a:pPr algn="ctr"/>
            <a:endParaRPr lang="en-US" sz="3300" b="0" strike="noStrike" spc="-1">
              <a:latin typeface="Arial"/>
            </a:endParaRPr>
          </a:p>
        </p:txBody>
      </p:sp>
      <p:sp>
        <p:nvSpPr>
          <p:cNvPr id="12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0" strike="noStrike" spc="-1">
              <a:latin typeface="Arial"/>
            </a:endParaRPr>
          </a:p>
        </p:txBody>
      </p:sp>
      <p:sp>
        <p:nvSpPr>
          <p:cNvPr id="12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838080" y="365040"/>
            <a:ext cx="10514160" cy="1324080"/>
          </a:xfrm>
          <a:prstGeom prst="rect">
            <a:avLst/>
          </a:prstGeom>
        </p:spPr>
        <p:txBody>
          <a:bodyPr lIns="0" tIns="0" rIns="0" bIns="0" anchor="ctr"/>
          <a:lstStyle/>
          <a:p>
            <a:pPr algn="ctr"/>
            <a:endParaRPr lang="en-US" sz="33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838080" y="365040"/>
            <a:ext cx="10514160" cy="6139080"/>
          </a:xfrm>
          <a:prstGeom prst="rect">
            <a:avLst/>
          </a:prstGeom>
        </p:spPr>
        <p:txBody>
          <a:bodyPr lIns="0" tIns="0" rIns="0" bIns="0" anchor="ctr"/>
          <a:lstStyle/>
          <a:p>
            <a:pPr algn="ctr"/>
            <a:endParaRPr lang="en-US" sz="24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838080" y="365040"/>
            <a:ext cx="10514160" cy="1324080"/>
          </a:xfrm>
          <a:prstGeom prst="rect">
            <a:avLst/>
          </a:prstGeom>
        </p:spPr>
        <p:txBody>
          <a:bodyPr lIns="0" tIns="0" rIns="0" bIns="0" anchor="ctr"/>
          <a:lstStyle/>
          <a:p>
            <a:pPr algn="ctr"/>
            <a:endParaRPr lang="en-US" sz="3300" b="0" strike="noStrike" spc="-1">
              <a:latin typeface="Arial"/>
            </a:endParaRPr>
          </a:p>
        </p:txBody>
      </p:sp>
      <p:sp>
        <p:nvSpPr>
          <p:cNvPr id="1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0" strike="noStrike" spc="-1">
              <a:latin typeface="Arial"/>
            </a:endParaRPr>
          </a:p>
        </p:txBody>
      </p:sp>
      <p:sp>
        <p:nvSpPr>
          <p:cNvPr id="12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0" strike="noStrike" spc="-1">
              <a:latin typeface="Arial"/>
            </a:endParaRPr>
          </a:p>
        </p:txBody>
      </p:sp>
      <p:sp>
        <p:nvSpPr>
          <p:cNvPr id="1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838080" y="365040"/>
            <a:ext cx="10514160" cy="1324080"/>
          </a:xfrm>
          <a:prstGeom prst="rect">
            <a:avLst/>
          </a:prstGeom>
        </p:spPr>
        <p:txBody>
          <a:bodyPr lIns="0" tIns="0" rIns="0" bIns="0" anchor="ctr"/>
          <a:lstStyle/>
          <a:p>
            <a:pPr algn="ctr"/>
            <a:endParaRPr lang="en-US" sz="3300" b="0" strike="noStrike" spc="-1">
              <a:latin typeface="Arial"/>
            </a:endParaRPr>
          </a:p>
        </p:txBody>
      </p:sp>
      <p:sp>
        <p:nvSpPr>
          <p:cNvPr id="13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0" strike="noStrike" spc="-1">
              <a:latin typeface="Arial"/>
            </a:endParaRPr>
          </a:p>
        </p:txBody>
      </p:sp>
      <p:sp>
        <p:nvSpPr>
          <p:cNvPr id="1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0" strike="noStrike" spc="-1">
              <a:latin typeface="Arial"/>
            </a:endParaRPr>
          </a:p>
        </p:txBody>
      </p:sp>
      <p:sp>
        <p:nvSpPr>
          <p:cNvPr id="13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838080" y="365040"/>
            <a:ext cx="10514160" cy="1324080"/>
          </a:xfrm>
          <a:prstGeom prst="rect">
            <a:avLst/>
          </a:prstGeom>
        </p:spPr>
        <p:txBody>
          <a:bodyPr lIns="0" tIns="0" rIns="0" bIns="0" anchor="ctr"/>
          <a:lstStyle/>
          <a:p>
            <a:pPr algn="ctr"/>
            <a:endParaRPr lang="en-US" sz="3300" b="0" strike="noStrike" spc="-1">
              <a:latin typeface="Arial"/>
            </a:endParaRPr>
          </a:p>
        </p:txBody>
      </p:sp>
      <p:sp>
        <p:nvSpPr>
          <p:cNvPr id="13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0" strike="noStrike" spc="-1">
              <a:latin typeface="Arial"/>
            </a:endParaRPr>
          </a:p>
        </p:txBody>
      </p:sp>
      <p:sp>
        <p:nvSpPr>
          <p:cNvPr id="13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0" strike="noStrike" spc="-1">
              <a:latin typeface="Arial"/>
            </a:endParaRPr>
          </a:p>
        </p:txBody>
      </p:sp>
      <p:sp>
        <p:nvSpPr>
          <p:cNvPr id="13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838080" y="365040"/>
            <a:ext cx="10514160" cy="1324080"/>
          </a:xfrm>
          <a:prstGeom prst="rect">
            <a:avLst/>
          </a:prstGeom>
        </p:spPr>
        <p:txBody>
          <a:bodyPr lIns="0" tIns="0" rIns="0" bIns="0" anchor="ctr"/>
          <a:lstStyle/>
          <a:p>
            <a:pPr algn="ctr"/>
            <a:endParaRPr lang="en-US" sz="3300" b="0" strike="noStrike" spc="-1">
              <a:latin typeface="Arial"/>
            </a:endParaRPr>
          </a:p>
        </p:txBody>
      </p:sp>
      <p:sp>
        <p:nvSpPr>
          <p:cNvPr id="13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0" strike="noStrike" spc="-1">
              <a:latin typeface="Arial"/>
            </a:endParaRPr>
          </a:p>
        </p:txBody>
      </p:sp>
      <p:sp>
        <p:nvSpPr>
          <p:cNvPr id="14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838080" y="365040"/>
            <a:ext cx="10514160" cy="1324080"/>
          </a:xfrm>
          <a:prstGeom prst="rect">
            <a:avLst/>
          </a:prstGeom>
        </p:spPr>
        <p:txBody>
          <a:bodyPr lIns="0" tIns="0" rIns="0" bIns="0" anchor="ctr"/>
          <a:lstStyle/>
          <a:p>
            <a:pPr algn="ctr"/>
            <a:endParaRPr lang="en-US" sz="3300" b="0" strike="noStrike" spc="-1">
              <a:latin typeface="Arial"/>
            </a:endParaRPr>
          </a:p>
        </p:txBody>
      </p:sp>
      <p:sp>
        <p:nvSpPr>
          <p:cNvPr id="14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0" strike="noStrike" spc="-1">
              <a:latin typeface="Arial"/>
            </a:endParaRPr>
          </a:p>
        </p:txBody>
      </p:sp>
      <p:sp>
        <p:nvSpPr>
          <p:cNvPr id="14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0" strike="noStrike" spc="-1">
              <a:latin typeface="Arial"/>
            </a:endParaRPr>
          </a:p>
        </p:txBody>
      </p:sp>
      <p:sp>
        <p:nvSpPr>
          <p:cNvPr id="14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0" strike="noStrike" spc="-1">
              <a:latin typeface="Arial"/>
            </a:endParaRPr>
          </a:p>
        </p:txBody>
      </p:sp>
      <p:sp>
        <p:nvSpPr>
          <p:cNvPr id="14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838080" y="365040"/>
            <a:ext cx="10514160" cy="1324080"/>
          </a:xfrm>
          <a:prstGeom prst="rect">
            <a:avLst/>
          </a:prstGeom>
        </p:spPr>
        <p:txBody>
          <a:bodyPr lIns="0" tIns="0" rIns="0" bIns="0" anchor="ctr"/>
          <a:lstStyle/>
          <a:p>
            <a:pPr algn="ctr"/>
            <a:endParaRPr lang="en-US" sz="3300" b="0" strike="noStrike" spc="-1">
              <a:latin typeface="Arial"/>
            </a:endParaRPr>
          </a:p>
        </p:txBody>
      </p:sp>
      <p:sp>
        <p:nvSpPr>
          <p:cNvPr id="14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0" strike="noStrike" spc="-1">
              <a:latin typeface="Arial"/>
            </a:endParaRPr>
          </a:p>
        </p:txBody>
      </p:sp>
      <p:sp>
        <p:nvSpPr>
          <p:cNvPr id="14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0" strike="noStrike" spc="-1">
              <a:latin typeface="Arial"/>
            </a:endParaRPr>
          </a:p>
        </p:txBody>
      </p:sp>
      <p:sp>
        <p:nvSpPr>
          <p:cNvPr id="14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0" strike="noStrike" spc="-1">
              <a:latin typeface="Arial"/>
            </a:endParaRPr>
          </a:p>
        </p:txBody>
      </p:sp>
      <p:sp>
        <p:nvSpPr>
          <p:cNvPr id="15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0" strike="noStrike" spc="-1">
              <a:latin typeface="Arial"/>
            </a:endParaRPr>
          </a:p>
        </p:txBody>
      </p:sp>
      <p:sp>
        <p:nvSpPr>
          <p:cNvPr id="15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0" strike="noStrike" spc="-1">
              <a:latin typeface="Arial"/>
            </a:endParaRPr>
          </a:p>
        </p:txBody>
      </p:sp>
      <p:sp>
        <p:nvSpPr>
          <p:cNvPr id="15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4160" cy="1324080"/>
          </a:xfrm>
          <a:prstGeom prst="rect">
            <a:avLst/>
          </a:prstGeom>
        </p:spPr>
        <p:txBody>
          <a:bodyPr lIns="0" tIns="0" rIns="0" bIns="0" anchor="ctr"/>
          <a:lstStyle/>
          <a:p>
            <a:pPr algn="ctr"/>
            <a:endParaRPr lang="en-US" sz="33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838080" y="365040"/>
            <a:ext cx="10514160" cy="6139080"/>
          </a:xfrm>
          <a:prstGeom prst="rect">
            <a:avLst/>
          </a:prstGeom>
        </p:spPr>
        <p:txBody>
          <a:bodyPr lIns="0" tIns="0" rIns="0" bIns="0" anchor="ctr"/>
          <a:lstStyle/>
          <a:p>
            <a:pPr algn="ctr"/>
            <a:endParaRPr lang="en-US" sz="24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365040"/>
            <a:ext cx="10514160" cy="1324080"/>
          </a:xfrm>
          <a:prstGeom prst="rect">
            <a:avLst/>
          </a:prstGeom>
        </p:spPr>
        <p:txBody>
          <a:bodyPr lIns="0" tIns="0" rIns="0" bIns="0" anchor="ctr"/>
          <a:lstStyle/>
          <a:p>
            <a:pPr algn="ctr"/>
            <a:endParaRPr lang="en-US" sz="33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365040"/>
            <a:ext cx="10514160" cy="1324080"/>
          </a:xfrm>
          <a:prstGeom prst="rect">
            <a:avLst/>
          </a:prstGeom>
        </p:spPr>
        <p:txBody>
          <a:bodyPr lIns="0" tIns="0" rIns="0" bIns="0" anchor="ctr"/>
          <a:lstStyle/>
          <a:p>
            <a:pPr algn="ctr"/>
            <a:endParaRPr lang="en-US" sz="33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365040"/>
            <a:ext cx="10514160" cy="1324080"/>
          </a:xfrm>
          <a:prstGeom prst="rect">
            <a:avLst/>
          </a:prstGeom>
        </p:spPr>
        <p:txBody>
          <a:bodyPr lIns="0" tIns="0" rIns="0" bIns="0" anchor="ctr"/>
          <a:lstStyle/>
          <a:p>
            <a:pPr algn="ctr"/>
            <a:endParaRPr lang="en-US" sz="33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33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0" strike="noStrike" spc="-1">
                <a:latin typeface="Arial"/>
              </a:rPr>
              <a:t>Click to edit the outline text format</a:t>
            </a:r>
          </a:p>
          <a:p>
            <a:pPr marL="648000" lvl="1" indent="-243000">
              <a:spcBef>
                <a:spcPts val="851"/>
              </a:spcBef>
              <a:buClr>
                <a:srgbClr val="000000"/>
              </a:buClr>
              <a:buSzPct val="75000"/>
              <a:buFont typeface="Symbol" charset="2"/>
              <a:buChar char=""/>
            </a:pPr>
            <a:r>
              <a:rPr lang="en-US" sz="2100" b="0" strike="noStrike" spc="-1">
                <a:latin typeface="Arial"/>
              </a:rPr>
              <a:t>Second Outline Level</a:t>
            </a:r>
          </a:p>
          <a:p>
            <a:pPr marL="972000" lvl="2" indent="-216000">
              <a:spcBef>
                <a:spcPts val="638"/>
              </a:spcBef>
              <a:buClr>
                <a:srgbClr val="000000"/>
              </a:buClr>
              <a:buSzPct val="45000"/>
              <a:buFont typeface="Wingdings" charset="2"/>
              <a:buChar char=""/>
            </a:pPr>
            <a:r>
              <a:rPr lang="en-US" sz="1800" b="0" strike="noStrike" spc="-1">
                <a:latin typeface="Arial"/>
              </a:rPr>
              <a:t>Third Outline Level</a:t>
            </a:r>
          </a:p>
          <a:p>
            <a:pPr marL="1296000" lvl="3" indent="-162000">
              <a:spcBef>
                <a:spcPts val="425"/>
              </a:spcBef>
              <a:buClr>
                <a:srgbClr val="000000"/>
              </a:buClr>
              <a:buSzPct val="75000"/>
              <a:buFont typeface="Symbol" charset="2"/>
              <a:buChar char=""/>
            </a:pPr>
            <a:r>
              <a:rPr lang="en-US" sz="1500" b="0" strike="noStrike" spc="-1">
                <a:latin typeface="Arial"/>
              </a:rPr>
              <a:t>Fourth Outline Level</a:t>
            </a:r>
          </a:p>
          <a:p>
            <a:pPr marL="1620000" lvl="4" indent="-162000">
              <a:spcBef>
                <a:spcPts val="212"/>
              </a:spcBef>
              <a:buClr>
                <a:srgbClr val="000000"/>
              </a:buClr>
              <a:buSzPct val="45000"/>
              <a:buFont typeface="Wingdings" charset="2"/>
              <a:buChar char=""/>
            </a:pPr>
            <a:r>
              <a:rPr lang="en-US" sz="1500" b="0" strike="noStrike" spc="-1">
                <a:latin typeface="Arial"/>
              </a:rPr>
              <a:t>Fifth Outline Level</a:t>
            </a:r>
          </a:p>
          <a:p>
            <a:pPr marL="1944000" lvl="5" indent="-162000">
              <a:spcBef>
                <a:spcPts val="212"/>
              </a:spcBef>
              <a:buClr>
                <a:srgbClr val="000000"/>
              </a:buClr>
              <a:buSzPct val="45000"/>
              <a:buFont typeface="Wingdings" charset="2"/>
              <a:buChar char=""/>
            </a:pPr>
            <a:r>
              <a:rPr lang="en-US" sz="1500" b="0" strike="noStrike" spc="-1">
                <a:latin typeface="Arial"/>
              </a:rPr>
              <a:t>Sixth Outline Level</a:t>
            </a:r>
          </a:p>
          <a:p>
            <a:pPr marL="2268000" lvl="6" indent="-162000">
              <a:spcBef>
                <a:spcPts val="212"/>
              </a:spcBef>
              <a:buClr>
                <a:srgbClr val="000000"/>
              </a:buClr>
              <a:buSzPct val="45000"/>
              <a:buFont typeface="Wingdings" charset="2"/>
              <a:buChar char=""/>
            </a:pPr>
            <a:r>
              <a:rPr lang="en-US" sz="15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432000" indent="-324000" algn="l" defTabSz="685800" rtl="0" eaLnBrk="1" latinLnBrk="0" hangingPunct="1">
        <a:lnSpc>
          <a:spcPct val="90000"/>
        </a:lnSpc>
        <a:spcBef>
          <a:spcPts val="1417"/>
        </a:spcBef>
        <a:buClr>
          <a:srgbClr val="000000"/>
        </a:buClr>
        <a:buSzPct val="45000"/>
        <a:buFont typeface="Wingdings"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33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0" strike="noStrike" spc="-1">
                <a:latin typeface="Arial"/>
              </a:rPr>
              <a:t>Click to edit the outline text format</a:t>
            </a:r>
          </a:p>
          <a:p>
            <a:pPr marL="648000" lvl="1" indent="-243000">
              <a:spcBef>
                <a:spcPts val="851"/>
              </a:spcBef>
              <a:buClr>
                <a:srgbClr val="000000"/>
              </a:buClr>
              <a:buSzPct val="75000"/>
              <a:buFont typeface="Symbol" charset="2"/>
              <a:buChar char=""/>
            </a:pPr>
            <a:r>
              <a:rPr lang="en-US" sz="2100" b="0" strike="noStrike" spc="-1">
                <a:latin typeface="Arial"/>
              </a:rPr>
              <a:t>Second Outline Level</a:t>
            </a:r>
          </a:p>
          <a:p>
            <a:pPr marL="972000" lvl="2" indent="-216000">
              <a:spcBef>
                <a:spcPts val="638"/>
              </a:spcBef>
              <a:buClr>
                <a:srgbClr val="000000"/>
              </a:buClr>
              <a:buSzPct val="45000"/>
              <a:buFont typeface="Wingdings" charset="2"/>
              <a:buChar char=""/>
            </a:pPr>
            <a:r>
              <a:rPr lang="en-US" sz="1800" b="0" strike="noStrike" spc="-1">
                <a:latin typeface="Arial"/>
              </a:rPr>
              <a:t>Third Outline Level</a:t>
            </a:r>
          </a:p>
          <a:p>
            <a:pPr marL="1296000" lvl="3" indent="-162000">
              <a:spcBef>
                <a:spcPts val="425"/>
              </a:spcBef>
              <a:buClr>
                <a:srgbClr val="000000"/>
              </a:buClr>
              <a:buSzPct val="75000"/>
              <a:buFont typeface="Symbol" charset="2"/>
              <a:buChar char=""/>
            </a:pPr>
            <a:r>
              <a:rPr lang="en-US" sz="1500" b="0" strike="noStrike" spc="-1">
                <a:latin typeface="Arial"/>
              </a:rPr>
              <a:t>Fourth Outline Level</a:t>
            </a:r>
          </a:p>
          <a:p>
            <a:pPr marL="1620000" lvl="4" indent="-162000">
              <a:spcBef>
                <a:spcPts val="212"/>
              </a:spcBef>
              <a:buClr>
                <a:srgbClr val="000000"/>
              </a:buClr>
              <a:buSzPct val="45000"/>
              <a:buFont typeface="Wingdings" charset="2"/>
              <a:buChar char=""/>
            </a:pPr>
            <a:r>
              <a:rPr lang="en-US" sz="1500" b="0" strike="noStrike" spc="-1">
                <a:latin typeface="Arial"/>
              </a:rPr>
              <a:t>Fifth Outline Level</a:t>
            </a:r>
          </a:p>
          <a:p>
            <a:pPr marL="1944000" lvl="5" indent="-162000">
              <a:spcBef>
                <a:spcPts val="212"/>
              </a:spcBef>
              <a:buClr>
                <a:srgbClr val="000000"/>
              </a:buClr>
              <a:buSzPct val="45000"/>
              <a:buFont typeface="Wingdings" charset="2"/>
              <a:buChar char=""/>
            </a:pPr>
            <a:r>
              <a:rPr lang="en-US" sz="1500" b="0" strike="noStrike" spc="-1">
                <a:latin typeface="Arial"/>
              </a:rPr>
              <a:t>Sixth Outline Level</a:t>
            </a:r>
          </a:p>
          <a:p>
            <a:pPr marL="2268000" lvl="6" indent="-162000">
              <a:spcBef>
                <a:spcPts val="212"/>
              </a:spcBef>
              <a:buClr>
                <a:srgbClr val="000000"/>
              </a:buClr>
              <a:buSzPct val="45000"/>
              <a:buFont typeface="Wingdings" charset="2"/>
              <a:buChar char=""/>
            </a:pPr>
            <a:r>
              <a:rPr lang="en-US" sz="15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432000" indent="-324000" algn="l" defTabSz="685800" rtl="0" eaLnBrk="1" latinLnBrk="0" hangingPunct="1">
        <a:lnSpc>
          <a:spcPct val="90000"/>
        </a:lnSpc>
        <a:spcBef>
          <a:spcPts val="1417"/>
        </a:spcBef>
        <a:buClr>
          <a:srgbClr val="000000"/>
        </a:buClr>
        <a:buSzPct val="45000"/>
        <a:buFont typeface="Wingdings"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838080" y="365040"/>
            <a:ext cx="10514160" cy="1324080"/>
          </a:xfrm>
          <a:prstGeom prst="rect">
            <a:avLst/>
          </a:prstGeom>
        </p:spPr>
        <p:txBody>
          <a:bodyPr lIns="0" tIns="0" rIns="0" bIns="0" anchor="ctr"/>
          <a:lstStyle/>
          <a:p>
            <a:r>
              <a:rPr lang="en-US" sz="1350" b="0" strike="noStrike" spc="-1">
                <a:latin typeface="Arial"/>
              </a:rPr>
              <a:t>Click to edit the title text format</a:t>
            </a:r>
          </a:p>
        </p:txBody>
      </p:sp>
      <p:sp>
        <p:nvSpPr>
          <p:cNvPr id="77"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0" strike="noStrike" spc="-1">
                <a:latin typeface="Arial"/>
              </a:rPr>
              <a:t>Click to edit the outline text format</a:t>
            </a:r>
          </a:p>
          <a:p>
            <a:pPr marL="648000" lvl="1" indent="-243000">
              <a:spcBef>
                <a:spcPts val="851"/>
              </a:spcBef>
              <a:buClr>
                <a:srgbClr val="000000"/>
              </a:buClr>
              <a:buSzPct val="75000"/>
              <a:buFont typeface="Symbol" charset="2"/>
              <a:buChar char=""/>
            </a:pPr>
            <a:r>
              <a:rPr lang="en-US" sz="2100" b="0" strike="noStrike" spc="-1">
                <a:latin typeface="Arial"/>
              </a:rPr>
              <a:t>Second Outline Level</a:t>
            </a:r>
          </a:p>
          <a:p>
            <a:pPr marL="972000" lvl="2" indent="-216000">
              <a:spcBef>
                <a:spcPts val="638"/>
              </a:spcBef>
              <a:buClr>
                <a:srgbClr val="000000"/>
              </a:buClr>
              <a:buSzPct val="45000"/>
              <a:buFont typeface="Wingdings" charset="2"/>
              <a:buChar char=""/>
            </a:pPr>
            <a:r>
              <a:rPr lang="en-US" sz="1800" b="0" strike="noStrike" spc="-1">
                <a:latin typeface="Arial"/>
              </a:rPr>
              <a:t>Third Outline Level</a:t>
            </a:r>
          </a:p>
          <a:p>
            <a:pPr marL="1296000" lvl="3" indent="-162000">
              <a:spcBef>
                <a:spcPts val="425"/>
              </a:spcBef>
              <a:buClr>
                <a:srgbClr val="000000"/>
              </a:buClr>
              <a:buSzPct val="75000"/>
              <a:buFont typeface="Symbol" charset="2"/>
              <a:buChar char=""/>
            </a:pPr>
            <a:r>
              <a:rPr lang="en-US" sz="1500" b="0" strike="noStrike" spc="-1">
                <a:latin typeface="Arial"/>
              </a:rPr>
              <a:t>Fourth Outline Level</a:t>
            </a:r>
          </a:p>
          <a:p>
            <a:pPr marL="1620000" lvl="4" indent="-162000">
              <a:spcBef>
                <a:spcPts val="212"/>
              </a:spcBef>
              <a:buClr>
                <a:srgbClr val="000000"/>
              </a:buClr>
              <a:buSzPct val="45000"/>
              <a:buFont typeface="Wingdings" charset="2"/>
              <a:buChar char=""/>
            </a:pPr>
            <a:r>
              <a:rPr lang="en-US" sz="1500" b="0" strike="noStrike" spc="-1">
                <a:latin typeface="Arial"/>
              </a:rPr>
              <a:t>Fifth Outline Level</a:t>
            </a:r>
          </a:p>
          <a:p>
            <a:pPr marL="1944000" lvl="5" indent="-162000">
              <a:spcBef>
                <a:spcPts val="212"/>
              </a:spcBef>
              <a:buClr>
                <a:srgbClr val="000000"/>
              </a:buClr>
              <a:buSzPct val="45000"/>
              <a:buFont typeface="Wingdings" charset="2"/>
              <a:buChar char=""/>
            </a:pPr>
            <a:r>
              <a:rPr lang="en-US" sz="1500" b="0" strike="noStrike" spc="-1">
                <a:latin typeface="Arial"/>
              </a:rPr>
              <a:t>Sixth Outline Level</a:t>
            </a:r>
          </a:p>
          <a:p>
            <a:pPr marL="2268000" lvl="6" indent="-162000">
              <a:spcBef>
                <a:spcPts val="212"/>
              </a:spcBef>
              <a:buClr>
                <a:srgbClr val="000000"/>
              </a:buClr>
              <a:buSzPct val="45000"/>
              <a:buFont typeface="Wingdings" charset="2"/>
              <a:buChar char=""/>
            </a:pPr>
            <a:r>
              <a:rPr lang="en-US" sz="15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432000" indent="-324000" algn="l" defTabSz="685800" rtl="0" eaLnBrk="1" latinLnBrk="0" hangingPunct="1">
        <a:lnSpc>
          <a:spcPct val="90000"/>
        </a:lnSpc>
        <a:spcBef>
          <a:spcPts val="1417"/>
        </a:spcBef>
        <a:buClr>
          <a:srgbClr val="000000"/>
        </a:buClr>
        <a:buSzPct val="45000"/>
        <a:buFont typeface="Wingdings"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838080" y="365040"/>
            <a:ext cx="10514160" cy="1324080"/>
          </a:xfrm>
          <a:prstGeom prst="rect">
            <a:avLst/>
          </a:prstGeom>
        </p:spPr>
        <p:txBody>
          <a:bodyPr lIns="0" tIns="0" rIns="0" bIns="0" anchor="ctr"/>
          <a:lstStyle/>
          <a:p>
            <a:r>
              <a:rPr lang="en-US" sz="1350" b="0" strike="noStrike" spc="-1">
                <a:latin typeface="Arial"/>
              </a:rPr>
              <a:t>Click to edit the title text format</a:t>
            </a:r>
          </a:p>
        </p:txBody>
      </p:sp>
      <p:sp>
        <p:nvSpPr>
          <p:cNvPr id="115" name="PlaceHolder 2"/>
          <p:cNvSpPr>
            <a:spLocks noGrp="1"/>
          </p:cNvSpPr>
          <p:nvPr>
            <p:ph type="body"/>
          </p:nvPr>
        </p:nvSpPr>
        <p:spPr>
          <a:xfrm>
            <a:off x="60948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350" b="0" strike="noStrike" spc="-1">
                <a:latin typeface="Arial"/>
              </a:rPr>
              <a:t>Click to edit the outline text format</a:t>
            </a:r>
          </a:p>
          <a:p>
            <a:pPr marL="648000" lvl="1" indent="-243000">
              <a:spcBef>
                <a:spcPts val="851"/>
              </a:spcBef>
              <a:buClr>
                <a:srgbClr val="000000"/>
              </a:buClr>
              <a:buSzPct val="75000"/>
              <a:buFont typeface="Symbol" charset="2"/>
              <a:buChar char=""/>
            </a:pPr>
            <a:r>
              <a:rPr lang="en-US" sz="1350" b="0" strike="noStrike" spc="-1">
                <a:latin typeface="Arial"/>
              </a:rPr>
              <a:t>Second Outline Level</a:t>
            </a:r>
          </a:p>
          <a:p>
            <a:pPr marL="972000" lvl="2" indent="-216000">
              <a:spcBef>
                <a:spcPts val="638"/>
              </a:spcBef>
              <a:buClr>
                <a:srgbClr val="000000"/>
              </a:buClr>
              <a:buSzPct val="45000"/>
              <a:buFont typeface="Wingdings" charset="2"/>
              <a:buChar char=""/>
            </a:pPr>
            <a:r>
              <a:rPr lang="en-US" sz="1350" b="0" strike="noStrike" spc="-1">
                <a:latin typeface="Arial"/>
              </a:rPr>
              <a:t>Third Outline Level</a:t>
            </a:r>
          </a:p>
          <a:p>
            <a:pPr marL="1296000" lvl="3" indent="-162000">
              <a:spcBef>
                <a:spcPts val="425"/>
              </a:spcBef>
              <a:buClr>
                <a:srgbClr val="000000"/>
              </a:buClr>
              <a:buSzPct val="75000"/>
              <a:buFont typeface="Symbol" charset="2"/>
              <a:buChar char=""/>
            </a:pPr>
            <a:r>
              <a:rPr lang="en-US" sz="1350" b="0" strike="noStrike" spc="-1">
                <a:latin typeface="Arial"/>
              </a:rPr>
              <a:t>Fourth Outline Level</a:t>
            </a:r>
          </a:p>
          <a:p>
            <a:pPr marL="1620000" lvl="4" indent="-162000">
              <a:spcBef>
                <a:spcPts val="212"/>
              </a:spcBef>
              <a:buClr>
                <a:srgbClr val="000000"/>
              </a:buClr>
              <a:buSzPct val="45000"/>
              <a:buFont typeface="Wingdings" charset="2"/>
              <a:buChar char=""/>
            </a:pPr>
            <a:r>
              <a:rPr lang="en-US" sz="1350" b="0" strike="noStrike" spc="-1">
                <a:latin typeface="Arial"/>
              </a:rPr>
              <a:t>Fifth Outline Level</a:t>
            </a:r>
          </a:p>
          <a:p>
            <a:pPr marL="1944000" lvl="5" indent="-162000">
              <a:spcBef>
                <a:spcPts val="212"/>
              </a:spcBef>
              <a:buClr>
                <a:srgbClr val="000000"/>
              </a:buClr>
              <a:buSzPct val="45000"/>
              <a:buFont typeface="Wingdings" charset="2"/>
              <a:buChar char=""/>
            </a:pPr>
            <a:r>
              <a:rPr lang="en-US" sz="1350" b="0" strike="noStrike" spc="-1">
                <a:latin typeface="Arial"/>
              </a:rPr>
              <a:t>Sixth Outline Level</a:t>
            </a:r>
          </a:p>
          <a:p>
            <a:pPr marL="2268000" lvl="6" indent="-162000">
              <a:spcBef>
                <a:spcPts val="212"/>
              </a:spcBef>
              <a:buClr>
                <a:srgbClr val="000000"/>
              </a:buClr>
              <a:buSzPct val="45000"/>
              <a:buFont typeface="Wingdings" charset="2"/>
              <a:buChar char=""/>
            </a:pPr>
            <a:r>
              <a:rPr lang="en-US" sz="1350" b="0" strike="noStrike" spc="-1">
                <a:latin typeface="Arial"/>
              </a:rPr>
              <a:t>Seventh Outline Level</a:t>
            </a:r>
          </a:p>
        </p:txBody>
      </p:sp>
      <p:sp>
        <p:nvSpPr>
          <p:cNvPr id="116" name="PlaceHolder 3"/>
          <p:cNvSpPr>
            <a:spLocks noGrp="1"/>
          </p:cNvSpPr>
          <p:nvPr>
            <p:ph type="body"/>
          </p:nvPr>
        </p:nvSpPr>
        <p:spPr>
          <a:xfrm>
            <a:off x="623196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350" b="0" strike="noStrike" spc="-1">
                <a:latin typeface="Arial"/>
              </a:rPr>
              <a:t>Click to edit the outline text format</a:t>
            </a:r>
          </a:p>
          <a:p>
            <a:pPr marL="648000" lvl="1" indent="-243000">
              <a:spcBef>
                <a:spcPts val="851"/>
              </a:spcBef>
              <a:buClr>
                <a:srgbClr val="000000"/>
              </a:buClr>
              <a:buSzPct val="75000"/>
              <a:buFont typeface="Symbol" charset="2"/>
              <a:buChar char=""/>
            </a:pPr>
            <a:r>
              <a:rPr lang="en-US" sz="1350" b="0" strike="noStrike" spc="-1">
                <a:latin typeface="Arial"/>
              </a:rPr>
              <a:t>Second Outline Level</a:t>
            </a:r>
          </a:p>
          <a:p>
            <a:pPr marL="972000" lvl="2" indent="-216000">
              <a:spcBef>
                <a:spcPts val="638"/>
              </a:spcBef>
              <a:buClr>
                <a:srgbClr val="000000"/>
              </a:buClr>
              <a:buSzPct val="45000"/>
              <a:buFont typeface="Wingdings" charset="2"/>
              <a:buChar char=""/>
            </a:pPr>
            <a:r>
              <a:rPr lang="en-US" sz="1350" b="0" strike="noStrike" spc="-1">
                <a:latin typeface="Arial"/>
              </a:rPr>
              <a:t>Third Outline Level</a:t>
            </a:r>
          </a:p>
          <a:p>
            <a:pPr marL="1296000" lvl="3" indent="-162000">
              <a:spcBef>
                <a:spcPts val="425"/>
              </a:spcBef>
              <a:buClr>
                <a:srgbClr val="000000"/>
              </a:buClr>
              <a:buSzPct val="75000"/>
              <a:buFont typeface="Symbol" charset="2"/>
              <a:buChar char=""/>
            </a:pPr>
            <a:r>
              <a:rPr lang="en-US" sz="1350" b="0" strike="noStrike" spc="-1">
                <a:latin typeface="Arial"/>
              </a:rPr>
              <a:t>Fourth Outline Level</a:t>
            </a:r>
          </a:p>
          <a:p>
            <a:pPr marL="1620000" lvl="4" indent="-162000">
              <a:spcBef>
                <a:spcPts val="212"/>
              </a:spcBef>
              <a:buClr>
                <a:srgbClr val="000000"/>
              </a:buClr>
              <a:buSzPct val="45000"/>
              <a:buFont typeface="Wingdings" charset="2"/>
              <a:buChar char=""/>
            </a:pPr>
            <a:r>
              <a:rPr lang="en-US" sz="1350" b="0" strike="noStrike" spc="-1">
                <a:latin typeface="Arial"/>
              </a:rPr>
              <a:t>Fifth Outline Level</a:t>
            </a:r>
          </a:p>
          <a:p>
            <a:pPr marL="1944000" lvl="5" indent="-162000">
              <a:spcBef>
                <a:spcPts val="212"/>
              </a:spcBef>
              <a:buClr>
                <a:srgbClr val="000000"/>
              </a:buClr>
              <a:buSzPct val="45000"/>
              <a:buFont typeface="Wingdings" charset="2"/>
              <a:buChar char=""/>
            </a:pPr>
            <a:r>
              <a:rPr lang="en-US" sz="1350" b="0" strike="noStrike" spc="-1">
                <a:latin typeface="Arial"/>
              </a:rPr>
              <a:t>Sixth Outline Level</a:t>
            </a:r>
          </a:p>
          <a:p>
            <a:pPr marL="2268000" lvl="6" indent="-162000">
              <a:spcBef>
                <a:spcPts val="212"/>
              </a:spcBef>
              <a:buClr>
                <a:srgbClr val="000000"/>
              </a:buClr>
              <a:buSzPct val="45000"/>
              <a:buFont typeface="Wingdings" charset="2"/>
              <a:buChar char=""/>
            </a:pPr>
            <a:r>
              <a:rPr lang="en-US" sz="135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432000" indent="-324000" algn="l" defTabSz="685800" rtl="0" eaLnBrk="1" latinLnBrk="0" hangingPunct="1">
        <a:lnSpc>
          <a:spcPct val="90000"/>
        </a:lnSpc>
        <a:spcBef>
          <a:spcPts val="1417"/>
        </a:spcBef>
        <a:buClr>
          <a:srgbClr val="000000"/>
        </a:buClr>
        <a:buSzPct val="45000"/>
        <a:buFont typeface="Wingdings"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2666910" y="902440"/>
            <a:ext cx="6856920" cy="1768332"/>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chor="b"/>
          <a:lstStyle/>
          <a:p>
            <a:pPr algn="ctr">
              <a:lnSpc>
                <a:spcPct val="90000"/>
              </a:lnSpc>
            </a:pPr>
            <a:r>
              <a:rPr lang="en-US" sz="3000" b="1" spc="-1">
                <a:solidFill>
                  <a:srgbClr val="000000"/>
                </a:solidFill>
                <a:latin typeface="Times New Roman"/>
                <a:ea typeface="DejaVu Sans"/>
              </a:rPr>
              <a:t>Xây dựng hệ thống quản lý, lưu trữ công văn an toàn ứng dụng blockchain: </a:t>
            </a:r>
          </a:p>
          <a:p>
            <a:pPr algn="ctr">
              <a:lnSpc>
                <a:spcPct val="90000"/>
              </a:lnSpc>
            </a:pPr>
            <a:r>
              <a:rPr lang="en-US" sz="3000" b="1" spc="-1">
                <a:solidFill>
                  <a:srgbClr val="000000"/>
                </a:solidFill>
                <a:latin typeface="Times New Roman"/>
                <a:ea typeface="DejaVu Sans"/>
              </a:rPr>
              <a:t>Quy trình công văn gửi đến</a:t>
            </a:r>
            <a:endParaRPr lang="en-US" sz="3000" b="1" spc="-1">
              <a:latin typeface="Arial"/>
            </a:endParaRPr>
          </a:p>
        </p:txBody>
      </p:sp>
      <p:sp>
        <p:nvSpPr>
          <p:cNvPr id="154" name="CustomShape 2"/>
          <p:cNvSpPr/>
          <p:nvPr/>
        </p:nvSpPr>
        <p:spPr>
          <a:xfrm>
            <a:off x="2666910" y="4957531"/>
            <a:ext cx="6856920" cy="963436"/>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ormAutofit/>
          </a:bodyPr>
          <a:lstStyle/>
          <a:p>
            <a:pPr algn="ctr">
              <a:lnSpc>
                <a:spcPct val="90000"/>
              </a:lnSpc>
              <a:spcBef>
                <a:spcPts val="751"/>
              </a:spcBef>
            </a:pPr>
            <a:r>
              <a:rPr lang="en-US" sz="2100" spc="-1">
                <a:solidFill>
                  <a:srgbClr val="000000"/>
                </a:solidFill>
                <a:latin typeface="Times New Roman"/>
              </a:rPr>
              <a:t>Giáo viên hướng dẫn: Hoàng Tuấn Hảo</a:t>
            </a:r>
          </a:p>
          <a:p>
            <a:pPr algn="ctr">
              <a:lnSpc>
                <a:spcPct val="90000"/>
              </a:lnSpc>
              <a:spcBef>
                <a:spcPts val="751"/>
              </a:spcBef>
            </a:pPr>
            <a:r>
              <a:rPr lang="en-US" sz="2100" spc="-1">
                <a:solidFill>
                  <a:srgbClr val="000000"/>
                </a:solidFill>
                <a:latin typeface="Times New Roman"/>
              </a:rPr>
              <a:t>Người thực hiện: Hoàng Hùng Lâm – </a:t>
            </a:r>
            <a:r>
              <a:rPr lang="en-US" sz="2100" spc="-1" smtClean="0">
                <a:solidFill>
                  <a:srgbClr val="000000"/>
                </a:solidFill>
                <a:latin typeface="Times New Roman"/>
              </a:rPr>
              <a:t>CNM14</a:t>
            </a:r>
            <a:endParaRPr lang="en-US" sz="2100" spc="-1"/>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2152560" y="942031"/>
            <a:ext cx="7885620" cy="1184969"/>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chor="ctr"/>
          <a:lstStyle/>
          <a:p>
            <a:pPr>
              <a:lnSpc>
                <a:spcPct val="90000"/>
              </a:lnSpc>
            </a:pPr>
            <a:r>
              <a:rPr lang="en-US" sz="3000" spc="-1">
                <a:solidFill>
                  <a:srgbClr val="000000"/>
                </a:solidFill>
                <a:latin typeface="Times New Roman"/>
                <a:ea typeface="DejaVu Sans"/>
              </a:rPr>
              <a:t>Sổ cái phân tán (Distributed Ledger)</a:t>
            </a:r>
            <a:endParaRPr lang="en-US" sz="3000" spc="-1">
              <a:latin typeface="Arial"/>
            </a:endParaRPr>
          </a:p>
        </p:txBody>
      </p:sp>
      <p:pic>
        <p:nvPicPr>
          <p:cNvPr id="4" name="Picture 3"/>
          <p:cNvPicPr/>
          <p:nvPr/>
        </p:nvPicPr>
        <p:blipFill>
          <a:blip r:embed="rId2"/>
          <a:stretch>
            <a:fillRect/>
          </a:stretch>
        </p:blipFill>
        <p:spPr>
          <a:xfrm>
            <a:off x="4040351" y="2209754"/>
            <a:ext cx="4110038" cy="3171825"/>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 name="Picture 199"/>
          <p:cNvPicPr/>
          <p:nvPr/>
        </p:nvPicPr>
        <p:blipFill>
          <a:blip r:embed="rId2"/>
          <a:stretch/>
        </p:blipFill>
        <p:spPr>
          <a:xfrm>
            <a:off x="1524270" y="857250"/>
            <a:ext cx="9143280" cy="5139990"/>
          </a:xfrm>
          <a:prstGeom prst="rect">
            <a:avLst/>
          </a:prstGeom>
          <a:ln>
            <a:noFill/>
          </a:ln>
        </p:spPr>
      </p:pic>
    </p:spTree>
    <p:extLst>
      <p:ext uri="{BB962C8B-B14F-4D97-AF65-F5344CB8AC3E}">
        <p14:creationId xmlns:p14="http://schemas.microsoft.com/office/powerpoint/2010/main" val="332777532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 name="Picture 201"/>
          <p:cNvPicPr/>
          <p:nvPr/>
        </p:nvPicPr>
        <p:blipFill>
          <a:blip r:embed="rId2"/>
          <a:stretch/>
        </p:blipFill>
        <p:spPr>
          <a:xfrm>
            <a:off x="1524270" y="860220"/>
            <a:ext cx="9143280" cy="5139990"/>
          </a:xfrm>
          <a:prstGeom prst="rect">
            <a:avLst/>
          </a:prstGeom>
          <a:ln>
            <a:noFill/>
          </a:ln>
        </p:spPr>
      </p:pic>
    </p:spTree>
    <p:extLst>
      <p:ext uri="{BB962C8B-B14F-4D97-AF65-F5344CB8AC3E}">
        <p14:creationId xmlns:p14="http://schemas.microsoft.com/office/powerpoint/2010/main" val="212876988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3" name="Picture 202"/>
          <p:cNvPicPr/>
          <p:nvPr/>
        </p:nvPicPr>
        <p:blipFill>
          <a:blip r:embed="rId2"/>
          <a:stretch/>
        </p:blipFill>
        <p:spPr>
          <a:xfrm>
            <a:off x="1530480" y="865890"/>
            <a:ext cx="9143280" cy="5139990"/>
          </a:xfrm>
          <a:prstGeom prst="rect">
            <a:avLst/>
          </a:prstGeom>
          <a:ln>
            <a:noFill/>
          </a:ln>
        </p:spPr>
      </p:pic>
    </p:spTree>
    <p:extLst>
      <p:ext uri="{BB962C8B-B14F-4D97-AF65-F5344CB8AC3E}">
        <p14:creationId xmlns:p14="http://schemas.microsoft.com/office/powerpoint/2010/main" val="10441831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2152560" y="1131031"/>
            <a:ext cx="7885620" cy="1068623"/>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chor="ctr">
            <a:noAutofit/>
          </a:bodyPr>
          <a:lstStyle/>
          <a:p>
            <a:pPr marL="1080">
              <a:lnSpc>
                <a:spcPct val="90000"/>
              </a:lnSpc>
              <a:buClr>
                <a:srgbClr val="000000"/>
              </a:buClr>
            </a:pPr>
            <a:r>
              <a:rPr lang="en-US" sz="3300">
                <a:latin typeface="Times New Roman" panose="02020603050405020304" pitchFamily="18" charset="0"/>
                <a:cs typeface="Times New Roman" panose="02020603050405020304" pitchFamily="18" charset="0"/>
              </a:rPr>
              <a:t>Private Blockchain với mạng Public Blockchain</a:t>
            </a:r>
            <a:endParaRPr lang="en-US" sz="3300" spc="-1" dirty="0">
              <a:latin typeface="Times New Roman" panose="02020603050405020304" pitchFamily="18" charset="0"/>
              <a:cs typeface="Times New Roman" panose="02020603050405020304" pitchFamily="18" charset="0"/>
            </a:endParaRPr>
          </a:p>
        </p:txBody>
      </p:sp>
      <p:sp>
        <p:nvSpPr>
          <p:cNvPr id="159" name="CustomShape 2"/>
          <p:cNvSpPr/>
          <p:nvPr/>
        </p:nvSpPr>
        <p:spPr>
          <a:xfrm>
            <a:off x="2152560" y="2330703"/>
            <a:ext cx="7885620" cy="3358431"/>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lstStyle/>
          <a:p>
            <a:pPr marL="343980" indent="-342900">
              <a:lnSpc>
                <a:spcPct val="90000"/>
              </a:lnSpc>
              <a:spcBef>
                <a:spcPts val="751"/>
              </a:spcBef>
              <a:buClr>
                <a:srgbClr val="000000"/>
              </a:buClr>
              <a:buFontTx/>
              <a:buChar char="−"/>
            </a:pPr>
            <a:endParaRPr lang="en-US" sz="2100" spc="-1" dirty="0">
              <a:latin typeface="Arial"/>
            </a:endParaRPr>
          </a:p>
        </p:txBody>
      </p:sp>
      <p:graphicFrame>
        <p:nvGraphicFramePr>
          <p:cNvPr id="2" name="Table 1"/>
          <p:cNvGraphicFramePr>
            <a:graphicFrameLocks noGrp="1"/>
          </p:cNvGraphicFramePr>
          <p:nvPr>
            <p:extLst>
              <p:ext uri="{D42A27DB-BD31-4B8C-83A1-F6EECF244321}">
                <p14:modId xmlns:p14="http://schemas.microsoft.com/office/powerpoint/2010/main" val="1157660336"/>
              </p:ext>
            </p:extLst>
          </p:nvPr>
        </p:nvGraphicFramePr>
        <p:xfrm>
          <a:off x="2739428" y="2432556"/>
          <a:ext cx="6552446" cy="3364993"/>
        </p:xfrm>
        <a:graphic>
          <a:graphicData uri="http://schemas.openxmlformats.org/drawingml/2006/table">
            <a:tbl>
              <a:tblPr firstRow="1" firstCol="1" bandRow="1">
                <a:tableStyleId>{5C22544A-7EE6-4342-B048-85BDC9FD1C3A}</a:tableStyleId>
              </a:tblPr>
              <a:tblGrid>
                <a:gridCol w="3275880"/>
                <a:gridCol w="3276566"/>
              </a:tblGrid>
              <a:tr h="342900">
                <a:tc>
                  <a:txBody>
                    <a:bodyPr/>
                    <a:lstStyle/>
                    <a:p>
                      <a:pPr algn="ctr">
                        <a:lnSpc>
                          <a:spcPct val="150000"/>
                        </a:lnSpc>
                        <a:spcBef>
                          <a:spcPts val="600"/>
                        </a:spcBef>
                        <a:spcAft>
                          <a:spcPts val="600"/>
                        </a:spcAft>
                      </a:pPr>
                      <a:r>
                        <a:rPr lang="en-US" sz="1500" b="1">
                          <a:effectLst/>
                          <a:latin typeface="Times New Roman" panose="02020603050405020304" pitchFamily="18" charset="0"/>
                          <a:cs typeface="Times New Roman" panose="02020603050405020304" pitchFamily="18" charset="0"/>
                        </a:rPr>
                        <a:t>Mạng Private</a:t>
                      </a:r>
                      <a:endParaRPr lang="en-US" sz="15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50000"/>
                        </a:lnSpc>
                        <a:spcBef>
                          <a:spcPts val="600"/>
                        </a:spcBef>
                        <a:spcAft>
                          <a:spcPts val="600"/>
                        </a:spcAft>
                      </a:pPr>
                      <a:r>
                        <a:rPr lang="en-US" sz="1500" b="1">
                          <a:effectLst/>
                          <a:latin typeface="Times New Roman" panose="02020603050405020304" pitchFamily="18" charset="0"/>
                          <a:cs typeface="Times New Roman" panose="02020603050405020304" pitchFamily="18" charset="0"/>
                        </a:rPr>
                        <a:t>Mạng Public</a:t>
                      </a:r>
                      <a:endParaRPr lang="en-US" sz="15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r>
              <a:tr h="342900">
                <a:tc>
                  <a:txBody>
                    <a:bodyPr/>
                    <a:lstStyle/>
                    <a:p>
                      <a:pPr>
                        <a:lnSpc>
                          <a:spcPct val="150000"/>
                        </a:lnSpc>
                        <a:spcBef>
                          <a:spcPts val="600"/>
                        </a:spcBef>
                        <a:spcAft>
                          <a:spcPts val="600"/>
                        </a:spcAft>
                      </a:pPr>
                      <a:r>
                        <a:rPr lang="en-US" sz="1500">
                          <a:effectLst/>
                          <a:latin typeface="Times New Roman" panose="02020603050405020304" pitchFamily="18" charset="0"/>
                          <a:cs typeface="Times New Roman" panose="02020603050405020304" pitchFamily="18" charset="0"/>
                        </a:rPr>
                        <a:t>Là một Blockchain được phép</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nSpc>
                          <a:spcPct val="150000"/>
                        </a:lnSpc>
                        <a:spcBef>
                          <a:spcPts val="600"/>
                        </a:spcBef>
                        <a:spcAft>
                          <a:spcPts val="600"/>
                        </a:spcAft>
                      </a:pPr>
                      <a:r>
                        <a:rPr lang="en-US" sz="1500">
                          <a:effectLst/>
                          <a:latin typeface="Times New Roman" panose="02020603050405020304" pitchFamily="18" charset="0"/>
                          <a:cs typeface="Times New Roman" panose="02020603050405020304" pitchFamily="18" charset="0"/>
                        </a:rPr>
                        <a:t>Là một Blockchain không được phép</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r>
              <a:tr h="621793">
                <a:tc>
                  <a:txBody>
                    <a:bodyPr/>
                    <a:lstStyle/>
                    <a:p>
                      <a:pPr>
                        <a:lnSpc>
                          <a:spcPct val="150000"/>
                        </a:lnSpc>
                        <a:spcBef>
                          <a:spcPts val="600"/>
                        </a:spcBef>
                        <a:spcAft>
                          <a:spcPts val="600"/>
                        </a:spcAft>
                      </a:pPr>
                      <a:r>
                        <a:rPr lang="en-US" sz="1500">
                          <a:effectLst/>
                          <a:latin typeface="Times New Roman" panose="02020603050405020304" pitchFamily="18" charset="0"/>
                          <a:cs typeface="Times New Roman" panose="02020603050405020304" pitchFamily="18" charset="0"/>
                        </a:rPr>
                        <a:t>Kiểm soát và hạn chế người tham gia</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nSpc>
                          <a:spcPct val="150000"/>
                        </a:lnSpc>
                        <a:spcBef>
                          <a:spcPts val="600"/>
                        </a:spcBef>
                        <a:spcAft>
                          <a:spcPts val="600"/>
                        </a:spcAft>
                      </a:pPr>
                      <a:r>
                        <a:rPr lang="en-US" sz="1500">
                          <a:effectLst/>
                          <a:latin typeface="Times New Roman" panose="02020603050405020304" pitchFamily="18" charset="0"/>
                          <a:cs typeface="Times New Roman" panose="02020603050405020304" pitchFamily="18" charset="0"/>
                        </a:rPr>
                        <a:t>Bất cứ ai cũng có thể tham gia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r>
              <a:tr h="1028700">
                <a:tc>
                  <a:txBody>
                    <a:bodyPr/>
                    <a:lstStyle/>
                    <a:p>
                      <a:pPr>
                        <a:lnSpc>
                          <a:spcPct val="150000"/>
                        </a:lnSpc>
                        <a:spcBef>
                          <a:spcPts val="600"/>
                        </a:spcBef>
                        <a:spcAft>
                          <a:spcPts val="600"/>
                        </a:spcAft>
                      </a:pPr>
                      <a:r>
                        <a:rPr lang="en-US" sz="1500">
                          <a:effectLst/>
                          <a:latin typeface="Times New Roman" panose="02020603050405020304" pitchFamily="18" charset="0"/>
                          <a:cs typeface="Times New Roman" panose="02020603050405020304" pitchFamily="18" charset="0"/>
                        </a:rPr>
                        <a:t>Có một hoặc nhiều thực thể kiểm soát mạng dẫn đến phụ thuộc vào các bên thứ 3 để giao dịch</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nSpc>
                          <a:spcPct val="150000"/>
                        </a:lnSpc>
                        <a:spcBef>
                          <a:spcPts val="600"/>
                        </a:spcBef>
                        <a:spcAft>
                          <a:spcPts val="600"/>
                        </a:spcAft>
                      </a:pPr>
                      <a:r>
                        <a:rPr lang="en-US" sz="1500">
                          <a:effectLst/>
                          <a:latin typeface="Times New Roman" panose="02020603050405020304" pitchFamily="18" charset="0"/>
                          <a:cs typeface="Times New Roman" panose="02020603050405020304" pitchFamily="18" charset="0"/>
                        </a:rPr>
                        <a:t>Không phụ thuộc vào bên thứ 3</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r>
              <a:tr h="685800">
                <a:tc>
                  <a:txBody>
                    <a:bodyPr/>
                    <a:lstStyle/>
                    <a:p>
                      <a:pPr>
                        <a:lnSpc>
                          <a:spcPct val="150000"/>
                        </a:lnSpc>
                        <a:spcBef>
                          <a:spcPts val="600"/>
                        </a:spcBef>
                        <a:spcAft>
                          <a:spcPts val="600"/>
                        </a:spcAft>
                      </a:pPr>
                      <a:r>
                        <a:rPr lang="en-US" sz="1500">
                          <a:effectLst/>
                          <a:latin typeface="Times New Roman" panose="02020603050405020304" pitchFamily="18" charset="0"/>
                          <a:cs typeface="Times New Roman" panose="02020603050405020304" pitchFamily="18" charset="0"/>
                        </a:rPr>
                        <a:t>Tất cả danh tính được biết nên tin cậy tuyệt đối</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nSpc>
                          <a:spcPct val="150000"/>
                        </a:lnSpc>
                        <a:spcBef>
                          <a:spcPts val="600"/>
                        </a:spcBef>
                        <a:spcAft>
                          <a:spcPts val="600"/>
                        </a:spcAft>
                      </a:pPr>
                      <a:r>
                        <a:rPr lang="en-US" sz="1500">
                          <a:effectLst/>
                          <a:latin typeface="Times New Roman" panose="02020603050405020304" pitchFamily="18" charset="0"/>
                          <a:cs typeface="Times New Roman" panose="02020603050405020304" pitchFamily="18" charset="0"/>
                        </a:rPr>
                        <a:t>Không đáng tin cậy</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r>
              <a:tr h="342900">
                <a:tc>
                  <a:txBody>
                    <a:bodyPr/>
                    <a:lstStyle/>
                    <a:p>
                      <a:pPr>
                        <a:lnSpc>
                          <a:spcPct val="150000"/>
                        </a:lnSpc>
                        <a:spcBef>
                          <a:spcPts val="600"/>
                        </a:spcBef>
                        <a:spcAft>
                          <a:spcPts val="600"/>
                        </a:spcAft>
                      </a:pPr>
                      <a:r>
                        <a:rPr lang="en-US" sz="1500">
                          <a:effectLst/>
                          <a:latin typeface="Times New Roman" panose="02020603050405020304" pitchFamily="18" charset="0"/>
                          <a:cs typeface="Times New Roman" panose="02020603050405020304" pitchFamily="18" charset="0"/>
                        </a:rPr>
                        <a:t>Ví dụ: Hyperledger Fabric</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nSpc>
                          <a:spcPct val="150000"/>
                        </a:lnSpc>
                        <a:spcBef>
                          <a:spcPts val="600"/>
                        </a:spcBef>
                        <a:spcAft>
                          <a:spcPts val="600"/>
                        </a:spcAft>
                      </a:pPr>
                      <a:r>
                        <a:rPr lang="en-US" sz="1500">
                          <a:effectLst/>
                          <a:latin typeface="Times New Roman" panose="02020603050405020304" pitchFamily="18" charset="0"/>
                          <a:cs typeface="Times New Roman" panose="02020603050405020304" pitchFamily="18" charset="0"/>
                        </a:rPr>
                        <a:t>Ví dụ: </a:t>
                      </a:r>
                      <a:r>
                        <a:rPr lang="en-US" sz="1500" smtClean="0">
                          <a:effectLst/>
                          <a:latin typeface="Times New Roman" panose="02020603050405020304" pitchFamily="18" charset="0"/>
                          <a:cs typeface="Times New Roman" panose="02020603050405020304" pitchFamily="18" charset="0"/>
                        </a:rPr>
                        <a:t>Bitcoin</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r>
            </a:tbl>
          </a:graphicData>
        </a:graphic>
      </p:graphicFrame>
    </p:spTree>
    <p:extLst>
      <p:ext uri="{BB962C8B-B14F-4D97-AF65-F5344CB8AC3E}">
        <p14:creationId xmlns:p14="http://schemas.microsoft.com/office/powerpoint/2010/main" val="324211337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2152560" y="1131030"/>
            <a:ext cx="7885620" cy="819426"/>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chor="ctr"/>
          <a:lstStyle/>
          <a:p>
            <a:pPr marL="1080">
              <a:lnSpc>
                <a:spcPct val="90000"/>
              </a:lnSpc>
              <a:buClr>
                <a:srgbClr val="000000"/>
              </a:buClr>
            </a:pPr>
            <a:r>
              <a:rPr lang="en-US" sz="3300" spc="-1">
                <a:solidFill>
                  <a:srgbClr val="000000"/>
                </a:solidFill>
                <a:latin typeface="Times New Roman"/>
              </a:rPr>
              <a:t>2.2 Hyperledger Fabric?</a:t>
            </a:r>
            <a:endParaRPr lang="en-US" sz="3300" spc="-1" dirty="0"/>
          </a:p>
        </p:txBody>
      </p:sp>
      <p:sp>
        <p:nvSpPr>
          <p:cNvPr id="191" name="CustomShape 2"/>
          <p:cNvSpPr/>
          <p:nvPr/>
        </p:nvSpPr>
        <p:spPr>
          <a:xfrm>
            <a:off x="2152560" y="2124090"/>
            <a:ext cx="3885030" cy="3742556"/>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oAutofit/>
          </a:bodyPr>
          <a:lstStyle/>
          <a:p>
            <a:pPr marL="343980" indent="-342900">
              <a:lnSpc>
                <a:spcPct val="90000"/>
              </a:lnSpc>
              <a:spcBef>
                <a:spcPts val="751"/>
              </a:spcBef>
              <a:buClr>
                <a:srgbClr val="000000"/>
              </a:buClr>
              <a:buFontTx/>
              <a:buChar char="−"/>
            </a:pPr>
            <a:r>
              <a:rPr lang="en-US" sz="1950">
                <a:latin typeface="Times New Roman" panose="02020603050405020304" pitchFamily="18" charset="0"/>
                <a:cs typeface="Times New Roman" panose="02020603050405020304" pitchFamily="18" charset="0"/>
              </a:rPr>
              <a:t>Là một cơ sở hạ tầng Blockchain được phép</a:t>
            </a:r>
            <a:r>
              <a:rPr lang="en-US" sz="1950" spc="-1">
                <a:solidFill>
                  <a:srgbClr val="000000"/>
                </a:solidFill>
                <a:latin typeface="Times New Roman" panose="02020603050405020304" pitchFamily="18" charset="0"/>
                <a:cs typeface="Times New Roman" panose="02020603050405020304" pitchFamily="18" charset="0"/>
              </a:rPr>
              <a:t>.</a:t>
            </a:r>
            <a:r>
              <a:rPr lang="en-US" sz="1950">
                <a:latin typeface="Times New Roman" panose="02020603050405020304" pitchFamily="18" charset="0"/>
                <a:cs typeface="Times New Roman" panose="02020603050405020304" pitchFamily="18" charset="0"/>
              </a:rPr>
              <a:t> </a:t>
            </a:r>
          </a:p>
          <a:p>
            <a:pPr marL="343980" indent="-342900">
              <a:lnSpc>
                <a:spcPct val="90000"/>
              </a:lnSpc>
              <a:spcBef>
                <a:spcPts val="751"/>
              </a:spcBef>
              <a:buClr>
                <a:srgbClr val="000000"/>
              </a:buClr>
              <a:buFontTx/>
              <a:buChar char="−"/>
            </a:pPr>
            <a:r>
              <a:rPr lang="en-US" sz="1950">
                <a:latin typeface="Times New Roman" panose="02020603050405020304" pitchFamily="18" charset="0"/>
                <a:cs typeface="Times New Roman" panose="02020603050405020304" pitchFamily="18" charset="0"/>
              </a:rPr>
              <a:t>Cung cấp kiến ​​trúc module với sự phân định vai trò giữa các Node trong cơ sở hạ tầng.</a:t>
            </a:r>
          </a:p>
          <a:p>
            <a:pPr marL="343980" indent="-342900">
              <a:lnSpc>
                <a:spcPct val="90000"/>
              </a:lnSpc>
              <a:spcBef>
                <a:spcPts val="751"/>
              </a:spcBef>
              <a:buClr>
                <a:srgbClr val="000000"/>
              </a:buClr>
              <a:buFontTx/>
              <a:buChar char="−"/>
            </a:pPr>
            <a:r>
              <a:rPr lang="en-US" sz="1950">
                <a:latin typeface="Times New Roman" panose="02020603050405020304" pitchFamily="18" charset="0"/>
                <a:cs typeface="Times New Roman" panose="02020603050405020304" pitchFamily="18" charset="0"/>
              </a:rPr>
              <a:t>Thực thi hợp đồng thông minh (chaincode).</a:t>
            </a:r>
          </a:p>
          <a:p>
            <a:pPr marL="343980" indent="-342900">
              <a:lnSpc>
                <a:spcPct val="90000"/>
              </a:lnSpc>
              <a:spcBef>
                <a:spcPts val="751"/>
              </a:spcBef>
              <a:buClr>
                <a:srgbClr val="000000"/>
              </a:buClr>
              <a:buFontTx/>
              <a:buChar char="−"/>
            </a:pPr>
            <a:r>
              <a:rPr lang="en-US" sz="1950">
                <a:latin typeface="Times New Roman" panose="02020603050405020304" pitchFamily="18" charset="0"/>
                <a:cs typeface="Times New Roman" panose="02020603050405020304" pitchFamily="18" charset="0"/>
              </a:rPr>
              <a:t>Các dịch vụ thành viên và cơ chế đồng thuận có thể định cấu hình.</a:t>
            </a:r>
            <a:endParaRPr lang="en-US" sz="1950" spc="-1">
              <a:latin typeface="Times New Roman" panose="02020603050405020304" pitchFamily="18" charset="0"/>
              <a:cs typeface="Times New Roman" panose="02020603050405020304" pitchFamily="18" charset="0"/>
            </a:endParaRPr>
          </a:p>
          <a:p>
            <a:pPr marL="343980" indent="-342900">
              <a:lnSpc>
                <a:spcPct val="90000"/>
              </a:lnSpc>
              <a:spcBef>
                <a:spcPts val="751"/>
              </a:spcBef>
              <a:buClr>
                <a:srgbClr val="000000"/>
              </a:buClr>
              <a:buFontTx/>
              <a:buChar char="−"/>
            </a:pPr>
            <a:r>
              <a:rPr lang="en-US" sz="1950">
                <a:latin typeface="Times New Roman" panose="02020603050405020304" pitchFamily="18" charset="0"/>
                <a:cs typeface="Times New Roman" panose="02020603050405020304" pitchFamily="18" charset="0"/>
              </a:rPr>
              <a:t>Hỗ trợ các bộ phát triển (SDK) cho NodeJS, Java và Go.</a:t>
            </a:r>
            <a:endParaRPr lang="en-US" sz="1950" spc="-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6507593" y="1875766"/>
            <a:ext cx="3823166" cy="2899373"/>
          </a:xfrm>
          <a:prstGeom prst="rect">
            <a:avLst/>
          </a:prstGeom>
        </p:spPr>
      </p:pic>
    </p:spTree>
    <p:extLst>
      <p:ext uri="{BB962C8B-B14F-4D97-AF65-F5344CB8AC3E}">
        <p14:creationId xmlns:p14="http://schemas.microsoft.com/office/powerpoint/2010/main" val="225639867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2152560" y="1131031"/>
            <a:ext cx="7885620" cy="744735"/>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chor="ctr">
            <a:normAutofit/>
          </a:bodyPr>
          <a:lstStyle/>
          <a:p>
            <a:pPr marL="1080">
              <a:lnSpc>
                <a:spcPct val="90000"/>
              </a:lnSpc>
              <a:buClr>
                <a:srgbClr val="000000"/>
              </a:buClr>
            </a:pPr>
            <a:r>
              <a:rPr lang="en-US" sz="3000" spc="-1">
                <a:solidFill>
                  <a:srgbClr val="000000"/>
                </a:solidFill>
                <a:latin typeface="Times New Roman"/>
                <a:ea typeface="DejaVu Sans"/>
              </a:rPr>
              <a:t>CA-MSP</a:t>
            </a:r>
            <a:endParaRPr lang="en-US" sz="3000" spc="-1" dirty="0">
              <a:latin typeface="Arial"/>
            </a:endParaRPr>
          </a:p>
        </p:txBody>
      </p:sp>
      <p:sp>
        <p:nvSpPr>
          <p:cNvPr id="159" name="CustomShape 2"/>
          <p:cNvSpPr/>
          <p:nvPr/>
        </p:nvSpPr>
        <p:spPr>
          <a:xfrm>
            <a:off x="2152560" y="2199653"/>
            <a:ext cx="7885620" cy="348948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lstStyle/>
          <a:p>
            <a:pPr marL="343980" indent="-342900">
              <a:lnSpc>
                <a:spcPct val="90000"/>
              </a:lnSpc>
              <a:spcBef>
                <a:spcPts val="751"/>
              </a:spcBef>
              <a:buClr>
                <a:srgbClr val="000000"/>
              </a:buClr>
              <a:buFontTx/>
              <a:buChar char="−"/>
            </a:pPr>
            <a:r>
              <a:rPr lang="en-US" sz="2100">
                <a:latin typeface="Times New Roman" panose="02020603050405020304" pitchFamily="18" charset="0"/>
                <a:cs typeface="Times New Roman" panose="02020603050405020304" pitchFamily="18" charset="0"/>
              </a:rPr>
              <a:t>Tổ chức chứng nhận là một người đáng tin cậy bên xác nhận danh tính của một thực thể. Bằng cách ký chứng chỉ chứa khóa công khai thực thể và khóa được sử dụng để ký chứng chỉ là cơ quan cấp chứng chỉ (CA) sở hữu khóa riêng.</a:t>
            </a:r>
            <a:endParaRPr lang="en-US" sz="2100" spc="-1">
              <a:latin typeface="Times New Roman" panose="02020603050405020304" pitchFamily="18" charset="0"/>
              <a:cs typeface="Times New Roman" panose="02020603050405020304" pitchFamily="18" charset="0"/>
            </a:endParaRPr>
          </a:p>
          <a:p>
            <a:pPr marL="343980" indent="-342900">
              <a:lnSpc>
                <a:spcPct val="90000"/>
              </a:lnSpc>
              <a:spcBef>
                <a:spcPts val="751"/>
              </a:spcBef>
              <a:buClr>
                <a:srgbClr val="000000"/>
              </a:buClr>
              <a:buFontTx/>
              <a:buChar char="−"/>
            </a:pPr>
            <a:r>
              <a:rPr lang="en-US" sz="2100">
                <a:latin typeface="Times New Roman" panose="02020603050405020304" pitchFamily="18" charset="0"/>
                <a:cs typeface="Times New Roman" panose="02020603050405020304" pitchFamily="18" charset="0"/>
              </a:rPr>
              <a:t>Nhà cung cấp dịch vụ thành viên (MSP) là một thành phần trừu tượng của hệ thống HF cung cấp thông tin đăng nhập cho các khách hàng và đồng nghiệp để họ tham gia vào mạng HF.</a:t>
            </a:r>
            <a:endParaRPr lang="en-US" sz="2100"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345342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2152560" y="1131030"/>
            <a:ext cx="7885620" cy="819426"/>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chor="ctr"/>
          <a:lstStyle/>
          <a:p>
            <a:pPr marL="1080">
              <a:lnSpc>
                <a:spcPct val="90000"/>
              </a:lnSpc>
              <a:buClr>
                <a:srgbClr val="000000"/>
              </a:buClr>
            </a:pPr>
            <a:r>
              <a:rPr lang="en-US" sz="3300" spc="-1">
                <a:solidFill>
                  <a:srgbClr val="000000"/>
                </a:solidFill>
                <a:latin typeface="Times New Roman"/>
              </a:rPr>
              <a:t>Node</a:t>
            </a:r>
            <a:endParaRPr lang="en-US" sz="3300" spc="-1" dirty="0"/>
          </a:p>
        </p:txBody>
      </p:sp>
      <p:sp>
        <p:nvSpPr>
          <p:cNvPr id="191" name="CustomShape 2"/>
          <p:cNvSpPr/>
          <p:nvPr/>
        </p:nvSpPr>
        <p:spPr>
          <a:xfrm>
            <a:off x="2152560" y="2124091"/>
            <a:ext cx="3885030" cy="3683143"/>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ormAutofit/>
          </a:bodyPr>
          <a:lstStyle/>
          <a:p>
            <a:pPr marL="343980" indent="-342900">
              <a:lnSpc>
                <a:spcPct val="90000"/>
              </a:lnSpc>
              <a:spcBef>
                <a:spcPts val="751"/>
              </a:spcBef>
              <a:buClr>
                <a:srgbClr val="000000"/>
              </a:buClr>
              <a:buFontTx/>
              <a:buChar char="−"/>
            </a:pPr>
            <a:r>
              <a:rPr lang="en-US" sz="2100">
                <a:latin typeface="Times New Roman" panose="02020603050405020304" pitchFamily="18" charset="0"/>
                <a:cs typeface="Times New Roman" panose="02020603050405020304" pitchFamily="18" charset="0"/>
              </a:rPr>
              <a:t>Client: Đây là Node mà các ứng dụng sử dụng để bắt đầu các giao dịch.</a:t>
            </a:r>
          </a:p>
          <a:p>
            <a:pPr marL="343980" indent="-342900">
              <a:lnSpc>
                <a:spcPct val="90000"/>
              </a:lnSpc>
              <a:spcBef>
                <a:spcPts val="751"/>
              </a:spcBef>
              <a:buClr>
                <a:srgbClr val="000000"/>
              </a:buClr>
              <a:buFontTx/>
              <a:buChar char="−"/>
            </a:pPr>
            <a:r>
              <a:rPr lang="en-US" sz="2100">
                <a:latin typeface="Times New Roman" panose="02020603050405020304" pitchFamily="18" charset="0"/>
                <a:cs typeface="Times New Roman" panose="02020603050405020304" pitchFamily="18" charset="0"/>
              </a:rPr>
              <a:t>Peers: là các Node giữ sổ cái đồng bộ trên mạng.</a:t>
            </a:r>
          </a:p>
          <a:p>
            <a:pPr marL="343980" indent="-342900">
              <a:lnSpc>
                <a:spcPct val="90000"/>
              </a:lnSpc>
              <a:spcBef>
                <a:spcPts val="751"/>
              </a:spcBef>
              <a:buClr>
                <a:srgbClr val="000000"/>
              </a:buClr>
              <a:buFontTx/>
              <a:buChar char="−"/>
            </a:pPr>
            <a:r>
              <a:rPr lang="en-US" sz="2100">
                <a:latin typeface="Times New Roman" panose="02020603050405020304" pitchFamily="18" charset="0"/>
                <a:cs typeface="Times New Roman" panose="02020603050405020304" pitchFamily="18" charset="0"/>
              </a:rPr>
              <a:t>Orderer: Chịu trách nhiệm phân phối cái giao dịch. Các khối trong mạng HF được tạo bởi các Orderers. Và một khi các khối được tạo, chúng sẽ được gửi đến từng mạng.</a:t>
            </a:r>
            <a:endParaRPr lang="en-US" sz="2100" spc="-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6156405" y="2361743"/>
            <a:ext cx="4472363" cy="3070336"/>
          </a:xfrm>
          <a:prstGeom prst="rect">
            <a:avLst/>
          </a:prstGeom>
        </p:spPr>
      </p:pic>
    </p:spTree>
    <p:extLst>
      <p:ext uri="{BB962C8B-B14F-4D97-AF65-F5344CB8AC3E}">
        <p14:creationId xmlns:p14="http://schemas.microsoft.com/office/powerpoint/2010/main" val="417956556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2152560" y="1131030"/>
            <a:ext cx="7885620" cy="819426"/>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chor="ctr"/>
          <a:lstStyle/>
          <a:p>
            <a:pPr marL="1080">
              <a:lnSpc>
                <a:spcPct val="90000"/>
              </a:lnSpc>
              <a:buClr>
                <a:srgbClr val="000000"/>
              </a:buClr>
            </a:pPr>
            <a:r>
              <a:rPr lang="en-US" sz="3300" spc="-1">
                <a:solidFill>
                  <a:srgbClr val="000000"/>
                </a:solidFill>
                <a:latin typeface="Times New Roman"/>
              </a:rPr>
              <a:t>2.3 Hyperledger Composer?</a:t>
            </a:r>
            <a:endParaRPr lang="en-US" sz="3300" spc="-1" dirty="0"/>
          </a:p>
        </p:txBody>
      </p:sp>
      <p:sp>
        <p:nvSpPr>
          <p:cNvPr id="191" name="CustomShape 2"/>
          <p:cNvSpPr/>
          <p:nvPr/>
        </p:nvSpPr>
        <p:spPr>
          <a:xfrm>
            <a:off x="2152560" y="2124090"/>
            <a:ext cx="3885030" cy="326241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ormAutofit/>
          </a:bodyPr>
          <a:lstStyle/>
          <a:p>
            <a:pPr marL="343980" indent="-342900">
              <a:lnSpc>
                <a:spcPct val="90000"/>
              </a:lnSpc>
              <a:spcBef>
                <a:spcPts val="751"/>
              </a:spcBef>
              <a:buClr>
                <a:srgbClr val="000000"/>
              </a:buClr>
              <a:buFontTx/>
              <a:buChar char="−"/>
            </a:pPr>
            <a:r>
              <a:rPr lang="en-US" sz="2100">
                <a:latin typeface="Times New Roman" panose="02020603050405020304" pitchFamily="18" charset="0"/>
                <a:cs typeface="Times New Roman" panose="02020603050405020304" pitchFamily="18" charset="0"/>
              </a:rPr>
              <a:t>Là một bộ công cụ cộng tác để xây dựng mạng lưới kinh doanh Blockchain giúp đơn giản và nhanh chóng cho chủ doanh nghiệp và nhà phát triển</a:t>
            </a:r>
            <a:r>
              <a:rPr lang="en-US" sz="2100" spc="-1">
                <a:solidFill>
                  <a:srgbClr val="000000"/>
                </a:solidFill>
                <a:latin typeface="Times New Roman"/>
              </a:rPr>
              <a:t>.</a:t>
            </a:r>
            <a:endParaRPr lang="en-US" sz="2100" spc="-1"/>
          </a:p>
          <a:p>
            <a:pPr marL="343980" indent="-342900">
              <a:lnSpc>
                <a:spcPct val="90000"/>
              </a:lnSpc>
              <a:spcBef>
                <a:spcPts val="751"/>
              </a:spcBef>
              <a:buClr>
                <a:srgbClr val="000000"/>
              </a:buClr>
              <a:buFontTx/>
              <a:buChar char="−"/>
            </a:pPr>
            <a:r>
              <a:rPr lang="en-US" sz="2100">
                <a:latin typeface="Times New Roman" panose="02020603050405020304" pitchFamily="18" charset="0"/>
                <a:cs typeface="Times New Roman" panose="02020603050405020304" pitchFamily="18" charset="0"/>
              </a:rPr>
              <a:t>Được viết bằng JavaScript và chạy trên nền tảng Hyperledger Fabric.</a:t>
            </a:r>
            <a:endParaRPr lang="en-US" sz="2100" spc="-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6227712" y="2124090"/>
            <a:ext cx="4609285" cy="2466017"/>
          </a:xfrm>
          <a:prstGeom prst="rect">
            <a:avLst/>
          </a:prstGeom>
        </p:spPr>
      </p:pic>
    </p:spTree>
    <p:extLst>
      <p:ext uri="{BB962C8B-B14F-4D97-AF65-F5344CB8AC3E}">
        <p14:creationId xmlns:p14="http://schemas.microsoft.com/office/powerpoint/2010/main" val="269742065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2152560" y="1131030"/>
            <a:ext cx="7885620" cy="819426"/>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chor="ctr"/>
          <a:lstStyle/>
          <a:p>
            <a:pPr marL="1080">
              <a:lnSpc>
                <a:spcPct val="90000"/>
              </a:lnSpc>
              <a:buClr>
                <a:srgbClr val="000000"/>
              </a:buClr>
            </a:pPr>
            <a:r>
              <a:rPr lang="en-US" sz="3300" spc="-1" smtClean="0">
                <a:solidFill>
                  <a:srgbClr val="000000"/>
                </a:solidFill>
                <a:latin typeface="Times New Roman"/>
              </a:rPr>
              <a:t>2.4 IPFS?</a:t>
            </a:r>
            <a:endParaRPr lang="en-US" sz="3300" spc="-1" dirty="0"/>
          </a:p>
        </p:txBody>
      </p:sp>
      <p:sp>
        <p:nvSpPr>
          <p:cNvPr id="191" name="CustomShape 2"/>
          <p:cNvSpPr/>
          <p:nvPr/>
        </p:nvSpPr>
        <p:spPr>
          <a:xfrm>
            <a:off x="2152560" y="2124089"/>
            <a:ext cx="3885030" cy="3724449"/>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oAutofit/>
          </a:bodyPr>
          <a:lstStyle/>
          <a:p>
            <a:pPr marL="343980" indent="-342900">
              <a:lnSpc>
                <a:spcPct val="90000"/>
              </a:lnSpc>
              <a:spcBef>
                <a:spcPts val="751"/>
              </a:spcBef>
              <a:buClr>
                <a:srgbClr val="000000"/>
              </a:buClr>
              <a:buFontTx/>
              <a:buChar char="−"/>
            </a:pPr>
            <a:r>
              <a:rPr lang="en-US" sz="2100" smtClean="0">
                <a:latin typeface="Times New Roman" panose="02020603050405020304" pitchFamily="18" charset="0"/>
                <a:cs typeface="Times New Roman" panose="02020603050405020304" pitchFamily="18" charset="0"/>
              </a:rPr>
              <a:t>IPFS (InterPlanetary </a:t>
            </a:r>
            <a:r>
              <a:rPr lang="en-US" sz="2100">
                <a:latin typeface="Times New Roman" panose="02020603050405020304" pitchFamily="18" charset="0"/>
                <a:cs typeface="Times New Roman" panose="02020603050405020304" pitchFamily="18" charset="0"/>
              </a:rPr>
              <a:t>File </a:t>
            </a:r>
            <a:r>
              <a:rPr lang="en-US" sz="2100" smtClean="0">
                <a:latin typeface="Times New Roman" panose="02020603050405020304" pitchFamily="18" charset="0"/>
                <a:cs typeface="Times New Roman" panose="02020603050405020304" pitchFamily="18" charset="0"/>
              </a:rPr>
              <a:t>System) </a:t>
            </a:r>
            <a:r>
              <a:rPr lang="en-US" sz="2100">
                <a:latin typeface="Times New Roman" panose="02020603050405020304" pitchFamily="18" charset="0"/>
                <a:cs typeface="Times New Roman" panose="02020603050405020304" pitchFamily="18" charset="0"/>
              </a:rPr>
              <a:t>là một giao thức phân phối mã nguồn của giao thức Hypermedia hoạt động dựa trên nội dung và danh tính</a:t>
            </a:r>
            <a:r>
              <a:rPr lang="en-US" sz="2100" spc="-1" smtClean="0">
                <a:solidFill>
                  <a:srgbClr val="000000"/>
                </a:solidFill>
                <a:latin typeface="Times New Roman" panose="02020603050405020304" pitchFamily="18" charset="0"/>
                <a:cs typeface="Times New Roman" panose="02020603050405020304" pitchFamily="18" charset="0"/>
              </a:rPr>
              <a:t>.</a:t>
            </a:r>
            <a:endParaRPr lang="en-US" sz="2100" spc="-1">
              <a:latin typeface="Times New Roman" panose="02020603050405020304" pitchFamily="18" charset="0"/>
              <a:cs typeface="Times New Roman" panose="02020603050405020304" pitchFamily="18" charset="0"/>
            </a:endParaRPr>
          </a:p>
          <a:p>
            <a:pPr marL="343980" indent="-342900">
              <a:lnSpc>
                <a:spcPct val="90000"/>
              </a:lnSpc>
              <a:spcBef>
                <a:spcPts val="751"/>
              </a:spcBef>
              <a:buClr>
                <a:srgbClr val="000000"/>
              </a:buClr>
              <a:buFontTx/>
              <a:buChar char="−"/>
            </a:pPr>
            <a:r>
              <a:rPr lang="en-US" sz="2100">
                <a:latin typeface="Times New Roman" panose="02020603050405020304" pitchFamily="18" charset="0"/>
                <a:cs typeface="Times New Roman" panose="02020603050405020304" pitchFamily="18" charset="0"/>
              </a:rPr>
              <a:t>Tránh sự phụ thuộc vào </a:t>
            </a:r>
            <a:r>
              <a:rPr lang="en-US" sz="2100">
                <a:latin typeface="Times New Roman" panose="02020603050405020304" pitchFamily="18" charset="0"/>
                <a:cs typeface="Times New Roman" panose="02020603050405020304" pitchFamily="18" charset="0"/>
              </a:rPr>
              <a:t>máy </a:t>
            </a:r>
            <a:r>
              <a:rPr lang="en-US" sz="2100" smtClean="0">
                <a:latin typeface="Times New Roman" panose="02020603050405020304" pitchFamily="18" charset="0"/>
                <a:cs typeface="Times New Roman" panose="02020603050405020304" pitchFamily="18" charset="0"/>
              </a:rPr>
              <a:t>chủ</a:t>
            </a:r>
          </a:p>
          <a:p>
            <a:pPr marL="343980" indent="-342900">
              <a:lnSpc>
                <a:spcPct val="90000"/>
              </a:lnSpc>
              <a:spcBef>
                <a:spcPts val="751"/>
              </a:spcBef>
              <a:buClr>
                <a:srgbClr val="000000"/>
              </a:buClr>
              <a:buFontTx/>
              <a:buChar char="−"/>
            </a:pPr>
            <a:r>
              <a:rPr lang="en-US" sz="2100">
                <a:latin typeface="Times New Roman" panose="02020603050405020304" pitchFamily="18" charset="0"/>
                <a:cs typeface="Times New Roman" panose="02020603050405020304" pitchFamily="18" charset="0"/>
              </a:rPr>
              <a:t>Giảm bớt chi phí cho cả nhà </a:t>
            </a:r>
            <a:r>
              <a:rPr lang="en-US" sz="2100">
                <a:latin typeface="Times New Roman" panose="02020603050405020304" pitchFamily="18" charset="0"/>
                <a:cs typeface="Times New Roman" panose="02020603050405020304" pitchFamily="18" charset="0"/>
              </a:rPr>
              <a:t>phát </a:t>
            </a:r>
            <a:r>
              <a:rPr lang="en-US" sz="2100" smtClean="0">
                <a:latin typeface="Times New Roman" panose="02020603050405020304" pitchFamily="18" charset="0"/>
                <a:cs typeface="Times New Roman" panose="02020603050405020304" pitchFamily="18" charset="0"/>
              </a:rPr>
              <a:t>triển</a:t>
            </a:r>
          </a:p>
          <a:p>
            <a:pPr marL="343980" lvl="0" indent="-342900">
              <a:lnSpc>
                <a:spcPct val="90000"/>
              </a:lnSpc>
              <a:spcBef>
                <a:spcPts val="751"/>
              </a:spcBef>
              <a:buClr>
                <a:srgbClr val="000000"/>
              </a:buClr>
              <a:buFontTx/>
              <a:buChar char="−"/>
            </a:pPr>
            <a:r>
              <a:rPr lang="en-US" sz="2100">
                <a:latin typeface="Times New Roman" panose="02020603050405020304" pitchFamily="18" charset="0"/>
                <a:cs typeface="Times New Roman" panose="02020603050405020304" pitchFamily="18" charset="0"/>
              </a:rPr>
              <a:t>Cải tiến về tốc độ (càng nhiều người dùng thì càng nhanh)</a:t>
            </a:r>
          </a:p>
          <a:p>
            <a:pPr marL="343980" indent="-342900">
              <a:lnSpc>
                <a:spcPct val="90000"/>
              </a:lnSpc>
              <a:spcBef>
                <a:spcPts val="751"/>
              </a:spcBef>
              <a:buClr>
                <a:srgbClr val="000000"/>
              </a:buClr>
              <a:buFontTx/>
              <a:buChar char="−"/>
            </a:pPr>
            <a:endParaRPr lang="en-US" sz="2100" spc="-1" dirty="0">
              <a:latin typeface="Times New Roman" panose="02020603050405020304" pitchFamily="18" charset="0"/>
              <a:cs typeface="Times New Roman" panose="02020603050405020304" pitchFamily="18" charset="0"/>
            </a:endParaRPr>
          </a:p>
        </p:txBody>
      </p:sp>
      <p:pic>
        <p:nvPicPr>
          <p:cNvPr id="5" name="Picture 4" descr="https://images.viblo.asia/c6b13c40-8448-4746-a861-9d5375a5f871.png"/>
          <p:cNvPicPr/>
          <p:nvPr/>
        </p:nvPicPr>
        <p:blipFill>
          <a:blip r:embed="rId2">
            <a:extLst>
              <a:ext uri="{28A0092B-C50C-407E-A947-70E740481C1C}">
                <a14:useLocalDpi xmlns:a14="http://schemas.microsoft.com/office/drawing/2010/main" val="0"/>
              </a:ext>
            </a:extLst>
          </a:blip>
          <a:srcRect/>
          <a:stretch>
            <a:fillRect/>
          </a:stretch>
        </p:blipFill>
        <p:spPr bwMode="auto">
          <a:xfrm>
            <a:off x="6205786" y="2647873"/>
            <a:ext cx="5610860" cy="1489559"/>
          </a:xfrm>
          <a:prstGeom prst="rect">
            <a:avLst/>
          </a:prstGeom>
          <a:noFill/>
          <a:ln>
            <a:noFill/>
          </a:ln>
        </p:spPr>
      </p:pic>
    </p:spTree>
    <p:extLst>
      <p:ext uri="{BB962C8B-B14F-4D97-AF65-F5344CB8AC3E}">
        <p14:creationId xmlns:p14="http://schemas.microsoft.com/office/powerpoint/2010/main" val="127480022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2152560" y="1131030"/>
            <a:ext cx="7885620" cy="99306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chor="ctr">
            <a:normAutofit/>
          </a:bodyPr>
          <a:lstStyle/>
          <a:p>
            <a:pPr algn="ctr">
              <a:lnSpc>
                <a:spcPct val="90000"/>
              </a:lnSpc>
            </a:pPr>
            <a:r>
              <a:rPr lang="en-US" sz="3000" b="1" spc="-1">
                <a:solidFill>
                  <a:srgbClr val="000000"/>
                </a:solidFill>
                <a:latin typeface="Times New Roman"/>
                <a:ea typeface="DejaVu Sans"/>
              </a:rPr>
              <a:t>Mục lục</a:t>
            </a:r>
            <a:endParaRPr lang="en-US" sz="3000" b="1" spc="-1">
              <a:latin typeface="Arial"/>
            </a:endParaRPr>
          </a:p>
        </p:txBody>
      </p:sp>
      <p:sp>
        <p:nvSpPr>
          <p:cNvPr id="156" name="CustomShape 2"/>
          <p:cNvSpPr/>
          <p:nvPr/>
        </p:nvSpPr>
        <p:spPr>
          <a:xfrm>
            <a:off x="2152560" y="2553076"/>
            <a:ext cx="7885620" cy="2935753"/>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ormAutofit/>
          </a:bodyPr>
          <a:lstStyle/>
          <a:p>
            <a:pPr marL="385830" indent="-384750">
              <a:lnSpc>
                <a:spcPct val="90000"/>
              </a:lnSpc>
              <a:spcBef>
                <a:spcPts val="751"/>
              </a:spcBef>
              <a:buClr>
                <a:srgbClr val="000000"/>
              </a:buClr>
              <a:buFont typeface="Calibri Light"/>
              <a:buAutoNum type="arabicPeriod"/>
            </a:pPr>
            <a:r>
              <a:rPr lang="en-US" sz="2100" spc="-1">
                <a:solidFill>
                  <a:srgbClr val="000000"/>
                </a:solidFill>
                <a:latin typeface="Times New Roman" panose="02020603050405020304" pitchFamily="18" charset="0"/>
                <a:ea typeface="DejaVu Sans"/>
                <a:cs typeface="Times New Roman" panose="02020603050405020304" pitchFamily="18" charset="0"/>
              </a:rPr>
              <a:t>Đặt vấn đề, lý do khi chọn đề tài?</a:t>
            </a:r>
            <a:endParaRPr lang="en-US" sz="2100" spc="-1" dirty="0">
              <a:latin typeface="Times New Roman" panose="02020603050405020304" pitchFamily="18" charset="0"/>
              <a:cs typeface="Times New Roman" panose="02020603050405020304" pitchFamily="18" charset="0"/>
            </a:endParaRPr>
          </a:p>
          <a:p>
            <a:pPr marL="385830" indent="-384750">
              <a:lnSpc>
                <a:spcPct val="90000"/>
              </a:lnSpc>
              <a:spcBef>
                <a:spcPts val="751"/>
              </a:spcBef>
              <a:buClr>
                <a:srgbClr val="000000"/>
              </a:buClr>
              <a:buFont typeface="Calibri Light"/>
              <a:buAutoNum type="arabicPeriod"/>
            </a:pPr>
            <a:r>
              <a:rPr lang="en-US" sz="2100" spc="-1">
                <a:solidFill>
                  <a:srgbClr val="000000"/>
                </a:solidFill>
                <a:latin typeface="Times New Roman" panose="02020603050405020304" pitchFamily="18" charset="0"/>
                <a:ea typeface="DejaVu Sans"/>
                <a:cs typeface="Times New Roman" panose="02020603050405020304" pitchFamily="18" charset="0"/>
              </a:rPr>
              <a:t>Nêu tổng quan về công nghệ Blockchain, Hyperledger Fabric, Hyperledger Composer?</a:t>
            </a:r>
          </a:p>
          <a:p>
            <a:pPr marL="385830" indent="-384750">
              <a:lnSpc>
                <a:spcPct val="90000"/>
              </a:lnSpc>
              <a:spcBef>
                <a:spcPts val="751"/>
              </a:spcBef>
              <a:buClr>
                <a:srgbClr val="000000"/>
              </a:buClr>
              <a:buFont typeface="Calibri Light"/>
              <a:buAutoNum type="arabicPeriod"/>
            </a:pPr>
            <a:r>
              <a:rPr lang="en-US" sz="2100" spc="-1">
                <a:latin typeface="Times New Roman" panose="02020603050405020304" pitchFamily="18" charset="0"/>
                <a:cs typeface="Times New Roman" panose="02020603050405020304" pitchFamily="18" charset="0"/>
              </a:rPr>
              <a:t>Mô tả hệ thống, các tính năng, đặc điểm người sử dụng.</a:t>
            </a:r>
            <a:endParaRPr lang="en-US" sz="2100" spc="-1" dirty="0">
              <a:latin typeface="Times New Roman" panose="02020603050405020304" pitchFamily="18" charset="0"/>
              <a:cs typeface="Times New Roman" panose="02020603050405020304" pitchFamily="18" charset="0"/>
            </a:endParaRPr>
          </a:p>
          <a:p>
            <a:pPr marL="385830" indent="-384750">
              <a:lnSpc>
                <a:spcPct val="90000"/>
              </a:lnSpc>
              <a:spcBef>
                <a:spcPts val="751"/>
              </a:spcBef>
              <a:buClr>
                <a:srgbClr val="000000"/>
              </a:buClr>
              <a:buFont typeface="Calibri Light"/>
              <a:buAutoNum type="arabicPeriod"/>
            </a:pPr>
            <a:r>
              <a:rPr lang="en-US" sz="2100" spc="-1">
                <a:solidFill>
                  <a:srgbClr val="000000"/>
                </a:solidFill>
                <a:latin typeface="Times New Roman" panose="02020603050405020304" pitchFamily="18" charset="0"/>
                <a:ea typeface="DejaVu Sans"/>
                <a:cs typeface="Times New Roman" panose="02020603050405020304" pitchFamily="18" charset="0"/>
              </a:rPr>
              <a:t>Demo sản phẩm.</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2152560" y="1131030"/>
            <a:ext cx="7885620" cy="3651834"/>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chor="ctr">
            <a:normAutofit/>
          </a:bodyPr>
          <a:lstStyle/>
          <a:p>
            <a:pPr marL="558293" indent="-557213" algn="ctr">
              <a:lnSpc>
                <a:spcPct val="90000"/>
              </a:lnSpc>
              <a:buClr>
                <a:srgbClr val="000000"/>
              </a:buClr>
              <a:buFont typeface="+mj-lt"/>
              <a:buAutoNum type="arabicPeriod" startAt="3"/>
            </a:pPr>
            <a:r>
              <a:rPr lang="en-US" sz="3000" b="1" spc="-1">
                <a:latin typeface="Times New Roman" panose="02020603050405020304" pitchFamily="18" charset="0"/>
                <a:cs typeface="Times New Roman" panose="02020603050405020304" pitchFamily="18" charset="0"/>
              </a:rPr>
              <a:t>Mô tả hệ thống, các tính năng, đặc điểm người sử dụng.</a:t>
            </a:r>
            <a:endParaRPr lang="en-US" sz="3000" b="1" spc="-1" dirty="0">
              <a:latin typeface="Arial"/>
            </a:endParaRPr>
          </a:p>
        </p:txBody>
      </p:sp>
    </p:spTree>
    <p:extLst>
      <p:ext uri="{BB962C8B-B14F-4D97-AF65-F5344CB8AC3E}">
        <p14:creationId xmlns:p14="http://schemas.microsoft.com/office/powerpoint/2010/main" val="384387817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2152560" y="1131031"/>
            <a:ext cx="7885620" cy="744735"/>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chor="ctr">
            <a:normAutofit/>
          </a:bodyPr>
          <a:lstStyle/>
          <a:p>
            <a:pPr marL="1080">
              <a:lnSpc>
                <a:spcPct val="90000"/>
              </a:lnSpc>
              <a:buClr>
                <a:srgbClr val="000000"/>
              </a:buClr>
            </a:pPr>
            <a:r>
              <a:rPr lang="en-US" sz="3000" spc="-1">
                <a:solidFill>
                  <a:srgbClr val="000000"/>
                </a:solidFill>
                <a:latin typeface="Times New Roman"/>
                <a:ea typeface="DejaVu Sans"/>
              </a:rPr>
              <a:t>3.1 Hệ thống Use cases?</a:t>
            </a:r>
            <a:endParaRPr lang="en-US" sz="3000" spc="-1" dirty="0">
              <a:latin typeface="Arial"/>
            </a:endParaRPr>
          </a:p>
        </p:txBody>
      </p:sp>
      <p:sp>
        <p:nvSpPr>
          <p:cNvPr id="159" name="CustomShape 2"/>
          <p:cNvSpPr/>
          <p:nvPr/>
        </p:nvSpPr>
        <p:spPr>
          <a:xfrm>
            <a:off x="2152560" y="2199653"/>
            <a:ext cx="7885620" cy="348948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lstStyle/>
          <a:p>
            <a:pPr marL="343980" indent="-342900">
              <a:lnSpc>
                <a:spcPct val="90000"/>
              </a:lnSpc>
              <a:spcBef>
                <a:spcPts val="751"/>
              </a:spcBef>
              <a:buClr>
                <a:srgbClr val="000000"/>
              </a:buClr>
              <a:buFontTx/>
              <a:buChar char="−"/>
            </a:pPr>
            <a:endParaRPr lang="en-US" sz="2100" spc="-1" dirty="0">
              <a:latin typeface="Arial"/>
            </a:endParaRPr>
          </a:p>
        </p:txBody>
      </p:sp>
      <p:pic>
        <p:nvPicPr>
          <p:cNvPr id="6" name="Picture 5"/>
          <p:cNvPicPr/>
          <p:nvPr/>
        </p:nvPicPr>
        <p:blipFill>
          <a:blip r:embed="rId2"/>
          <a:stretch>
            <a:fillRect/>
          </a:stretch>
        </p:blipFill>
        <p:spPr>
          <a:xfrm>
            <a:off x="3568971" y="2199653"/>
            <a:ext cx="5704795" cy="3666993"/>
          </a:xfrm>
          <a:prstGeom prst="rect">
            <a:avLst/>
          </a:prstGeom>
        </p:spPr>
      </p:pic>
    </p:spTree>
    <p:extLst>
      <p:ext uri="{BB962C8B-B14F-4D97-AF65-F5344CB8AC3E}">
        <p14:creationId xmlns:p14="http://schemas.microsoft.com/office/powerpoint/2010/main" val="22220053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2152560" y="1131030"/>
            <a:ext cx="7885620" cy="819426"/>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chor="ctr"/>
          <a:lstStyle/>
          <a:p>
            <a:pPr marL="1080">
              <a:lnSpc>
                <a:spcPct val="90000"/>
              </a:lnSpc>
              <a:buClr>
                <a:srgbClr val="000000"/>
              </a:buClr>
            </a:pPr>
            <a:r>
              <a:rPr lang="en-US" sz="3300" spc="-1">
                <a:solidFill>
                  <a:srgbClr val="000000"/>
                </a:solidFill>
                <a:latin typeface="Times New Roman" panose="02020603050405020304" pitchFamily="18" charset="0"/>
                <a:cs typeface="Times New Roman" panose="02020603050405020304" pitchFamily="18" charset="0"/>
              </a:rPr>
              <a:t>3.2 </a:t>
            </a:r>
            <a:r>
              <a:rPr lang="en-US" sz="3300">
                <a:latin typeface="Times New Roman" panose="02020603050405020304" pitchFamily="18" charset="0"/>
                <a:cs typeface="Times New Roman" panose="02020603050405020304" pitchFamily="18" charset="0"/>
              </a:rPr>
              <a:t>Quy trình hệ thống</a:t>
            </a:r>
            <a:r>
              <a:rPr lang="en-US" sz="3300" spc="-1">
                <a:solidFill>
                  <a:srgbClr val="000000"/>
                </a:solidFill>
                <a:latin typeface="Times New Roman"/>
              </a:rPr>
              <a:t>?</a:t>
            </a:r>
            <a:endParaRPr lang="en-US" sz="3300" spc="-1" dirty="0"/>
          </a:p>
        </p:txBody>
      </p:sp>
      <p:sp>
        <p:nvSpPr>
          <p:cNvPr id="191" name="CustomShape 2"/>
          <p:cNvSpPr/>
          <p:nvPr/>
        </p:nvSpPr>
        <p:spPr>
          <a:xfrm>
            <a:off x="2152560" y="2124090"/>
            <a:ext cx="3885030" cy="326241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ormAutofit lnSpcReduction="10000"/>
          </a:bodyPr>
          <a:lstStyle/>
          <a:p>
            <a:pPr marL="343980" indent="-342900">
              <a:lnSpc>
                <a:spcPct val="90000"/>
              </a:lnSpc>
              <a:spcBef>
                <a:spcPts val="751"/>
              </a:spcBef>
              <a:buClr>
                <a:srgbClr val="000000"/>
              </a:buClr>
              <a:buFontTx/>
              <a:buChar char="−"/>
            </a:pPr>
            <a:r>
              <a:rPr lang="en-US" sz="2100">
                <a:latin typeface="Times New Roman" panose="02020603050405020304" pitchFamily="18" charset="0"/>
                <a:cs typeface="Times New Roman" panose="02020603050405020304" pitchFamily="18" charset="0"/>
              </a:rPr>
              <a:t>Bước 1: Bộ phận văn thư tiếp nhận công văn đến, scan đưa vào hệ thống, nhập các thông tin cần thiết cho công văn. Tiếp đó văn thư chuyển công văn đến Lãnh đạo cơ quan (Trưởng phòng, giám đốc, hiệu trưởng …).</a:t>
            </a:r>
            <a:endParaRPr lang="en-US" sz="2100" spc="-1">
              <a:latin typeface="Times New Roman" panose="02020603050405020304" pitchFamily="18" charset="0"/>
              <a:cs typeface="Times New Roman" panose="02020603050405020304" pitchFamily="18" charset="0"/>
            </a:endParaRPr>
          </a:p>
          <a:p>
            <a:pPr marL="343980" indent="-342900">
              <a:lnSpc>
                <a:spcPct val="90000"/>
              </a:lnSpc>
              <a:spcBef>
                <a:spcPts val="751"/>
              </a:spcBef>
              <a:buClr>
                <a:srgbClr val="000000"/>
              </a:buClr>
              <a:buFontTx/>
              <a:buChar char="−"/>
            </a:pPr>
            <a:r>
              <a:rPr lang="en-US" sz="2100">
                <a:latin typeface="Times New Roman" panose="02020603050405020304" pitchFamily="18" charset="0"/>
                <a:cs typeface="Times New Roman" panose="02020603050405020304" pitchFamily="18" charset="0"/>
              </a:rPr>
              <a:t>Bước 2: Lãnh đạo cơ quan nhận được công văn sẽ xem xét và duyệt. Chuyển công văn về trạng thái “</a:t>
            </a:r>
            <a:r>
              <a:rPr lang="en-US" sz="2100" i="1">
                <a:latin typeface="Times New Roman" panose="02020603050405020304" pitchFamily="18" charset="0"/>
                <a:cs typeface="Times New Roman" panose="02020603050405020304" pitchFamily="18" charset="0"/>
              </a:rPr>
              <a:t>Đã được xử lí”.</a:t>
            </a:r>
            <a:endParaRPr lang="en-US" sz="2100" spc="-1">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6112451" y="2124090"/>
            <a:ext cx="4229624" cy="2855316"/>
          </a:xfrm>
          <a:prstGeom prst="rect">
            <a:avLst/>
          </a:prstGeom>
        </p:spPr>
      </p:pic>
    </p:spTree>
    <p:extLst>
      <p:ext uri="{BB962C8B-B14F-4D97-AF65-F5344CB8AC3E}">
        <p14:creationId xmlns:p14="http://schemas.microsoft.com/office/powerpoint/2010/main" val="294388966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2152560" y="1131031"/>
            <a:ext cx="7885620" cy="744735"/>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chor="ctr">
            <a:normAutofit/>
          </a:bodyPr>
          <a:lstStyle/>
          <a:p>
            <a:pPr marL="1080">
              <a:lnSpc>
                <a:spcPct val="90000"/>
              </a:lnSpc>
              <a:buClr>
                <a:srgbClr val="000000"/>
              </a:buClr>
            </a:pPr>
            <a:r>
              <a:rPr lang="en-US" sz="3000" spc="-1">
                <a:solidFill>
                  <a:srgbClr val="000000"/>
                </a:solidFill>
                <a:latin typeface="Times New Roman" panose="02020603050405020304" pitchFamily="18" charset="0"/>
                <a:cs typeface="Times New Roman" panose="02020603050405020304" pitchFamily="18" charset="0"/>
              </a:rPr>
              <a:t>3.3 </a:t>
            </a:r>
            <a:r>
              <a:rPr lang="en-US" sz="3000">
                <a:latin typeface="Times New Roman" panose="02020603050405020304" pitchFamily="18" charset="0"/>
                <a:cs typeface="Times New Roman" panose="02020603050405020304" pitchFamily="18" charset="0"/>
              </a:rPr>
              <a:t>Kiến trúc hệ thống</a:t>
            </a:r>
            <a:r>
              <a:rPr lang="en-US" sz="3000" spc="-1">
                <a:solidFill>
                  <a:srgbClr val="000000"/>
                </a:solidFill>
                <a:latin typeface="Times New Roman"/>
              </a:rPr>
              <a:t>?</a:t>
            </a:r>
            <a:endParaRPr lang="en-US" sz="3000" spc="-1" dirty="0"/>
          </a:p>
        </p:txBody>
      </p:sp>
      <p:sp>
        <p:nvSpPr>
          <p:cNvPr id="159" name="CustomShape 2"/>
          <p:cNvSpPr/>
          <p:nvPr/>
        </p:nvSpPr>
        <p:spPr>
          <a:xfrm>
            <a:off x="2152560" y="2199653"/>
            <a:ext cx="7885620" cy="348948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lstStyle/>
          <a:p>
            <a:pPr marL="343980" indent="-342900">
              <a:lnSpc>
                <a:spcPct val="90000"/>
              </a:lnSpc>
              <a:spcBef>
                <a:spcPts val="751"/>
              </a:spcBef>
              <a:buClr>
                <a:srgbClr val="000000"/>
              </a:buClr>
              <a:buFontTx/>
              <a:buChar char="−"/>
            </a:pPr>
            <a:endParaRPr lang="en-US" sz="2100" spc="-1">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2930888" y="2095134"/>
            <a:ext cx="6551109" cy="3825832"/>
          </a:xfrm>
          <a:prstGeom prst="rect">
            <a:avLst/>
          </a:prstGeom>
        </p:spPr>
      </p:pic>
    </p:spTree>
    <p:extLst>
      <p:ext uri="{BB962C8B-B14F-4D97-AF65-F5344CB8AC3E}">
        <p14:creationId xmlns:p14="http://schemas.microsoft.com/office/powerpoint/2010/main" val="80381494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164385" y="1237448"/>
            <a:ext cx="7885620" cy="3356231"/>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chor="ctr">
            <a:normAutofit/>
          </a:bodyPr>
          <a:lstStyle/>
          <a:p>
            <a:pPr marL="557213" indent="-557213" algn="ctr">
              <a:lnSpc>
                <a:spcPct val="90000"/>
              </a:lnSpc>
              <a:buFont typeface="+mj-lt"/>
              <a:buAutoNum type="arabicPeriod" startAt="4"/>
            </a:pPr>
            <a:r>
              <a:rPr lang="en-US" sz="3000" b="1" spc="-1">
                <a:latin typeface="Times New Roman" panose="02020603050405020304" pitchFamily="18" charset="0"/>
                <a:cs typeface="Times New Roman" panose="02020603050405020304" pitchFamily="18" charset="0"/>
              </a:rPr>
              <a:t>Demo sản phẩm</a:t>
            </a:r>
            <a:endParaRPr lang="en-US" sz="3000" b="1" spc="-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2152560" y="1131030"/>
            <a:ext cx="7885620" cy="3651834"/>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chor="ctr">
            <a:normAutofit/>
          </a:bodyPr>
          <a:lstStyle/>
          <a:p>
            <a:pPr marL="557280" indent="-556200" algn="ctr">
              <a:lnSpc>
                <a:spcPct val="90000"/>
              </a:lnSpc>
              <a:buClr>
                <a:srgbClr val="000000"/>
              </a:buClr>
              <a:buFont typeface="Calibri Light"/>
              <a:buAutoNum type="arabicPeriod"/>
            </a:pPr>
            <a:r>
              <a:rPr lang="en-US" sz="3000" b="1" spc="-1">
                <a:solidFill>
                  <a:srgbClr val="000000"/>
                </a:solidFill>
                <a:latin typeface="Times New Roman"/>
                <a:ea typeface="DejaVu Sans"/>
              </a:rPr>
              <a:t>Đặt vấn đề, lý do khi chọn đề tài</a:t>
            </a:r>
            <a:endParaRPr lang="en-US" sz="3000"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2152560" y="1131030"/>
            <a:ext cx="7885620" cy="120046"/>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chor="ctr">
            <a:normAutofit fontScale="25000" lnSpcReduction="20000"/>
          </a:bodyPr>
          <a:lstStyle/>
          <a:p>
            <a:pPr marL="1080">
              <a:lnSpc>
                <a:spcPct val="90000"/>
              </a:lnSpc>
              <a:buClr>
                <a:srgbClr val="000000"/>
              </a:buClr>
            </a:pPr>
            <a:endParaRPr lang="en-US" sz="3000" spc="-1" dirty="0">
              <a:latin typeface="Arial"/>
            </a:endParaRPr>
          </a:p>
        </p:txBody>
      </p:sp>
      <p:sp>
        <p:nvSpPr>
          <p:cNvPr id="159" name="CustomShape 2"/>
          <p:cNvSpPr/>
          <p:nvPr/>
        </p:nvSpPr>
        <p:spPr>
          <a:xfrm>
            <a:off x="2152560" y="1475149"/>
            <a:ext cx="7885620" cy="4213984"/>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lstStyle/>
          <a:p>
            <a:pPr marL="343980" indent="-342900">
              <a:lnSpc>
                <a:spcPct val="90000"/>
              </a:lnSpc>
              <a:spcBef>
                <a:spcPts val="751"/>
              </a:spcBef>
              <a:buClr>
                <a:srgbClr val="000000"/>
              </a:buClr>
              <a:buFontTx/>
              <a:buChar char="−"/>
            </a:pPr>
            <a:r>
              <a:rPr lang="en-US" sz="2100" b="1">
                <a:latin typeface="Times New Roman" panose="02020603050405020304" pitchFamily="18" charset="0"/>
                <a:cs typeface="Times New Roman" panose="02020603050405020304" pitchFamily="18" charset="0"/>
              </a:rPr>
              <a:t>Đặt vấn đề</a:t>
            </a:r>
            <a:r>
              <a:rPr lang="en-US" sz="2100">
                <a:latin typeface="Times New Roman" panose="02020603050405020304" pitchFamily="18" charset="0"/>
                <a:cs typeface="Times New Roman" panose="02020603050405020304" pitchFamily="18" charset="0"/>
              </a:rPr>
              <a:t>: Công nghệ ngày càng phát triển, </a:t>
            </a:r>
            <a:r>
              <a:rPr lang="vi-VN" sz="2100">
                <a:latin typeface="Times New Roman" panose="02020603050405020304" pitchFamily="18" charset="0"/>
                <a:cs typeface="Times New Roman" panose="02020603050405020304" pitchFamily="18" charset="0"/>
              </a:rPr>
              <a:t>các Hacker</a:t>
            </a:r>
            <a:r>
              <a:rPr lang="en-US" sz="2100">
                <a:latin typeface="Times New Roman" panose="02020603050405020304" pitchFamily="18" charset="0"/>
                <a:cs typeface="Times New Roman" panose="02020603050405020304" pitchFamily="18" charset="0"/>
              </a:rPr>
              <a:t> ngày càng</a:t>
            </a:r>
            <a:r>
              <a:rPr lang="vi-VN" sz="2100">
                <a:latin typeface="Times New Roman" panose="02020603050405020304" pitchFamily="18" charset="0"/>
                <a:cs typeface="Times New Roman" panose="02020603050405020304" pitchFamily="18" charset="0"/>
              </a:rPr>
              <a:t> tinh vi</a:t>
            </a:r>
            <a:r>
              <a:rPr lang="en-US" sz="2100">
                <a:latin typeface="Times New Roman" panose="02020603050405020304" pitchFamily="18" charset="0"/>
                <a:cs typeface="Times New Roman" panose="02020603050405020304" pitchFamily="18" charset="0"/>
              </a:rPr>
              <a:t> hơn dẫn đến </a:t>
            </a:r>
            <a:r>
              <a:rPr lang="vi-VN" sz="2100">
                <a:latin typeface="Times New Roman" panose="02020603050405020304" pitchFamily="18" charset="0"/>
                <a:cs typeface="Times New Roman" panose="02020603050405020304" pitchFamily="18" charset="0"/>
              </a:rPr>
              <a:t>vấn đề lưu trữ tài liệu mật trên các </a:t>
            </a:r>
            <a:r>
              <a:rPr lang="en-US" sz="2100">
                <a:latin typeface="Times New Roman" panose="02020603050405020304" pitchFamily="18" charset="0"/>
                <a:cs typeface="Times New Roman" panose="02020603050405020304" pitchFamily="18" charset="0"/>
              </a:rPr>
              <a:t>Website</a:t>
            </a:r>
            <a:r>
              <a:rPr lang="vi-VN" sz="2100">
                <a:latin typeface="Times New Roman" panose="02020603050405020304" pitchFamily="18" charset="0"/>
                <a:cs typeface="Times New Roman" panose="02020603050405020304" pitchFamily="18" charset="0"/>
              </a:rPr>
              <a:t> truyền thống không</a:t>
            </a:r>
            <a:r>
              <a:rPr lang="en-US" sz="2100">
                <a:latin typeface="Times New Roman" panose="02020603050405020304" pitchFamily="18" charset="0"/>
                <a:cs typeface="Times New Roman" panose="02020603050405020304" pitchFamily="18" charset="0"/>
              </a:rPr>
              <a:t> còn</a:t>
            </a:r>
            <a:r>
              <a:rPr lang="vi-VN" sz="2100">
                <a:latin typeface="Times New Roman" panose="02020603050405020304" pitchFamily="18" charset="0"/>
                <a:cs typeface="Times New Roman" panose="02020603050405020304" pitchFamily="18" charset="0"/>
              </a:rPr>
              <a:t> đảm bả</a:t>
            </a:r>
            <a:r>
              <a:rPr lang="en-US" sz="2100">
                <a:latin typeface="Times New Roman" panose="02020603050405020304" pitchFamily="18" charset="0"/>
                <a:cs typeface="Times New Roman" panose="02020603050405020304" pitchFamily="18" charset="0"/>
              </a:rPr>
              <a:t>o</a:t>
            </a:r>
            <a:r>
              <a:rPr lang="vi-VN" sz="2100">
                <a:latin typeface="Times New Roman" panose="02020603050405020304" pitchFamily="18" charset="0"/>
                <a:cs typeface="Times New Roman" panose="02020603050405020304" pitchFamily="18" charset="0"/>
              </a:rPr>
              <a:t>. Chính phủ hiện muốn áp dụng các công nghệ 4.0 vào quản lý tài liệu mật. Một trong những vấn đề được xem xét nhiều nhất là quản lý công văn nhà nước. Kể từ khi nhiều vụ đánh cắp thông tin quốc gia cũng như công văn tài liệu bị lỗ ra ngoài </a:t>
            </a:r>
            <a:r>
              <a:rPr lang="en-US" sz="2100">
                <a:latin typeface="Times New Roman" panose="02020603050405020304" pitchFamily="18" charset="0"/>
                <a:cs typeface="Times New Roman" panose="02020603050405020304" pitchFamily="18" charset="0"/>
              </a:rPr>
              <a:t>gây</a:t>
            </a:r>
            <a:r>
              <a:rPr lang="vi-VN" sz="2100">
                <a:latin typeface="Times New Roman" panose="02020603050405020304" pitchFamily="18" charset="0"/>
                <a:cs typeface="Times New Roman" panose="02020603050405020304" pitchFamily="18" charset="0"/>
              </a:rPr>
              <a:t> thiệt hại nghiêm trọng cho nhà nước</a:t>
            </a:r>
            <a:r>
              <a:rPr lang="en-US" sz="2100">
                <a:latin typeface="Times New Roman" panose="02020603050405020304" pitchFamily="18" charset="0"/>
                <a:cs typeface="Times New Roman" panose="02020603050405020304" pitchFamily="18" charset="0"/>
              </a:rPr>
              <a:t>,</a:t>
            </a:r>
            <a:r>
              <a:rPr lang="vi-VN" sz="2100">
                <a:latin typeface="Times New Roman" panose="02020603050405020304" pitchFamily="18" charset="0"/>
                <a:cs typeface="Times New Roman" panose="02020603050405020304" pitchFamily="18" charset="0"/>
              </a:rPr>
              <a:t> cũng như chính phủ Việt Nam.</a:t>
            </a:r>
            <a:r>
              <a:rPr lang="en-US" sz="2100">
                <a:latin typeface="Times New Roman" panose="02020603050405020304" pitchFamily="18" charset="0"/>
                <a:cs typeface="Times New Roman" panose="02020603050405020304" pitchFamily="18" charset="0"/>
              </a:rPr>
              <a:t> </a:t>
            </a:r>
            <a:endParaRPr lang="en-US" sz="2100" spc="-1" dirty="0">
              <a:latin typeface="Times New Roman" panose="02020603050405020304" pitchFamily="18" charset="0"/>
              <a:cs typeface="Times New Roman" panose="02020603050405020304" pitchFamily="18" charset="0"/>
            </a:endParaRPr>
          </a:p>
          <a:p>
            <a:pPr marL="343980" indent="-342900">
              <a:lnSpc>
                <a:spcPct val="90000"/>
              </a:lnSpc>
              <a:spcBef>
                <a:spcPts val="751"/>
              </a:spcBef>
              <a:buClr>
                <a:srgbClr val="000000"/>
              </a:buClr>
              <a:buFontTx/>
              <a:buChar char="−"/>
            </a:pPr>
            <a:r>
              <a:rPr lang="en-US" sz="2100" b="1">
                <a:latin typeface="Times New Roman" panose="02020603050405020304" pitchFamily="18" charset="0"/>
                <a:cs typeface="Times New Roman" panose="02020603050405020304" pitchFamily="18" charset="0"/>
              </a:rPr>
              <a:t>Lý do</a:t>
            </a:r>
            <a:r>
              <a:rPr lang="en-US" sz="2100">
                <a:latin typeface="Times New Roman" panose="02020603050405020304" pitchFamily="18" charset="0"/>
                <a:cs typeface="Times New Roman" panose="02020603050405020304" pitchFamily="18" charset="0"/>
              </a:rPr>
              <a:t>: Để khắc phục các nhược điểm của mô hình truyền thống (Client-Server). M</a:t>
            </a:r>
            <a:r>
              <a:rPr lang="vi-VN" sz="2100">
                <a:latin typeface="Times New Roman" panose="02020603050405020304" pitchFamily="18" charset="0"/>
                <a:cs typeface="Times New Roman" panose="02020603050405020304" pitchFamily="18" charset="0"/>
              </a:rPr>
              <a:t>ột giải pháp được đề xuất là sử dụng công nghệ Blockchain</a:t>
            </a:r>
            <a:r>
              <a:rPr lang="en-US" sz="2100">
                <a:latin typeface="Times New Roman" panose="02020603050405020304" pitchFamily="18" charset="0"/>
                <a:cs typeface="Times New Roman" panose="02020603050405020304" pitchFamily="18" charset="0"/>
              </a:rPr>
              <a:t> </a:t>
            </a:r>
            <a:r>
              <a:rPr lang="vi-VN" sz="2100">
                <a:latin typeface="Times New Roman" panose="02020603050405020304" pitchFamily="18" charset="0"/>
                <a:cs typeface="Times New Roman" panose="02020603050405020304" pitchFamily="18" charset="0"/>
              </a:rPr>
              <a:t>để giải quyết, đảm bảo</a:t>
            </a:r>
            <a:r>
              <a:rPr lang="en-US" sz="2100">
                <a:latin typeface="Times New Roman" panose="02020603050405020304" pitchFamily="18" charset="0"/>
                <a:cs typeface="Times New Roman" panose="02020603050405020304" pitchFamily="18" charset="0"/>
              </a:rPr>
              <a:t> được</a:t>
            </a:r>
            <a:r>
              <a:rPr lang="vi-VN" sz="2100">
                <a:latin typeface="Times New Roman" panose="02020603050405020304" pitchFamily="18" charset="0"/>
                <a:cs typeface="Times New Roman" panose="02020603050405020304" pitchFamily="18" charset="0"/>
              </a:rPr>
              <a:t> tính bí mật, tính toàn vẹn, sự minh bạch tránh</a:t>
            </a:r>
            <a:r>
              <a:rPr lang="en-US" sz="2100">
                <a:latin typeface="Times New Roman" panose="02020603050405020304" pitchFamily="18" charset="0"/>
                <a:cs typeface="Times New Roman" panose="02020603050405020304" pitchFamily="18" charset="0"/>
              </a:rPr>
              <a:t> được</a:t>
            </a:r>
            <a:r>
              <a:rPr lang="vi-VN" sz="2100">
                <a:latin typeface="Times New Roman" panose="02020603050405020304" pitchFamily="18" charset="0"/>
                <a:cs typeface="Times New Roman" panose="02020603050405020304" pitchFamily="18" charset="0"/>
              </a:rPr>
              <a:t> các vấn đề lừa đảo</a:t>
            </a:r>
            <a:r>
              <a:rPr lang="en-US" sz="2100">
                <a:latin typeface="Times New Roman" panose="02020603050405020304" pitchFamily="18" charset="0"/>
                <a:cs typeface="Times New Roman" panose="02020603050405020304" pitchFamily="18" charset="0"/>
              </a:rPr>
              <a:t>, đánh cắp hay bị lộ thông tin.</a:t>
            </a:r>
            <a:endParaRPr lang="en-US" sz="2100"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141327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2152560" y="1131030"/>
            <a:ext cx="7885620" cy="3651834"/>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chor="ctr">
            <a:normAutofit/>
          </a:bodyPr>
          <a:lstStyle/>
          <a:p>
            <a:pPr marL="558293" indent="-557213" algn="ctr">
              <a:lnSpc>
                <a:spcPct val="90000"/>
              </a:lnSpc>
              <a:buClr>
                <a:srgbClr val="000000"/>
              </a:buClr>
              <a:buFont typeface="+mj-lt"/>
              <a:buAutoNum type="arabicPeriod" startAt="2"/>
            </a:pPr>
            <a:r>
              <a:rPr lang="en-US" sz="3000" b="1" spc="-1">
                <a:solidFill>
                  <a:srgbClr val="000000"/>
                </a:solidFill>
                <a:latin typeface="Times New Roman" panose="02020603050405020304" pitchFamily="18" charset="0"/>
                <a:cs typeface="Times New Roman" panose="02020603050405020304" pitchFamily="18" charset="0"/>
              </a:rPr>
              <a:t>Nêu tổng quan về công nghệ </a:t>
            </a:r>
            <a:r>
              <a:rPr lang="en-US" sz="3000" b="1" spc="-1">
                <a:solidFill>
                  <a:srgbClr val="000000"/>
                </a:solidFill>
                <a:latin typeface="Times New Roman"/>
              </a:rPr>
              <a:t>Blockchain, Hyperledger Fabric, Hyperledger Composer</a:t>
            </a:r>
            <a:endParaRPr lang="en-US" sz="3000" spc="-1" dirty="0">
              <a:latin typeface="Arial"/>
            </a:endParaRPr>
          </a:p>
        </p:txBody>
      </p:sp>
    </p:spTree>
    <p:extLst>
      <p:ext uri="{BB962C8B-B14F-4D97-AF65-F5344CB8AC3E}">
        <p14:creationId xmlns:p14="http://schemas.microsoft.com/office/powerpoint/2010/main" val="28324422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2152560" y="1131031"/>
            <a:ext cx="7885620" cy="744735"/>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chor="ctr">
            <a:normAutofit/>
          </a:bodyPr>
          <a:lstStyle/>
          <a:p>
            <a:pPr marL="1080">
              <a:lnSpc>
                <a:spcPct val="90000"/>
              </a:lnSpc>
              <a:buClr>
                <a:srgbClr val="000000"/>
              </a:buClr>
            </a:pPr>
            <a:r>
              <a:rPr lang="en-US" sz="3000" spc="-1">
                <a:solidFill>
                  <a:srgbClr val="000000"/>
                </a:solidFill>
                <a:latin typeface="Times New Roman"/>
                <a:ea typeface="DejaVu Sans"/>
              </a:rPr>
              <a:t>2.1 Blockchain?</a:t>
            </a:r>
            <a:endParaRPr lang="en-US" sz="3000" spc="-1" dirty="0">
              <a:latin typeface="Arial"/>
            </a:endParaRPr>
          </a:p>
        </p:txBody>
      </p:sp>
      <p:sp>
        <p:nvSpPr>
          <p:cNvPr id="159" name="CustomShape 2"/>
          <p:cNvSpPr/>
          <p:nvPr/>
        </p:nvSpPr>
        <p:spPr>
          <a:xfrm>
            <a:off x="2152560" y="2199653"/>
            <a:ext cx="7885620" cy="348948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lstStyle/>
          <a:p>
            <a:pPr marL="343980" indent="-342900">
              <a:lnSpc>
                <a:spcPct val="90000"/>
              </a:lnSpc>
              <a:spcBef>
                <a:spcPts val="751"/>
              </a:spcBef>
              <a:buClr>
                <a:srgbClr val="000000"/>
              </a:buClr>
              <a:buFontTx/>
              <a:buChar char="−"/>
            </a:pPr>
            <a:r>
              <a:rPr lang="en-US" sz="2100" spc="-1" dirty="0" err="1">
                <a:solidFill>
                  <a:srgbClr val="000000"/>
                </a:solidFill>
                <a:latin typeface="Times New Roman"/>
                <a:ea typeface="DejaVu Sans"/>
              </a:rPr>
              <a:t>Là</a:t>
            </a:r>
            <a:r>
              <a:rPr lang="en-US" sz="2100" spc="-1" dirty="0">
                <a:solidFill>
                  <a:srgbClr val="000000"/>
                </a:solidFill>
                <a:latin typeface="Times New Roman"/>
                <a:ea typeface="DejaVu Sans"/>
              </a:rPr>
              <a:t> </a:t>
            </a:r>
            <a:r>
              <a:rPr lang="en-US" sz="2100" spc="-1" dirty="0" err="1">
                <a:solidFill>
                  <a:srgbClr val="000000"/>
                </a:solidFill>
                <a:latin typeface="Times New Roman"/>
                <a:ea typeface="DejaVu Sans"/>
              </a:rPr>
              <a:t>công</a:t>
            </a:r>
            <a:r>
              <a:rPr lang="en-US" sz="2100" spc="-1" dirty="0">
                <a:solidFill>
                  <a:srgbClr val="000000"/>
                </a:solidFill>
                <a:latin typeface="Times New Roman"/>
                <a:ea typeface="DejaVu Sans"/>
              </a:rPr>
              <a:t> </a:t>
            </a:r>
            <a:r>
              <a:rPr lang="en-US" sz="2100" spc="-1" dirty="0" err="1">
                <a:solidFill>
                  <a:srgbClr val="000000"/>
                </a:solidFill>
                <a:latin typeface="Times New Roman"/>
                <a:ea typeface="DejaVu Sans"/>
              </a:rPr>
              <a:t>nghệ</a:t>
            </a:r>
            <a:r>
              <a:rPr lang="en-US" sz="2100" spc="-1" dirty="0">
                <a:solidFill>
                  <a:srgbClr val="000000"/>
                </a:solidFill>
                <a:latin typeface="Times New Roman"/>
                <a:ea typeface="DejaVu Sans"/>
              </a:rPr>
              <a:t> </a:t>
            </a:r>
            <a:r>
              <a:rPr lang="en-US" sz="2100" spc="-1" dirty="0" err="1">
                <a:solidFill>
                  <a:srgbClr val="000000"/>
                </a:solidFill>
                <a:latin typeface="Times New Roman"/>
                <a:ea typeface="DejaVu Sans"/>
              </a:rPr>
              <a:t>lưu</a:t>
            </a:r>
            <a:r>
              <a:rPr lang="en-US" sz="2100" spc="-1" dirty="0">
                <a:solidFill>
                  <a:srgbClr val="000000"/>
                </a:solidFill>
                <a:latin typeface="Times New Roman"/>
                <a:ea typeface="DejaVu Sans"/>
              </a:rPr>
              <a:t> </a:t>
            </a:r>
            <a:r>
              <a:rPr lang="en-US" sz="2100" spc="-1" dirty="0" err="1">
                <a:solidFill>
                  <a:srgbClr val="000000"/>
                </a:solidFill>
                <a:latin typeface="Times New Roman"/>
                <a:ea typeface="DejaVu Sans"/>
              </a:rPr>
              <a:t>trữ</a:t>
            </a:r>
            <a:r>
              <a:rPr lang="en-US" sz="2100" spc="-1" dirty="0">
                <a:solidFill>
                  <a:srgbClr val="000000"/>
                </a:solidFill>
                <a:latin typeface="Times New Roman"/>
                <a:ea typeface="DejaVu Sans"/>
              </a:rPr>
              <a:t> </a:t>
            </a:r>
            <a:r>
              <a:rPr lang="en-US" sz="2100" spc="-1" err="1">
                <a:solidFill>
                  <a:srgbClr val="000000"/>
                </a:solidFill>
                <a:latin typeface="Times New Roman"/>
                <a:ea typeface="DejaVu Sans"/>
              </a:rPr>
              <a:t>dữ</a:t>
            </a:r>
            <a:r>
              <a:rPr lang="en-US" sz="2100" spc="-1">
                <a:solidFill>
                  <a:srgbClr val="000000"/>
                </a:solidFill>
                <a:latin typeface="Times New Roman"/>
                <a:ea typeface="DejaVu Sans"/>
              </a:rPr>
              <a:t> liệu. </a:t>
            </a:r>
            <a:endParaRPr lang="en-US" sz="2100" spc="-1" dirty="0">
              <a:latin typeface="Arial"/>
            </a:endParaRPr>
          </a:p>
          <a:p>
            <a:pPr marL="343980" indent="-342900">
              <a:lnSpc>
                <a:spcPct val="90000"/>
              </a:lnSpc>
              <a:spcBef>
                <a:spcPts val="751"/>
              </a:spcBef>
              <a:buClr>
                <a:srgbClr val="000000"/>
              </a:buClr>
              <a:buFontTx/>
              <a:buChar char="−"/>
            </a:pPr>
            <a:r>
              <a:rPr lang="en-US" sz="2100" spc="-1" dirty="0" err="1">
                <a:solidFill>
                  <a:srgbClr val="000000"/>
                </a:solidFill>
                <a:latin typeface="Times New Roman"/>
                <a:ea typeface="DejaVu Sans"/>
              </a:rPr>
              <a:t>Loại</a:t>
            </a:r>
            <a:r>
              <a:rPr lang="en-US" sz="2100" spc="-1" dirty="0">
                <a:solidFill>
                  <a:srgbClr val="000000"/>
                </a:solidFill>
                <a:latin typeface="Times New Roman"/>
                <a:ea typeface="DejaVu Sans"/>
              </a:rPr>
              <a:t> </a:t>
            </a:r>
            <a:r>
              <a:rPr lang="en-US" sz="2100" spc="-1" dirty="0" err="1">
                <a:solidFill>
                  <a:srgbClr val="000000"/>
                </a:solidFill>
                <a:latin typeface="Times New Roman"/>
                <a:ea typeface="DejaVu Sans"/>
              </a:rPr>
              <a:t>bỏ</a:t>
            </a:r>
            <a:r>
              <a:rPr lang="en-US" sz="2100" spc="-1" dirty="0">
                <a:solidFill>
                  <a:srgbClr val="000000"/>
                </a:solidFill>
                <a:latin typeface="Times New Roman"/>
                <a:ea typeface="DejaVu Sans"/>
              </a:rPr>
              <a:t> </a:t>
            </a:r>
            <a:r>
              <a:rPr lang="en-US" sz="2100" spc="-1" dirty="0" err="1">
                <a:solidFill>
                  <a:srgbClr val="000000"/>
                </a:solidFill>
                <a:latin typeface="Times New Roman"/>
                <a:ea typeface="DejaVu Sans"/>
              </a:rPr>
              <a:t>vai</a:t>
            </a:r>
            <a:r>
              <a:rPr lang="en-US" sz="2100" spc="-1" dirty="0">
                <a:solidFill>
                  <a:srgbClr val="000000"/>
                </a:solidFill>
                <a:latin typeface="Times New Roman"/>
                <a:ea typeface="DejaVu Sans"/>
              </a:rPr>
              <a:t> </a:t>
            </a:r>
            <a:r>
              <a:rPr lang="en-US" sz="2100" spc="-1" dirty="0" err="1">
                <a:solidFill>
                  <a:srgbClr val="000000"/>
                </a:solidFill>
                <a:latin typeface="Times New Roman"/>
                <a:ea typeface="DejaVu Sans"/>
              </a:rPr>
              <a:t>trò</a:t>
            </a:r>
            <a:r>
              <a:rPr lang="en-US" sz="2100" spc="-1" dirty="0">
                <a:solidFill>
                  <a:srgbClr val="000000"/>
                </a:solidFill>
                <a:latin typeface="Times New Roman"/>
                <a:ea typeface="DejaVu Sans"/>
              </a:rPr>
              <a:t> </a:t>
            </a:r>
            <a:r>
              <a:rPr lang="en-US" sz="2100" spc="-1" dirty="0" err="1">
                <a:solidFill>
                  <a:srgbClr val="000000"/>
                </a:solidFill>
                <a:latin typeface="Times New Roman"/>
                <a:ea typeface="DejaVu Sans"/>
              </a:rPr>
              <a:t>bên</a:t>
            </a:r>
            <a:r>
              <a:rPr lang="en-US" sz="2100" spc="-1" dirty="0">
                <a:solidFill>
                  <a:srgbClr val="000000"/>
                </a:solidFill>
                <a:latin typeface="Times New Roman"/>
                <a:ea typeface="DejaVu Sans"/>
              </a:rPr>
              <a:t> </a:t>
            </a:r>
            <a:r>
              <a:rPr lang="en-US" sz="2100" spc="-1" err="1">
                <a:solidFill>
                  <a:srgbClr val="000000"/>
                </a:solidFill>
                <a:latin typeface="Times New Roman"/>
                <a:ea typeface="DejaVu Sans"/>
              </a:rPr>
              <a:t>thứ</a:t>
            </a:r>
            <a:r>
              <a:rPr lang="en-US" sz="2100" spc="-1">
                <a:solidFill>
                  <a:srgbClr val="000000"/>
                </a:solidFill>
                <a:latin typeface="Times New Roman"/>
                <a:ea typeface="DejaVu Sans"/>
              </a:rPr>
              <a:t> 3.</a:t>
            </a:r>
            <a:endParaRPr lang="en-US" sz="2100" spc="-1" dirty="0">
              <a:latin typeface="Arial"/>
            </a:endParaRPr>
          </a:p>
          <a:p>
            <a:pPr marL="343980" indent="-342900">
              <a:lnSpc>
                <a:spcPct val="90000"/>
              </a:lnSpc>
              <a:spcBef>
                <a:spcPts val="751"/>
              </a:spcBef>
              <a:buClr>
                <a:srgbClr val="000000"/>
              </a:buClr>
              <a:buFontTx/>
              <a:buChar char="−"/>
            </a:pPr>
            <a:r>
              <a:rPr lang="en-US" sz="2100" spc="-1" dirty="0">
                <a:solidFill>
                  <a:srgbClr val="000000"/>
                </a:solidFill>
                <a:latin typeface="Times New Roman"/>
                <a:ea typeface="DejaVu Sans"/>
              </a:rPr>
              <a:t>Minh </a:t>
            </a:r>
            <a:r>
              <a:rPr lang="en-US" sz="2100" spc="-1" dirty="0" err="1">
                <a:solidFill>
                  <a:srgbClr val="000000"/>
                </a:solidFill>
                <a:latin typeface="Times New Roman"/>
                <a:ea typeface="DejaVu Sans"/>
              </a:rPr>
              <a:t>bạch</a:t>
            </a:r>
            <a:r>
              <a:rPr lang="en-US" sz="2100" spc="-1" dirty="0">
                <a:solidFill>
                  <a:srgbClr val="000000"/>
                </a:solidFill>
                <a:latin typeface="Times New Roman"/>
                <a:ea typeface="DejaVu Sans"/>
              </a:rPr>
              <a:t> </a:t>
            </a:r>
            <a:r>
              <a:rPr lang="en-US" sz="2100" spc="-1" dirty="0" err="1">
                <a:solidFill>
                  <a:srgbClr val="000000"/>
                </a:solidFill>
                <a:latin typeface="Times New Roman"/>
                <a:ea typeface="DejaVu Sans"/>
              </a:rPr>
              <a:t>và</a:t>
            </a:r>
            <a:r>
              <a:rPr lang="en-US" sz="2100" spc="-1" dirty="0">
                <a:solidFill>
                  <a:srgbClr val="000000"/>
                </a:solidFill>
                <a:latin typeface="Times New Roman"/>
                <a:ea typeface="DejaVu Sans"/>
              </a:rPr>
              <a:t> </a:t>
            </a:r>
            <a:r>
              <a:rPr lang="en-US" sz="2100" spc="-1" err="1">
                <a:solidFill>
                  <a:srgbClr val="000000"/>
                </a:solidFill>
                <a:latin typeface="Times New Roman"/>
                <a:ea typeface="DejaVu Sans"/>
              </a:rPr>
              <a:t>bảo</a:t>
            </a:r>
            <a:r>
              <a:rPr lang="en-US" sz="2100" spc="-1">
                <a:solidFill>
                  <a:srgbClr val="000000"/>
                </a:solidFill>
                <a:latin typeface="Times New Roman"/>
                <a:ea typeface="DejaVu Sans"/>
              </a:rPr>
              <a:t> mật.</a:t>
            </a:r>
            <a:endParaRPr lang="en-US" sz="2100" spc="-1" dirty="0">
              <a:latin typeface="Arial"/>
            </a:endParaRPr>
          </a:p>
          <a:p>
            <a:pPr marL="343980" indent="-342900">
              <a:lnSpc>
                <a:spcPct val="90000"/>
              </a:lnSpc>
              <a:spcBef>
                <a:spcPts val="751"/>
              </a:spcBef>
              <a:buClr>
                <a:srgbClr val="000000"/>
              </a:buClr>
              <a:buFontTx/>
              <a:buChar char="−"/>
            </a:pPr>
            <a:r>
              <a:rPr lang="en-US" sz="2100" spc="-1" dirty="0" err="1">
                <a:solidFill>
                  <a:srgbClr val="000000"/>
                </a:solidFill>
                <a:latin typeface="Times New Roman"/>
                <a:ea typeface="DejaVu Sans"/>
              </a:rPr>
              <a:t>Không</a:t>
            </a:r>
            <a:r>
              <a:rPr lang="en-US" sz="2100" spc="-1" dirty="0">
                <a:solidFill>
                  <a:srgbClr val="000000"/>
                </a:solidFill>
                <a:latin typeface="Times New Roman"/>
                <a:ea typeface="DejaVu Sans"/>
              </a:rPr>
              <a:t> </a:t>
            </a:r>
            <a:r>
              <a:rPr lang="en-US" sz="2100" spc="-1" dirty="0" err="1">
                <a:solidFill>
                  <a:srgbClr val="000000"/>
                </a:solidFill>
                <a:latin typeface="Times New Roman"/>
                <a:ea typeface="DejaVu Sans"/>
              </a:rPr>
              <a:t>thể</a:t>
            </a:r>
            <a:r>
              <a:rPr lang="en-US" sz="2100" spc="-1" dirty="0">
                <a:solidFill>
                  <a:srgbClr val="000000"/>
                </a:solidFill>
                <a:latin typeface="Times New Roman"/>
                <a:ea typeface="DejaVu Sans"/>
              </a:rPr>
              <a:t> </a:t>
            </a:r>
            <a:r>
              <a:rPr lang="en-US" sz="2100" spc="-1" dirty="0" err="1">
                <a:solidFill>
                  <a:srgbClr val="000000"/>
                </a:solidFill>
                <a:latin typeface="Times New Roman"/>
                <a:ea typeface="DejaVu Sans"/>
              </a:rPr>
              <a:t>sửa</a:t>
            </a:r>
            <a:r>
              <a:rPr lang="en-US" sz="2100" spc="-1" dirty="0">
                <a:solidFill>
                  <a:srgbClr val="000000"/>
                </a:solidFill>
                <a:latin typeface="Times New Roman"/>
                <a:ea typeface="DejaVu Sans"/>
              </a:rPr>
              <a:t> </a:t>
            </a:r>
            <a:r>
              <a:rPr lang="en-US" sz="2100" spc="-1" dirty="0" err="1">
                <a:solidFill>
                  <a:srgbClr val="000000"/>
                </a:solidFill>
                <a:latin typeface="Times New Roman"/>
                <a:ea typeface="DejaVu Sans"/>
              </a:rPr>
              <a:t>đổi</a:t>
            </a:r>
            <a:r>
              <a:rPr lang="en-US" sz="2100" spc="-1" dirty="0">
                <a:solidFill>
                  <a:srgbClr val="000000"/>
                </a:solidFill>
                <a:latin typeface="Times New Roman"/>
                <a:ea typeface="DejaVu Sans"/>
              </a:rPr>
              <a:t> hay </a:t>
            </a:r>
            <a:r>
              <a:rPr lang="en-US" sz="2100" spc="-1" err="1">
                <a:solidFill>
                  <a:srgbClr val="000000"/>
                </a:solidFill>
                <a:latin typeface="Times New Roman"/>
                <a:ea typeface="DejaVu Sans"/>
              </a:rPr>
              <a:t>phá</a:t>
            </a:r>
            <a:r>
              <a:rPr lang="en-US" sz="2100" spc="-1">
                <a:solidFill>
                  <a:srgbClr val="000000"/>
                </a:solidFill>
                <a:latin typeface="Times New Roman"/>
                <a:ea typeface="DejaVu Sans"/>
              </a:rPr>
              <a:t> hủy.</a:t>
            </a:r>
            <a:endParaRPr lang="en-US" sz="2100" spc="-1" dirty="0">
              <a:latin typeface="Arial"/>
            </a:endParaRPr>
          </a:p>
          <a:p>
            <a:pPr marL="343980" indent="-342900">
              <a:lnSpc>
                <a:spcPct val="90000"/>
              </a:lnSpc>
              <a:spcBef>
                <a:spcPts val="751"/>
              </a:spcBef>
              <a:buClr>
                <a:srgbClr val="000000"/>
              </a:buClr>
              <a:buFontTx/>
              <a:buChar char="−"/>
            </a:pPr>
            <a:r>
              <a:rPr lang="en-US" sz="2100" spc="-1" dirty="0" err="1">
                <a:solidFill>
                  <a:srgbClr val="000000"/>
                </a:solidFill>
                <a:latin typeface="Times New Roman"/>
                <a:ea typeface="DejaVu Sans"/>
              </a:rPr>
              <a:t>Là</a:t>
            </a:r>
            <a:r>
              <a:rPr lang="en-US" sz="2100" spc="-1" dirty="0">
                <a:solidFill>
                  <a:srgbClr val="000000"/>
                </a:solidFill>
                <a:latin typeface="Times New Roman"/>
                <a:ea typeface="DejaVu Sans"/>
              </a:rPr>
              <a:t> </a:t>
            </a:r>
            <a:r>
              <a:rPr lang="en-US" sz="2100" spc="-1" dirty="0" err="1">
                <a:solidFill>
                  <a:srgbClr val="000000"/>
                </a:solidFill>
                <a:latin typeface="Times New Roman"/>
                <a:ea typeface="DejaVu Sans"/>
              </a:rPr>
              <a:t>công</a:t>
            </a:r>
            <a:r>
              <a:rPr lang="en-US" sz="2100" spc="-1" dirty="0">
                <a:solidFill>
                  <a:srgbClr val="000000"/>
                </a:solidFill>
                <a:latin typeface="Times New Roman"/>
                <a:ea typeface="DejaVu Sans"/>
              </a:rPr>
              <a:t> </a:t>
            </a:r>
            <a:r>
              <a:rPr lang="en-US" sz="2100" spc="-1" dirty="0" err="1">
                <a:solidFill>
                  <a:srgbClr val="000000"/>
                </a:solidFill>
                <a:latin typeface="Times New Roman"/>
                <a:ea typeface="DejaVu Sans"/>
              </a:rPr>
              <a:t>nghệ</a:t>
            </a:r>
            <a:r>
              <a:rPr lang="en-US" sz="2100" spc="-1" dirty="0">
                <a:solidFill>
                  <a:srgbClr val="000000"/>
                </a:solidFill>
                <a:latin typeface="Times New Roman"/>
                <a:ea typeface="DejaVu Sans"/>
              </a:rPr>
              <a:t> </a:t>
            </a:r>
            <a:r>
              <a:rPr lang="en-US" sz="2100" spc="-1" err="1">
                <a:solidFill>
                  <a:srgbClr val="000000"/>
                </a:solidFill>
                <a:latin typeface="Times New Roman"/>
                <a:ea typeface="DejaVu Sans"/>
              </a:rPr>
              <a:t>tạo</a:t>
            </a:r>
            <a:r>
              <a:rPr lang="en-US" sz="2100" spc="-1">
                <a:solidFill>
                  <a:srgbClr val="000000"/>
                </a:solidFill>
                <a:latin typeface="Times New Roman"/>
                <a:ea typeface="DejaVu Sans"/>
              </a:rPr>
              <a:t> nên Bitcoin.</a:t>
            </a:r>
            <a:endParaRPr lang="en-US" sz="2100" spc="-1" dirty="0">
              <a:latin typeface="Arial"/>
            </a:endParaRPr>
          </a:p>
        </p:txBody>
      </p:sp>
      <p:pic>
        <p:nvPicPr>
          <p:cNvPr id="5" name="Picture 4"/>
          <p:cNvPicPr/>
          <p:nvPr/>
        </p:nvPicPr>
        <p:blipFill>
          <a:blip r:embed="rId2"/>
          <a:stretch>
            <a:fillRect/>
          </a:stretch>
        </p:blipFill>
        <p:spPr>
          <a:xfrm>
            <a:off x="6492662" y="2023110"/>
            <a:ext cx="3437482" cy="3026888"/>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2152560" y="1131031"/>
            <a:ext cx="7885620" cy="846587"/>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chor="ctr"/>
          <a:lstStyle/>
          <a:p>
            <a:pPr>
              <a:lnSpc>
                <a:spcPct val="90000"/>
              </a:lnSpc>
            </a:pPr>
            <a:r>
              <a:rPr lang="en-US" sz="3300" spc="-1">
                <a:solidFill>
                  <a:srgbClr val="000000"/>
                </a:solidFill>
                <a:latin typeface="Times New Roman"/>
                <a:ea typeface="DejaVu Sans"/>
              </a:rPr>
              <a:t>Khối dữ liệu (Block)?</a:t>
            </a:r>
            <a:endParaRPr lang="en-US" sz="3300" spc="-1">
              <a:latin typeface="Arial"/>
            </a:endParaRPr>
          </a:p>
        </p:txBody>
      </p:sp>
      <p:sp>
        <p:nvSpPr>
          <p:cNvPr id="163" name="CustomShape 2"/>
          <p:cNvSpPr/>
          <p:nvPr/>
        </p:nvSpPr>
        <p:spPr>
          <a:xfrm>
            <a:off x="2152560" y="2253102"/>
            <a:ext cx="3885030" cy="326241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ormAutofit/>
          </a:bodyPr>
          <a:lstStyle/>
          <a:p>
            <a:pPr marL="343980" indent="-342900">
              <a:lnSpc>
                <a:spcPct val="90000"/>
              </a:lnSpc>
              <a:spcBef>
                <a:spcPts val="751"/>
              </a:spcBef>
              <a:buClr>
                <a:srgbClr val="000000"/>
              </a:buClr>
              <a:buFontTx/>
              <a:buChar char="−"/>
            </a:pPr>
            <a:r>
              <a:rPr lang="en-US" sz="2100" spc="-1">
                <a:solidFill>
                  <a:srgbClr val="000000"/>
                </a:solidFill>
                <a:latin typeface="Times New Roman"/>
                <a:ea typeface="DejaVu Sans"/>
              </a:rPr>
              <a:t>Là đơn vị lưu trữ cơ bản của Blockchain.</a:t>
            </a:r>
            <a:endParaRPr lang="en-US" sz="2100" spc="-1">
              <a:latin typeface="Arial"/>
            </a:endParaRPr>
          </a:p>
          <a:p>
            <a:pPr marL="343980" indent="-342900">
              <a:lnSpc>
                <a:spcPct val="90000"/>
              </a:lnSpc>
              <a:spcBef>
                <a:spcPts val="751"/>
              </a:spcBef>
              <a:buClr>
                <a:srgbClr val="000000"/>
              </a:buClr>
              <a:buFontTx/>
              <a:buChar char="−"/>
            </a:pPr>
            <a:r>
              <a:rPr lang="en-US" sz="2100" spc="-1">
                <a:solidFill>
                  <a:srgbClr val="000000"/>
                </a:solidFill>
                <a:latin typeface="Times New Roman"/>
                <a:ea typeface="DejaVu Sans"/>
              </a:rPr>
              <a:t>Dữ liệu sẽ được đóng gói thành 1 khối vào khối này sẽ được khóa lại bằng 1 thuật toán mã hóa. Khi đã khóa xong thì dữ liệu sẽ không thể thay đổi được nữa.</a:t>
            </a:r>
            <a:endParaRPr lang="en-US" sz="2100" spc="-1">
              <a:latin typeface="Arial"/>
            </a:endParaRPr>
          </a:p>
        </p:txBody>
      </p:sp>
      <p:pic>
        <p:nvPicPr>
          <p:cNvPr id="7" name="Picture 6"/>
          <p:cNvPicPr/>
          <p:nvPr/>
        </p:nvPicPr>
        <p:blipFill>
          <a:blip r:embed="rId2"/>
          <a:stretch>
            <a:fillRect/>
          </a:stretch>
        </p:blipFill>
        <p:spPr>
          <a:xfrm>
            <a:off x="6344927" y="2536459"/>
            <a:ext cx="3843241" cy="1797322"/>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2152560" y="1131031"/>
            <a:ext cx="7885620" cy="846587"/>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chor="ctr"/>
          <a:lstStyle/>
          <a:p>
            <a:pPr>
              <a:lnSpc>
                <a:spcPct val="90000"/>
              </a:lnSpc>
            </a:pPr>
            <a:r>
              <a:rPr lang="en-US" sz="3300" spc="-1">
                <a:solidFill>
                  <a:srgbClr val="000000"/>
                </a:solidFill>
                <a:latin typeface="Times New Roman"/>
                <a:ea typeface="DejaVu Sans"/>
              </a:rPr>
              <a:t>Chuỗi khối (Blockchain)?</a:t>
            </a:r>
            <a:endParaRPr lang="en-US" sz="3300" spc="-1">
              <a:latin typeface="Arial"/>
            </a:endParaRPr>
          </a:p>
        </p:txBody>
      </p:sp>
      <p:sp>
        <p:nvSpPr>
          <p:cNvPr id="183" name="CustomShape 2"/>
          <p:cNvSpPr/>
          <p:nvPr/>
        </p:nvSpPr>
        <p:spPr>
          <a:xfrm>
            <a:off x="2152560" y="2293844"/>
            <a:ext cx="3885030" cy="326241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ormAutofit/>
          </a:bodyPr>
          <a:lstStyle/>
          <a:p>
            <a:pPr marL="343980" indent="-342900">
              <a:lnSpc>
                <a:spcPct val="90000"/>
              </a:lnSpc>
              <a:spcBef>
                <a:spcPts val="751"/>
              </a:spcBef>
              <a:buClr>
                <a:srgbClr val="000000"/>
              </a:buClr>
              <a:buFontTx/>
              <a:buChar char="−"/>
            </a:pPr>
            <a:r>
              <a:rPr lang="en-US" sz="2100" spc="-1">
                <a:solidFill>
                  <a:srgbClr val="000000"/>
                </a:solidFill>
                <a:latin typeface="Times New Roman"/>
                <a:ea typeface="DejaVu Sans"/>
              </a:rPr>
              <a:t>Là việc liên kết các khối (được tạo ra) với nhau.</a:t>
            </a:r>
          </a:p>
          <a:p>
            <a:pPr marL="343980" indent="-342900">
              <a:lnSpc>
                <a:spcPct val="90000"/>
              </a:lnSpc>
              <a:spcBef>
                <a:spcPts val="751"/>
              </a:spcBef>
              <a:buClr>
                <a:srgbClr val="000000"/>
              </a:buClr>
              <a:buFontTx/>
              <a:buChar char="−"/>
            </a:pPr>
            <a:r>
              <a:rPr lang="en-US" sz="2100">
                <a:latin typeface="Times New Roman" panose="02020603050405020304" pitchFamily="18" charset="0"/>
                <a:cs typeface="Times New Roman" panose="02020603050405020304" pitchFamily="18" charset="0"/>
              </a:rPr>
              <a:t>Khối sau sẽ chứa mã băm của khối trước và cứ liên tiếp nối nhau như vậy</a:t>
            </a:r>
            <a:r>
              <a:rPr lang="en-US" sz="2100" spc="-1">
                <a:solidFill>
                  <a:srgbClr val="000000"/>
                </a:solidFill>
                <a:latin typeface="Times New Roman" panose="02020603050405020304" pitchFamily="18" charset="0"/>
                <a:cs typeface="Times New Roman" panose="02020603050405020304" pitchFamily="18" charset="0"/>
              </a:rPr>
              <a:t>.</a:t>
            </a:r>
          </a:p>
          <a:p>
            <a:pPr marL="343980" indent="-342900">
              <a:lnSpc>
                <a:spcPct val="90000"/>
              </a:lnSpc>
              <a:spcBef>
                <a:spcPts val="751"/>
              </a:spcBef>
              <a:buClr>
                <a:srgbClr val="000000"/>
              </a:buClr>
              <a:buFontTx/>
              <a:buChar char="−"/>
            </a:pPr>
            <a:r>
              <a:rPr lang="en-US" sz="2100">
                <a:latin typeface="Times New Roman" panose="02020603050405020304" pitchFamily="18" charset="0"/>
                <a:cs typeface="Times New Roman" panose="02020603050405020304" pitchFamily="18" charset="0"/>
              </a:rPr>
              <a:t>Mã băm của khối là mã số đại diện cho riêng một khối cụ thể.</a:t>
            </a:r>
            <a:endParaRPr lang="en-US" sz="2100" spc="-1">
              <a:latin typeface="Times New Roman" panose="02020603050405020304" pitchFamily="18" charset="0"/>
              <a:cs typeface="Times New Roman" panose="02020603050405020304" pitchFamily="18" charset="0"/>
            </a:endParaRPr>
          </a:p>
          <a:p>
            <a:pPr marL="343980" indent="-342900">
              <a:lnSpc>
                <a:spcPct val="90000"/>
              </a:lnSpc>
              <a:spcBef>
                <a:spcPts val="751"/>
              </a:spcBef>
              <a:buClr>
                <a:srgbClr val="000000"/>
              </a:buClr>
              <a:buFontTx/>
              <a:buChar char="−"/>
            </a:pPr>
            <a:r>
              <a:rPr lang="en-US" sz="2100" spc="-1">
                <a:solidFill>
                  <a:srgbClr val="000000"/>
                </a:solidFill>
                <a:latin typeface="Times New Roman"/>
                <a:ea typeface="DejaVu Sans"/>
              </a:rPr>
              <a:t>Khối đầu tiên của chuỗi gọi là Genesis block.</a:t>
            </a:r>
            <a:endParaRPr lang="en-US" sz="2100" spc="-1" dirty="0">
              <a:latin typeface="Arial"/>
            </a:endParaRPr>
          </a:p>
        </p:txBody>
      </p:sp>
      <p:pic>
        <p:nvPicPr>
          <p:cNvPr id="6" name="Picture 5"/>
          <p:cNvPicPr/>
          <p:nvPr/>
        </p:nvPicPr>
        <p:blipFill>
          <a:blip r:embed="rId2"/>
          <a:stretch>
            <a:fillRect/>
          </a:stretch>
        </p:blipFill>
        <p:spPr>
          <a:xfrm>
            <a:off x="5922159" y="3925049"/>
            <a:ext cx="4223385" cy="1085850"/>
          </a:xfrm>
          <a:prstGeom prst="rect">
            <a:avLst/>
          </a:prstGeom>
        </p:spPr>
      </p:pic>
      <p:pic>
        <p:nvPicPr>
          <p:cNvPr id="5" name="Picture 4"/>
          <p:cNvPicPr/>
          <p:nvPr/>
        </p:nvPicPr>
        <p:blipFill>
          <a:blip r:embed="rId3"/>
          <a:stretch>
            <a:fillRect/>
          </a:stretch>
        </p:blipFill>
        <p:spPr>
          <a:xfrm>
            <a:off x="5922158" y="2293844"/>
            <a:ext cx="4331970" cy="1612583"/>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2152560" y="1131030"/>
            <a:ext cx="7885620" cy="819426"/>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chor="ctr"/>
          <a:lstStyle/>
          <a:p>
            <a:pPr>
              <a:lnSpc>
                <a:spcPct val="90000"/>
              </a:lnSpc>
            </a:pPr>
            <a:r>
              <a:rPr lang="en-US" sz="3300" spc="-1">
                <a:solidFill>
                  <a:srgbClr val="000000"/>
                </a:solidFill>
                <a:latin typeface="Times New Roman"/>
                <a:ea typeface="DejaVu Sans"/>
              </a:rPr>
              <a:t>Sổ </a:t>
            </a:r>
            <a:r>
              <a:rPr lang="en-US" sz="3300" spc="-1" dirty="0" err="1">
                <a:solidFill>
                  <a:srgbClr val="000000"/>
                </a:solidFill>
                <a:latin typeface="Times New Roman"/>
                <a:ea typeface="DejaVu Sans"/>
              </a:rPr>
              <a:t>cái</a:t>
            </a:r>
            <a:r>
              <a:rPr lang="en-US" sz="3300" spc="-1" dirty="0">
                <a:solidFill>
                  <a:srgbClr val="000000"/>
                </a:solidFill>
                <a:latin typeface="Times New Roman"/>
                <a:ea typeface="DejaVu Sans"/>
              </a:rPr>
              <a:t> (Ledger)</a:t>
            </a:r>
            <a:endParaRPr lang="en-US" sz="3300" spc="-1" dirty="0">
              <a:latin typeface="Arial"/>
            </a:endParaRPr>
          </a:p>
        </p:txBody>
      </p:sp>
      <p:sp>
        <p:nvSpPr>
          <p:cNvPr id="191" name="CustomShape 2"/>
          <p:cNvSpPr/>
          <p:nvPr/>
        </p:nvSpPr>
        <p:spPr>
          <a:xfrm>
            <a:off x="2152560" y="2124090"/>
            <a:ext cx="3885030" cy="326241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ormAutofit/>
          </a:bodyPr>
          <a:lstStyle/>
          <a:p>
            <a:pPr marL="343980" indent="-342900">
              <a:lnSpc>
                <a:spcPct val="90000"/>
              </a:lnSpc>
              <a:spcBef>
                <a:spcPts val="751"/>
              </a:spcBef>
              <a:buClr>
                <a:srgbClr val="000000"/>
              </a:buClr>
              <a:buFontTx/>
              <a:buChar char="−"/>
            </a:pPr>
            <a:r>
              <a:rPr lang="en-US" sz="2100" spc="-1">
                <a:solidFill>
                  <a:srgbClr val="000000"/>
                </a:solidFill>
                <a:latin typeface="Times New Roman"/>
                <a:ea typeface="DejaVu Sans"/>
              </a:rPr>
              <a:t>Là việc ghi lại các giao dịch giữa các cá nhân và các tổ chức với nhau. </a:t>
            </a:r>
            <a:endParaRPr lang="en-US" sz="2100" spc="-1">
              <a:latin typeface="Arial"/>
            </a:endParaRPr>
          </a:p>
          <a:p>
            <a:pPr marL="343980" indent="-342900">
              <a:lnSpc>
                <a:spcPct val="90000"/>
              </a:lnSpc>
              <a:spcBef>
                <a:spcPts val="751"/>
              </a:spcBef>
              <a:buClr>
                <a:srgbClr val="000000"/>
              </a:buClr>
              <a:buFontTx/>
              <a:buChar char="−"/>
            </a:pPr>
            <a:r>
              <a:rPr lang="en-US" sz="2100" spc="-1">
                <a:solidFill>
                  <a:srgbClr val="000000"/>
                </a:solidFill>
                <a:latin typeface="Times New Roman"/>
                <a:ea typeface="DejaVu Sans"/>
              </a:rPr>
              <a:t>Đây là nhu cầu thiết yếu về chứng nhận quyền sở hữu cá nhân đối với các tài sản.</a:t>
            </a:r>
            <a:endParaRPr lang="en-US" sz="2100" spc="-1">
              <a:latin typeface="Arial"/>
            </a:endParaRPr>
          </a:p>
        </p:txBody>
      </p:sp>
      <p:pic>
        <p:nvPicPr>
          <p:cNvPr id="5" name="Picture 4"/>
          <p:cNvPicPr/>
          <p:nvPr/>
        </p:nvPicPr>
        <p:blipFill>
          <a:blip r:embed="rId2"/>
          <a:stretch>
            <a:fillRect/>
          </a:stretch>
        </p:blipFill>
        <p:spPr>
          <a:xfrm>
            <a:off x="6057638" y="2124091"/>
            <a:ext cx="4164479" cy="2318333"/>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2020</TotalTime>
  <Words>1000</Words>
  <Application>Microsoft Office PowerPoint</Application>
  <PresentationFormat>Widescreen</PresentationFormat>
  <Paragraphs>72</Paragraphs>
  <Slides>24</Slides>
  <Notes>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24</vt:i4>
      </vt:variant>
    </vt:vector>
  </HeadingPairs>
  <TitlesOfParts>
    <vt:vector size="35" baseType="lpstr">
      <vt:lpstr>Arial</vt:lpstr>
      <vt:lpstr>Calibri</vt:lpstr>
      <vt:lpstr>Calibri Light</vt:lpstr>
      <vt:lpstr>DejaVu Sans</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Windows User</dc:creator>
  <dc:description/>
  <cp:lastModifiedBy>Microsoft account</cp:lastModifiedBy>
  <cp:revision>655</cp:revision>
  <dcterms:created xsi:type="dcterms:W3CDTF">2019-09-08T07:21:21Z</dcterms:created>
  <dcterms:modified xsi:type="dcterms:W3CDTF">2020-08-19T01:06:36Z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1</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32</vt:i4>
  </property>
</Properties>
</file>