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7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821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3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51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8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3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3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0D3F-7882-4E99-880D-FCAF4D350D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4" y="2506134"/>
            <a:ext cx="8017933" cy="1875366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CÔNG NGHỆ WPF VÀ VIẾT ỨNG DỤNG HỌC TIẾNG ANH CHO TRẺ EM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67" y="4901733"/>
            <a:ext cx="7763933" cy="1283167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Châu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endParaRPr lang="en-US" dirty="0" smtClean="0"/>
          </a:p>
          <a:p>
            <a:pPr algn="l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Cương-16048731</a:t>
            </a:r>
          </a:p>
          <a:p>
            <a:pPr algn="l"/>
            <a:r>
              <a:rPr lang="en-US" dirty="0" smtClean="0"/>
              <a:t>				    Phan </a:t>
            </a:r>
            <a:r>
              <a:rPr lang="en-US" dirty="0" err="1" smtClean="0"/>
              <a:t>Hữu</a:t>
            </a:r>
            <a:r>
              <a:rPr lang="en-US" dirty="0" smtClean="0"/>
              <a:t> Quý-16073931   	  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54664" y="0"/>
            <a:ext cx="8017933" cy="1168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65" y="1275846"/>
            <a:ext cx="2462530" cy="112331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5219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7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Trebuchet MS</vt:lpstr>
      <vt:lpstr>Wingdings 3</vt:lpstr>
      <vt:lpstr>Facet</vt:lpstr>
      <vt:lpstr> TÌM HIỂU CÔNG NGHỆ WPF VÀ VIẾT ỨNG DỤNG HỌC TIẾNG ANH CHO TRẺ 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Huu Cuong</dc:creator>
  <cp:lastModifiedBy>Hoang Huu Cuong</cp:lastModifiedBy>
  <cp:revision>4</cp:revision>
  <dcterms:created xsi:type="dcterms:W3CDTF">2020-07-08T06:46:58Z</dcterms:created>
  <dcterms:modified xsi:type="dcterms:W3CDTF">2020-07-08T09:30:09Z</dcterms:modified>
</cp:coreProperties>
</file>