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1pPr>
    <a:lvl2pPr marL="1843405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2pPr>
    <a:lvl3pPr marL="3686811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3pPr>
    <a:lvl4pPr marL="5530216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4pPr>
    <a:lvl5pPr marL="7373623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5pPr>
    <a:lvl6pPr marL="9217028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6pPr>
    <a:lvl7pPr marL="11060434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7pPr>
    <a:lvl8pPr marL="12903839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8pPr>
    <a:lvl9pPr marL="14747245" algn="l" defTabSz="1843405" rtl="0" eaLnBrk="1" latinLnBrk="0" hangingPunct="1">
      <a:defRPr sz="72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10" d="100"/>
          <a:sy n="10" d="100"/>
        </p:scale>
        <p:origin x="236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46A6D-8B25-4983-B6C0-260646BE60A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F3C9-D27B-455F-AC22-1EF87B06C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05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11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16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623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028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434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3839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245" algn="l" defTabSz="368681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918407" cy="438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8298184" cy="4389120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858" y="7183123"/>
            <a:ext cx="23737252" cy="15280640"/>
          </a:xfrm>
        </p:spPr>
        <p:txBody>
          <a:bodyPr anchor="b">
            <a:normAutofit/>
          </a:bodyPr>
          <a:lstStyle>
            <a:lvl1pPr algn="l">
              <a:defRPr sz="17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858" y="23053043"/>
            <a:ext cx="23737252" cy="10596877"/>
          </a:xfrm>
        </p:spPr>
        <p:txBody>
          <a:bodyPr>
            <a:normAutofit/>
          </a:bodyPr>
          <a:lstStyle>
            <a:lvl1pPr marL="0" indent="0" algn="l">
              <a:buNone/>
              <a:defRPr sz="7200" cap="all" baseline="0">
                <a:solidFill>
                  <a:schemeClr val="tx2"/>
                </a:solidFill>
              </a:defRPr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83787" y="34625296"/>
            <a:ext cx="7406640" cy="23368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0855" y="34625296"/>
            <a:ext cx="13837194" cy="233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496173" y="34625283"/>
            <a:ext cx="2081941" cy="23368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09" y="27549859"/>
            <a:ext cx="26763358" cy="5243872"/>
          </a:xfrm>
        </p:spPr>
        <p:txBody>
          <a:bodyPr anchor="b">
            <a:normAutofit/>
          </a:bodyPr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1809" y="3881126"/>
            <a:ext cx="26763358" cy="21118579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52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687" y="32793728"/>
            <a:ext cx="26759318" cy="4367821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1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935" y="3901440"/>
            <a:ext cx="26746078" cy="21945600"/>
          </a:xfrm>
        </p:spPr>
        <p:txBody>
          <a:bodyPr anchor="ctr">
            <a:normAutofit/>
          </a:bodyPr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809" y="28285443"/>
            <a:ext cx="26742038" cy="8778234"/>
          </a:xfrm>
        </p:spPr>
        <p:txBody>
          <a:bodyPr anchor="ctr">
            <a:normAutofit/>
          </a:bodyPr>
          <a:lstStyle>
            <a:lvl1pPr marL="0" indent="0">
              <a:buNone/>
              <a:defRPr sz="648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773" y="3901443"/>
            <a:ext cx="25117430" cy="17589946"/>
          </a:xfrm>
        </p:spPr>
        <p:txBody>
          <a:bodyPr anchor="ctr">
            <a:normAutofit/>
          </a:bodyPr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45743" y="21539565"/>
            <a:ext cx="23631206" cy="3513395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809" y="27583482"/>
            <a:ext cx="26746207" cy="9532774"/>
          </a:xfrm>
        </p:spPr>
        <p:txBody>
          <a:bodyPr anchor="ctr">
            <a:normAutofit/>
          </a:bodyPr>
          <a:lstStyle>
            <a:lvl1pPr marL="0" indent="0">
              <a:buNone/>
              <a:defRPr sz="648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07684" y="4598131"/>
            <a:ext cx="1645920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142903" y="17695821"/>
            <a:ext cx="1645920" cy="3742566"/>
          </a:xfrm>
          <a:prstGeom prst="rect">
            <a:avLst/>
          </a:prstGeom>
        </p:spPr>
        <p:txBody>
          <a:bodyPr vert="horz" lIns="329184" tIns="164592" rIns="329184" bIns="1645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5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10" y="13657872"/>
            <a:ext cx="26746204" cy="16075744"/>
          </a:xfrm>
        </p:spPr>
        <p:txBody>
          <a:bodyPr anchor="b">
            <a:normAutofit/>
          </a:bodyPr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685" y="29808992"/>
            <a:ext cx="26742164" cy="7300122"/>
          </a:xfrm>
        </p:spPr>
        <p:txBody>
          <a:bodyPr anchor="t">
            <a:normAutofit/>
          </a:bodyPr>
          <a:lstStyle>
            <a:lvl1pPr marL="0" indent="0">
              <a:buNone/>
              <a:defRPr sz="648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1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1818" y="3901440"/>
            <a:ext cx="26746196" cy="1219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81809" y="17116563"/>
            <a:ext cx="8631626" cy="4389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81813" y="21505683"/>
            <a:ext cx="8627155" cy="15557990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9872" y="17136864"/>
            <a:ext cx="8597840" cy="4389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189870" y="21525984"/>
            <a:ext cx="8600249" cy="15557990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01595" y="17116563"/>
            <a:ext cx="8626414" cy="4389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1201595" y="21505683"/>
            <a:ext cx="8626414" cy="15557990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0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1814" y="3901440"/>
            <a:ext cx="26746196" cy="1219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81816" y="28189414"/>
            <a:ext cx="8627148" cy="36880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81816" y="17068787"/>
            <a:ext cx="8627148" cy="975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48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81816" y="31877501"/>
            <a:ext cx="8627148" cy="5234195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20444" y="28189414"/>
            <a:ext cx="8641080" cy="36880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2120446" y="17068787"/>
            <a:ext cx="8637138" cy="975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48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2116502" y="31877485"/>
            <a:ext cx="8641080" cy="5186189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1201933" y="28189408"/>
            <a:ext cx="8615002" cy="368807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1201597" y="17068787"/>
            <a:ext cx="8626417" cy="975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48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1201595" y="31877475"/>
            <a:ext cx="8626414" cy="5186208"/>
          </a:xfrm>
        </p:spPr>
        <p:txBody>
          <a:bodyPr anchor="t">
            <a:normAutofit/>
          </a:bodyPr>
          <a:lstStyle>
            <a:lvl1pPr marL="0" indent="0">
              <a:buNone/>
              <a:defRPr sz="5040"/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8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14484" y="3901443"/>
            <a:ext cx="5413529" cy="331622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81807" y="3901443"/>
            <a:ext cx="20921195" cy="3316224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6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081818" y="3958515"/>
            <a:ext cx="26746196" cy="946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081818" y="14396717"/>
            <a:ext cx="26746196" cy="226669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20133688" y="37652976"/>
            <a:ext cx="7406640" cy="23368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1813" y="37652970"/>
            <a:ext cx="16846135" cy="233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746070" y="37652963"/>
            <a:ext cx="2081941" cy="23368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9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09" y="9083056"/>
            <a:ext cx="26746200" cy="18257517"/>
          </a:xfrm>
        </p:spPr>
        <p:txBody>
          <a:bodyPr anchor="b">
            <a:normAutofit/>
          </a:bodyPr>
          <a:lstStyle>
            <a:lvl1pPr>
              <a:defRPr sz="12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09" y="28315917"/>
            <a:ext cx="26746200" cy="8798566"/>
          </a:xfrm>
        </p:spPr>
        <p:txBody>
          <a:bodyPr>
            <a:normAutofit/>
          </a:bodyPr>
          <a:lstStyle>
            <a:lvl1pPr marL="0" indent="0">
              <a:buNone/>
              <a:defRPr sz="648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1809" y="14396710"/>
            <a:ext cx="13171651" cy="226669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4" y="14396710"/>
            <a:ext cx="13163069" cy="226669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8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09" y="3962416"/>
            <a:ext cx="26746200" cy="945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049" y="14396710"/>
            <a:ext cx="12369416" cy="527303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64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1811" y="19669751"/>
            <a:ext cx="13171655" cy="173939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67173" y="14396704"/>
            <a:ext cx="12360834" cy="527303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640" b="0" cap="all" baseline="0">
                <a:solidFill>
                  <a:schemeClr val="tx1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19669751"/>
            <a:ext cx="13163069" cy="173939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8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104" y="3901446"/>
            <a:ext cx="10411301" cy="10495258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1742" y="3793062"/>
            <a:ext cx="15906265" cy="33270618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6104" y="14396710"/>
            <a:ext cx="10411301" cy="2266697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8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820" y="3901440"/>
            <a:ext cx="13514263" cy="1049527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98319" y="3901440"/>
            <a:ext cx="12429695" cy="3316225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152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1813" y="14396710"/>
            <a:ext cx="13514270" cy="2266697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1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65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918407" cy="438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51437" y="3"/>
            <a:ext cx="32550386" cy="43891206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1818" y="3958515"/>
            <a:ext cx="26746196" cy="946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1818" y="14396717"/>
            <a:ext cx="26746196" cy="2266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33688" y="37652976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1813" y="37652970"/>
            <a:ext cx="16846135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746070" y="37652963"/>
            <a:ext cx="208194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84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296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120000"/>
        </a:lnSpc>
        <a:spcBef>
          <a:spcPts val="3600"/>
        </a:spcBef>
        <a:buSzPct val="125000"/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120000"/>
        </a:lnSpc>
        <a:spcBef>
          <a:spcPts val="1800"/>
        </a:spcBef>
        <a:buSzPct val="125000"/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76"/>
          <p:cNvSpPr txBox="1">
            <a:spLocks noChangeArrowheads="1"/>
          </p:cNvSpPr>
          <p:nvPr/>
        </p:nvSpPr>
        <p:spPr bwMode="auto">
          <a:xfrm>
            <a:off x="4914446" y="2039492"/>
            <a:ext cx="23089054" cy="373816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456345" tIns="456345" rIns="456345" bIns="228146">
            <a:spAutoFit/>
          </a:bodyPr>
          <a:lstStyle>
            <a:lvl1pPr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vi-VN" sz="66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vi-VN" sz="6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6600" b="1" dirty="0" err="1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vi-VN" sz="6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 eaLnBrk="1" hangingPunct="1">
              <a:defRPr/>
            </a:pPr>
            <a:r>
              <a:rPr lang="en-US" altLang="vi-VN" sz="6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CÔNG NGHỆ WPF VÀ VIẾT ỨNG DỤNG HỌC TIẾNG ANH CHO TRẺ EM</a:t>
            </a:r>
          </a:p>
        </p:txBody>
      </p:sp>
      <p:pic>
        <p:nvPicPr>
          <p:cNvPr id="5" name="Picture 73" descr="Tập tin:Logo IUH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92" y="57238"/>
            <a:ext cx="4544343" cy="19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76"/>
          <p:cNvSpPr txBox="1">
            <a:spLocks noChangeArrowheads="1"/>
          </p:cNvSpPr>
          <p:nvPr/>
        </p:nvSpPr>
        <p:spPr bwMode="auto">
          <a:xfrm>
            <a:off x="893867" y="5474786"/>
            <a:ext cx="20404033" cy="2168503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456345" tIns="456345" rIns="456345" bIns="228146">
            <a:spAutoFit/>
          </a:bodyPr>
          <a:lstStyle>
            <a:lvl1pPr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vi-VN" sz="320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Nhóm</a:t>
            </a:r>
            <a:r>
              <a:rPr lang="en-US" altLang="vi-VN" sz="32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39</a:t>
            </a: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  </a:t>
            </a:r>
            <a:r>
              <a:rPr lang="en-US" altLang="vi-VN" sz="32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Hoàng</a:t>
            </a: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vi-VN" sz="32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Hữu</a:t>
            </a: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vi-VN" sz="32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Cương</a:t>
            </a: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- 16048731- DHKTPM12A</a:t>
            </a:r>
          </a:p>
          <a:p>
            <a:pPr algn="r" eaLnBrk="1" hangingPunct="1">
              <a:defRPr/>
            </a:pP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 Phan </a:t>
            </a:r>
            <a:r>
              <a:rPr lang="en-US" altLang="vi-VN" sz="32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Hữu</a:t>
            </a: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vi-VN" sz="3200" b="1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Quý</a:t>
            </a:r>
            <a:r>
              <a:rPr lang="en-US" altLang="vi-VN" sz="32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- 16073931- DHKTPM12B      </a:t>
            </a:r>
            <a:r>
              <a:rPr lang="en-US" altLang="vi-VN" sz="3200" b="1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r" eaLnBrk="1" hangingPunct="1">
              <a:defRPr/>
            </a:pP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altLang="vi-VN" sz="3200" b="1" dirty="0" smtClean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310" y="3894905"/>
            <a:ext cx="7431940" cy="49546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0" y="8056497"/>
            <a:ext cx="15622588" cy="633363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Đặt</a:t>
            </a:r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endParaRPr lang="vi-V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1299" y="8726152"/>
            <a:ext cx="1521573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WPF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trội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WPF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534547" y="23320136"/>
            <a:ext cx="16311069" cy="968603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vi-VN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822" y="17064604"/>
            <a:ext cx="509428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MaterialDesign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WPF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6925080" y="24498633"/>
            <a:ext cx="1503203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Concentration: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Matching: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Sorting: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MultipleChoice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StoryTime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Painting: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LookAndFind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6534547" y="16212275"/>
            <a:ext cx="16324860" cy="713720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>
              <a:defRPr/>
            </a:pP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demo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534547" y="35110036"/>
            <a:ext cx="16427183" cy="772173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Phương pháp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6534548" y="8056498"/>
            <a:ext cx="16375220" cy="701662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vi-VN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hình Use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vi-V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556441" y="29588020"/>
            <a:ext cx="16311069" cy="794557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Hạn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-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6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vi-VN" sz="36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6602173" y="35953402"/>
            <a:ext cx="154860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EnglishForKids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MonkeyJunior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6938067" y="30600521"/>
            <a:ext cx="7870044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SzPct val="100000"/>
              <a:defRPr/>
            </a:pPr>
            <a:r>
              <a:rPr lang="en-US" altLang="vi-VN" sz="2800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vi-VN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vi-VN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vi-V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hợp.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hợp. </a:t>
            </a:r>
          </a:p>
          <a:p>
            <a:pPr marL="2414905" lvl="1" indent="-571500">
              <a:buFont typeface="Wingdings" panose="05000000000000000000" pitchFamily="2" charset="2"/>
              <a:buChar char="Ø"/>
              <a:defRPr/>
            </a:pPr>
            <a:endParaRPr lang="en-US" altLang="vi-V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24829089" y="30823230"/>
            <a:ext cx="774700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00100" indent="-3429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>
              <a:defRPr/>
            </a:pPr>
            <a:r>
              <a:rPr lang="en-US" altLang="vi-VN" sz="28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vi-VN" sz="28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vi-VN" sz="28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b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vi-VN" sz="28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hợp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1" name="Picture 3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403" y="8921624"/>
            <a:ext cx="10749628" cy="726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 31"/>
          <p:cNvSpPr/>
          <p:nvPr/>
        </p:nvSpPr>
        <p:spPr bwMode="auto">
          <a:xfrm>
            <a:off x="-454" y="16385476"/>
            <a:ext cx="15623042" cy="742839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công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nghệ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dụng</a:t>
            </a:r>
            <a:endParaRPr lang="vi-VN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1818" y="16977076"/>
            <a:ext cx="4001446" cy="29981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1948" y="16947339"/>
            <a:ext cx="4023668" cy="301480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86217" y="16951352"/>
            <a:ext cx="4005350" cy="299815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3540" y="20027148"/>
            <a:ext cx="3970812" cy="29694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81818" y="19993714"/>
            <a:ext cx="4001446" cy="29923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00730" y="19993714"/>
            <a:ext cx="3997550" cy="299231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36462" y="19982645"/>
            <a:ext cx="4031048" cy="30144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02173" y="17012878"/>
            <a:ext cx="3962179" cy="2965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78" y="17619369"/>
            <a:ext cx="1820627" cy="136371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966" y="17634092"/>
            <a:ext cx="1945290" cy="128981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30" y="17496596"/>
            <a:ext cx="2188339" cy="14562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775" y="17351992"/>
            <a:ext cx="1776911" cy="1776911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 bwMode="auto">
          <a:xfrm>
            <a:off x="-60920" y="42184938"/>
            <a:ext cx="33018656" cy="919328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liên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>
          <a:xfrm>
            <a:off x="-39791" y="42950282"/>
            <a:ext cx="32997527" cy="91605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cuonghoang1305@gmail.com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6534547" y="38017090"/>
            <a:ext cx="16427183" cy="772173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liệu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tham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khảo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chính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0" y="11521542"/>
            <a:ext cx="15622588" cy="633363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6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tài</a:t>
            </a:r>
            <a:endParaRPr lang="vi-VN" sz="36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8445" y="12153032"/>
            <a:ext cx="1521573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WPF,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MaterialDesign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EnglishForKids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MonkeyJunior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BigFun</a:t>
            </a:r>
            <a:endParaRPr lang="en-US" alt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BigFun</a:t>
            </a: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4714" y="19689247"/>
            <a:ext cx="15623042" cy="742839"/>
          </a:xfrm>
          <a:prstGeom prst="rect">
            <a:avLst/>
          </a:prstGeom>
          <a:solidFill>
            <a:srgbClr val="002060">
              <a:alpha val="65000"/>
            </a:srgbClr>
          </a:solidFill>
          <a:ln>
            <a:solidFill>
              <a:srgbClr val="FFFFFF"/>
            </a:solidFill>
            <a:headEnd type="none" w="med" len="med"/>
            <a:tailEnd type="none" w="med" len="med"/>
          </a:ln>
          <a:effectLst>
            <a:reflection blurRad="6350" stA="52000" endA="300" endPos="35000" dir="5400000" sy="-100000" algn="bl" rotWithShape="0"/>
          </a:effectLst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defTabSz="4389438" eaLnBrk="1" hangingPunct="1">
              <a:defRPr/>
            </a:pP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Kế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hoạch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36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endParaRPr lang="vi-VN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16698068" y="38766815"/>
            <a:ext cx="15486062" cy="195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914400" indent="-4572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DocumentWPF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</a:t>
            </a:r>
            <a:r>
              <a:rPr lang="en-US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https://docs.microsoft.com/</a:t>
            </a:r>
            <a:endParaRPr lang="en-US" alt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Howkteam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70250"/>
              </p:ext>
            </p:extLst>
          </p:nvPr>
        </p:nvGraphicFramePr>
        <p:xfrm>
          <a:off x="110127" y="20665588"/>
          <a:ext cx="15512461" cy="21244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3181">
                  <a:extLst>
                    <a:ext uri="{9D8B030D-6E8A-4147-A177-3AD203B41FA5}">
                      <a16:colId xmlns:a16="http://schemas.microsoft.com/office/drawing/2014/main" val="4168213048"/>
                    </a:ext>
                  </a:extLst>
                </a:gridCol>
                <a:gridCol w="1728942">
                  <a:extLst>
                    <a:ext uri="{9D8B030D-6E8A-4147-A177-3AD203B41FA5}">
                      <a16:colId xmlns:a16="http://schemas.microsoft.com/office/drawing/2014/main" val="152785891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472774374"/>
                    </a:ext>
                  </a:extLst>
                </a:gridCol>
                <a:gridCol w="10898188">
                  <a:extLst>
                    <a:ext uri="{9D8B030D-6E8A-4147-A177-3AD203B41FA5}">
                      <a16:colId xmlns:a16="http://schemas.microsoft.com/office/drawing/2014/main" val="4067863505"/>
                    </a:ext>
                  </a:extLst>
                </a:gridCol>
              </a:tblGrid>
              <a:tr h="708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 ngày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 ngày</a:t>
                      </a:r>
                      <a:endParaRPr lang="en-US" sz="28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2800" b="1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2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690441"/>
                  </a:ext>
                </a:extLst>
              </a:tr>
              <a:tr h="4042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Tiếp nhận yêu cầu của giảng viên.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Lập kế hoạch chi tiết từng tuần, hoàn tất file kế hoạch theo mẫu.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Phân công cụ thể công việc cho từng thành viên.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Tìm hiều về WPF.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Tìm hiểu các ứng dụng WPF, các ứng dụng học tiếng anh.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Giới thiệu tổng quan về đề tài, mục tiêu của đề tài, phạm vi của đề tài.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Thu thập yêu cầu, lên ý tưởng, lập danh sách các chức năng, phi chức năng cho ứng dụng.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Cập nhật file trình bày đồ án.</a:t>
                      </a:r>
                      <a:endParaRPr lang="vi-VN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87827"/>
                  </a:ext>
                </a:extLst>
              </a:tr>
              <a:tr h="135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hiều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WPF.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usecase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499796"/>
                  </a:ext>
                </a:extLst>
              </a:tr>
              <a:tr h="2250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Activity Diagram, Sequence Diagram 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Class Diagram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20988"/>
                  </a:ext>
                </a:extLst>
              </a:tr>
              <a:tr h="26980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30/03/20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Tìm hiều WPF.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Đánh giá, và chỉnh sửa đặc tả, sơ đồ của tuần trước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Thiết kế CSDL.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Thiết kế mockup giao diện.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Xem xét các ràng buộc dữ liệu.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Cập nhật file trình bày đồ án.</a:t>
                      </a:r>
                      <a:endParaRPr lang="vi-VN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071392"/>
                  </a:ext>
                </a:extLst>
              </a:tr>
              <a:tr h="851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Hiện thực giao diện và các chức năng của ứng dụng.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69272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21390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Hiện thực giao diện và các chức năng của ứng dụng.</a:t>
                      </a:r>
                      <a:b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 và sửa lỗi từng chức năng đã hiện thực.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47327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27/04/20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Hiện thực giao diện và các chức năng của ứng dụng.</a:t>
                      </a:r>
                      <a:b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 và sửa lỗi từng chức năng đã hiện thực.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22434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Hiện thực giao diện và các chức năng của ứng dụng.</a:t>
                      </a:r>
                      <a:b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 và sửa lỗi từng chức năng đã hiện thực.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13821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Hiện thực giao diện và các chức năng của ứng dụng.</a:t>
                      </a:r>
                      <a:b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Test và sửa lỗi từng chức năng đã hiện thực.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52884"/>
                  </a:ext>
                </a:extLst>
              </a:tr>
              <a:tr h="1354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Tích hợp code của các thành viên.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Kiểm tra tích hợp chương trình.</a:t>
                      </a:r>
                      <a:b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Sửa lỗi.</a:t>
                      </a:r>
                      <a:endParaRPr lang="vi-VN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77540"/>
                  </a:ext>
                </a:extLst>
              </a:tr>
              <a:tr h="498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31/05/20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vi-VN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Tiếp tục kiểm tra và sửa lỗi chương trình.</a:t>
                      </a:r>
                      <a:endParaRPr lang="vi-VN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631301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01/06/20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07/06/20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Powerpoin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149460"/>
                  </a:ext>
                </a:extLst>
              </a:tr>
              <a:tr h="906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08/06/20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14/06/20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powerpoint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676532"/>
                  </a:ext>
                </a:extLst>
              </a:tr>
              <a:tr h="9401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15/06/20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21/06/20</a:t>
                      </a:r>
                      <a:endParaRPr lang="en-US" sz="2800" b="0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biện</a:t>
                      </a:r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27882"/>
                  </a:ext>
                </a:extLst>
              </a:tr>
            </a:tbl>
          </a:graphicData>
        </a:graphic>
      </p:graphicFrame>
      <p:sp>
        <p:nvSpPr>
          <p:cNvPr id="55" name="Text Box 576"/>
          <p:cNvSpPr txBox="1">
            <a:spLocks noChangeArrowheads="1"/>
          </p:cNvSpPr>
          <p:nvPr/>
        </p:nvSpPr>
        <p:spPr bwMode="auto">
          <a:xfrm>
            <a:off x="-454" y="-44968"/>
            <a:ext cx="32918854" cy="216399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456345" tIns="456345" rIns="456345" bIns="228146">
            <a:spAutoFit/>
          </a:bodyPr>
          <a:lstStyle>
            <a:lvl1pPr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4389438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sz="48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</a:p>
          <a:p>
            <a:pPr algn="ctr"/>
            <a:r>
              <a:rPr lang="en-US" sz="4800" b="1" dirty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</a:t>
            </a:r>
            <a:r>
              <a:rPr lang="en-US" sz="4800" b="1" dirty="0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  <a:endParaRPr lang="en-US" sz="48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685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NSimSun</vt:lpstr>
      <vt:lpstr>Arial</vt:lpstr>
      <vt:lpstr>Calibri</vt:lpstr>
      <vt:lpstr>Times New Roman</vt:lpstr>
      <vt:lpstr>Trebuchet MS</vt:lpstr>
      <vt:lpstr>Tw Cen MT</vt:lpstr>
      <vt:lpstr>Verdana</vt:lpstr>
      <vt:lpstr>Wingdings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Huu Cuong</dc:creator>
  <cp:lastModifiedBy>Hoang Huu Cuong</cp:lastModifiedBy>
  <cp:revision>46</cp:revision>
  <dcterms:created xsi:type="dcterms:W3CDTF">2020-07-19T02:56:12Z</dcterms:created>
  <dcterms:modified xsi:type="dcterms:W3CDTF">2020-07-20T00:19:33Z</dcterms:modified>
</cp:coreProperties>
</file>