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1932D-E798-4053-8C88-0F6ADB74841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56BFC-9FD4-466B-A9CC-674915D7C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4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A0DC-BADB-497E-B1C6-D50750446231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7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2EC0-EEA2-47EF-B462-78474DE3D170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0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5CAF-413E-4FE5-A11B-7E8C8E221800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2821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467A-79A4-4DB0-A592-35CB09FA2EF6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3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80A0-368C-4D08-A488-8EC535701574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513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1400-42B7-4CA4-B7E2-B51DCD1AB549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88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3E81-933C-40A0-ADDB-6369594AF0F4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33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94F9-1E91-4128-9C02-86A196BD0077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8C80-8649-495E-910F-E2B22617B000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BCD-EE05-47F8-832F-7197473D9ACC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3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8BAC-FD4B-4E48-8332-9CEE8C19EC61}" type="datetime1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4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95D1-290A-4DB5-B84C-F3E3AB86A94F}" type="datetime1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4E61-4181-453F-9466-00F0C006DD0F}" type="datetime1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8F98-5491-448E-BA2A-35024F3BAFFC}" type="datetime1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3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1E76-7076-4E21-8BBF-FD02780E9E4A}" type="datetime1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9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0096-F819-456F-B02D-A54D62228E57}" type="datetime1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0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8EA3C-4979-4229-8225-2F3A41370703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7909FA-8428-4BA7-99A7-864F51E2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64" y="2506134"/>
            <a:ext cx="8017933" cy="1875366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CÔNG NGHỆ WPF VÀ VIẾT ỨNG DỤNG HỌC TIẾNG ANH CHO TRẺ EM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867" y="4685833"/>
            <a:ext cx="7763933" cy="1283167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Châu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- 16048731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Phan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- 16073931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54664" y="106972"/>
            <a:ext cx="8017933" cy="1168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265" y="1234421"/>
            <a:ext cx="2462530" cy="11233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7358" y="252417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NỘI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THỰC HIỆN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25692" y="5632850"/>
            <a:ext cx="2515215" cy="433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Sorting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35965" y="1016316"/>
            <a:ext cx="7338037" cy="454628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27358" y="6119017"/>
            <a:ext cx="6297612" cy="365125"/>
          </a:xfrm>
        </p:spPr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39 -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WPF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Cho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4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7334" y="341317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NỘI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THỰC HIỆN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57940" y="5524500"/>
            <a:ext cx="2515215" cy="433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Multiple Choice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21665" y="1103317"/>
            <a:ext cx="6941335" cy="442118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50334" y="270855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NỘI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THỰC HIỆN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91032" y="5595279"/>
            <a:ext cx="1994515" cy="446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Painting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80673" y="1054417"/>
            <a:ext cx="7855427" cy="448278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5664" y="216217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NỘI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THỰC HIỆN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33998" y="5483689"/>
            <a:ext cx="1994515" cy="4460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Story 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15810" y="1003617"/>
            <a:ext cx="7932990" cy="436848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4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6034" y="303217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NỘI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THỰC HIỆN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42615" y="5673061"/>
            <a:ext cx="2858285" cy="420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Look And Find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10480" y="1088678"/>
            <a:ext cx="7722553" cy="458438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8600"/>
            <a:ext cx="8596668" cy="12065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KẾT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4100"/>
            <a:ext cx="8596668" cy="4771362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WPF,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 Design.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48892" y="2535534"/>
            <a:ext cx="6920410" cy="17543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Cảm</a:t>
            </a:r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ơn</a:t>
            </a:r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mọi</a:t>
            </a:r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người</a:t>
            </a:r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  <a:p>
            <a:pPr algn="ctr"/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đã</a:t>
            </a:r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lắng</a:t>
            </a:r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nghe</a:t>
            </a:r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!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97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BÁO CÁO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1789"/>
            <a:ext cx="8596668" cy="3880773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39 -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WPF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Cho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TỔNG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 ĐỀ TÀI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9589"/>
            <a:ext cx="8707966" cy="4697411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WPF,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MaterialDesign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BigFun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39 -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WPF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Cho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CƠ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 LÝ THUYẾT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MaterialDesign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64" y="241077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NỘI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THỰC HIỆN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2840" y="5511799"/>
            <a:ext cx="2129366" cy="4175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230" y="1021102"/>
            <a:ext cx="5970869" cy="44906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39 -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WPF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Cho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8364" y="188917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NỘI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THỰC HIỆN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7285" y="5658779"/>
            <a:ext cx="1702415" cy="3825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428" y="1010229"/>
            <a:ext cx="5563235" cy="46304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39 -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WPF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Cho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7334" y="305117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NỘI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THỰC HIỆN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23685" y="5439239"/>
            <a:ext cx="3226416" cy="496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Big Fun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45702" y="1117917"/>
            <a:ext cx="7196697" cy="421608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9534" y="23050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NỘI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THỰC HIỆN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02397" y="5388439"/>
            <a:ext cx="2515215" cy="433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Concentration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87679" y="1194117"/>
            <a:ext cx="6744653" cy="397478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6834" y="33210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NỘI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THỰC HIỆN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86917" y="5426539"/>
            <a:ext cx="2515215" cy="433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Matching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415049" y="1105217"/>
            <a:ext cx="6858953" cy="413988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39 - Tìm Hiểu Công Nghệ WPF Và Viết Ứng Dụng Học Tiếng Anh Cho Trẻ Em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09FA-8428-4BA7-99A7-864F51E2F0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671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 3</vt:lpstr>
      <vt:lpstr>Facet</vt:lpstr>
      <vt:lpstr> TÌM HIỂU CÔNG NGHỆ WPF VÀ VIẾT ỨNG DỤNG HỌC TIẾNG ANH CHO TRẺ EM</vt:lpstr>
      <vt:lpstr>NỘI DUNG BÁO CÁO</vt:lpstr>
      <vt:lpstr>I. TỔNG QUAN ĐỀ TÀI</vt:lpstr>
      <vt:lpstr>II. CƠ SỞ LÝ THUYẾT</vt:lpstr>
      <vt:lpstr>III. NỘI DUNG THỰC HIỆN</vt:lpstr>
      <vt:lpstr>III. NỘI DUNG THỰC HIỆN</vt:lpstr>
      <vt:lpstr>III. NỘI DUNG THỰC HIỆN</vt:lpstr>
      <vt:lpstr>III. NỘI DUNG THỰC HIỆN</vt:lpstr>
      <vt:lpstr>III. NỘI DUNG THỰC HIỆN</vt:lpstr>
      <vt:lpstr>III. NỘI DUNG THỰC HIỆN</vt:lpstr>
      <vt:lpstr>III. NỘI DUNG THỰC HIỆN</vt:lpstr>
      <vt:lpstr>III. NỘI DUNG THỰC HIỆN</vt:lpstr>
      <vt:lpstr>III. NỘI DUNG THỰC HIỆN</vt:lpstr>
      <vt:lpstr>III. NỘI DUNG THỰC HIỆN</vt:lpstr>
      <vt:lpstr>IV. 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Huu Cuong</dc:creator>
  <cp:lastModifiedBy>Hoang Huu Cuong</cp:lastModifiedBy>
  <cp:revision>68</cp:revision>
  <dcterms:created xsi:type="dcterms:W3CDTF">2020-07-08T06:46:58Z</dcterms:created>
  <dcterms:modified xsi:type="dcterms:W3CDTF">2020-07-11T15:35:09Z</dcterms:modified>
</cp:coreProperties>
</file>