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2"/>
  </p:notesMasterIdLst>
  <p:sldIdLst>
    <p:sldId id="256" r:id="rId2"/>
    <p:sldId id="257" r:id="rId3"/>
    <p:sldId id="258" r:id="rId4"/>
    <p:sldId id="277" r:id="rId5"/>
    <p:sldId id="259" r:id="rId6"/>
    <p:sldId id="274" r:id="rId7"/>
    <p:sldId id="276" r:id="rId8"/>
    <p:sldId id="275" r:id="rId9"/>
    <p:sldId id="260" r:id="rId10"/>
    <p:sldId id="265" r:id="rId11"/>
    <p:sldId id="262" r:id="rId12"/>
    <p:sldId id="266" r:id="rId13"/>
    <p:sldId id="267" r:id="rId14"/>
    <p:sldId id="268" r:id="rId15"/>
    <p:sldId id="269" r:id="rId16"/>
    <p:sldId id="270" r:id="rId17"/>
    <p:sldId id="271" r:id="rId18"/>
    <p:sldId id="272" r:id="rId19"/>
    <p:sldId id="261"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51932D-E798-4053-8C88-0F6ADB748415}" type="datetimeFigureOut">
              <a:rPr lang="en-US" smtClean="0"/>
              <a:t>7/11/2020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756BFC-9FD4-466B-A9CC-674915D7C530}" type="slidenum">
              <a:rPr lang="en-US" smtClean="0"/>
              <a:t>‹#›</a:t>
            </a:fld>
            <a:endParaRPr lang="en-US"/>
          </a:p>
        </p:txBody>
      </p:sp>
    </p:spTree>
    <p:extLst>
      <p:ext uri="{BB962C8B-B14F-4D97-AF65-F5344CB8AC3E}">
        <p14:creationId xmlns:p14="http://schemas.microsoft.com/office/powerpoint/2010/main" val="2905542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FCBA0DC-BADB-497E-B1C6-D50750446231}" type="datetime1">
              <a:rPr lang="en-US" smtClean="0"/>
              <a:t>7/11/2020</a:t>
            </a:fld>
            <a:endParaRPr lang="en-US"/>
          </a:p>
        </p:txBody>
      </p:sp>
      <p:sp>
        <p:nvSpPr>
          <p:cNvPr id="5" name="Footer Placeholder 4"/>
          <p:cNvSpPr>
            <a:spLocks noGrp="1"/>
          </p:cNvSpPr>
          <p:nvPr>
            <p:ph type="ftr" sz="quarter" idx="11"/>
          </p:nvPr>
        </p:nvSpPr>
        <p:spPr/>
        <p:txBody>
          <a:bodyPr/>
          <a:lstStyle/>
          <a:p>
            <a:r>
              <a:rPr lang="en-US" smtClean="0"/>
              <a:t>Nhóm 39 - Tìm Hiểu Công Nghệ WPF Và Viết Ứng Dụng Học Tiếng Anh Cho Trẻ Em</a:t>
            </a:r>
            <a:endParaRPr lang="en-US"/>
          </a:p>
        </p:txBody>
      </p:sp>
      <p:sp>
        <p:nvSpPr>
          <p:cNvPr id="6" name="Slide Number Placeholder 5"/>
          <p:cNvSpPr>
            <a:spLocks noGrp="1"/>
          </p:cNvSpPr>
          <p:nvPr>
            <p:ph type="sldNum" sz="quarter" idx="12"/>
          </p:nvPr>
        </p:nvSpPr>
        <p:spPr/>
        <p:txBody>
          <a:bodyPr/>
          <a:lstStyle/>
          <a:p>
            <a:fld id="{A47909FA-8428-4BA7-99A7-864F51E2F064}" type="slidenum">
              <a:rPr lang="en-US" smtClean="0"/>
              <a:t>‹#›</a:t>
            </a:fld>
            <a:endParaRPr lang="en-US"/>
          </a:p>
        </p:txBody>
      </p:sp>
    </p:spTree>
    <p:extLst>
      <p:ext uri="{BB962C8B-B14F-4D97-AF65-F5344CB8AC3E}">
        <p14:creationId xmlns:p14="http://schemas.microsoft.com/office/powerpoint/2010/main" val="1168778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F92EC0-EEA2-47EF-B462-78474DE3D170}" type="datetime1">
              <a:rPr lang="en-US" smtClean="0"/>
              <a:t>7/11/2020</a:t>
            </a:fld>
            <a:endParaRPr lang="en-US"/>
          </a:p>
        </p:txBody>
      </p:sp>
      <p:sp>
        <p:nvSpPr>
          <p:cNvPr id="5" name="Footer Placeholder 4"/>
          <p:cNvSpPr>
            <a:spLocks noGrp="1"/>
          </p:cNvSpPr>
          <p:nvPr>
            <p:ph type="ftr" sz="quarter" idx="11"/>
          </p:nvPr>
        </p:nvSpPr>
        <p:spPr/>
        <p:txBody>
          <a:bodyPr/>
          <a:lstStyle/>
          <a:p>
            <a:r>
              <a:rPr lang="en-US" smtClean="0"/>
              <a:t>Nhóm 39 - Tìm Hiểu Công Nghệ WPF Và Viết Ứng Dụng Học Tiếng Anh Cho Trẻ Em</a:t>
            </a:r>
            <a:endParaRPr lang="en-US"/>
          </a:p>
        </p:txBody>
      </p:sp>
      <p:sp>
        <p:nvSpPr>
          <p:cNvPr id="6" name="Slide Number Placeholder 5"/>
          <p:cNvSpPr>
            <a:spLocks noGrp="1"/>
          </p:cNvSpPr>
          <p:nvPr>
            <p:ph type="sldNum" sz="quarter" idx="12"/>
          </p:nvPr>
        </p:nvSpPr>
        <p:spPr/>
        <p:txBody>
          <a:bodyPr/>
          <a:lstStyle/>
          <a:p>
            <a:fld id="{A47909FA-8428-4BA7-99A7-864F51E2F064}" type="slidenum">
              <a:rPr lang="en-US" smtClean="0"/>
              <a:t>‹#›</a:t>
            </a:fld>
            <a:endParaRPr lang="en-US"/>
          </a:p>
        </p:txBody>
      </p:sp>
    </p:spTree>
    <p:extLst>
      <p:ext uri="{BB962C8B-B14F-4D97-AF65-F5344CB8AC3E}">
        <p14:creationId xmlns:p14="http://schemas.microsoft.com/office/powerpoint/2010/main" val="2738709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575CAF-413E-4FE5-A11B-7E8C8E221800}" type="datetime1">
              <a:rPr lang="en-US" smtClean="0"/>
              <a:t>7/11/2020</a:t>
            </a:fld>
            <a:endParaRPr lang="en-US"/>
          </a:p>
        </p:txBody>
      </p:sp>
      <p:sp>
        <p:nvSpPr>
          <p:cNvPr id="5" name="Footer Placeholder 4"/>
          <p:cNvSpPr>
            <a:spLocks noGrp="1"/>
          </p:cNvSpPr>
          <p:nvPr>
            <p:ph type="ftr" sz="quarter" idx="11"/>
          </p:nvPr>
        </p:nvSpPr>
        <p:spPr/>
        <p:txBody>
          <a:bodyPr/>
          <a:lstStyle/>
          <a:p>
            <a:r>
              <a:rPr lang="en-US" smtClean="0"/>
              <a:t>Nhóm 39 - Tìm Hiểu Công Nghệ WPF Và Viết Ứng Dụng Học Tiếng Anh Cho Trẻ Em</a:t>
            </a:r>
            <a:endParaRPr lang="en-US"/>
          </a:p>
        </p:txBody>
      </p:sp>
      <p:sp>
        <p:nvSpPr>
          <p:cNvPr id="6" name="Slide Number Placeholder 5"/>
          <p:cNvSpPr>
            <a:spLocks noGrp="1"/>
          </p:cNvSpPr>
          <p:nvPr>
            <p:ph type="sldNum" sz="quarter" idx="12"/>
          </p:nvPr>
        </p:nvSpPr>
        <p:spPr/>
        <p:txBody>
          <a:bodyPr/>
          <a:lstStyle/>
          <a:p>
            <a:fld id="{A47909FA-8428-4BA7-99A7-864F51E2F06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42821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88C467A-79A4-4DB0-A592-35CB09FA2EF6}" type="datetime1">
              <a:rPr lang="en-US" smtClean="0"/>
              <a:t>7/11/2020</a:t>
            </a:fld>
            <a:endParaRPr lang="en-US"/>
          </a:p>
        </p:txBody>
      </p:sp>
      <p:sp>
        <p:nvSpPr>
          <p:cNvPr id="5" name="Footer Placeholder 4"/>
          <p:cNvSpPr>
            <a:spLocks noGrp="1"/>
          </p:cNvSpPr>
          <p:nvPr>
            <p:ph type="ftr" sz="quarter" idx="11"/>
          </p:nvPr>
        </p:nvSpPr>
        <p:spPr/>
        <p:txBody>
          <a:bodyPr/>
          <a:lstStyle/>
          <a:p>
            <a:r>
              <a:rPr lang="en-US" smtClean="0"/>
              <a:t>Nhóm 39 - Tìm Hiểu Công Nghệ WPF Và Viết Ứng Dụng Học Tiếng Anh Cho Trẻ Em</a:t>
            </a:r>
            <a:endParaRPr lang="en-US"/>
          </a:p>
        </p:txBody>
      </p:sp>
      <p:sp>
        <p:nvSpPr>
          <p:cNvPr id="6" name="Slide Number Placeholder 5"/>
          <p:cNvSpPr>
            <a:spLocks noGrp="1"/>
          </p:cNvSpPr>
          <p:nvPr>
            <p:ph type="sldNum" sz="quarter" idx="12"/>
          </p:nvPr>
        </p:nvSpPr>
        <p:spPr/>
        <p:txBody>
          <a:bodyPr/>
          <a:lstStyle/>
          <a:p>
            <a:fld id="{A47909FA-8428-4BA7-99A7-864F51E2F064}" type="slidenum">
              <a:rPr lang="en-US" smtClean="0"/>
              <a:t>‹#›</a:t>
            </a:fld>
            <a:endParaRPr lang="en-US"/>
          </a:p>
        </p:txBody>
      </p:sp>
    </p:spTree>
    <p:extLst>
      <p:ext uri="{BB962C8B-B14F-4D97-AF65-F5344CB8AC3E}">
        <p14:creationId xmlns:p14="http://schemas.microsoft.com/office/powerpoint/2010/main" val="2321383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B180A0-368C-4D08-A488-8EC535701574}" type="datetime1">
              <a:rPr lang="en-US" smtClean="0"/>
              <a:t>7/11/2020</a:t>
            </a:fld>
            <a:endParaRPr lang="en-US"/>
          </a:p>
        </p:txBody>
      </p:sp>
      <p:sp>
        <p:nvSpPr>
          <p:cNvPr id="5" name="Footer Placeholder 4"/>
          <p:cNvSpPr>
            <a:spLocks noGrp="1"/>
          </p:cNvSpPr>
          <p:nvPr>
            <p:ph type="ftr" sz="quarter" idx="11"/>
          </p:nvPr>
        </p:nvSpPr>
        <p:spPr/>
        <p:txBody>
          <a:bodyPr/>
          <a:lstStyle/>
          <a:p>
            <a:r>
              <a:rPr lang="en-US" smtClean="0"/>
              <a:t>Nhóm 39 - Tìm Hiểu Công Nghệ WPF Và Viết Ứng Dụng Học Tiếng Anh Cho Trẻ Em</a:t>
            </a:r>
            <a:endParaRPr lang="en-US"/>
          </a:p>
        </p:txBody>
      </p:sp>
      <p:sp>
        <p:nvSpPr>
          <p:cNvPr id="6" name="Slide Number Placeholder 5"/>
          <p:cNvSpPr>
            <a:spLocks noGrp="1"/>
          </p:cNvSpPr>
          <p:nvPr>
            <p:ph type="sldNum" sz="quarter" idx="12"/>
          </p:nvPr>
        </p:nvSpPr>
        <p:spPr/>
        <p:txBody>
          <a:bodyPr/>
          <a:lstStyle/>
          <a:p>
            <a:fld id="{A47909FA-8428-4BA7-99A7-864F51E2F06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74513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DED1400-42B7-4CA4-B7E2-B51DCD1AB549}" type="datetime1">
              <a:rPr lang="en-US" smtClean="0"/>
              <a:t>7/11/2020</a:t>
            </a:fld>
            <a:endParaRPr lang="en-US"/>
          </a:p>
        </p:txBody>
      </p:sp>
      <p:sp>
        <p:nvSpPr>
          <p:cNvPr id="5" name="Footer Placeholder 4"/>
          <p:cNvSpPr>
            <a:spLocks noGrp="1"/>
          </p:cNvSpPr>
          <p:nvPr>
            <p:ph type="ftr" sz="quarter" idx="11"/>
          </p:nvPr>
        </p:nvSpPr>
        <p:spPr/>
        <p:txBody>
          <a:bodyPr/>
          <a:lstStyle/>
          <a:p>
            <a:r>
              <a:rPr lang="en-US" smtClean="0"/>
              <a:t>Nhóm 39 - Tìm Hiểu Công Nghệ WPF Và Viết Ứng Dụng Học Tiếng Anh Cho Trẻ Em</a:t>
            </a:r>
            <a:endParaRPr lang="en-US"/>
          </a:p>
        </p:txBody>
      </p:sp>
      <p:sp>
        <p:nvSpPr>
          <p:cNvPr id="6" name="Slide Number Placeholder 5"/>
          <p:cNvSpPr>
            <a:spLocks noGrp="1"/>
          </p:cNvSpPr>
          <p:nvPr>
            <p:ph type="sldNum" sz="quarter" idx="12"/>
          </p:nvPr>
        </p:nvSpPr>
        <p:spPr/>
        <p:txBody>
          <a:bodyPr/>
          <a:lstStyle/>
          <a:p>
            <a:fld id="{A47909FA-8428-4BA7-99A7-864F51E2F064}" type="slidenum">
              <a:rPr lang="en-US" smtClean="0"/>
              <a:t>‹#›</a:t>
            </a:fld>
            <a:endParaRPr lang="en-US"/>
          </a:p>
        </p:txBody>
      </p:sp>
    </p:spTree>
    <p:extLst>
      <p:ext uri="{BB962C8B-B14F-4D97-AF65-F5344CB8AC3E}">
        <p14:creationId xmlns:p14="http://schemas.microsoft.com/office/powerpoint/2010/main" val="3662588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DD3E81-933C-40A0-ADDB-6369594AF0F4}" type="datetime1">
              <a:rPr lang="en-US" smtClean="0"/>
              <a:t>7/11/2020</a:t>
            </a:fld>
            <a:endParaRPr lang="en-US"/>
          </a:p>
        </p:txBody>
      </p:sp>
      <p:sp>
        <p:nvSpPr>
          <p:cNvPr id="5" name="Footer Placeholder 4"/>
          <p:cNvSpPr>
            <a:spLocks noGrp="1"/>
          </p:cNvSpPr>
          <p:nvPr>
            <p:ph type="ftr" sz="quarter" idx="11"/>
          </p:nvPr>
        </p:nvSpPr>
        <p:spPr/>
        <p:txBody>
          <a:bodyPr/>
          <a:lstStyle/>
          <a:p>
            <a:r>
              <a:rPr lang="en-US" smtClean="0"/>
              <a:t>Nhóm 39 - Tìm Hiểu Công Nghệ WPF Và Viết Ứng Dụng Học Tiếng Anh Cho Trẻ Em</a:t>
            </a:r>
            <a:endParaRPr lang="en-US"/>
          </a:p>
        </p:txBody>
      </p:sp>
      <p:sp>
        <p:nvSpPr>
          <p:cNvPr id="6" name="Slide Number Placeholder 5"/>
          <p:cNvSpPr>
            <a:spLocks noGrp="1"/>
          </p:cNvSpPr>
          <p:nvPr>
            <p:ph type="sldNum" sz="quarter" idx="12"/>
          </p:nvPr>
        </p:nvSpPr>
        <p:spPr/>
        <p:txBody>
          <a:bodyPr/>
          <a:lstStyle/>
          <a:p>
            <a:fld id="{A47909FA-8428-4BA7-99A7-864F51E2F064}" type="slidenum">
              <a:rPr lang="en-US" smtClean="0"/>
              <a:t>‹#›</a:t>
            </a:fld>
            <a:endParaRPr lang="en-US"/>
          </a:p>
        </p:txBody>
      </p:sp>
    </p:spTree>
    <p:extLst>
      <p:ext uri="{BB962C8B-B14F-4D97-AF65-F5344CB8AC3E}">
        <p14:creationId xmlns:p14="http://schemas.microsoft.com/office/powerpoint/2010/main" val="4281633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1C94F9-1E91-4128-9C02-86A196BD0077}" type="datetime1">
              <a:rPr lang="en-US" smtClean="0"/>
              <a:t>7/11/2020</a:t>
            </a:fld>
            <a:endParaRPr lang="en-US"/>
          </a:p>
        </p:txBody>
      </p:sp>
      <p:sp>
        <p:nvSpPr>
          <p:cNvPr id="5" name="Footer Placeholder 4"/>
          <p:cNvSpPr>
            <a:spLocks noGrp="1"/>
          </p:cNvSpPr>
          <p:nvPr>
            <p:ph type="ftr" sz="quarter" idx="11"/>
          </p:nvPr>
        </p:nvSpPr>
        <p:spPr/>
        <p:txBody>
          <a:bodyPr/>
          <a:lstStyle/>
          <a:p>
            <a:r>
              <a:rPr lang="en-US" smtClean="0"/>
              <a:t>Nhóm 39 - Tìm Hiểu Công Nghệ WPF Và Viết Ứng Dụng Học Tiếng Anh Cho Trẻ Em</a:t>
            </a:r>
            <a:endParaRPr lang="en-US"/>
          </a:p>
        </p:txBody>
      </p:sp>
      <p:sp>
        <p:nvSpPr>
          <p:cNvPr id="6" name="Slide Number Placeholder 5"/>
          <p:cNvSpPr>
            <a:spLocks noGrp="1"/>
          </p:cNvSpPr>
          <p:nvPr>
            <p:ph type="sldNum" sz="quarter" idx="12"/>
          </p:nvPr>
        </p:nvSpPr>
        <p:spPr/>
        <p:txBody>
          <a:bodyPr/>
          <a:lstStyle/>
          <a:p>
            <a:fld id="{A47909FA-8428-4BA7-99A7-864F51E2F064}" type="slidenum">
              <a:rPr lang="en-US" smtClean="0"/>
              <a:t>‹#›</a:t>
            </a:fld>
            <a:endParaRPr lang="en-US"/>
          </a:p>
        </p:txBody>
      </p:sp>
    </p:spTree>
    <p:extLst>
      <p:ext uri="{BB962C8B-B14F-4D97-AF65-F5344CB8AC3E}">
        <p14:creationId xmlns:p14="http://schemas.microsoft.com/office/powerpoint/2010/main" val="399399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D08C80-8649-495E-910F-E2B22617B000}" type="datetime1">
              <a:rPr lang="en-US" smtClean="0"/>
              <a:t>7/11/2020</a:t>
            </a:fld>
            <a:endParaRPr lang="en-US"/>
          </a:p>
        </p:txBody>
      </p:sp>
      <p:sp>
        <p:nvSpPr>
          <p:cNvPr id="5" name="Footer Placeholder 4"/>
          <p:cNvSpPr>
            <a:spLocks noGrp="1"/>
          </p:cNvSpPr>
          <p:nvPr>
            <p:ph type="ftr" sz="quarter" idx="11"/>
          </p:nvPr>
        </p:nvSpPr>
        <p:spPr/>
        <p:txBody>
          <a:bodyPr/>
          <a:lstStyle/>
          <a:p>
            <a:r>
              <a:rPr lang="en-US" smtClean="0"/>
              <a:t>Nhóm 39 - Tìm Hiểu Công Nghệ WPF Và Viết Ứng Dụng Học Tiếng Anh Cho Trẻ Em</a:t>
            </a:r>
            <a:endParaRPr lang="en-US"/>
          </a:p>
        </p:txBody>
      </p:sp>
      <p:sp>
        <p:nvSpPr>
          <p:cNvPr id="6" name="Slide Number Placeholder 5"/>
          <p:cNvSpPr>
            <a:spLocks noGrp="1"/>
          </p:cNvSpPr>
          <p:nvPr>
            <p:ph type="sldNum" sz="quarter" idx="12"/>
          </p:nvPr>
        </p:nvSpPr>
        <p:spPr/>
        <p:txBody>
          <a:bodyPr/>
          <a:lstStyle/>
          <a:p>
            <a:fld id="{A47909FA-8428-4BA7-99A7-864F51E2F064}" type="slidenum">
              <a:rPr lang="en-US" smtClean="0"/>
              <a:t>‹#›</a:t>
            </a:fld>
            <a:endParaRPr lang="en-US"/>
          </a:p>
        </p:txBody>
      </p:sp>
    </p:spTree>
    <p:extLst>
      <p:ext uri="{BB962C8B-B14F-4D97-AF65-F5344CB8AC3E}">
        <p14:creationId xmlns:p14="http://schemas.microsoft.com/office/powerpoint/2010/main" val="1415972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244ABCD-EE05-47F8-832F-7197473D9ACC}" type="datetime1">
              <a:rPr lang="en-US" smtClean="0"/>
              <a:t>7/11/2020</a:t>
            </a:fld>
            <a:endParaRPr lang="en-US"/>
          </a:p>
        </p:txBody>
      </p:sp>
      <p:sp>
        <p:nvSpPr>
          <p:cNvPr id="5" name="Footer Placeholder 4"/>
          <p:cNvSpPr>
            <a:spLocks noGrp="1"/>
          </p:cNvSpPr>
          <p:nvPr>
            <p:ph type="ftr" sz="quarter" idx="11"/>
          </p:nvPr>
        </p:nvSpPr>
        <p:spPr/>
        <p:txBody>
          <a:bodyPr/>
          <a:lstStyle/>
          <a:p>
            <a:r>
              <a:rPr lang="en-US" smtClean="0"/>
              <a:t>Nhóm 39 - Tìm Hiểu Công Nghệ WPF Và Viết Ứng Dụng Học Tiếng Anh Cho Trẻ Em</a:t>
            </a:r>
            <a:endParaRPr lang="en-US"/>
          </a:p>
        </p:txBody>
      </p:sp>
      <p:sp>
        <p:nvSpPr>
          <p:cNvPr id="6" name="Slide Number Placeholder 5"/>
          <p:cNvSpPr>
            <a:spLocks noGrp="1"/>
          </p:cNvSpPr>
          <p:nvPr>
            <p:ph type="sldNum" sz="quarter" idx="12"/>
          </p:nvPr>
        </p:nvSpPr>
        <p:spPr/>
        <p:txBody>
          <a:bodyPr/>
          <a:lstStyle/>
          <a:p>
            <a:fld id="{A47909FA-8428-4BA7-99A7-864F51E2F064}" type="slidenum">
              <a:rPr lang="en-US" smtClean="0"/>
              <a:t>‹#›</a:t>
            </a:fld>
            <a:endParaRPr lang="en-US"/>
          </a:p>
        </p:txBody>
      </p:sp>
    </p:spTree>
    <p:extLst>
      <p:ext uri="{BB962C8B-B14F-4D97-AF65-F5344CB8AC3E}">
        <p14:creationId xmlns:p14="http://schemas.microsoft.com/office/powerpoint/2010/main" val="3117633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A28BAC-FD4B-4E48-8332-9CEE8C19EC61}" type="datetime1">
              <a:rPr lang="en-US" smtClean="0"/>
              <a:t>7/11/2020</a:t>
            </a:fld>
            <a:endParaRPr lang="en-US"/>
          </a:p>
        </p:txBody>
      </p:sp>
      <p:sp>
        <p:nvSpPr>
          <p:cNvPr id="6" name="Footer Placeholder 5"/>
          <p:cNvSpPr>
            <a:spLocks noGrp="1"/>
          </p:cNvSpPr>
          <p:nvPr>
            <p:ph type="ftr" sz="quarter" idx="11"/>
          </p:nvPr>
        </p:nvSpPr>
        <p:spPr/>
        <p:txBody>
          <a:bodyPr/>
          <a:lstStyle/>
          <a:p>
            <a:r>
              <a:rPr lang="en-US" smtClean="0"/>
              <a:t>Nhóm 39 - Tìm Hiểu Công Nghệ WPF Và Viết Ứng Dụng Học Tiếng Anh Cho Trẻ Em</a:t>
            </a:r>
            <a:endParaRPr lang="en-US"/>
          </a:p>
        </p:txBody>
      </p:sp>
      <p:sp>
        <p:nvSpPr>
          <p:cNvPr id="7" name="Slide Number Placeholder 6"/>
          <p:cNvSpPr>
            <a:spLocks noGrp="1"/>
          </p:cNvSpPr>
          <p:nvPr>
            <p:ph type="sldNum" sz="quarter" idx="12"/>
          </p:nvPr>
        </p:nvSpPr>
        <p:spPr/>
        <p:txBody>
          <a:bodyPr/>
          <a:lstStyle/>
          <a:p>
            <a:fld id="{A47909FA-8428-4BA7-99A7-864F51E2F064}" type="slidenum">
              <a:rPr lang="en-US" smtClean="0"/>
              <a:t>‹#›</a:t>
            </a:fld>
            <a:endParaRPr lang="en-US"/>
          </a:p>
        </p:txBody>
      </p:sp>
    </p:spTree>
    <p:extLst>
      <p:ext uri="{BB962C8B-B14F-4D97-AF65-F5344CB8AC3E}">
        <p14:creationId xmlns:p14="http://schemas.microsoft.com/office/powerpoint/2010/main" val="3154147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0895D1-290A-4DB5-B84C-F3E3AB86A94F}" type="datetime1">
              <a:rPr lang="en-US" smtClean="0"/>
              <a:t>7/11/2020</a:t>
            </a:fld>
            <a:endParaRPr lang="en-US"/>
          </a:p>
        </p:txBody>
      </p:sp>
      <p:sp>
        <p:nvSpPr>
          <p:cNvPr id="8" name="Footer Placeholder 7"/>
          <p:cNvSpPr>
            <a:spLocks noGrp="1"/>
          </p:cNvSpPr>
          <p:nvPr>
            <p:ph type="ftr" sz="quarter" idx="11"/>
          </p:nvPr>
        </p:nvSpPr>
        <p:spPr/>
        <p:txBody>
          <a:bodyPr/>
          <a:lstStyle/>
          <a:p>
            <a:r>
              <a:rPr lang="en-US" smtClean="0"/>
              <a:t>Nhóm 39 - Tìm Hiểu Công Nghệ WPF Và Viết Ứng Dụng Học Tiếng Anh Cho Trẻ Em</a:t>
            </a:r>
            <a:endParaRPr lang="en-US"/>
          </a:p>
        </p:txBody>
      </p:sp>
      <p:sp>
        <p:nvSpPr>
          <p:cNvPr id="9" name="Slide Number Placeholder 8"/>
          <p:cNvSpPr>
            <a:spLocks noGrp="1"/>
          </p:cNvSpPr>
          <p:nvPr>
            <p:ph type="sldNum" sz="quarter" idx="12"/>
          </p:nvPr>
        </p:nvSpPr>
        <p:spPr/>
        <p:txBody>
          <a:bodyPr/>
          <a:lstStyle/>
          <a:p>
            <a:fld id="{A47909FA-8428-4BA7-99A7-864F51E2F064}" type="slidenum">
              <a:rPr lang="en-US" smtClean="0"/>
              <a:t>‹#›</a:t>
            </a:fld>
            <a:endParaRPr lang="en-US"/>
          </a:p>
        </p:txBody>
      </p:sp>
    </p:spTree>
    <p:extLst>
      <p:ext uri="{BB962C8B-B14F-4D97-AF65-F5344CB8AC3E}">
        <p14:creationId xmlns:p14="http://schemas.microsoft.com/office/powerpoint/2010/main" val="1292626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3364E61-4181-453F-9466-00F0C006DD0F}" type="datetime1">
              <a:rPr lang="en-US" smtClean="0"/>
              <a:t>7/11/2020</a:t>
            </a:fld>
            <a:endParaRPr lang="en-US"/>
          </a:p>
        </p:txBody>
      </p:sp>
      <p:sp>
        <p:nvSpPr>
          <p:cNvPr id="4" name="Footer Placeholder 3"/>
          <p:cNvSpPr>
            <a:spLocks noGrp="1"/>
          </p:cNvSpPr>
          <p:nvPr>
            <p:ph type="ftr" sz="quarter" idx="11"/>
          </p:nvPr>
        </p:nvSpPr>
        <p:spPr/>
        <p:txBody>
          <a:bodyPr/>
          <a:lstStyle/>
          <a:p>
            <a:r>
              <a:rPr lang="en-US" smtClean="0"/>
              <a:t>Nhóm 39 - Tìm Hiểu Công Nghệ WPF Và Viết Ứng Dụng Học Tiếng Anh Cho Trẻ Em</a:t>
            </a:r>
            <a:endParaRPr lang="en-US"/>
          </a:p>
        </p:txBody>
      </p:sp>
      <p:sp>
        <p:nvSpPr>
          <p:cNvPr id="5" name="Slide Number Placeholder 4"/>
          <p:cNvSpPr>
            <a:spLocks noGrp="1"/>
          </p:cNvSpPr>
          <p:nvPr>
            <p:ph type="sldNum" sz="quarter" idx="12"/>
          </p:nvPr>
        </p:nvSpPr>
        <p:spPr/>
        <p:txBody>
          <a:bodyPr/>
          <a:lstStyle/>
          <a:p>
            <a:fld id="{A47909FA-8428-4BA7-99A7-864F51E2F064}" type="slidenum">
              <a:rPr lang="en-US" smtClean="0"/>
              <a:t>‹#›</a:t>
            </a:fld>
            <a:endParaRPr lang="en-US"/>
          </a:p>
        </p:txBody>
      </p:sp>
    </p:spTree>
    <p:extLst>
      <p:ext uri="{BB962C8B-B14F-4D97-AF65-F5344CB8AC3E}">
        <p14:creationId xmlns:p14="http://schemas.microsoft.com/office/powerpoint/2010/main" val="2112218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078F98-5491-448E-BA2A-35024F3BAFFC}" type="datetime1">
              <a:rPr lang="en-US" smtClean="0"/>
              <a:t>7/11/2020</a:t>
            </a:fld>
            <a:endParaRPr lang="en-US"/>
          </a:p>
        </p:txBody>
      </p:sp>
      <p:sp>
        <p:nvSpPr>
          <p:cNvPr id="3" name="Footer Placeholder 2"/>
          <p:cNvSpPr>
            <a:spLocks noGrp="1"/>
          </p:cNvSpPr>
          <p:nvPr>
            <p:ph type="ftr" sz="quarter" idx="11"/>
          </p:nvPr>
        </p:nvSpPr>
        <p:spPr/>
        <p:txBody>
          <a:bodyPr/>
          <a:lstStyle/>
          <a:p>
            <a:r>
              <a:rPr lang="en-US" smtClean="0"/>
              <a:t>Nhóm 39 - Tìm Hiểu Công Nghệ WPF Và Viết Ứng Dụng Học Tiếng Anh Cho Trẻ Em</a:t>
            </a:r>
            <a:endParaRPr lang="en-US"/>
          </a:p>
        </p:txBody>
      </p:sp>
      <p:sp>
        <p:nvSpPr>
          <p:cNvPr id="4" name="Slide Number Placeholder 3"/>
          <p:cNvSpPr>
            <a:spLocks noGrp="1"/>
          </p:cNvSpPr>
          <p:nvPr>
            <p:ph type="sldNum" sz="quarter" idx="12"/>
          </p:nvPr>
        </p:nvSpPr>
        <p:spPr/>
        <p:txBody>
          <a:bodyPr/>
          <a:lstStyle/>
          <a:p>
            <a:fld id="{A47909FA-8428-4BA7-99A7-864F51E2F064}" type="slidenum">
              <a:rPr lang="en-US" smtClean="0"/>
              <a:t>‹#›</a:t>
            </a:fld>
            <a:endParaRPr lang="en-US"/>
          </a:p>
        </p:txBody>
      </p:sp>
    </p:spTree>
    <p:extLst>
      <p:ext uri="{BB962C8B-B14F-4D97-AF65-F5344CB8AC3E}">
        <p14:creationId xmlns:p14="http://schemas.microsoft.com/office/powerpoint/2010/main" val="1054732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3041E76-7076-4E21-8BBF-FD02780E9E4A}" type="datetime1">
              <a:rPr lang="en-US" smtClean="0"/>
              <a:t>7/11/2020</a:t>
            </a:fld>
            <a:endParaRPr lang="en-US"/>
          </a:p>
        </p:txBody>
      </p:sp>
      <p:sp>
        <p:nvSpPr>
          <p:cNvPr id="6" name="Footer Placeholder 5"/>
          <p:cNvSpPr>
            <a:spLocks noGrp="1"/>
          </p:cNvSpPr>
          <p:nvPr>
            <p:ph type="ftr" sz="quarter" idx="11"/>
          </p:nvPr>
        </p:nvSpPr>
        <p:spPr/>
        <p:txBody>
          <a:bodyPr/>
          <a:lstStyle/>
          <a:p>
            <a:r>
              <a:rPr lang="en-US" smtClean="0"/>
              <a:t>Nhóm 39 - Tìm Hiểu Công Nghệ WPF Và Viết Ứng Dụng Học Tiếng Anh Cho Trẻ Em</a:t>
            </a:r>
            <a:endParaRPr lang="en-US"/>
          </a:p>
        </p:txBody>
      </p:sp>
      <p:sp>
        <p:nvSpPr>
          <p:cNvPr id="7" name="Slide Number Placeholder 6"/>
          <p:cNvSpPr>
            <a:spLocks noGrp="1"/>
          </p:cNvSpPr>
          <p:nvPr>
            <p:ph type="sldNum" sz="quarter" idx="12"/>
          </p:nvPr>
        </p:nvSpPr>
        <p:spPr/>
        <p:txBody>
          <a:bodyPr/>
          <a:lstStyle/>
          <a:p>
            <a:fld id="{A47909FA-8428-4BA7-99A7-864F51E2F064}" type="slidenum">
              <a:rPr lang="en-US" smtClean="0"/>
              <a:t>‹#›</a:t>
            </a:fld>
            <a:endParaRPr lang="en-US"/>
          </a:p>
        </p:txBody>
      </p:sp>
    </p:spTree>
    <p:extLst>
      <p:ext uri="{BB962C8B-B14F-4D97-AF65-F5344CB8AC3E}">
        <p14:creationId xmlns:p14="http://schemas.microsoft.com/office/powerpoint/2010/main" val="2094297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7500096-F819-456F-B02D-A54D62228E57}" type="datetime1">
              <a:rPr lang="en-US" smtClean="0"/>
              <a:t>7/11/2020</a:t>
            </a:fld>
            <a:endParaRPr lang="en-US"/>
          </a:p>
        </p:txBody>
      </p:sp>
      <p:sp>
        <p:nvSpPr>
          <p:cNvPr id="6" name="Footer Placeholder 5"/>
          <p:cNvSpPr>
            <a:spLocks noGrp="1"/>
          </p:cNvSpPr>
          <p:nvPr>
            <p:ph type="ftr" sz="quarter" idx="11"/>
          </p:nvPr>
        </p:nvSpPr>
        <p:spPr/>
        <p:txBody>
          <a:bodyPr/>
          <a:lstStyle/>
          <a:p>
            <a:r>
              <a:rPr lang="en-US" smtClean="0"/>
              <a:t>Nhóm 39 - Tìm Hiểu Công Nghệ WPF Và Viết Ứng Dụng Học Tiếng Anh Cho Trẻ Em</a:t>
            </a:r>
            <a:endParaRPr lang="en-US"/>
          </a:p>
        </p:txBody>
      </p:sp>
      <p:sp>
        <p:nvSpPr>
          <p:cNvPr id="7" name="Slide Number Placeholder 6"/>
          <p:cNvSpPr>
            <a:spLocks noGrp="1"/>
          </p:cNvSpPr>
          <p:nvPr>
            <p:ph type="sldNum" sz="quarter" idx="12"/>
          </p:nvPr>
        </p:nvSpPr>
        <p:spPr/>
        <p:txBody>
          <a:bodyPr/>
          <a:lstStyle/>
          <a:p>
            <a:fld id="{A47909FA-8428-4BA7-99A7-864F51E2F064}" type="slidenum">
              <a:rPr lang="en-US" smtClean="0"/>
              <a:t>‹#›</a:t>
            </a:fld>
            <a:endParaRPr lang="en-US"/>
          </a:p>
        </p:txBody>
      </p:sp>
    </p:spTree>
    <p:extLst>
      <p:ext uri="{BB962C8B-B14F-4D97-AF65-F5344CB8AC3E}">
        <p14:creationId xmlns:p14="http://schemas.microsoft.com/office/powerpoint/2010/main" val="1482903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018EA3C-4979-4229-8225-2F3A41370703}" type="datetime1">
              <a:rPr lang="en-US" smtClean="0"/>
              <a:t>7/11/2020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Nhóm 39 - Tìm Hiểu Công Nghệ WPF Và Viết Ứng Dụng Học Tiếng Anh Cho Trẻ Em</a:t>
            </a:r>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47909FA-8428-4BA7-99A7-864F51E2F064}" type="slidenum">
              <a:rPr lang="en-US" smtClean="0"/>
              <a:t>‹#›</a:t>
            </a:fld>
            <a:endParaRPr lang="en-US"/>
          </a:p>
        </p:txBody>
      </p:sp>
    </p:spTree>
    <p:extLst>
      <p:ext uri="{BB962C8B-B14F-4D97-AF65-F5344CB8AC3E}">
        <p14:creationId xmlns:p14="http://schemas.microsoft.com/office/powerpoint/2010/main" val="367199294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54664" y="2506134"/>
            <a:ext cx="8017933" cy="1875366"/>
          </a:xfrm>
        </p:spPr>
        <p:txBody>
          <a:bodyPr/>
          <a:lstStyle/>
          <a:p>
            <a:pPr algn="ctr"/>
            <a:r>
              <a:rPr lang="en-US" sz="4000" b="1" dirty="0" smtClean="0">
                <a:latin typeface="Times New Roman" panose="02020603050405020304" pitchFamily="18" charset="0"/>
                <a:cs typeface="Times New Roman" panose="02020603050405020304" pitchFamily="18" charset="0"/>
              </a:rPr>
              <a:t/>
            </a:r>
            <a:br>
              <a:rPr lang="en-US" sz="4000" b="1" dirty="0" smtClean="0">
                <a:latin typeface="Times New Roman" panose="02020603050405020304" pitchFamily="18" charset="0"/>
                <a:cs typeface="Times New Roman" panose="02020603050405020304" pitchFamily="18" charset="0"/>
              </a:rPr>
            </a:br>
            <a:r>
              <a:rPr lang="en-US" sz="4000" b="1" dirty="0" smtClean="0">
                <a:latin typeface="Times New Roman" panose="02020603050405020304" pitchFamily="18" charset="0"/>
                <a:cs typeface="Times New Roman" panose="02020603050405020304" pitchFamily="18" charset="0"/>
              </a:rPr>
              <a:t>TÌM HIỂU CÔNG NGHỆ WPF VÀ VIẾT ỨNG DỤNG HỌC TIẾNG ANH CHO TRẺ EM</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14867" y="4685833"/>
            <a:ext cx="7763933" cy="1283167"/>
          </a:xfrm>
        </p:spPr>
        <p:txBody>
          <a:bodyPr>
            <a:normAutofit/>
          </a:bodyPr>
          <a:lstStyle/>
          <a:p>
            <a:pPr algn="l"/>
            <a:r>
              <a:rPr lang="en-US" sz="2000" b="1" dirty="0" err="1" smtClean="0">
                <a:solidFill>
                  <a:schemeClr val="tx1"/>
                </a:solidFill>
                <a:latin typeface="Times New Roman" panose="02020603050405020304" pitchFamily="18" charset="0"/>
                <a:cs typeface="Times New Roman" panose="02020603050405020304" pitchFamily="18" charset="0"/>
              </a:rPr>
              <a:t>Giảng</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viên</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hướng</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dẫn</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Châu</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Thị</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Bảo</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Hà</a:t>
            </a:r>
            <a:endParaRPr lang="en-US" sz="2000" b="1" dirty="0" smtClean="0">
              <a:solidFill>
                <a:schemeClr val="tx1"/>
              </a:solidFill>
              <a:latin typeface="Times New Roman" panose="02020603050405020304" pitchFamily="18" charset="0"/>
              <a:cs typeface="Times New Roman" panose="02020603050405020304" pitchFamily="18" charset="0"/>
            </a:endParaRPr>
          </a:p>
          <a:p>
            <a:pPr algn="l"/>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Sinh</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viên</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thực</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hiện</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Hoàng</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Hữu</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Cương</a:t>
            </a:r>
            <a:r>
              <a:rPr lang="en-US" sz="2000" b="1" dirty="0" smtClean="0">
                <a:solidFill>
                  <a:schemeClr val="tx1"/>
                </a:solidFill>
                <a:latin typeface="Times New Roman" panose="02020603050405020304" pitchFamily="18" charset="0"/>
                <a:cs typeface="Times New Roman" panose="02020603050405020304" pitchFamily="18" charset="0"/>
              </a:rPr>
              <a:t>  - 16048731</a:t>
            </a:r>
          </a:p>
          <a:p>
            <a:pPr algn="l"/>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smtClean="0">
                <a:solidFill>
                  <a:schemeClr val="tx1"/>
                </a:solidFill>
                <a:latin typeface="Times New Roman" panose="02020603050405020304" pitchFamily="18" charset="0"/>
                <a:cs typeface="Times New Roman" panose="02020603050405020304" pitchFamily="18" charset="0"/>
              </a:rPr>
              <a:t>         Phan </a:t>
            </a:r>
            <a:r>
              <a:rPr lang="en-US" sz="2000" b="1" dirty="0" err="1" smtClean="0">
                <a:solidFill>
                  <a:schemeClr val="tx1"/>
                </a:solidFill>
                <a:latin typeface="Times New Roman" panose="02020603050405020304" pitchFamily="18" charset="0"/>
                <a:cs typeface="Times New Roman" panose="02020603050405020304" pitchFamily="18" charset="0"/>
              </a:rPr>
              <a:t>Hữu</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Quý</a:t>
            </a:r>
            <a:r>
              <a:rPr lang="en-US" sz="2000" b="1" dirty="0" smtClean="0">
                <a:solidFill>
                  <a:schemeClr val="tx1"/>
                </a:solidFill>
                <a:latin typeface="Times New Roman" panose="02020603050405020304" pitchFamily="18" charset="0"/>
                <a:cs typeface="Times New Roman" panose="02020603050405020304" pitchFamily="18" charset="0"/>
              </a:rPr>
              <a:t> - 16073931   </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1354664" y="106972"/>
            <a:ext cx="8017933" cy="1168874"/>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r>
              <a:rPr lang="en-US" sz="4800" b="1" dirty="0" smtClean="0">
                <a:latin typeface="Times New Roman" panose="02020603050405020304" pitchFamily="18" charset="0"/>
                <a:cs typeface="Times New Roman" panose="02020603050405020304" pitchFamily="18" charset="0"/>
              </a:rPr>
              <a:t>ĐỒ ÁN TỐT NGHIỆP</a:t>
            </a:r>
            <a:endParaRPr lang="en-US" sz="4800" b="1" dirty="0">
              <a:latin typeface="Times New Roman" panose="02020603050405020304" pitchFamily="18" charset="0"/>
              <a:cs typeface="Times New Roman" panose="02020603050405020304" pitchFamily="18" charset="0"/>
            </a:endParaRPr>
          </a:p>
        </p:txBody>
      </p:sp>
      <p:pic>
        <p:nvPicPr>
          <p:cNvPr id="9" name="Picture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7265" y="1234421"/>
            <a:ext cx="2462530" cy="1123315"/>
          </a:xfrm>
          <a:prstGeom prst="rect">
            <a:avLst/>
          </a:prstGeom>
          <a:noFill/>
          <a:ln>
            <a:noFill/>
          </a:ln>
          <a:effectLst/>
        </p:spPr>
      </p:pic>
      <p:sp>
        <p:nvSpPr>
          <p:cNvPr id="4" name="Footer Placeholder 3"/>
          <p:cNvSpPr>
            <a:spLocks noGrp="1"/>
          </p:cNvSpPr>
          <p:nvPr>
            <p:ph type="ftr" sz="quarter" idx="11"/>
          </p:nvPr>
        </p:nvSpPr>
        <p:spPr/>
        <p:txBody>
          <a:bodyPr/>
          <a:lstStyle/>
          <a:p>
            <a:r>
              <a:rPr lang="en-US" smtClean="0"/>
              <a:t>Nhóm 39 - Tìm Hiểu Công Nghệ WPF Và Viết Ứng Dụng Học Tiếng Anh Cho Trẻ Em</a:t>
            </a:r>
            <a:endParaRPr lang="en-US"/>
          </a:p>
        </p:txBody>
      </p:sp>
      <p:sp>
        <p:nvSpPr>
          <p:cNvPr id="5" name="Slide Number Placeholder 4"/>
          <p:cNvSpPr>
            <a:spLocks noGrp="1"/>
          </p:cNvSpPr>
          <p:nvPr>
            <p:ph type="sldNum" sz="quarter" idx="12"/>
          </p:nvPr>
        </p:nvSpPr>
        <p:spPr/>
        <p:txBody>
          <a:bodyPr/>
          <a:lstStyle/>
          <a:p>
            <a:fld id="{A47909FA-8428-4BA7-99A7-864F51E2F064}" type="slidenum">
              <a:rPr lang="en-US" smtClean="0"/>
              <a:t>1</a:t>
            </a:fld>
            <a:endParaRPr lang="en-US"/>
          </a:p>
        </p:txBody>
      </p:sp>
    </p:spTree>
    <p:extLst>
      <p:ext uri="{BB962C8B-B14F-4D97-AF65-F5344CB8AC3E}">
        <p14:creationId xmlns:p14="http://schemas.microsoft.com/office/powerpoint/2010/main" val="652198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48364" y="188917"/>
            <a:ext cx="8596668" cy="1320800"/>
          </a:xfrm>
        </p:spPr>
        <p:txBody>
          <a:bodyPr>
            <a:normAutofit/>
          </a:bodyPr>
          <a:lstStyle/>
          <a:p>
            <a:r>
              <a:rPr lang="en-US" sz="4400" b="1" dirty="0" smtClean="0">
                <a:latin typeface="Times New Roman" panose="02020603050405020304" pitchFamily="18" charset="0"/>
                <a:cs typeface="Times New Roman" panose="02020603050405020304" pitchFamily="18" charset="0"/>
              </a:rPr>
              <a:t>III. NỘI DUNG THỰC HIỆN</a:t>
            </a:r>
            <a:endParaRPr lang="en-US"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87285" y="5658779"/>
            <a:ext cx="1702415" cy="382583"/>
          </a:xfrm>
        </p:spPr>
        <p:txBody>
          <a:bodyPr/>
          <a:lstStyle/>
          <a:p>
            <a:pPr marL="0" indent="0">
              <a:buNone/>
            </a:pPr>
            <a:r>
              <a:rPr lang="en-US" dirty="0" smtClean="0">
                <a:latin typeface="Times New Roman" panose="02020603050405020304" pitchFamily="18" charset="0"/>
                <a:cs typeface="Times New Roman" panose="02020603050405020304" pitchFamily="18" charset="0"/>
              </a:rPr>
              <a:t>Class Diagram</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3027428" y="1010229"/>
            <a:ext cx="5563235" cy="4630420"/>
          </a:xfrm>
          <a:prstGeom prst="rect">
            <a:avLst/>
          </a:prstGeom>
          <a:noFill/>
          <a:ln>
            <a:noFill/>
          </a:ln>
        </p:spPr>
      </p:pic>
      <p:sp>
        <p:nvSpPr>
          <p:cNvPr id="2" name="Footer Placeholder 1"/>
          <p:cNvSpPr>
            <a:spLocks noGrp="1"/>
          </p:cNvSpPr>
          <p:nvPr>
            <p:ph type="ftr" sz="quarter" idx="11"/>
          </p:nvPr>
        </p:nvSpPr>
        <p:spPr/>
        <p:txBody>
          <a:bodyPr/>
          <a:lstStyle/>
          <a:p>
            <a:r>
              <a:rPr lang="en-US" dirty="0" err="1" smtClean="0"/>
              <a:t>Nhóm</a:t>
            </a:r>
            <a:r>
              <a:rPr lang="en-US" dirty="0" smtClean="0"/>
              <a:t> 39 - </a:t>
            </a:r>
            <a:r>
              <a:rPr lang="en-US" dirty="0" err="1" smtClean="0"/>
              <a:t>Tìm</a:t>
            </a:r>
            <a:r>
              <a:rPr lang="en-US" dirty="0" smtClean="0"/>
              <a:t> </a:t>
            </a:r>
            <a:r>
              <a:rPr lang="en-US" dirty="0" err="1" smtClean="0"/>
              <a:t>Hiểu</a:t>
            </a:r>
            <a:r>
              <a:rPr lang="en-US" dirty="0" smtClean="0"/>
              <a:t> </a:t>
            </a:r>
            <a:r>
              <a:rPr lang="en-US" dirty="0" err="1" smtClean="0"/>
              <a:t>Công</a:t>
            </a:r>
            <a:r>
              <a:rPr lang="en-US" dirty="0" smtClean="0"/>
              <a:t> </a:t>
            </a:r>
            <a:r>
              <a:rPr lang="en-US" dirty="0" err="1" smtClean="0"/>
              <a:t>Nghệ</a:t>
            </a:r>
            <a:r>
              <a:rPr lang="en-US" dirty="0" smtClean="0"/>
              <a:t> WPF </a:t>
            </a:r>
            <a:r>
              <a:rPr lang="en-US" dirty="0" err="1" smtClean="0"/>
              <a:t>Và</a:t>
            </a:r>
            <a:r>
              <a:rPr lang="en-US" dirty="0" smtClean="0"/>
              <a:t> </a:t>
            </a:r>
            <a:r>
              <a:rPr lang="en-US" dirty="0" err="1" smtClean="0"/>
              <a:t>Viết</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Học</a:t>
            </a:r>
            <a:r>
              <a:rPr lang="en-US" dirty="0" smtClean="0"/>
              <a:t> </a:t>
            </a:r>
            <a:r>
              <a:rPr lang="en-US" dirty="0" err="1" smtClean="0"/>
              <a:t>Tiếng</a:t>
            </a:r>
            <a:r>
              <a:rPr lang="en-US" dirty="0" smtClean="0"/>
              <a:t> </a:t>
            </a:r>
            <a:r>
              <a:rPr lang="en-US" dirty="0" err="1" smtClean="0"/>
              <a:t>Anh</a:t>
            </a:r>
            <a:r>
              <a:rPr lang="en-US" dirty="0" smtClean="0"/>
              <a:t> Cho </a:t>
            </a:r>
            <a:r>
              <a:rPr lang="en-US" dirty="0" err="1" smtClean="0"/>
              <a:t>Trẻ</a:t>
            </a:r>
            <a:r>
              <a:rPr lang="en-US" dirty="0" smtClean="0"/>
              <a:t> </a:t>
            </a:r>
            <a:r>
              <a:rPr lang="en-US" dirty="0" err="1" smtClean="0"/>
              <a:t>Em</a:t>
            </a:r>
            <a:endParaRPr lang="en-US" dirty="0"/>
          </a:p>
        </p:txBody>
      </p:sp>
      <p:sp>
        <p:nvSpPr>
          <p:cNvPr id="4" name="Slide Number Placeholder 3"/>
          <p:cNvSpPr>
            <a:spLocks noGrp="1"/>
          </p:cNvSpPr>
          <p:nvPr>
            <p:ph type="sldNum" sz="quarter" idx="12"/>
          </p:nvPr>
        </p:nvSpPr>
        <p:spPr/>
        <p:txBody>
          <a:bodyPr/>
          <a:lstStyle/>
          <a:p>
            <a:fld id="{A47909FA-8428-4BA7-99A7-864F51E2F064}" type="slidenum">
              <a:rPr lang="en-US" smtClean="0"/>
              <a:t>10</a:t>
            </a:fld>
            <a:endParaRPr lang="en-US"/>
          </a:p>
        </p:txBody>
      </p:sp>
    </p:spTree>
    <p:extLst>
      <p:ext uri="{BB962C8B-B14F-4D97-AF65-F5344CB8AC3E}">
        <p14:creationId xmlns:p14="http://schemas.microsoft.com/office/powerpoint/2010/main" val="19462665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77334" y="305117"/>
            <a:ext cx="8596668" cy="1320800"/>
          </a:xfrm>
        </p:spPr>
        <p:txBody>
          <a:bodyPr>
            <a:normAutofit/>
          </a:bodyPr>
          <a:lstStyle/>
          <a:p>
            <a:r>
              <a:rPr lang="en-US" sz="4400" b="1" dirty="0" smtClean="0">
                <a:latin typeface="Times New Roman" panose="02020603050405020304" pitchFamily="18" charset="0"/>
                <a:cs typeface="Times New Roman" panose="02020603050405020304" pitchFamily="18" charset="0"/>
              </a:rPr>
              <a:t>III. NỘI DUNG THỰC HIỆN</a:t>
            </a:r>
            <a:endParaRPr lang="en-US" sz="4400" b="1" dirty="0">
              <a:latin typeface="Times New Roman" panose="02020603050405020304" pitchFamily="18" charset="0"/>
              <a:cs typeface="Times New Roman" panose="02020603050405020304" pitchFamily="18" charset="0"/>
            </a:endParaRPr>
          </a:p>
        </p:txBody>
      </p:sp>
      <p:sp>
        <p:nvSpPr>
          <p:cNvPr id="4" name="Content Placeholder 2"/>
          <p:cNvSpPr>
            <a:spLocks noGrp="1"/>
          </p:cNvSpPr>
          <p:nvPr>
            <p:ph idx="1"/>
          </p:nvPr>
        </p:nvSpPr>
        <p:spPr>
          <a:xfrm>
            <a:off x="3923685" y="5439239"/>
            <a:ext cx="3226416" cy="496883"/>
          </a:xfrm>
        </p:spPr>
        <p:txBody>
          <a:bodyPr>
            <a:normAutofit/>
          </a:bodyPr>
          <a:lstStyle/>
          <a:p>
            <a:pPr marL="0" indent="0">
              <a:buNone/>
            </a:pPr>
            <a:r>
              <a:rPr lang="en-US" dirty="0" err="1" smtClean="0">
                <a:latin typeface="Times New Roman" panose="02020603050405020304" pitchFamily="18" charset="0"/>
                <a:cs typeface="Times New Roman" panose="02020603050405020304" pitchFamily="18" charset="0"/>
              </a:rPr>
              <a:t>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học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tiếng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anh</a:t>
            </a:r>
            <a:r>
              <a:rPr lang="en-US" dirty="0" smtClean="0">
                <a:latin typeface="Times New Roman" panose="02020603050405020304" pitchFamily="18" charset="0"/>
                <a:cs typeface="Times New Roman" panose="02020603050405020304" pitchFamily="18" charset="0"/>
              </a:rPr>
              <a:t> Big Fun</a:t>
            </a:r>
            <a:endParaRPr lang="en-US"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1845702" y="1117917"/>
            <a:ext cx="7196697" cy="4216083"/>
          </a:xfrm>
          <a:prstGeom prst="rect">
            <a:avLst/>
          </a:prstGeom>
        </p:spPr>
      </p:pic>
      <p:sp>
        <p:nvSpPr>
          <p:cNvPr id="2" name="Footer Placeholder 1"/>
          <p:cNvSpPr>
            <a:spLocks noGrp="1"/>
          </p:cNvSpPr>
          <p:nvPr>
            <p:ph type="ftr" sz="quarter" idx="11"/>
          </p:nvPr>
        </p:nvSpPr>
        <p:spPr/>
        <p:txBody>
          <a:bodyPr/>
          <a:lstStyle/>
          <a:p>
            <a:r>
              <a:rPr lang="en-US" smtClean="0"/>
              <a:t>Nhóm 39 - Tìm Hiểu Công Nghệ WPF Và Viết Ứng Dụng Học Tiếng Anh Cho Trẻ Em</a:t>
            </a:r>
            <a:endParaRPr lang="en-US"/>
          </a:p>
        </p:txBody>
      </p:sp>
      <p:sp>
        <p:nvSpPr>
          <p:cNvPr id="3" name="Slide Number Placeholder 2"/>
          <p:cNvSpPr>
            <a:spLocks noGrp="1"/>
          </p:cNvSpPr>
          <p:nvPr>
            <p:ph type="sldNum" sz="quarter" idx="12"/>
          </p:nvPr>
        </p:nvSpPr>
        <p:spPr/>
        <p:txBody>
          <a:bodyPr/>
          <a:lstStyle/>
          <a:p>
            <a:fld id="{A47909FA-8428-4BA7-99A7-864F51E2F064}" type="slidenum">
              <a:rPr lang="en-US" smtClean="0"/>
              <a:t>11</a:t>
            </a:fld>
            <a:endParaRPr lang="en-US"/>
          </a:p>
        </p:txBody>
      </p:sp>
    </p:spTree>
    <p:extLst>
      <p:ext uri="{BB962C8B-B14F-4D97-AF65-F5344CB8AC3E}">
        <p14:creationId xmlns:p14="http://schemas.microsoft.com/office/powerpoint/2010/main" val="36918133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99534" y="230500"/>
            <a:ext cx="8596668" cy="1320800"/>
          </a:xfrm>
        </p:spPr>
        <p:txBody>
          <a:bodyPr>
            <a:normAutofit/>
          </a:bodyPr>
          <a:lstStyle/>
          <a:p>
            <a:r>
              <a:rPr lang="en-US" sz="4400" b="1" dirty="0" smtClean="0">
                <a:latin typeface="Times New Roman" panose="02020603050405020304" pitchFamily="18" charset="0"/>
                <a:cs typeface="Times New Roman" panose="02020603050405020304" pitchFamily="18" charset="0"/>
              </a:rPr>
              <a:t>III. NỘI DUNG THỰC HIỆN</a:t>
            </a:r>
            <a:endParaRPr lang="en-US" sz="4400" b="1" dirty="0">
              <a:latin typeface="Times New Roman" panose="02020603050405020304" pitchFamily="18" charset="0"/>
              <a:cs typeface="Times New Roman" panose="02020603050405020304" pitchFamily="18" charset="0"/>
            </a:endParaRPr>
          </a:p>
        </p:txBody>
      </p:sp>
      <p:sp>
        <p:nvSpPr>
          <p:cNvPr id="4" name="Content Placeholder 2"/>
          <p:cNvSpPr>
            <a:spLocks noGrp="1"/>
          </p:cNvSpPr>
          <p:nvPr>
            <p:ph idx="1"/>
          </p:nvPr>
        </p:nvSpPr>
        <p:spPr>
          <a:xfrm>
            <a:off x="4302397" y="5388439"/>
            <a:ext cx="2515215" cy="433383"/>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Activity Concentration</a:t>
            </a:r>
            <a:endParaRPr lang="en-US"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2187679" y="1194117"/>
            <a:ext cx="6744653" cy="3974783"/>
          </a:xfrm>
          <a:prstGeom prst="rect">
            <a:avLst/>
          </a:prstGeom>
        </p:spPr>
      </p:pic>
      <p:sp>
        <p:nvSpPr>
          <p:cNvPr id="2" name="Footer Placeholder 1"/>
          <p:cNvSpPr>
            <a:spLocks noGrp="1"/>
          </p:cNvSpPr>
          <p:nvPr>
            <p:ph type="ftr" sz="quarter" idx="11"/>
          </p:nvPr>
        </p:nvSpPr>
        <p:spPr/>
        <p:txBody>
          <a:bodyPr/>
          <a:lstStyle/>
          <a:p>
            <a:r>
              <a:rPr lang="en-US" smtClean="0"/>
              <a:t>Nhóm 39 - Tìm Hiểu Công Nghệ WPF Và Viết Ứng Dụng Học Tiếng Anh Cho Trẻ Em</a:t>
            </a:r>
            <a:endParaRPr lang="en-US"/>
          </a:p>
        </p:txBody>
      </p:sp>
      <p:sp>
        <p:nvSpPr>
          <p:cNvPr id="3" name="Slide Number Placeholder 2"/>
          <p:cNvSpPr>
            <a:spLocks noGrp="1"/>
          </p:cNvSpPr>
          <p:nvPr>
            <p:ph type="sldNum" sz="quarter" idx="12"/>
          </p:nvPr>
        </p:nvSpPr>
        <p:spPr/>
        <p:txBody>
          <a:bodyPr/>
          <a:lstStyle/>
          <a:p>
            <a:fld id="{A47909FA-8428-4BA7-99A7-864F51E2F064}" type="slidenum">
              <a:rPr lang="en-US" smtClean="0"/>
              <a:t>12</a:t>
            </a:fld>
            <a:endParaRPr lang="en-US"/>
          </a:p>
        </p:txBody>
      </p:sp>
    </p:spTree>
    <p:extLst>
      <p:ext uri="{BB962C8B-B14F-4D97-AF65-F5344CB8AC3E}">
        <p14:creationId xmlns:p14="http://schemas.microsoft.com/office/powerpoint/2010/main" val="36186615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86834" y="332100"/>
            <a:ext cx="8596668" cy="1320800"/>
          </a:xfrm>
        </p:spPr>
        <p:txBody>
          <a:bodyPr>
            <a:normAutofit/>
          </a:bodyPr>
          <a:lstStyle/>
          <a:p>
            <a:r>
              <a:rPr lang="en-US" sz="4400" b="1" dirty="0" smtClean="0">
                <a:latin typeface="Times New Roman" panose="02020603050405020304" pitchFamily="18" charset="0"/>
                <a:cs typeface="Times New Roman" panose="02020603050405020304" pitchFamily="18" charset="0"/>
              </a:rPr>
              <a:t>III. NỘI DUNG THỰC HIỆN</a:t>
            </a:r>
            <a:endParaRPr lang="en-US" sz="4400" b="1" dirty="0">
              <a:latin typeface="Times New Roman" panose="02020603050405020304" pitchFamily="18" charset="0"/>
              <a:cs typeface="Times New Roman" panose="02020603050405020304" pitchFamily="18" charset="0"/>
            </a:endParaRPr>
          </a:p>
        </p:txBody>
      </p:sp>
      <p:sp>
        <p:nvSpPr>
          <p:cNvPr id="4" name="Content Placeholder 2"/>
          <p:cNvSpPr>
            <a:spLocks noGrp="1"/>
          </p:cNvSpPr>
          <p:nvPr>
            <p:ph idx="1"/>
          </p:nvPr>
        </p:nvSpPr>
        <p:spPr>
          <a:xfrm>
            <a:off x="4586917" y="5426539"/>
            <a:ext cx="2515215" cy="433383"/>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Activity Matching</a:t>
            </a:r>
            <a:endParaRPr lang="en-US"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2415049" y="1105217"/>
            <a:ext cx="6858953" cy="4139883"/>
          </a:xfrm>
          <a:prstGeom prst="rect">
            <a:avLst/>
          </a:prstGeom>
        </p:spPr>
      </p:pic>
      <p:sp>
        <p:nvSpPr>
          <p:cNvPr id="2" name="Footer Placeholder 1"/>
          <p:cNvSpPr>
            <a:spLocks noGrp="1"/>
          </p:cNvSpPr>
          <p:nvPr>
            <p:ph type="ftr" sz="quarter" idx="11"/>
          </p:nvPr>
        </p:nvSpPr>
        <p:spPr/>
        <p:txBody>
          <a:bodyPr/>
          <a:lstStyle/>
          <a:p>
            <a:r>
              <a:rPr lang="en-US" smtClean="0"/>
              <a:t>Nhóm 39 - Tìm Hiểu Công Nghệ WPF Và Viết Ứng Dụng Học Tiếng Anh Cho Trẻ Em</a:t>
            </a:r>
            <a:endParaRPr lang="en-US"/>
          </a:p>
        </p:txBody>
      </p:sp>
      <p:sp>
        <p:nvSpPr>
          <p:cNvPr id="3" name="Slide Number Placeholder 2"/>
          <p:cNvSpPr>
            <a:spLocks noGrp="1"/>
          </p:cNvSpPr>
          <p:nvPr>
            <p:ph type="sldNum" sz="quarter" idx="12"/>
          </p:nvPr>
        </p:nvSpPr>
        <p:spPr/>
        <p:txBody>
          <a:bodyPr/>
          <a:lstStyle/>
          <a:p>
            <a:fld id="{A47909FA-8428-4BA7-99A7-864F51E2F064}" type="slidenum">
              <a:rPr lang="en-US" smtClean="0"/>
              <a:t>13</a:t>
            </a:fld>
            <a:endParaRPr lang="en-US"/>
          </a:p>
        </p:txBody>
      </p:sp>
    </p:spTree>
    <p:extLst>
      <p:ext uri="{BB962C8B-B14F-4D97-AF65-F5344CB8AC3E}">
        <p14:creationId xmlns:p14="http://schemas.microsoft.com/office/powerpoint/2010/main" val="769137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527358" y="252417"/>
            <a:ext cx="8596668" cy="1320800"/>
          </a:xfrm>
        </p:spPr>
        <p:txBody>
          <a:bodyPr>
            <a:normAutofit/>
          </a:bodyPr>
          <a:lstStyle/>
          <a:p>
            <a:r>
              <a:rPr lang="en-US" sz="4400" b="1" dirty="0" smtClean="0">
                <a:latin typeface="Times New Roman" panose="02020603050405020304" pitchFamily="18" charset="0"/>
                <a:cs typeface="Times New Roman" panose="02020603050405020304" pitchFamily="18" charset="0"/>
              </a:rPr>
              <a:t>III. NỘI DUNG THỰC HIỆN</a:t>
            </a:r>
            <a:endParaRPr lang="en-US" sz="4400" b="1" dirty="0">
              <a:latin typeface="Times New Roman" panose="02020603050405020304" pitchFamily="18" charset="0"/>
              <a:cs typeface="Times New Roman" panose="02020603050405020304" pitchFamily="18" charset="0"/>
            </a:endParaRPr>
          </a:p>
        </p:txBody>
      </p:sp>
      <p:sp>
        <p:nvSpPr>
          <p:cNvPr id="4" name="Content Placeholder 2"/>
          <p:cNvSpPr>
            <a:spLocks noGrp="1"/>
          </p:cNvSpPr>
          <p:nvPr>
            <p:ph idx="1"/>
          </p:nvPr>
        </p:nvSpPr>
        <p:spPr>
          <a:xfrm>
            <a:off x="4825692" y="5632850"/>
            <a:ext cx="2515215" cy="433383"/>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Activity Sorting</a:t>
            </a:r>
            <a:endParaRPr lang="en-US"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1935965" y="1016316"/>
            <a:ext cx="7338037" cy="4546283"/>
          </a:xfrm>
          <a:prstGeom prst="rect">
            <a:avLst/>
          </a:prstGeom>
        </p:spPr>
      </p:pic>
      <p:sp>
        <p:nvSpPr>
          <p:cNvPr id="2" name="Footer Placeholder 1"/>
          <p:cNvSpPr>
            <a:spLocks noGrp="1"/>
          </p:cNvSpPr>
          <p:nvPr>
            <p:ph type="ftr" sz="quarter" idx="11"/>
          </p:nvPr>
        </p:nvSpPr>
        <p:spPr>
          <a:xfrm>
            <a:off x="527358" y="6119017"/>
            <a:ext cx="6297612" cy="365125"/>
          </a:xfrm>
        </p:spPr>
        <p:txBody>
          <a:bodyPr/>
          <a:lstStyle/>
          <a:p>
            <a:r>
              <a:rPr lang="en-US" dirty="0" err="1" smtClean="0"/>
              <a:t>Nhóm</a:t>
            </a:r>
            <a:r>
              <a:rPr lang="en-US" dirty="0" smtClean="0"/>
              <a:t> 39 - </a:t>
            </a:r>
            <a:r>
              <a:rPr lang="en-US" dirty="0" err="1" smtClean="0"/>
              <a:t>Tìm</a:t>
            </a:r>
            <a:r>
              <a:rPr lang="en-US" dirty="0" smtClean="0"/>
              <a:t> </a:t>
            </a:r>
            <a:r>
              <a:rPr lang="en-US" dirty="0" err="1" smtClean="0"/>
              <a:t>Hiểu</a:t>
            </a:r>
            <a:r>
              <a:rPr lang="en-US" dirty="0" smtClean="0"/>
              <a:t> </a:t>
            </a:r>
            <a:r>
              <a:rPr lang="en-US" dirty="0" err="1" smtClean="0"/>
              <a:t>Công</a:t>
            </a:r>
            <a:r>
              <a:rPr lang="en-US" dirty="0" smtClean="0"/>
              <a:t> </a:t>
            </a:r>
            <a:r>
              <a:rPr lang="en-US" dirty="0" err="1" smtClean="0"/>
              <a:t>Nghệ</a:t>
            </a:r>
            <a:r>
              <a:rPr lang="en-US" dirty="0" smtClean="0"/>
              <a:t> WPF </a:t>
            </a:r>
            <a:r>
              <a:rPr lang="en-US" dirty="0" err="1" smtClean="0"/>
              <a:t>Và</a:t>
            </a:r>
            <a:r>
              <a:rPr lang="en-US" dirty="0" smtClean="0"/>
              <a:t> </a:t>
            </a:r>
            <a:r>
              <a:rPr lang="en-US" dirty="0" err="1" smtClean="0"/>
              <a:t>Viết</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Học</a:t>
            </a:r>
            <a:r>
              <a:rPr lang="en-US" dirty="0" smtClean="0"/>
              <a:t> </a:t>
            </a:r>
            <a:r>
              <a:rPr lang="en-US" dirty="0" err="1" smtClean="0"/>
              <a:t>Tiếng</a:t>
            </a:r>
            <a:r>
              <a:rPr lang="en-US" dirty="0" smtClean="0"/>
              <a:t> </a:t>
            </a:r>
            <a:r>
              <a:rPr lang="en-US" dirty="0" err="1" smtClean="0"/>
              <a:t>Anh</a:t>
            </a:r>
            <a:r>
              <a:rPr lang="en-US" dirty="0" smtClean="0"/>
              <a:t> Cho </a:t>
            </a:r>
            <a:r>
              <a:rPr lang="en-US" dirty="0" err="1" smtClean="0"/>
              <a:t>Trẻ</a:t>
            </a:r>
            <a:r>
              <a:rPr lang="en-US" dirty="0" smtClean="0"/>
              <a:t> </a:t>
            </a:r>
            <a:r>
              <a:rPr lang="en-US" dirty="0" err="1" smtClean="0"/>
              <a:t>Em</a:t>
            </a:r>
            <a:endParaRPr lang="en-US" dirty="0"/>
          </a:p>
        </p:txBody>
      </p:sp>
      <p:sp>
        <p:nvSpPr>
          <p:cNvPr id="3" name="Slide Number Placeholder 2"/>
          <p:cNvSpPr>
            <a:spLocks noGrp="1"/>
          </p:cNvSpPr>
          <p:nvPr>
            <p:ph type="sldNum" sz="quarter" idx="12"/>
          </p:nvPr>
        </p:nvSpPr>
        <p:spPr/>
        <p:txBody>
          <a:bodyPr/>
          <a:lstStyle/>
          <a:p>
            <a:fld id="{A47909FA-8428-4BA7-99A7-864F51E2F064}" type="slidenum">
              <a:rPr lang="en-US" smtClean="0"/>
              <a:t>14</a:t>
            </a:fld>
            <a:endParaRPr lang="en-US"/>
          </a:p>
        </p:txBody>
      </p:sp>
    </p:spTree>
    <p:extLst>
      <p:ext uri="{BB962C8B-B14F-4D97-AF65-F5344CB8AC3E}">
        <p14:creationId xmlns:p14="http://schemas.microsoft.com/office/powerpoint/2010/main" val="10617454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77334" y="341317"/>
            <a:ext cx="8596668" cy="1320800"/>
          </a:xfrm>
        </p:spPr>
        <p:txBody>
          <a:bodyPr>
            <a:normAutofit/>
          </a:bodyPr>
          <a:lstStyle/>
          <a:p>
            <a:r>
              <a:rPr lang="en-US" sz="4400" b="1" dirty="0" smtClean="0">
                <a:latin typeface="Times New Roman" panose="02020603050405020304" pitchFamily="18" charset="0"/>
                <a:cs typeface="Times New Roman" panose="02020603050405020304" pitchFamily="18" charset="0"/>
              </a:rPr>
              <a:t>III. NỘI DUNG THỰC HIỆN</a:t>
            </a:r>
            <a:endParaRPr lang="en-US" sz="4400" b="1" dirty="0">
              <a:latin typeface="Times New Roman" panose="02020603050405020304" pitchFamily="18" charset="0"/>
              <a:cs typeface="Times New Roman" panose="02020603050405020304" pitchFamily="18" charset="0"/>
            </a:endParaRPr>
          </a:p>
        </p:txBody>
      </p:sp>
      <p:sp>
        <p:nvSpPr>
          <p:cNvPr id="4" name="Content Placeholder 2"/>
          <p:cNvSpPr>
            <a:spLocks noGrp="1"/>
          </p:cNvSpPr>
          <p:nvPr>
            <p:ph idx="1"/>
          </p:nvPr>
        </p:nvSpPr>
        <p:spPr>
          <a:xfrm>
            <a:off x="4257940" y="5524500"/>
            <a:ext cx="2515215" cy="433383"/>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Activity Multiple Choice</a:t>
            </a:r>
            <a:endParaRPr lang="en-US"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1821665" y="1103317"/>
            <a:ext cx="6941335" cy="4421183"/>
          </a:xfrm>
          <a:prstGeom prst="rect">
            <a:avLst/>
          </a:prstGeom>
        </p:spPr>
      </p:pic>
      <p:sp>
        <p:nvSpPr>
          <p:cNvPr id="2" name="Footer Placeholder 1"/>
          <p:cNvSpPr>
            <a:spLocks noGrp="1"/>
          </p:cNvSpPr>
          <p:nvPr>
            <p:ph type="ftr" sz="quarter" idx="11"/>
          </p:nvPr>
        </p:nvSpPr>
        <p:spPr/>
        <p:txBody>
          <a:bodyPr/>
          <a:lstStyle/>
          <a:p>
            <a:r>
              <a:rPr lang="en-US" smtClean="0"/>
              <a:t>Nhóm 39 - Tìm Hiểu Công Nghệ WPF Và Viết Ứng Dụng Học Tiếng Anh Cho Trẻ Em</a:t>
            </a:r>
            <a:endParaRPr lang="en-US"/>
          </a:p>
        </p:txBody>
      </p:sp>
      <p:sp>
        <p:nvSpPr>
          <p:cNvPr id="3" name="Slide Number Placeholder 2"/>
          <p:cNvSpPr>
            <a:spLocks noGrp="1"/>
          </p:cNvSpPr>
          <p:nvPr>
            <p:ph type="sldNum" sz="quarter" idx="12"/>
          </p:nvPr>
        </p:nvSpPr>
        <p:spPr/>
        <p:txBody>
          <a:bodyPr/>
          <a:lstStyle/>
          <a:p>
            <a:fld id="{A47909FA-8428-4BA7-99A7-864F51E2F064}" type="slidenum">
              <a:rPr lang="en-US" smtClean="0"/>
              <a:t>15</a:t>
            </a:fld>
            <a:endParaRPr lang="en-US"/>
          </a:p>
        </p:txBody>
      </p:sp>
    </p:spTree>
    <p:extLst>
      <p:ext uri="{BB962C8B-B14F-4D97-AF65-F5344CB8AC3E}">
        <p14:creationId xmlns:p14="http://schemas.microsoft.com/office/powerpoint/2010/main" val="32011063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550334" y="270855"/>
            <a:ext cx="8596668" cy="1320800"/>
          </a:xfrm>
        </p:spPr>
        <p:txBody>
          <a:bodyPr>
            <a:normAutofit/>
          </a:bodyPr>
          <a:lstStyle/>
          <a:p>
            <a:r>
              <a:rPr lang="en-US" sz="4400" b="1" dirty="0" smtClean="0">
                <a:latin typeface="Times New Roman" panose="02020603050405020304" pitchFamily="18" charset="0"/>
                <a:cs typeface="Times New Roman" panose="02020603050405020304" pitchFamily="18" charset="0"/>
              </a:rPr>
              <a:t>III. NỘI DUNG THỰC HIỆN</a:t>
            </a:r>
            <a:endParaRPr lang="en-US" sz="4400" b="1" dirty="0">
              <a:latin typeface="Times New Roman" panose="02020603050405020304" pitchFamily="18" charset="0"/>
              <a:cs typeface="Times New Roman" panose="02020603050405020304" pitchFamily="18" charset="0"/>
            </a:endParaRPr>
          </a:p>
        </p:txBody>
      </p:sp>
      <p:sp>
        <p:nvSpPr>
          <p:cNvPr id="4" name="Content Placeholder 2"/>
          <p:cNvSpPr>
            <a:spLocks noGrp="1"/>
          </p:cNvSpPr>
          <p:nvPr>
            <p:ph idx="1"/>
          </p:nvPr>
        </p:nvSpPr>
        <p:spPr>
          <a:xfrm>
            <a:off x="4791032" y="5595279"/>
            <a:ext cx="1994515" cy="446083"/>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Activity Painting</a:t>
            </a:r>
            <a:endParaRPr lang="en-US"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1580673" y="1054417"/>
            <a:ext cx="7855427" cy="4482783"/>
          </a:xfrm>
          <a:prstGeom prst="rect">
            <a:avLst/>
          </a:prstGeom>
        </p:spPr>
      </p:pic>
      <p:sp>
        <p:nvSpPr>
          <p:cNvPr id="2" name="Footer Placeholder 1"/>
          <p:cNvSpPr>
            <a:spLocks noGrp="1"/>
          </p:cNvSpPr>
          <p:nvPr>
            <p:ph type="ftr" sz="quarter" idx="11"/>
          </p:nvPr>
        </p:nvSpPr>
        <p:spPr/>
        <p:txBody>
          <a:bodyPr/>
          <a:lstStyle/>
          <a:p>
            <a:r>
              <a:rPr lang="en-US" smtClean="0"/>
              <a:t>Nhóm 39 - Tìm Hiểu Công Nghệ WPF Và Viết Ứng Dụng Học Tiếng Anh Cho Trẻ Em</a:t>
            </a:r>
            <a:endParaRPr lang="en-US"/>
          </a:p>
        </p:txBody>
      </p:sp>
      <p:sp>
        <p:nvSpPr>
          <p:cNvPr id="3" name="Slide Number Placeholder 2"/>
          <p:cNvSpPr>
            <a:spLocks noGrp="1"/>
          </p:cNvSpPr>
          <p:nvPr>
            <p:ph type="sldNum" sz="quarter" idx="12"/>
          </p:nvPr>
        </p:nvSpPr>
        <p:spPr/>
        <p:txBody>
          <a:bodyPr/>
          <a:lstStyle/>
          <a:p>
            <a:fld id="{A47909FA-8428-4BA7-99A7-864F51E2F064}" type="slidenum">
              <a:rPr lang="en-US" smtClean="0"/>
              <a:t>16</a:t>
            </a:fld>
            <a:endParaRPr lang="en-US"/>
          </a:p>
        </p:txBody>
      </p:sp>
    </p:spTree>
    <p:extLst>
      <p:ext uri="{BB962C8B-B14F-4D97-AF65-F5344CB8AC3E}">
        <p14:creationId xmlns:p14="http://schemas.microsoft.com/office/powerpoint/2010/main" val="9619555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35664" y="216217"/>
            <a:ext cx="8596668" cy="1320800"/>
          </a:xfrm>
        </p:spPr>
        <p:txBody>
          <a:bodyPr>
            <a:normAutofit/>
          </a:bodyPr>
          <a:lstStyle/>
          <a:p>
            <a:r>
              <a:rPr lang="en-US" sz="4400" b="1" dirty="0" smtClean="0">
                <a:latin typeface="Times New Roman" panose="02020603050405020304" pitchFamily="18" charset="0"/>
                <a:cs typeface="Times New Roman" panose="02020603050405020304" pitchFamily="18" charset="0"/>
              </a:rPr>
              <a:t>III. NỘI DUNG THỰC HIỆN</a:t>
            </a:r>
            <a:endParaRPr lang="en-US" sz="4400" b="1" dirty="0">
              <a:latin typeface="Times New Roman" panose="02020603050405020304" pitchFamily="18" charset="0"/>
              <a:cs typeface="Times New Roman" panose="02020603050405020304" pitchFamily="18" charset="0"/>
            </a:endParaRPr>
          </a:p>
        </p:txBody>
      </p:sp>
      <p:sp>
        <p:nvSpPr>
          <p:cNvPr id="4" name="Content Placeholder 2"/>
          <p:cNvSpPr>
            <a:spLocks noGrp="1"/>
          </p:cNvSpPr>
          <p:nvPr>
            <p:ph idx="1"/>
          </p:nvPr>
        </p:nvSpPr>
        <p:spPr>
          <a:xfrm>
            <a:off x="4633998" y="5483689"/>
            <a:ext cx="1994515" cy="446083"/>
          </a:xfrm>
        </p:spPr>
        <p:txBody>
          <a:bodyPr>
            <a:normAutofit fontScale="92500"/>
          </a:bodyPr>
          <a:lstStyle/>
          <a:p>
            <a:pPr marL="0" indent="0">
              <a:buNone/>
            </a:pPr>
            <a:r>
              <a:rPr lang="en-US" dirty="0" smtClean="0">
                <a:latin typeface="Times New Roman" panose="02020603050405020304" pitchFamily="18" charset="0"/>
                <a:cs typeface="Times New Roman" panose="02020603050405020304" pitchFamily="18" charset="0"/>
              </a:rPr>
              <a:t>Activity Story Time</a:t>
            </a:r>
            <a:endParaRPr lang="en-US"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1515810" y="1003617"/>
            <a:ext cx="7932990" cy="4368483"/>
          </a:xfrm>
          <a:prstGeom prst="rect">
            <a:avLst/>
          </a:prstGeom>
        </p:spPr>
      </p:pic>
      <p:sp>
        <p:nvSpPr>
          <p:cNvPr id="2" name="Footer Placeholder 1"/>
          <p:cNvSpPr>
            <a:spLocks noGrp="1"/>
          </p:cNvSpPr>
          <p:nvPr>
            <p:ph type="ftr" sz="quarter" idx="11"/>
          </p:nvPr>
        </p:nvSpPr>
        <p:spPr/>
        <p:txBody>
          <a:bodyPr/>
          <a:lstStyle/>
          <a:p>
            <a:r>
              <a:rPr lang="en-US" smtClean="0"/>
              <a:t>Nhóm 39 - Tìm Hiểu Công Nghệ WPF Và Viết Ứng Dụng Học Tiếng Anh Cho Trẻ Em</a:t>
            </a:r>
            <a:endParaRPr lang="en-US"/>
          </a:p>
        </p:txBody>
      </p:sp>
      <p:sp>
        <p:nvSpPr>
          <p:cNvPr id="3" name="Slide Number Placeholder 2"/>
          <p:cNvSpPr>
            <a:spLocks noGrp="1"/>
          </p:cNvSpPr>
          <p:nvPr>
            <p:ph type="sldNum" sz="quarter" idx="12"/>
          </p:nvPr>
        </p:nvSpPr>
        <p:spPr/>
        <p:txBody>
          <a:bodyPr/>
          <a:lstStyle/>
          <a:p>
            <a:fld id="{A47909FA-8428-4BA7-99A7-864F51E2F064}" type="slidenum">
              <a:rPr lang="en-US" smtClean="0"/>
              <a:t>17</a:t>
            </a:fld>
            <a:endParaRPr lang="en-US"/>
          </a:p>
        </p:txBody>
      </p:sp>
    </p:spTree>
    <p:extLst>
      <p:ext uri="{BB962C8B-B14F-4D97-AF65-F5344CB8AC3E}">
        <p14:creationId xmlns:p14="http://schemas.microsoft.com/office/powerpoint/2010/main" val="26607413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36034" y="303217"/>
            <a:ext cx="8596668" cy="1320800"/>
          </a:xfrm>
        </p:spPr>
        <p:txBody>
          <a:bodyPr>
            <a:normAutofit/>
          </a:bodyPr>
          <a:lstStyle/>
          <a:p>
            <a:r>
              <a:rPr lang="en-US" sz="4400" b="1" dirty="0" smtClean="0">
                <a:latin typeface="Times New Roman" panose="02020603050405020304" pitchFamily="18" charset="0"/>
                <a:cs typeface="Times New Roman" panose="02020603050405020304" pitchFamily="18" charset="0"/>
              </a:rPr>
              <a:t>III. NỘI DUNG THỰC HIỆN</a:t>
            </a:r>
            <a:endParaRPr lang="en-US" sz="4400" b="1" dirty="0">
              <a:latin typeface="Times New Roman" panose="02020603050405020304" pitchFamily="18" charset="0"/>
              <a:cs typeface="Times New Roman" panose="02020603050405020304" pitchFamily="18" charset="0"/>
            </a:endParaRPr>
          </a:p>
        </p:txBody>
      </p:sp>
      <p:sp>
        <p:nvSpPr>
          <p:cNvPr id="4" name="Content Placeholder 2"/>
          <p:cNvSpPr>
            <a:spLocks noGrp="1"/>
          </p:cNvSpPr>
          <p:nvPr>
            <p:ph idx="1"/>
          </p:nvPr>
        </p:nvSpPr>
        <p:spPr>
          <a:xfrm>
            <a:off x="4342615" y="5673061"/>
            <a:ext cx="2858285" cy="420683"/>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Activity Look And Find</a:t>
            </a:r>
            <a:endParaRPr lang="en-US"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1910480" y="1088678"/>
            <a:ext cx="7722553" cy="4584383"/>
          </a:xfrm>
          <a:prstGeom prst="rect">
            <a:avLst/>
          </a:prstGeom>
        </p:spPr>
      </p:pic>
      <p:sp>
        <p:nvSpPr>
          <p:cNvPr id="2" name="Footer Placeholder 1"/>
          <p:cNvSpPr>
            <a:spLocks noGrp="1"/>
          </p:cNvSpPr>
          <p:nvPr>
            <p:ph type="ftr" sz="quarter" idx="11"/>
          </p:nvPr>
        </p:nvSpPr>
        <p:spPr/>
        <p:txBody>
          <a:bodyPr/>
          <a:lstStyle/>
          <a:p>
            <a:r>
              <a:rPr lang="en-US" smtClean="0"/>
              <a:t>Nhóm 39 - Tìm Hiểu Công Nghệ WPF Và Viết Ứng Dụng Học Tiếng Anh Cho Trẻ Em</a:t>
            </a:r>
            <a:endParaRPr lang="en-US"/>
          </a:p>
        </p:txBody>
      </p:sp>
      <p:sp>
        <p:nvSpPr>
          <p:cNvPr id="3" name="Slide Number Placeholder 2"/>
          <p:cNvSpPr>
            <a:spLocks noGrp="1"/>
          </p:cNvSpPr>
          <p:nvPr>
            <p:ph type="sldNum" sz="quarter" idx="12"/>
          </p:nvPr>
        </p:nvSpPr>
        <p:spPr/>
        <p:txBody>
          <a:bodyPr/>
          <a:lstStyle/>
          <a:p>
            <a:fld id="{A47909FA-8428-4BA7-99A7-864F51E2F064}" type="slidenum">
              <a:rPr lang="en-US" smtClean="0"/>
              <a:t>18</a:t>
            </a:fld>
            <a:endParaRPr lang="en-US"/>
          </a:p>
        </p:txBody>
      </p:sp>
    </p:spTree>
    <p:extLst>
      <p:ext uri="{BB962C8B-B14F-4D97-AF65-F5344CB8AC3E}">
        <p14:creationId xmlns:p14="http://schemas.microsoft.com/office/powerpoint/2010/main" val="11566021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8600"/>
            <a:ext cx="8596668" cy="1206500"/>
          </a:xfrm>
        </p:spPr>
        <p:txBody>
          <a:bodyPr>
            <a:normAutofit/>
          </a:bodyPr>
          <a:lstStyle/>
          <a:p>
            <a:r>
              <a:rPr lang="en-US" sz="4800" b="1" dirty="0" smtClean="0">
                <a:latin typeface="Times New Roman" panose="02020603050405020304" pitchFamily="18" charset="0"/>
                <a:cs typeface="Times New Roman" panose="02020603050405020304" pitchFamily="18" charset="0"/>
              </a:rPr>
              <a:t>IV. KẾT LUẬN</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054100"/>
            <a:ext cx="8596668" cy="4771362"/>
          </a:xfrm>
        </p:spPr>
        <p:txBody>
          <a:bodyPr>
            <a:noAutofit/>
          </a:bodyPr>
          <a:lstStyle/>
          <a:p>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endParaRPr lang="en-US" sz="2000" dirty="0" smtClean="0">
              <a:latin typeface="Times New Roman" panose="02020603050405020304" pitchFamily="18" charset="0"/>
              <a:cs typeface="Times New Roman" panose="02020603050405020304" pitchFamily="18" charset="0"/>
            </a:endParaRPr>
          </a:p>
          <a:p>
            <a:pPr lvl="1"/>
            <a:r>
              <a:rPr lang="en-US" sz="1800" dirty="0" err="1" smtClean="0">
                <a:latin typeface="Times New Roman" panose="02020603050405020304" pitchFamily="18" charset="0"/>
                <a:cs typeface="Times New Roman" panose="02020603050405020304" pitchFamily="18" charset="0"/>
              </a:rPr>
              <a:t>Có</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hiểu</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biết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nhất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định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về</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công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nghệ</a:t>
            </a:r>
            <a:r>
              <a:rPr lang="en-US" sz="1800" dirty="0" smtClean="0">
                <a:latin typeface="Times New Roman" panose="02020603050405020304" pitchFamily="18" charset="0"/>
                <a:cs typeface="Times New Roman" panose="02020603050405020304" pitchFamily="18" charset="0"/>
              </a:rPr>
              <a:t> WPF, </a:t>
            </a:r>
            <a:r>
              <a:rPr lang="en-US" sz="1800" dirty="0" err="1" smtClean="0">
                <a:latin typeface="Times New Roman" panose="02020603050405020304" pitchFamily="18" charset="0"/>
                <a:cs typeface="Times New Roman" panose="02020603050405020304" pitchFamily="18" charset="0"/>
              </a:rPr>
              <a:t>thư</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viện</a:t>
            </a:r>
            <a:r>
              <a:rPr lang="en-US" sz="1800" dirty="0" smtClean="0">
                <a:latin typeface="Times New Roman" panose="02020603050405020304" pitchFamily="18" charset="0"/>
                <a:cs typeface="Times New Roman" panose="02020603050405020304" pitchFamily="18" charset="0"/>
              </a:rPr>
              <a:t> Material Design.</a:t>
            </a:r>
            <a:endParaRPr lang="en-US" sz="1800" dirty="0">
              <a:latin typeface="Times New Roman" panose="02020603050405020304" pitchFamily="18" charset="0"/>
              <a:cs typeface="Times New Roman" panose="02020603050405020304" pitchFamily="18" charset="0"/>
            </a:endParaRPr>
          </a:p>
          <a:p>
            <a:pPr lvl="1"/>
            <a:r>
              <a:rPr lang="en-US" sz="1800" dirty="0" err="1">
                <a:latin typeface="Times New Roman" panose="02020603050405020304" pitchFamily="18" charset="0"/>
                <a:cs typeface="Times New Roman" panose="02020603050405020304" pitchFamily="18" charset="0"/>
              </a:rPr>
              <a:t>Xây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dựng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tiếng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trẻ</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em</a:t>
            </a:r>
            <a:r>
              <a:rPr lang="en-US" sz="1800" dirty="0">
                <a:latin typeface="Times New Roman" panose="02020603050405020304" pitchFamily="18" charset="0"/>
                <a:cs typeface="Times New Roman" panose="02020603050405020304" pitchFamily="18" charset="0"/>
              </a:rPr>
              <a:t>.</a:t>
            </a:r>
          </a:p>
          <a:p>
            <a:r>
              <a:rPr lang="en-US" sz="2000" dirty="0" err="1" smtClean="0">
                <a:latin typeface="Times New Roman" panose="02020603050405020304" pitchFamily="18" charset="0"/>
                <a:cs typeface="Times New Roman" panose="02020603050405020304" pitchFamily="18" charset="0"/>
              </a:rPr>
              <a:t>Hạn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chế</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a:p>
            <a:pPr lvl="1"/>
            <a:r>
              <a:rPr lang="en-US" sz="1800" dirty="0" err="1" smtClean="0">
                <a:latin typeface="Times New Roman" panose="02020603050405020304" pitchFamily="18" charset="0"/>
                <a:cs typeface="Times New Roman" panose="02020603050405020304" pitchFamily="18" charset="0"/>
              </a:rPr>
              <a:t>Thiết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kế</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còn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hạn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chế</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cho</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việc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phát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triển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ứng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dụng</a:t>
            </a:r>
            <a:r>
              <a:rPr lang="en-US" sz="1800" dirty="0" smtClean="0">
                <a:latin typeface="Times New Roman" panose="02020603050405020304" pitchFamily="18" charset="0"/>
                <a:cs typeface="Times New Roman" panose="02020603050405020304" pitchFamily="18" charset="0"/>
              </a:rPr>
              <a:t>.</a:t>
            </a:r>
          </a:p>
          <a:p>
            <a:pPr lvl="1"/>
            <a:r>
              <a:rPr lang="en-US" sz="1800" dirty="0" err="1" smtClean="0">
                <a:latin typeface="Times New Roman" panose="02020603050405020304" pitchFamily="18" charset="0"/>
                <a:cs typeface="Times New Roman" panose="02020603050405020304" pitchFamily="18" charset="0"/>
              </a:rPr>
              <a:t>Hiệu</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ứng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còn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thô</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sơ</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chưa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đủ</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sinh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động</a:t>
            </a:r>
            <a:r>
              <a:rPr lang="en-US" sz="1800" dirty="0" smtClean="0">
                <a:latin typeface="Times New Roman" panose="02020603050405020304" pitchFamily="18" charset="0"/>
                <a:cs typeface="Times New Roman" panose="02020603050405020304" pitchFamily="18" charset="0"/>
              </a:rPr>
              <a:t>.</a:t>
            </a:r>
          </a:p>
          <a:p>
            <a:pPr lvl="1"/>
            <a:r>
              <a:rPr lang="en-US" sz="1800" dirty="0" err="1" smtClean="0">
                <a:latin typeface="Times New Roman" panose="02020603050405020304" pitchFamily="18" charset="0"/>
                <a:cs typeface="Times New Roman" panose="02020603050405020304" pitchFamily="18" charset="0"/>
              </a:rPr>
              <a:t>Tài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nguyên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dữ</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liệu</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về</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hình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ảnh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và</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âm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thanh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còn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hạn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chế</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chưa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phù</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hợp</a:t>
            </a:r>
            <a:endParaRPr lang="en-US" sz="1800" dirty="0" smtClean="0">
              <a:latin typeface="Times New Roman" panose="02020603050405020304" pitchFamily="18" charset="0"/>
              <a:cs typeface="Times New Roman" panose="02020603050405020304" pitchFamily="18" charset="0"/>
            </a:endParaRPr>
          </a:p>
          <a:p>
            <a:pPr lvl="1"/>
            <a:r>
              <a:rPr lang="en-US" sz="1800" dirty="0" err="1" smtClean="0">
                <a:latin typeface="Times New Roman" panose="02020603050405020304" pitchFamily="18" charset="0"/>
                <a:cs typeface="Times New Roman" panose="02020603050405020304" pitchFamily="18" charset="0"/>
              </a:rPr>
              <a:t>Còn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nhiều</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lỗi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và</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một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vài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chức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năng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chưa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hiện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thực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được</a:t>
            </a:r>
            <a:r>
              <a:rPr lang="en-US" sz="1800" dirty="0" smtClean="0">
                <a:latin typeface="Times New Roman" panose="02020603050405020304" pitchFamily="18" charset="0"/>
                <a:cs typeface="Times New Roman" panose="02020603050405020304" pitchFamily="18" charset="0"/>
              </a:rPr>
              <a:t>.</a:t>
            </a:r>
          </a:p>
          <a:p>
            <a:r>
              <a:rPr lang="en-US" sz="2000" dirty="0" err="1" smtClean="0">
                <a:latin typeface="Times New Roman" panose="02020603050405020304" pitchFamily="18" charset="0"/>
                <a:cs typeface="Times New Roman" panose="02020603050405020304" pitchFamily="18" charset="0"/>
              </a:rPr>
              <a:t>Hướng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triển</a:t>
            </a:r>
            <a:endParaRPr lang="en-US" sz="2000" dirty="0" smtClean="0">
              <a:latin typeface="Times New Roman" panose="02020603050405020304" pitchFamily="18" charset="0"/>
              <a:cs typeface="Times New Roman" panose="02020603050405020304" pitchFamily="18" charset="0"/>
            </a:endParaRPr>
          </a:p>
          <a:p>
            <a:pPr lvl="1"/>
            <a:r>
              <a:rPr lang="en-US" sz="1800" dirty="0" err="1" smtClean="0">
                <a:latin typeface="Times New Roman" panose="02020603050405020304" pitchFamily="18" charset="0"/>
                <a:cs typeface="Times New Roman" panose="02020603050405020304" pitchFamily="18" charset="0"/>
              </a:rPr>
              <a:t>Sửa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lỗi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và</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hoàn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thiện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các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chức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năng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còn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thiếu</a:t>
            </a:r>
            <a:r>
              <a:rPr lang="en-US" sz="1800" dirty="0" smtClean="0">
                <a:latin typeface="Times New Roman" panose="02020603050405020304" pitchFamily="18" charset="0"/>
                <a:cs typeface="Times New Roman" panose="02020603050405020304" pitchFamily="18" charset="0"/>
              </a:rPr>
              <a:t>, them </a:t>
            </a:r>
            <a:r>
              <a:rPr lang="en-US" sz="1800" dirty="0" err="1" smtClean="0">
                <a:latin typeface="Times New Roman" panose="02020603050405020304" pitchFamily="18" charset="0"/>
                <a:cs typeface="Times New Roman" panose="02020603050405020304" pitchFamily="18" charset="0"/>
              </a:rPr>
              <a:t>các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chức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năng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mới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để</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phong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phú</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ứng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dụng</a:t>
            </a:r>
            <a:r>
              <a:rPr lang="en-US" sz="1800" dirty="0" smtClean="0">
                <a:latin typeface="Times New Roman" panose="02020603050405020304" pitchFamily="18" charset="0"/>
                <a:cs typeface="Times New Roman" panose="02020603050405020304" pitchFamily="18" charset="0"/>
              </a:rPr>
              <a:t>.</a:t>
            </a:r>
          </a:p>
          <a:p>
            <a:pPr lvl="1"/>
            <a:r>
              <a:rPr lang="en-US" sz="1800" dirty="0" err="1" smtClean="0">
                <a:latin typeface="Times New Roman" panose="02020603050405020304" pitchFamily="18" charset="0"/>
                <a:cs typeface="Times New Roman" panose="02020603050405020304" pitchFamily="18" charset="0"/>
              </a:rPr>
              <a:t>Cải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thiện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dữ</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liệu</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hình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ảnh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âm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thanh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hiệu</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ứng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đồ</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họa</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Nhóm 39 - Tìm Hiểu Công Nghệ WPF Và Viết Ứng Dụng Học Tiếng Anh Cho Trẻ Em</a:t>
            </a:r>
            <a:endParaRPr lang="en-US"/>
          </a:p>
        </p:txBody>
      </p:sp>
      <p:sp>
        <p:nvSpPr>
          <p:cNvPr id="5" name="Slide Number Placeholder 4"/>
          <p:cNvSpPr>
            <a:spLocks noGrp="1"/>
          </p:cNvSpPr>
          <p:nvPr>
            <p:ph type="sldNum" sz="quarter" idx="12"/>
          </p:nvPr>
        </p:nvSpPr>
        <p:spPr/>
        <p:txBody>
          <a:bodyPr/>
          <a:lstStyle/>
          <a:p>
            <a:fld id="{A47909FA-8428-4BA7-99A7-864F51E2F064}" type="slidenum">
              <a:rPr lang="en-US" smtClean="0"/>
              <a:t>19</a:t>
            </a:fld>
            <a:endParaRPr lang="en-US"/>
          </a:p>
        </p:txBody>
      </p:sp>
    </p:spTree>
    <p:extLst>
      <p:ext uri="{BB962C8B-B14F-4D97-AF65-F5344CB8AC3E}">
        <p14:creationId xmlns:p14="http://schemas.microsoft.com/office/powerpoint/2010/main" val="26996157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834" y="546100"/>
            <a:ext cx="8596668" cy="1320800"/>
          </a:xfrm>
        </p:spPr>
        <p:txBody>
          <a:bodyPr>
            <a:normAutofit/>
          </a:bodyPr>
          <a:lstStyle/>
          <a:p>
            <a:pPr algn="ctr"/>
            <a:r>
              <a:rPr lang="en-US" sz="4800" b="1" dirty="0" smtClean="0">
                <a:latin typeface="Times New Roman" panose="02020603050405020304" pitchFamily="18" charset="0"/>
                <a:cs typeface="Times New Roman" panose="02020603050405020304" pitchFamily="18" charset="0"/>
              </a:rPr>
              <a:t>NỘI DUNG BÁO CÁO</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601789"/>
            <a:ext cx="8596668" cy="3880773"/>
          </a:xfrm>
        </p:spPr>
        <p:txBody>
          <a:bodyPr>
            <a:normAutofit/>
          </a:bodyPr>
          <a:lstStyle/>
          <a:p>
            <a:r>
              <a:rPr lang="en-US" sz="4000" b="1" dirty="0" err="1" smtClean="0">
                <a:latin typeface="Times New Roman" panose="02020603050405020304" pitchFamily="18" charset="0"/>
                <a:cs typeface="Times New Roman" panose="02020603050405020304" pitchFamily="18" charset="0"/>
              </a:rPr>
              <a:t>Tổng</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quan</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về</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đề</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tài</a:t>
            </a:r>
            <a:endParaRPr lang="en-US" sz="4000" b="1" dirty="0" smtClean="0">
              <a:latin typeface="Times New Roman" panose="02020603050405020304" pitchFamily="18" charset="0"/>
              <a:cs typeface="Times New Roman" panose="02020603050405020304" pitchFamily="18" charset="0"/>
            </a:endParaRPr>
          </a:p>
          <a:p>
            <a:r>
              <a:rPr lang="en-US" sz="4000" b="1" dirty="0" err="1" smtClean="0">
                <a:latin typeface="Times New Roman" panose="02020603050405020304" pitchFamily="18" charset="0"/>
                <a:cs typeface="Times New Roman" panose="02020603050405020304" pitchFamily="18" charset="0"/>
              </a:rPr>
              <a:t>Cơ</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sở</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lý</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thuyết</a:t>
            </a:r>
            <a:endParaRPr lang="en-US" sz="4000" b="1" dirty="0" smtClean="0">
              <a:latin typeface="Times New Roman" panose="02020603050405020304" pitchFamily="18" charset="0"/>
              <a:cs typeface="Times New Roman" panose="02020603050405020304" pitchFamily="18" charset="0"/>
            </a:endParaRPr>
          </a:p>
          <a:p>
            <a:r>
              <a:rPr lang="en-US" sz="4000" b="1" dirty="0" err="1" smtClean="0">
                <a:latin typeface="Times New Roman" panose="02020603050405020304" pitchFamily="18" charset="0"/>
                <a:cs typeface="Times New Roman" panose="02020603050405020304" pitchFamily="18" charset="0"/>
              </a:rPr>
              <a:t>Nội</a:t>
            </a:r>
            <a:r>
              <a:rPr lang="en-US" sz="4000" b="1" dirty="0" smtClean="0">
                <a:latin typeface="Times New Roman" panose="02020603050405020304" pitchFamily="18" charset="0"/>
                <a:cs typeface="Times New Roman" panose="02020603050405020304" pitchFamily="18" charset="0"/>
              </a:rPr>
              <a:t> dung </a:t>
            </a:r>
            <a:r>
              <a:rPr lang="en-US" sz="4000" b="1" dirty="0" err="1" smtClean="0">
                <a:latin typeface="Times New Roman" panose="02020603050405020304" pitchFamily="18" charset="0"/>
                <a:cs typeface="Times New Roman" panose="02020603050405020304" pitchFamily="18" charset="0"/>
              </a:rPr>
              <a:t>thực</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hiện</a:t>
            </a:r>
            <a:endParaRPr lang="en-US" sz="4000" b="1" dirty="0" smtClean="0">
              <a:latin typeface="Times New Roman" panose="02020603050405020304" pitchFamily="18" charset="0"/>
              <a:cs typeface="Times New Roman" panose="02020603050405020304" pitchFamily="18" charset="0"/>
            </a:endParaRPr>
          </a:p>
          <a:p>
            <a:r>
              <a:rPr lang="en-US" sz="4000" b="1" dirty="0" err="1" smtClean="0">
                <a:latin typeface="Times New Roman" panose="02020603050405020304" pitchFamily="18" charset="0"/>
                <a:cs typeface="Times New Roman" panose="02020603050405020304" pitchFamily="18" charset="0"/>
              </a:rPr>
              <a:t>Kết</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luận</a:t>
            </a:r>
            <a:endParaRPr lang="en-US" sz="4000"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err="1" smtClean="0"/>
              <a:t>Nhóm</a:t>
            </a:r>
            <a:r>
              <a:rPr lang="en-US" dirty="0" smtClean="0"/>
              <a:t> 39 - </a:t>
            </a:r>
            <a:r>
              <a:rPr lang="en-US" dirty="0" err="1" smtClean="0"/>
              <a:t>Tìm</a:t>
            </a:r>
            <a:r>
              <a:rPr lang="en-US" dirty="0" smtClean="0"/>
              <a:t> </a:t>
            </a:r>
            <a:r>
              <a:rPr lang="en-US" dirty="0" err="1" smtClean="0"/>
              <a:t>Hiểu</a:t>
            </a:r>
            <a:r>
              <a:rPr lang="en-US" dirty="0" smtClean="0"/>
              <a:t> </a:t>
            </a:r>
            <a:r>
              <a:rPr lang="en-US" dirty="0" err="1" smtClean="0"/>
              <a:t>Công</a:t>
            </a:r>
            <a:r>
              <a:rPr lang="en-US" dirty="0" smtClean="0"/>
              <a:t> </a:t>
            </a:r>
            <a:r>
              <a:rPr lang="en-US" dirty="0" err="1" smtClean="0"/>
              <a:t>Nghệ</a:t>
            </a:r>
            <a:r>
              <a:rPr lang="en-US" dirty="0" smtClean="0"/>
              <a:t> WPF </a:t>
            </a:r>
            <a:r>
              <a:rPr lang="en-US" dirty="0" err="1" smtClean="0"/>
              <a:t>Và</a:t>
            </a:r>
            <a:r>
              <a:rPr lang="en-US" dirty="0" smtClean="0"/>
              <a:t> </a:t>
            </a:r>
            <a:r>
              <a:rPr lang="en-US" dirty="0" err="1" smtClean="0"/>
              <a:t>Viết</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Học</a:t>
            </a:r>
            <a:r>
              <a:rPr lang="en-US" dirty="0" smtClean="0"/>
              <a:t> </a:t>
            </a:r>
            <a:r>
              <a:rPr lang="en-US" dirty="0" err="1" smtClean="0"/>
              <a:t>Tiếng</a:t>
            </a:r>
            <a:r>
              <a:rPr lang="en-US" dirty="0" smtClean="0"/>
              <a:t> </a:t>
            </a:r>
            <a:r>
              <a:rPr lang="en-US" dirty="0" err="1" smtClean="0"/>
              <a:t>Anh</a:t>
            </a:r>
            <a:r>
              <a:rPr lang="en-US" dirty="0" smtClean="0"/>
              <a:t> Cho </a:t>
            </a:r>
            <a:r>
              <a:rPr lang="en-US" dirty="0" err="1" smtClean="0"/>
              <a:t>Trẻ</a:t>
            </a:r>
            <a:r>
              <a:rPr lang="en-US" dirty="0" smtClean="0"/>
              <a:t> </a:t>
            </a:r>
            <a:r>
              <a:rPr lang="en-US" dirty="0" err="1" smtClean="0"/>
              <a:t>Em</a:t>
            </a:r>
            <a:endParaRPr lang="en-US" dirty="0"/>
          </a:p>
        </p:txBody>
      </p:sp>
      <p:sp>
        <p:nvSpPr>
          <p:cNvPr id="5" name="Slide Number Placeholder 4"/>
          <p:cNvSpPr>
            <a:spLocks noGrp="1"/>
          </p:cNvSpPr>
          <p:nvPr>
            <p:ph type="sldNum" sz="quarter" idx="12"/>
          </p:nvPr>
        </p:nvSpPr>
        <p:spPr/>
        <p:txBody>
          <a:bodyPr/>
          <a:lstStyle/>
          <a:p>
            <a:fld id="{A47909FA-8428-4BA7-99A7-864F51E2F064}" type="slidenum">
              <a:rPr lang="en-US" smtClean="0"/>
              <a:t>2</a:t>
            </a:fld>
            <a:endParaRPr lang="en-US" dirty="0"/>
          </a:p>
        </p:txBody>
      </p:sp>
    </p:spTree>
    <p:extLst>
      <p:ext uri="{BB962C8B-B14F-4D97-AF65-F5344CB8AC3E}">
        <p14:creationId xmlns:p14="http://schemas.microsoft.com/office/powerpoint/2010/main" val="3732477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Nhóm 39 - Tìm Hiểu Công Nghệ WPF Và Viết Ứng Dụng Học Tiếng Anh Cho Trẻ Em</a:t>
            </a:r>
            <a:endParaRPr lang="en-US"/>
          </a:p>
        </p:txBody>
      </p:sp>
      <p:sp>
        <p:nvSpPr>
          <p:cNvPr id="4" name="Slide Number Placeholder 3"/>
          <p:cNvSpPr>
            <a:spLocks noGrp="1"/>
          </p:cNvSpPr>
          <p:nvPr>
            <p:ph type="sldNum" sz="quarter" idx="12"/>
          </p:nvPr>
        </p:nvSpPr>
        <p:spPr/>
        <p:txBody>
          <a:bodyPr/>
          <a:lstStyle/>
          <a:p>
            <a:fld id="{A47909FA-8428-4BA7-99A7-864F51E2F064}" type="slidenum">
              <a:rPr lang="en-US" smtClean="0"/>
              <a:t>20</a:t>
            </a:fld>
            <a:endParaRPr lang="en-US"/>
          </a:p>
        </p:txBody>
      </p:sp>
      <p:sp>
        <p:nvSpPr>
          <p:cNvPr id="5" name="Rectangle 4"/>
          <p:cNvSpPr/>
          <p:nvPr/>
        </p:nvSpPr>
        <p:spPr>
          <a:xfrm>
            <a:off x="2848892" y="2535534"/>
            <a:ext cx="6920410" cy="1754326"/>
          </a:xfrm>
          <a:prstGeom prst="rect">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5400" b="0"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Cảm</a:t>
            </a: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5400" b="0"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ơn</a:t>
            </a: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5400" b="0"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mọi</a:t>
            </a: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5400" b="0"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người</a:t>
            </a: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p>
          <a:p>
            <a:pPr algn="ctr"/>
            <a:r>
              <a:rPr lang="en-US" sz="5400" b="0"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đã</a:t>
            </a: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5400" b="0"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lắng</a:t>
            </a: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5400" b="0"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nghe</a:t>
            </a: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0097856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atin typeface="Times New Roman" panose="02020603050405020304" pitchFamily="18" charset="0"/>
                <a:cs typeface="Times New Roman" panose="02020603050405020304" pitchFamily="18" charset="0"/>
              </a:rPr>
              <a:t>I. TỔNG QUAN ĐỀ TÀI</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26513"/>
            <a:ext cx="8707966" cy="4514849"/>
          </a:xfrm>
        </p:spPr>
        <p:txBody>
          <a:bodyPr>
            <a:normAutofit/>
          </a:bodyPr>
          <a:lstStyle/>
          <a:p>
            <a:r>
              <a:rPr lang="en-US" sz="2400" b="1" dirty="0" err="1" smtClean="0">
                <a:latin typeface="Times New Roman" panose="02020603050405020304" pitchFamily="18" charset="0"/>
                <a:cs typeface="Times New Roman" panose="02020603050405020304" pitchFamily="18" charset="0"/>
              </a:rPr>
              <a:t>Lý</a:t>
            </a:r>
            <a:r>
              <a:rPr lang="en-US" sz="2400" b="1" dirty="0" smtClean="0">
                <a:latin typeface="Times New Roman" panose="02020603050405020304" pitchFamily="18" charset="0"/>
                <a:cs typeface="Times New Roman" panose="02020603050405020304" pitchFamily="18" charset="0"/>
              </a:rPr>
              <a:t> Do </a:t>
            </a:r>
            <a:r>
              <a:rPr lang="en-US" sz="2400" b="1" dirty="0" err="1" smtClean="0">
                <a:latin typeface="Times New Roman" panose="02020603050405020304" pitchFamily="18" charset="0"/>
                <a:cs typeface="Times New Roman" panose="02020603050405020304" pitchFamily="18" charset="0"/>
              </a:rPr>
              <a:t>Chọn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Đề</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Tài</a:t>
            </a:r>
            <a:r>
              <a:rPr lang="en-US" sz="2400" b="1" dirty="0" smtClean="0">
                <a:latin typeface="Times New Roman" panose="02020603050405020304" pitchFamily="18" charset="0"/>
                <a:cs typeface="Times New Roman" panose="02020603050405020304" pitchFamily="18" charset="0"/>
              </a:rPr>
              <a:t>:</a:t>
            </a:r>
          </a:p>
          <a:p>
            <a:pPr lvl="1"/>
            <a:r>
              <a:rPr lang="en-US" sz="2200" dirty="0" err="1" smtClean="0">
                <a:latin typeface="Times New Roman" panose="02020603050405020304" pitchFamily="18" charset="0"/>
                <a:cs typeface="Times New Roman" panose="02020603050405020304" pitchFamily="18" charset="0"/>
              </a:rPr>
              <a:t>Công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nghệ</a:t>
            </a:r>
            <a:r>
              <a:rPr lang="en-US" sz="2200" dirty="0" smtClean="0">
                <a:latin typeface="Times New Roman" panose="02020603050405020304" pitchFamily="18" charset="0"/>
                <a:cs typeface="Times New Roman" panose="02020603050405020304" pitchFamily="18" charset="0"/>
              </a:rPr>
              <a:t> WPF </a:t>
            </a:r>
            <a:r>
              <a:rPr lang="en-US" sz="2200" dirty="0" err="1" smtClean="0">
                <a:latin typeface="Times New Roman" panose="02020603050405020304" pitchFamily="18" charset="0"/>
                <a:cs typeface="Times New Roman" panose="02020603050405020304" pitchFamily="18" charset="0"/>
              </a:rPr>
              <a:t>là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một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công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nghệ</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lập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trình</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mới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có</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nhiều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ưu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điểm</a:t>
            </a:r>
            <a:r>
              <a:rPr lang="en-US" sz="2200" dirty="0" smtClean="0">
                <a:latin typeface="Times New Roman" panose="02020603050405020304" pitchFamily="18" charset="0"/>
                <a:cs typeface="Times New Roman" panose="02020603050405020304" pitchFamily="18" charset="0"/>
              </a:rPr>
              <a:t> so </a:t>
            </a:r>
            <a:r>
              <a:rPr lang="en-US" sz="2200" dirty="0" err="1" smtClean="0">
                <a:latin typeface="Times New Roman" panose="02020603050405020304" pitchFamily="18" charset="0"/>
                <a:cs typeface="Times New Roman" panose="02020603050405020304" pitchFamily="18" charset="0"/>
              </a:rPr>
              <a:t>với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lập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trình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winform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đã</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được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học</a:t>
            </a:r>
            <a:r>
              <a:rPr lang="en-US" sz="2200" dirty="0" smtClean="0">
                <a:latin typeface="Times New Roman" panose="02020603050405020304" pitchFamily="18" charset="0"/>
                <a:cs typeface="Times New Roman" panose="02020603050405020304" pitchFamily="18" charset="0"/>
              </a:rPr>
              <a:t> ở </a:t>
            </a:r>
            <a:r>
              <a:rPr lang="en-US" sz="2200" dirty="0" err="1" smtClean="0">
                <a:latin typeface="Times New Roman" panose="02020603050405020304" pitchFamily="18" charset="0"/>
                <a:cs typeface="Times New Roman" panose="02020603050405020304" pitchFamily="18" charset="0"/>
              </a:rPr>
              <a:t>trường</a:t>
            </a:r>
            <a:r>
              <a:rPr lang="en-US" sz="2200" dirty="0" smtClean="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a:p>
            <a:pPr lvl="1"/>
            <a:r>
              <a:rPr lang="en-US" sz="2200" dirty="0" err="1" smtClean="0">
                <a:latin typeface="Times New Roman" panose="02020603050405020304" pitchFamily="18" charset="0"/>
                <a:cs typeface="Times New Roman" panose="02020603050405020304" pitchFamily="18" charset="0"/>
              </a:rPr>
              <a:t>Mong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muốn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tạo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ra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một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công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cụ</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hữu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ích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cho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việc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hỗ</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trợ</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học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tiếng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anh</a:t>
            </a:r>
            <a:r>
              <a:rPr lang="en-US" sz="2200" dirty="0" smtClean="0">
                <a:latin typeface="Times New Roman" panose="02020603050405020304" pitchFamily="18" charset="0"/>
                <a:cs typeface="Times New Roman" panose="02020603050405020304" pitchFamily="18" charset="0"/>
              </a:rPr>
              <a:t> ở </a:t>
            </a:r>
            <a:r>
              <a:rPr lang="en-US" sz="2200" dirty="0" err="1" smtClean="0">
                <a:latin typeface="Times New Roman" panose="02020603050405020304" pitchFamily="18" charset="0"/>
                <a:cs typeface="Times New Roman" panose="02020603050405020304" pitchFamily="18" charset="0"/>
              </a:rPr>
              <a:t>trẻ</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em</a:t>
            </a:r>
            <a:r>
              <a:rPr lang="en-US" sz="2200" dirty="0" smtClean="0">
                <a:latin typeface="Times New Roman" panose="02020603050405020304" pitchFamily="18" charset="0"/>
                <a:cs typeface="Times New Roman" panose="02020603050405020304" pitchFamily="18" charset="0"/>
              </a:rPr>
              <a:t>.</a:t>
            </a:r>
          </a:p>
          <a:p>
            <a:pPr marL="457200" lvl="1" indent="0">
              <a:buNone/>
            </a:pPr>
            <a:endParaRPr lang="en-US" sz="2200" b="1"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err="1" smtClean="0"/>
              <a:t>Nhóm</a:t>
            </a:r>
            <a:r>
              <a:rPr lang="en-US" dirty="0" smtClean="0"/>
              <a:t> 39 - </a:t>
            </a:r>
            <a:r>
              <a:rPr lang="en-US" dirty="0" err="1" smtClean="0"/>
              <a:t>Tìm</a:t>
            </a:r>
            <a:r>
              <a:rPr lang="en-US" dirty="0" smtClean="0"/>
              <a:t> </a:t>
            </a:r>
            <a:r>
              <a:rPr lang="en-US" dirty="0" err="1" smtClean="0"/>
              <a:t>Hiểu</a:t>
            </a:r>
            <a:r>
              <a:rPr lang="en-US" dirty="0" smtClean="0"/>
              <a:t> </a:t>
            </a:r>
            <a:r>
              <a:rPr lang="en-US" dirty="0" err="1" smtClean="0"/>
              <a:t>Công</a:t>
            </a:r>
            <a:r>
              <a:rPr lang="en-US" dirty="0" smtClean="0"/>
              <a:t> </a:t>
            </a:r>
            <a:r>
              <a:rPr lang="en-US" dirty="0" err="1" smtClean="0"/>
              <a:t>Nghệ</a:t>
            </a:r>
            <a:r>
              <a:rPr lang="en-US" dirty="0" smtClean="0"/>
              <a:t> WPF </a:t>
            </a:r>
            <a:r>
              <a:rPr lang="en-US" dirty="0" err="1" smtClean="0"/>
              <a:t>Và</a:t>
            </a:r>
            <a:r>
              <a:rPr lang="en-US" dirty="0" smtClean="0"/>
              <a:t> </a:t>
            </a:r>
            <a:r>
              <a:rPr lang="en-US" dirty="0" err="1" smtClean="0"/>
              <a:t>Viết</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Học</a:t>
            </a:r>
            <a:r>
              <a:rPr lang="en-US" dirty="0" smtClean="0"/>
              <a:t> </a:t>
            </a:r>
            <a:r>
              <a:rPr lang="en-US" dirty="0" err="1" smtClean="0"/>
              <a:t>Tiếng</a:t>
            </a:r>
            <a:r>
              <a:rPr lang="en-US" dirty="0" smtClean="0"/>
              <a:t> </a:t>
            </a:r>
            <a:r>
              <a:rPr lang="en-US" dirty="0" err="1" smtClean="0"/>
              <a:t>Anh</a:t>
            </a:r>
            <a:r>
              <a:rPr lang="en-US" dirty="0" smtClean="0"/>
              <a:t> Cho </a:t>
            </a:r>
            <a:r>
              <a:rPr lang="en-US" dirty="0" err="1" smtClean="0"/>
              <a:t>Trẻ</a:t>
            </a:r>
            <a:r>
              <a:rPr lang="en-US" dirty="0" smtClean="0"/>
              <a:t> </a:t>
            </a:r>
            <a:r>
              <a:rPr lang="en-US" dirty="0" err="1" smtClean="0"/>
              <a:t>Em</a:t>
            </a:r>
            <a:endParaRPr lang="en-US" dirty="0"/>
          </a:p>
        </p:txBody>
      </p:sp>
      <p:sp>
        <p:nvSpPr>
          <p:cNvPr id="5" name="Slide Number Placeholder 4"/>
          <p:cNvSpPr>
            <a:spLocks noGrp="1"/>
          </p:cNvSpPr>
          <p:nvPr>
            <p:ph type="sldNum" sz="quarter" idx="12"/>
          </p:nvPr>
        </p:nvSpPr>
        <p:spPr/>
        <p:txBody>
          <a:bodyPr/>
          <a:lstStyle/>
          <a:p>
            <a:fld id="{A47909FA-8428-4BA7-99A7-864F51E2F064}" type="slidenum">
              <a:rPr lang="en-US" smtClean="0"/>
              <a:t>3</a:t>
            </a:fld>
            <a:endParaRPr lang="en-US"/>
          </a:p>
        </p:txBody>
      </p:sp>
    </p:spTree>
    <p:extLst>
      <p:ext uri="{BB962C8B-B14F-4D97-AF65-F5344CB8AC3E}">
        <p14:creationId xmlns:p14="http://schemas.microsoft.com/office/powerpoint/2010/main" val="1003240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atin typeface="Times New Roman" panose="02020603050405020304" pitchFamily="18" charset="0"/>
                <a:cs typeface="Times New Roman" panose="02020603050405020304" pitchFamily="18" charset="0"/>
              </a:rPr>
              <a:t>I. TỔNG QUAN ĐỀ TÀI</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26513"/>
            <a:ext cx="8707966" cy="4514849"/>
          </a:xfrm>
        </p:spPr>
        <p:txBody>
          <a:bodyPr>
            <a:normAutofit/>
          </a:bodyPr>
          <a:lstStyle/>
          <a:p>
            <a:r>
              <a:rPr lang="en-US" sz="2400" b="1" dirty="0" err="1" smtClean="0">
                <a:latin typeface="Times New Roman" panose="02020603050405020304" pitchFamily="18" charset="0"/>
                <a:cs typeface="Times New Roman" panose="02020603050405020304" pitchFamily="18" charset="0"/>
              </a:rPr>
              <a:t>Mục</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Tiêu</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Đề</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Tài</a:t>
            </a:r>
            <a:r>
              <a:rPr lang="en-US" sz="2400" b="1" dirty="0" smtClean="0">
                <a:latin typeface="Times New Roman" panose="02020603050405020304" pitchFamily="18" charset="0"/>
                <a:cs typeface="Times New Roman" panose="02020603050405020304" pitchFamily="18" charset="0"/>
              </a:rPr>
              <a:t>:</a:t>
            </a:r>
          </a:p>
          <a:p>
            <a:pPr lvl="1"/>
            <a:r>
              <a:rPr lang="en-US" sz="2000" dirty="0" err="1" smtClean="0">
                <a:latin typeface="Times New Roman" panose="02020603050405020304" pitchFamily="18" charset="0"/>
                <a:cs typeface="Times New Roman" panose="02020603050405020304" pitchFamily="18" charset="0"/>
              </a:rPr>
              <a:t>Tìm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wpf</a:t>
            </a:r>
            <a:endParaRPr lang="en-US" sz="2000" dirty="0">
              <a:latin typeface="Times New Roman" panose="02020603050405020304" pitchFamily="18" charset="0"/>
              <a:cs typeface="Times New Roman" panose="02020603050405020304" pitchFamily="18" charset="0"/>
            </a:endParaRPr>
          </a:p>
          <a:p>
            <a:pPr lvl="1"/>
            <a:r>
              <a:rPr lang="en-US" sz="2000" dirty="0" err="1" smtClean="0">
                <a:latin typeface="Times New Roman" panose="02020603050405020304" pitchFamily="18" charset="0"/>
                <a:cs typeface="Times New Roman" panose="02020603050405020304" pitchFamily="18" charset="0"/>
              </a:rPr>
              <a:t>Hiện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học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tiếng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trẻ</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em</a:t>
            </a:r>
            <a:r>
              <a:rPr lang="en-US" sz="2000" dirty="0" smtClean="0">
                <a:latin typeface="Times New Roman" panose="02020603050405020304" pitchFamily="18" charset="0"/>
                <a:cs typeface="Times New Roman" panose="02020603050405020304" pitchFamily="18" charset="0"/>
              </a:rPr>
              <a:t>.</a:t>
            </a:r>
          </a:p>
          <a:p>
            <a:r>
              <a:rPr lang="en-US" sz="2400" b="1" dirty="0" err="1" smtClean="0">
                <a:latin typeface="Times New Roman" panose="02020603050405020304" pitchFamily="18" charset="0"/>
                <a:cs typeface="Times New Roman" panose="02020603050405020304" pitchFamily="18" charset="0"/>
              </a:rPr>
              <a:t>Phạm</a:t>
            </a:r>
            <a:r>
              <a:rPr lang="en-US" sz="2400" b="1" dirty="0" smtClean="0">
                <a:latin typeface="Times New Roman" panose="02020603050405020304" pitchFamily="18" charset="0"/>
                <a:cs typeface="Times New Roman" panose="02020603050405020304" pitchFamily="18" charset="0"/>
              </a:rPr>
              <a:t> Vi </a:t>
            </a:r>
            <a:r>
              <a:rPr lang="en-US" sz="2400" b="1" dirty="0" err="1" smtClean="0">
                <a:latin typeface="Times New Roman" panose="02020603050405020304" pitchFamily="18" charset="0"/>
                <a:cs typeface="Times New Roman" panose="02020603050405020304" pitchFamily="18" charset="0"/>
              </a:rPr>
              <a:t>Đề</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Tài</a:t>
            </a:r>
            <a:r>
              <a:rPr lang="en-US" sz="2400" b="1" dirty="0" smtClean="0">
                <a:latin typeface="Times New Roman" panose="02020603050405020304" pitchFamily="18" charset="0"/>
                <a:cs typeface="Times New Roman" panose="02020603050405020304" pitchFamily="18" charset="0"/>
              </a:rPr>
              <a:t>:</a:t>
            </a:r>
          </a:p>
          <a:p>
            <a:pPr lvl="1"/>
            <a:r>
              <a:rPr lang="en-US" sz="2000" dirty="0" err="1" smtClean="0">
                <a:latin typeface="Times New Roman" panose="02020603050405020304" pitchFamily="18" charset="0"/>
                <a:cs typeface="Times New Roman" panose="02020603050405020304" pitchFamily="18" charset="0"/>
              </a:rPr>
              <a:t>Nghiên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cứu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nghệ</a:t>
            </a:r>
            <a:r>
              <a:rPr lang="en-US" sz="2000" dirty="0" smtClean="0">
                <a:latin typeface="Times New Roman" panose="02020603050405020304" pitchFamily="18" charset="0"/>
                <a:cs typeface="Times New Roman" panose="02020603050405020304" pitchFamily="18" charset="0"/>
              </a:rPr>
              <a:t> WPF,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đồ</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họa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MaterialDesign</a:t>
            </a:r>
            <a:r>
              <a:rPr lang="en-US" sz="2000" dirty="0" smtClean="0">
                <a:latin typeface="Times New Roman" panose="02020603050405020304" pitchFamily="18" charset="0"/>
                <a:cs typeface="Times New Roman" panose="02020603050405020304" pitchFamily="18" charset="0"/>
              </a:rPr>
              <a:t>…</a:t>
            </a:r>
          </a:p>
          <a:p>
            <a:pPr lvl="1"/>
            <a:r>
              <a:rPr lang="en-US" sz="2000" dirty="0" err="1" smtClean="0">
                <a:latin typeface="Times New Roman" panose="02020603050405020304" pitchFamily="18" charset="0"/>
                <a:cs typeface="Times New Roman" panose="02020603050405020304" pitchFamily="18" charset="0"/>
              </a:rPr>
              <a:t>Tìm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BigFun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cấp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a:t>
            </a:r>
            <a:r>
              <a:rPr lang="en-US" sz="2000" dirty="0" smtClean="0">
                <a:latin typeface="Times New Roman" panose="02020603050405020304" pitchFamily="18" charset="0"/>
                <a:cs typeface="Times New Roman" panose="02020603050405020304" pitchFamily="18" charset="0"/>
              </a:rPr>
              <a:t> 1</a:t>
            </a:r>
          </a:p>
          <a:p>
            <a:pPr lvl="1"/>
            <a:r>
              <a:rPr lang="en-US" sz="2000" dirty="0" err="1" smtClean="0">
                <a:latin typeface="Times New Roman" panose="02020603050405020304" pitchFamily="18" charset="0"/>
                <a:cs typeface="Times New Roman" panose="02020603050405020304" pitchFamily="18" charset="0"/>
              </a:rPr>
              <a:t>Tham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khảo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học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tiếng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trẻ</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em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hiện</a:t>
            </a:r>
            <a:r>
              <a:rPr lang="en-US" sz="2000" dirty="0" smtClean="0">
                <a:latin typeface="Times New Roman" panose="02020603050405020304" pitchFamily="18" charset="0"/>
                <a:cs typeface="Times New Roman" panose="02020603050405020304" pitchFamily="18" charset="0"/>
              </a:rPr>
              <a:t> nay.</a:t>
            </a:r>
          </a:p>
        </p:txBody>
      </p:sp>
      <p:sp>
        <p:nvSpPr>
          <p:cNvPr id="4" name="Footer Placeholder 3"/>
          <p:cNvSpPr>
            <a:spLocks noGrp="1"/>
          </p:cNvSpPr>
          <p:nvPr>
            <p:ph type="ftr" sz="quarter" idx="11"/>
          </p:nvPr>
        </p:nvSpPr>
        <p:spPr/>
        <p:txBody>
          <a:bodyPr/>
          <a:lstStyle/>
          <a:p>
            <a:r>
              <a:rPr lang="en-US" dirty="0" err="1" smtClean="0"/>
              <a:t>Nhóm</a:t>
            </a:r>
            <a:r>
              <a:rPr lang="en-US" dirty="0" smtClean="0"/>
              <a:t> 39 - </a:t>
            </a:r>
            <a:r>
              <a:rPr lang="en-US" dirty="0" err="1" smtClean="0"/>
              <a:t>Tìm</a:t>
            </a:r>
            <a:r>
              <a:rPr lang="en-US" dirty="0" smtClean="0"/>
              <a:t> </a:t>
            </a:r>
            <a:r>
              <a:rPr lang="en-US" dirty="0" err="1" smtClean="0"/>
              <a:t>Hiểu</a:t>
            </a:r>
            <a:r>
              <a:rPr lang="en-US" dirty="0" smtClean="0"/>
              <a:t> </a:t>
            </a:r>
            <a:r>
              <a:rPr lang="en-US" dirty="0" err="1" smtClean="0"/>
              <a:t>Công</a:t>
            </a:r>
            <a:r>
              <a:rPr lang="en-US" dirty="0" smtClean="0"/>
              <a:t> </a:t>
            </a:r>
            <a:r>
              <a:rPr lang="en-US" dirty="0" err="1" smtClean="0"/>
              <a:t>Nghệ</a:t>
            </a:r>
            <a:r>
              <a:rPr lang="en-US" dirty="0" smtClean="0"/>
              <a:t> WPF </a:t>
            </a:r>
            <a:r>
              <a:rPr lang="en-US" dirty="0" err="1" smtClean="0"/>
              <a:t>Và</a:t>
            </a:r>
            <a:r>
              <a:rPr lang="en-US" dirty="0" smtClean="0"/>
              <a:t> </a:t>
            </a:r>
            <a:r>
              <a:rPr lang="en-US" dirty="0" err="1" smtClean="0"/>
              <a:t>Viết</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Học</a:t>
            </a:r>
            <a:r>
              <a:rPr lang="en-US" dirty="0" smtClean="0"/>
              <a:t> </a:t>
            </a:r>
            <a:r>
              <a:rPr lang="en-US" dirty="0" err="1" smtClean="0"/>
              <a:t>Tiếng</a:t>
            </a:r>
            <a:r>
              <a:rPr lang="en-US" dirty="0" smtClean="0"/>
              <a:t> </a:t>
            </a:r>
            <a:r>
              <a:rPr lang="en-US" dirty="0" err="1" smtClean="0"/>
              <a:t>Anh</a:t>
            </a:r>
            <a:r>
              <a:rPr lang="en-US" dirty="0" smtClean="0"/>
              <a:t> Cho </a:t>
            </a:r>
            <a:r>
              <a:rPr lang="en-US" dirty="0" err="1" smtClean="0"/>
              <a:t>Trẻ</a:t>
            </a:r>
            <a:r>
              <a:rPr lang="en-US" dirty="0" smtClean="0"/>
              <a:t> </a:t>
            </a:r>
            <a:r>
              <a:rPr lang="en-US" dirty="0" err="1" smtClean="0"/>
              <a:t>Em</a:t>
            </a:r>
            <a:endParaRPr lang="en-US" dirty="0"/>
          </a:p>
        </p:txBody>
      </p:sp>
      <p:sp>
        <p:nvSpPr>
          <p:cNvPr id="5" name="Slide Number Placeholder 4"/>
          <p:cNvSpPr>
            <a:spLocks noGrp="1"/>
          </p:cNvSpPr>
          <p:nvPr>
            <p:ph type="sldNum" sz="quarter" idx="12"/>
          </p:nvPr>
        </p:nvSpPr>
        <p:spPr/>
        <p:txBody>
          <a:bodyPr/>
          <a:lstStyle/>
          <a:p>
            <a:fld id="{A47909FA-8428-4BA7-99A7-864F51E2F064}" type="slidenum">
              <a:rPr lang="en-US" smtClean="0"/>
              <a:t>4</a:t>
            </a:fld>
            <a:endParaRPr lang="en-US"/>
          </a:p>
        </p:txBody>
      </p:sp>
    </p:spTree>
    <p:extLst>
      <p:ext uri="{BB962C8B-B14F-4D97-AF65-F5344CB8AC3E}">
        <p14:creationId xmlns:p14="http://schemas.microsoft.com/office/powerpoint/2010/main" val="950599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5889"/>
            <a:ext cx="8596668" cy="1320800"/>
          </a:xfrm>
        </p:spPr>
        <p:txBody>
          <a:bodyPr>
            <a:normAutofit/>
          </a:bodyPr>
          <a:lstStyle/>
          <a:p>
            <a:r>
              <a:rPr lang="en-US" sz="4800" b="1" dirty="0" smtClean="0">
                <a:latin typeface="Times New Roman" panose="02020603050405020304" pitchFamily="18" charset="0"/>
                <a:cs typeface="Times New Roman" panose="02020603050405020304" pitchFamily="18" charset="0"/>
              </a:rPr>
              <a:t>II. CƠ SỞ LÝ THUYẾT</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182689"/>
            <a:ext cx="8596668" cy="3880773"/>
          </a:xfrm>
        </p:spPr>
        <p:txBody>
          <a:bodyPr>
            <a:normAutofit/>
          </a:bodyPr>
          <a:lstStyle/>
          <a:p>
            <a:r>
              <a:rPr lang="en-US" sz="2400" b="1" dirty="0" err="1" smtClean="0">
                <a:latin typeface="Times New Roman" panose="02020603050405020304" pitchFamily="18" charset="0"/>
                <a:cs typeface="Times New Roman" panose="02020603050405020304" pitchFamily="18" charset="0"/>
              </a:rPr>
              <a:t>Công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Nghệ</a:t>
            </a:r>
            <a:r>
              <a:rPr lang="en-US" sz="2400" b="1" dirty="0" smtClean="0">
                <a:latin typeface="Times New Roman" panose="02020603050405020304" pitchFamily="18" charset="0"/>
                <a:cs typeface="Times New Roman" panose="02020603050405020304" pitchFamily="18" charset="0"/>
              </a:rPr>
              <a:t> WPF</a:t>
            </a:r>
          </a:p>
          <a:p>
            <a:pPr lvl="1"/>
            <a:r>
              <a:rPr lang="vi-VN" sz="2000" dirty="0">
                <a:latin typeface="Times New Roman" panose="02020603050405020304" pitchFamily="18" charset="0"/>
                <a:cs typeface="Times New Roman" panose="02020603050405020304" pitchFamily="18" charset="0"/>
              </a:rPr>
              <a:t>WPF, viết tắt của Windows  Presentation Foundation, là hệ thống API mới hỗ trợ việc xây dựng giao diện đồ họa trên nên Windows. Được xem như thế hệ kế tiếp của WinForms, WPF tăng cường khả năng lập trình giao diện của lập trình viên bằng cách cung cấp các API cho phép tận dụng những lợi thế về đa phương tiện hiện đại. Là một bộ phận của .NET Framework 3.5, WPF sẵn có trong Windows Vista và Windows Server 2008. Đồng thời, WPF cũng có thể hoạt động trên nền Windows XP Pack 2 hoặc mới hơn, và cả trên Windows Server 2003.</a:t>
            </a:r>
          </a:p>
          <a:p>
            <a:pPr lvl="1"/>
            <a:r>
              <a:rPr lang="vi-VN" sz="2000" dirty="0">
                <a:latin typeface="Times New Roman" panose="02020603050405020304" pitchFamily="18" charset="0"/>
                <a:cs typeface="Times New Roman" panose="02020603050405020304" pitchFamily="18" charset="0"/>
              </a:rPr>
              <a:t>WPF là nền tảng lập trình mới, hiện đại của Microsoft, phần lớn các ứng dụng Desktop của Microsoft đều viết trên nền WPF.</a:t>
            </a:r>
          </a:p>
          <a:p>
            <a:pPr lvl="1"/>
            <a:endParaRPr lang="en-US" sz="1800" b="1"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Nhóm 39 - Tìm Hiểu Công Nghệ WPF Và Viết Ứng Dụng Học Tiếng Anh Cho Trẻ Em</a:t>
            </a:r>
            <a:endParaRPr lang="en-US"/>
          </a:p>
        </p:txBody>
      </p:sp>
      <p:sp>
        <p:nvSpPr>
          <p:cNvPr id="5" name="Slide Number Placeholder 4"/>
          <p:cNvSpPr>
            <a:spLocks noGrp="1"/>
          </p:cNvSpPr>
          <p:nvPr>
            <p:ph type="sldNum" sz="quarter" idx="12"/>
          </p:nvPr>
        </p:nvSpPr>
        <p:spPr/>
        <p:txBody>
          <a:bodyPr/>
          <a:lstStyle/>
          <a:p>
            <a:fld id="{A47909FA-8428-4BA7-99A7-864F51E2F064}" type="slidenum">
              <a:rPr lang="en-US" smtClean="0"/>
              <a:t>5</a:t>
            </a:fld>
            <a:endParaRPr lang="en-US"/>
          </a:p>
        </p:txBody>
      </p:sp>
    </p:spTree>
    <p:extLst>
      <p:ext uri="{BB962C8B-B14F-4D97-AF65-F5344CB8AC3E}">
        <p14:creationId xmlns:p14="http://schemas.microsoft.com/office/powerpoint/2010/main" val="1215594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80989"/>
            <a:ext cx="8596668" cy="1320800"/>
          </a:xfrm>
        </p:spPr>
        <p:txBody>
          <a:bodyPr>
            <a:normAutofit/>
          </a:bodyPr>
          <a:lstStyle/>
          <a:p>
            <a:r>
              <a:rPr lang="en-US" sz="4800" b="1" dirty="0" smtClean="0">
                <a:latin typeface="Times New Roman" panose="02020603050405020304" pitchFamily="18" charset="0"/>
                <a:cs typeface="Times New Roman" panose="02020603050405020304" pitchFamily="18" charset="0"/>
              </a:rPr>
              <a:t>II. CƠ SỞ LÝ THUYẾT</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284289"/>
            <a:ext cx="8596668" cy="3880773"/>
          </a:xfrm>
        </p:spPr>
        <p:txBody>
          <a:bodyPr>
            <a:normAutofit/>
          </a:bodyPr>
          <a:lstStyle/>
          <a:p>
            <a:r>
              <a:rPr lang="en-US" sz="3200" b="1" dirty="0" err="1" smtClean="0">
                <a:latin typeface="Times New Roman" panose="02020603050405020304" pitchFamily="18" charset="0"/>
                <a:cs typeface="Times New Roman" panose="02020603050405020304" pitchFamily="18" charset="0"/>
              </a:rPr>
              <a:t>Thư</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viện</a:t>
            </a:r>
            <a:r>
              <a:rPr lang="en-US" sz="3200" b="1" dirty="0" smtClean="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Material Design For WPF</a:t>
            </a:r>
          </a:p>
          <a:p>
            <a:pPr lvl="1"/>
            <a:r>
              <a:rPr lang="vi-VN" sz="2400" dirty="0">
                <a:latin typeface="Times New Roman" panose="02020603050405020304" pitchFamily="18" charset="0"/>
                <a:cs typeface="Times New Roman" panose="02020603050405020304" pitchFamily="18" charset="0"/>
              </a:rPr>
              <a:t>Material Design </a:t>
            </a:r>
            <a:r>
              <a:rPr lang="vi-VN" sz="2400" dirty="0" smtClean="0">
                <a:latin typeface="Times New Roman" panose="02020603050405020304" pitchFamily="18" charset="0"/>
                <a:cs typeface="Times New Roman" panose="02020603050405020304" pitchFamily="18" charset="0"/>
              </a:rPr>
              <a:t>là </a:t>
            </a:r>
            <a:r>
              <a:rPr lang="vi-VN" sz="2400" dirty="0">
                <a:latin typeface="Times New Roman" panose="02020603050405020304" pitchFamily="18" charset="0"/>
                <a:cs typeface="Times New Roman" panose="02020603050405020304" pitchFamily="18" charset="0"/>
              </a:rPr>
              <a:t>một ngôn ngữ thiết kế được phát triển vào năm 2014 bởi Google. Mở rộng dựa trên mô típ "thẻ" có mặt trên Google Now, Material Design đem đến phong cách tự do hơn với các cách bố trí dạng lưới, các phản hồi hoạt họa chuyển động, kéo giãn, và các hiệu ứng chiều sâu như ánh sáng và đổ bóng</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Nhóm 39 - Tìm Hiểu Công Nghệ WPF Và Viết Ứng Dụng Học Tiếng Anh Cho Trẻ Em</a:t>
            </a:r>
            <a:endParaRPr lang="en-US"/>
          </a:p>
        </p:txBody>
      </p:sp>
      <p:sp>
        <p:nvSpPr>
          <p:cNvPr id="5" name="Slide Number Placeholder 4"/>
          <p:cNvSpPr>
            <a:spLocks noGrp="1"/>
          </p:cNvSpPr>
          <p:nvPr>
            <p:ph type="sldNum" sz="quarter" idx="12"/>
          </p:nvPr>
        </p:nvSpPr>
        <p:spPr/>
        <p:txBody>
          <a:bodyPr/>
          <a:lstStyle/>
          <a:p>
            <a:fld id="{A47909FA-8428-4BA7-99A7-864F51E2F064}" type="slidenum">
              <a:rPr lang="en-US" smtClean="0"/>
              <a:t>6</a:t>
            </a:fld>
            <a:endParaRPr lang="en-US"/>
          </a:p>
        </p:txBody>
      </p:sp>
    </p:spTree>
    <p:extLst>
      <p:ext uri="{BB962C8B-B14F-4D97-AF65-F5344CB8AC3E}">
        <p14:creationId xmlns:p14="http://schemas.microsoft.com/office/powerpoint/2010/main" val="40296875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6700"/>
            <a:ext cx="8596668" cy="1320800"/>
          </a:xfrm>
        </p:spPr>
        <p:txBody>
          <a:bodyPr>
            <a:normAutofit/>
          </a:bodyPr>
          <a:lstStyle/>
          <a:p>
            <a:r>
              <a:rPr lang="en-US" sz="4800" b="1" dirty="0" smtClean="0">
                <a:latin typeface="Times New Roman" panose="02020603050405020304" pitchFamily="18" charset="0"/>
                <a:cs typeface="Times New Roman" panose="02020603050405020304" pitchFamily="18" charset="0"/>
              </a:rPr>
              <a:t>II. CƠ SỞ LÝ THUYẾT</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169989"/>
            <a:ext cx="8596668" cy="4418011"/>
          </a:xfrm>
        </p:spPr>
        <p:txBody>
          <a:bodyPr>
            <a:noAutofit/>
          </a:bodyPr>
          <a:lstStyle/>
          <a:p>
            <a:r>
              <a:rPr lang="en-US" sz="2000" b="1" dirty="0" err="1" smtClean="0">
                <a:latin typeface="Times New Roman" panose="02020603050405020304" pitchFamily="18" charset="0"/>
                <a:cs typeface="Times New Roman" panose="02020603050405020304" pitchFamily="18" charset="0"/>
              </a:rPr>
              <a:t>Chương</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Trình</a:t>
            </a:r>
            <a:r>
              <a:rPr lang="en-US" sz="2000" b="1" dirty="0" smtClean="0">
                <a:latin typeface="Times New Roman" panose="02020603050405020304" pitchFamily="18" charset="0"/>
                <a:cs typeface="Times New Roman" panose="02020603050405020304" pitchFamily="18" charset="0"/>
              </a:rPr>
              <a:t> BIGFUN:</a:t>
            </a:r>
          </a:p>
          <a:p>
            <a:pPr lvl="1"/>
            <a:r>
              <a:rPr lang="vi-VN" sz="1800" dirty="0">
                <a:latin typeface="Times New Roman" panose="02020603050405020304" pitchFamily="18" charset="0"/>
                <a:cs typeface="Times New Roman" panose="02020603050405020304" pitchFamily="18" charset="0"/>
              </a:rPr>
              <a:t>BIG FUN là chương trình dạy tiếng Anh cho trẻ em từ 3-6 tuổi bằng phương pháp thẩm thấu - một phương pháp giúp trẻ học tiếng Anh tự nhiên như học tiếng mẹ đẻ. Bé sẽ được tham gia vào một môi trường Anh ngữ sinh động với các bài hát, những bộ phim hoạt hình, những điệu nhảy vui nhộn, những hoạt động mỹ thuật thú vị và những bài học giàu hình ảnh. Tất cả sẽ kích thích bé chủ động tham gia, lắng nghe, bắt chước và lặp lại. Bằng cách đó, tiếng Anh sẽ tự nhiên đi vào trong trí não của bé mà bé không có cảm giác “bị học</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lvl="1"/>
            <a:r>
              <a:rPr lang="vi-VN" sz="1800" dirty="0">
                <a:latin typeface="Times New Roman" panose="02020603050405020304" pitchFamily="18" charset="0"/>
                <a:cs typeface="Times New Roman" panose="02020603050405020304" pitchFamily="18" charset="0"/>
              </a:rPr>
              <a:t>Chương trình gồm 3 cấp độ (Level 1, Level 2, Level 3), mỗi cấp độ gồm 8 </a:t>
            </a:r>
            <a:r>
              <a:rPr lang="vi-VN" sz="1800" dirty="0" smtClean="0">
                <a:latin typeface="Times New Roman" panose="02020603050405020304" pitchFamily="18" charset="0"/>
                <a:cs typeface="Times New Roman" panose="02020603050405020304" pitchFamily="18" charset="0"/>
              </a:rPr>
              <a:t>Unit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tương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ứng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với</a:t>
            </a:r>
            <a:r>
              <a:rPr lang="en-US" sz="1800" dirty="0" smtClean="0">
                <a:latin typeface="Times New Roman" panose="02020603050405020304" pitchFamily="18" charset="0"/>
                <a:cs typeface="Times New Roman" panose="02020603050405020304" pitchFamily="18" charset="0"/>
              </a:rPr>
              <a:t> 8 </a:t>
            </a:r>
            <a:r>
              <a:rPr lang="en-US" sz="1800" dirty="0" err="1" smtClean="0">
                <a:latin typeface="Times New Roman" panose="02020603050405020304" pitchFamily="18" charset="0"/>
                <a:cs typeface="Times New Roman" panose="02020603050405020304" pitchFamily="18" charset="0"/>
              </a:rPr>
              <a:t>chủ</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đề</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khác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nhau</a:t>
            </a:r>
            <a:r>
              <a:rPr lang="en-US" sz="1800" dirty="0" smtClean="0">
                <a:latin typeface="Times New Roman" panose="02020603050405020304" pitchFamily="18" charset="0"/>
                <a:cs typeface="Times New Roman" panose="02020603050405020304" pitchFamily="18" charset="0"/>
              </a:rPr>
              <a:t>.</a:t>
            </a:r>
          </a:p>
          <a:p>
            <a:pPr lvl="1"/>
            <a:r>
              <a:rPr lang="en-US" sz="1800" dirty="0" err="1" smtClean="0">
                <a:latin typeface="Times New Roman" panose="02020603050405020304" pitchFamily="18" charset="0"/>
                <a:cs typeface="Times New Roman" panose="02020603050405020304" pitchFamily="18" charset="0"/>
              </a:rPr>
              <a:t>Trong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đề</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tài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này</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sẽ</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tập</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trung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vào</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giáo</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trình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Bigfun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cấp</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độ</a:t>
            </a:r>
            <a:r>
              <a:rPr lang="en-US" sz="1800" dirty="0" smtClean="0">
                <a:latin typeface="Times New Roman" panose="02020603050405020304" pitchFamily="18" charset="0"/>
                <a:cs typeface="Times New Roman" panose="02020603050405020304" pitchFamily="18" charset="0"/>
              </a:rPr>
              <a:t> 1 </a:t>
            </a:r>
            <a:r>
              <a:rPr lang="en-US" sz="1800" dirty="0" err="1" smtClean="0">
                <a:latin typeface="Times New Roman" panose="02020603050405020304" pitchFamily="18" charset="0"/>
                <a:cs typeface="Times New Roman" panose="02020603050405020304" pitchFamily="18" charset="0"/>
              </a:rPr>
              <a:t>với</a:t>
            </a:r>
            <a:r>
              <a:rPr lang="en-US" sz="1800" dirty="0" smtClean="0">
                <a:latin typeface="Times New Roman" panose="02020603050405020304" pitchFamily="18" charset="0"/>
                <a:cs typeface="Times New Roman" panose="02020603050405020304" pitchFamily="18" charset="0"/>
              </a:rPr>
              <a:t> 8 </a:t>
            </a:r>
            <a:r>
              <a:rPr lang="en-US" sz="1800" dirty="0" err="1" smtClean="0">
                <a:latin typeface="Times New Roman" panose="02020603050405020304" pitchFamily="18" charset="0"/>
                <a:cs typeface="Times New Roman" panose="02020603050405020304" pitchFamily="18" charset="0"/>
              </a:rPr>
              <a:t>chủ</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đề</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bao</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gồm</a:t>
            </a:r>
            <a:r>
              <a:rPr lang="en-US" sz="1800" dirty="0" smtClean="0">
                <a:latin typeface="Times New Roman" panose="02020603050405020304" pitchFamily="18" charset="0"/>
                <a:cs typeface="Times New Roman" panose="02020603050405020304" pitchFamily="18" charset="0"/>
              </a:rPr>
              <a:t>: My Class, My Body, My Family, My Toys, My Lunch, My Clothes, Animals, My World.</a:t>
            </a:r>
            <a:endParaRPr lang="en-US" sz="1800"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Nhóm 39 - Tìm Hiểu Công Nghệ WPF Và Viết Ứng Dụng Học Tiếng Anh Cho Trẻ Em</a:t>
            </a:r>
            <a:endParaRPr lang="en-US"/>
          </a:p>
        </p:txBody>
      </p:sp>
      <p:sp>
        <p:nvSpPr>
          <p:cNvPr id="5" name="Slide Number Placeholder 4"/>
          <p:cNvSpPr>
            <a:spLocks noGrp="1"/>
          </p:cNvSpPr>
          <p:nvPr>
            <p:ph type="sldNum" sz="quarter" idx="12"/>
          </p:nvPr>
        </p:nvSpPr>
        <p:spPr/>
        <p:txBody>
          <a:bodyPr/>
          <a:lstStyle/>
          <a:p>
            <a:fld id="{A47909FA-8428-4BA7-99A7-864F51E2F064}" type="slidenum">
              <a:rPr lang="en-US" smtClean="0"/>
              <a:t>7</a:t>
            </a:fld>
            <a:endParaRPr lang="en-US"/>
          </a:p>
        </p:txBody>
      </p:sp>
    </p:spTree>
    <p:extLst>
      <p:ext uri="{BB962C8B-B14F-4D97-AF65-F5344CB8AC3E}">
        <p14:creationId xmlns:p14="http://schemas.microsoft.com/office/powerpoint/2010/main" val="4345553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7500"/>
            <a:ext cx="8596668" cy="1320800"/>
          </a:xfrm>
        </p:spPr>
        <p:txBody>
          <a:bodyPr>
            <a:normAutofit/>
          </a:bodyPr>
          <a:lstStyle/>
          <a:p>
            <a:r>
              <a:rPr lang="en-US" sz="4800" b="1" dirty="0" smtClean="0">
                <a:latin typeface="Times New Roman" panose="02020603050405020304" pitchFamily="18" charset="0"/>
                <a:cs typeface="Times New Roman" panose="02020603050405020304" pitchFamily="18" charset="0"/>
              </a:rPr>
              <a:t>II. CƠ SỞ LÝ THUYẾT</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284289"/>
            <a:ext cx="8596668" cy="4515773"/>
          </a:xfrm>
        </p:spPr>
        <p:txBody>
          <a:bodyPr>
            <a:normAutofit/>
          </a:bodyPr>
          <a:lstStyle/>
          <a:p>
            <a:r>
              <a:rPr lang="en-US" sz="2000" b="1" dirty="0" err="1" smtClean="0">
                <a:latin typeface="Times New Roman" panose="02020603050405020304" pitchFamily="18" charset="0"/>
                <a:cs typeface="Times New Roman" panose="02020603050405020304" pitchFamily="18" charset="0"/>
              </a:rPr>
              <a:t>Khảo</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sát</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các</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ứng</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dụng</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học</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tiếng</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anh</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cho</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trẻ</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em</a:t>
            </a:r>
            <a:endParaRPr lang="en-US" sz="2000" b="1" dirty="0" smtClean="0">
              <a:latin typeface="Times New Roman" panose="02020603050405020304" pitchFamily="18" charset="0"/>
              <a:cs typeface="Times New Roman" panose="02020603050405020304" pitchFamily="18" charset="0"/>
            </a:endParaRPr>
          </a:p>
          <a:p>
            <a:pPr lvl="1"/>
            <a:r>
              <a:rPr lang="en-US" sz="1800" b="1" dirty="0" err="1" smtClean="0">
                <a:latin typeface="Times New Roman" panose="02020603050405020304" pitchFamily="18" charset="0"/>
                <a:cs typeface="Times New Roman" panose="02020603050405020304" pitchFamily="18" charset="0"/>
              </a:rPr>
              <a:t>Một</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số</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ứng</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dụng</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học</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tiếng</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anh</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cho</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trẻ</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em</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hiện</a:t>
            </a:r>
            <a:r>
              <a:rPr lang="en-US" sz="1800" b="1" dirty="0" smtClean="0">
                <a:latin typeface="Times New Roman" panose="02020603050405020304" pitchFamily="18" charset="0"/>
                <a:cs typeface="Times New Roman" panose="02020603050405020304" pitchFamily="18" charset="0"/>
              </a:rPr>
              <a:t> nay: </a:t>
            </a:r>
            <a:r>
              <a:rPr lang="en-US" sz="1800" b="1" dirty="0" err="1" smtClean="0">
                <a:latin typeface="Times New Roman" panose="02020603050405020304" pitchFamily="18" charset="0"/>
                <a:cs typeface="Times New Roman" panose="02020603050405020304" pitchFamily="18" charset="0"/>
              </a:rPr>
              <a:t>Lingokids</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MokeyJunior</a:t>
            </a:r>
            <a:r>
              <a:rPr lang="en-US" sz="1800" b="1" dirty="0" smtClean="0">
                <a:latin typeface="Times New Roman" panose="02020603050405020304" pitchFamily="18" charset="0"/>
                <a:cs typeface="Times New Roman" panose="02020603050405020304" pitchFamily="18" charset="0"/>
              </a:rPr>
              <a:t>, English For Kids…</a:t>
            </a:r>
          </a:p>
          <a:p>
            <a:pPr lvl="1"/>
            <a:r>
              <a:rPr lang="en-US" sz="1800" b="1" dirty="0" err="1" smtClean="0">
                <a:latin typeface="Times New Roman" panose="02020603050405020304" pitchFamily="18" charset="0"/>
                <a:cs typeface="Times New Roman" panose="02020603050405020304" pitchFamily="18" charset="0"/>
              </a:rPr>
              <a:t>Ưu</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điểm</a:t>
            </a:r>
            <a:r>
              <a:rPr lang="en-US" sz="1800" b="1" dirty="0" smtClean="0">
                <a:latin typeface="Times New Roman" panose="02020603050405020304" pitchFamily="18" charset="0"/>
                <a:cs typeface="Times New Roman" panose="02020603050405020304" pitchFamily="18" charset="0"/>
              </a:rPr>
              <a:t>: </a:t>
            </a:r>
          </a:p>
          <a:p>
            <a:pPr lvl="2"/>
            <a:r>
              <a:rPr lang="en-US" sz="1600" b="1" dirty="0" err="1">
                <a:latin typeface="Times New Roman" panose="02020603050405020304" pitchFamily="18" charset="0"/>
                <a:cs typeface="Times New Roman" panose="02020603050405020304" pitchFamily="18" charset="0"/>
              </a:rPr>
              <a:t>Số</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lượng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bài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học</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phong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phú</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đa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dạng</a:t>
            </a:r>
            <a:r>
              <a:rPr lang="en-US" sz="1600" b="1" dirty="0">
                <a:latin typeface="Times New Roman" panose="02020603050405020304" pitchFamily="18" charset="0"/>
                <a:cs typeface="Times New Roman" panose="02020603050405020304" pitchFamily="18" charset="0"/>
              </a:rPr>
              <a:t>.</a:t>
            </a:r>
          </a:p>
          <a:p>
            <a:pPr lvl="2"/>
            <a:r>
              <a:rPr lang="en-US" sz="1600" b="1" dirty="0" err="1">
                <a:latin typeface="Times New Roman" panose="02020603050405020304" pitchFamily="18" charset="0"/>
                <a:cs typeface="Times New Roman" panose="02020603050405020304" pitchFamily="18" charset="0"/>
              </a:rPr>
              <a:t>Hỗ</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trợ</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học</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tiếng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anh</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thông</a:t>
            </a:r>
            <a:r>
              <a:rPr lang="en-US" sz="1600" b="1" dirty="0">
                <a:latin typeface="Times New Roman" panose="02020603050405020304" pitchFamily="18" charset="0"/>
                <a:cs typeface="Times New Roman" panose="02020603050405020304" pitchFamily="18" charset="0"/>
              </a:rPr>
              <a:t> qua </a:t>
            </a:r>
            <a:r>
              <a:rPr lang="en-US" sz="1600" b="1" dirty="0" err="1">
                <a:latin typeface="Times New Roman" panose="02020603050405020304" pitchFamily="18" charset="0"/>
                <a:cs typeface="Times New Roman" panose="02020603050405020304" pitchFamily="18" charset="0"/>
              </a:rPr>
              <a:t>các</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trò</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chơi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các</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hình</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ảnh</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âm</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thanh</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và</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các</a:t>
            </a:r>
            <a:r>
              <a:rPr lang="en-US" sz="1600" b="1" dirty="0">
                <a:latin typeface="Times New Roman" panose="02020603050405020304" pitchFamily="18" charset="0"/>
                <a:cs typeface="Times New Roman" panose="02020603050405020304" pitchFamily="18" charset="0"/>
              </a:rPr>
              <a:t> video </a:t>
            </a:r>
            <a:r>
              <a:rPr lang="en-US" sz="1600" b="1" dirty="0" err="1">
                <a:latin typeface="Times New Roman" panose="02020603050405020304" pitchFamily="18" charset="0"/>
                <a:cs typeface="Times New Roman" panose="02020603050405020304" pitchFamily="18" charset="0"/>
              </a:rPr>
              <a:t>sống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động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giúp</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trẻ</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không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bị</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nhàm</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chán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khi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học</a:t>
            </a:r>
            <a:r>
              <a:rPr lang="en-US" sz="1600" b="1" dirty="0">
                <a:latin typeface="Times New Roman" panose="02020603050405020304" pitchFamily="18" charset="0"/>
                <a:cs typeface="Times New Roman" panose="02020603050405020304" pitchFamily="18" charset="0"/>
              </a:rPr>
              <a:t>. </a:t>
            </a:r>
            <a:endParaRPr lang="en-US" sz="1800" b="1" dirty="0" smtClean="0">
              <a:latin typeface="Times New Roman" panose="02020603050405020304" pitchFamily="18" charset="0"/>
              <a:cs typeface="Times New Roman" panose="02020603050405020304" pitchFamily="18" charset="0"/>
            </a:endParaRPr>
          </a:p>
          <a:p>
            <a:pPr lvl="1"/>
            <a:r>
              <a:rPr lang="en-US" sz="1800" b="1" dirty="0" err="1" smtClean="0">
                <a:latin typeface="Times New Roman" panose="02020603050405020304" pitchFamily="18" charset="0"/>
                <a:cs typeface="Times New Roman" panose="02020603050405020304" pitchFamily="18" charset="0"/>
              </a:rPr>
              <a:t>Nhược</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điểm</a:t>
            </a:r>
            <a:r>
              <a:rPr lang="en-US" sz="1800" b="1" dirty="0" smtClean="0">
                <a:latin typeface="Times New Roman" panose="02020603050405020304" pitchFamily="18" charset="0"/>
                <a:cs typeface="Times New Roman" panose="02020603050405020304" pitchFamily="18" charset="0"/>
              </a:rPr>
              <a:t>:</a:t>
            </a:r>
          </a:p>
          <a:p>
            <a:pPr lvl="2"/>
            <a:r>
              <a:rPr lang="en-US" sz="1600" b="1" dirty="0" err="1" smtClean="0">
                <a:latin typeface="Times New Roman" panose="02020603050405020304" pitchFamily="18" charset="0"/>
                <a:cs typeface="Times New Roman" panose="02020603050405020304" pitchFamily="18" charset="0"/>
              </a:rPr>
              <a:t>Nhiều</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ứng</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dụng</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yêu</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cầu</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phụ</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huynh</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phải</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trả</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phí</a:t>
            </a:r>
            <a:r>
              <a:rPr lang="en-US" sz="1600" b="1" dirty="0" smtClean="0">
                <a:latin typeface="Times New Roman" panose="02020603050405020304" pitchFamily="18" charset="0"/>
                <a:cs typeface="Times New Roman" panose="02020603050405020304" pitchFamily="18" charset="0"/>
              </a:rPr>
              <a:t>.</a:t>
            </a:r>
          </a:p>
          <a:p>
            <a:pPr lvl="2"/>
            <a:r>
              <a:rPr lang="en-US" sz="1600" b="1" dirty="0" err="1" smtClean="0">
                <a:latin typeface="Times New Roman" panose="02020603050405020304" pitchFamily="18" charset="0"/>
                <a:cs typeface="Times New Roman" panose="02020603050405020304" pitchFamily="18" charset="0"/>
              </a:rPr>
              <a:t>Phân</a:t>
            </a:r>
            <a:r>
              <a:rPr lang="en-US" sz="1600" b="1" dirty="0" smtClean="0">
                <a:latin typeface="Times New Roman" panose="02020603050405020304" pitchFamily="18" charset="0"/>
                <a:cs typeface="Times New Roman" panose="02020603050405020304" pitchFamily="18" charset="0"/>
              </a:rPr>
              <a:t> chia </a:t>
            </a:r>
            <a:r>
              <a:rPr lang="en-US" sz="1600" b="1" dirty="0" err="1" smtClean="0">
                <a:latin typeface="Times New Roman" panose="02020603050405020304" pitchFamily="18" charset="0"/>
                <a:cs typeface="Times New Roman" panose="02020603050405020304" pitchFamily="18" charset="0"/>
              </a:rPr>
              <a:t>cái</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bài</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học</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chưa</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hợp</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lý</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dẫn</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đến</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việc</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trẻ</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em</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khó</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có</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thể</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tiếp</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thu</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một</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cách</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tốt</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nhất</a:t>
            </a:r>
            <a:r>
              <a:rPr lang="en-US" sz="1600" b="1" dirty="0" smtClean="0">
                <a:latin typeface="Times New Roman" panose="02020603050405020304" pitchFamily="18" charset="0"/>
                <a:cs typeface="Times New Roman" panose="02020603050405020304" pitchFamily="18" charset="0"/>
              </a:rPr>
              <a:t>.</a:t>
            </a:r>
          </a:p>
        </p:txBody>
      </p:sp>
      <p:sp>
        <p:nvSpPr>
          <p:cNvPr id="4" name="Footer Placeholder 3"/>
          <p:cNvSpPr>
            <a:spLocks noGrp="1"/>
          </p:cNvSpPr>
          <p:nvPr>
            <p:ph type="ftr" sz="quarter" idx="11"/>
          </p:nvPr>
        </p:nvSpPr>
        <p:spPr/>
        <p:txBody>
          <a:bodyPr/>
          <a:lstStyle/>
          <a:p>
            <a:r>
              <a:rPr lang="en-US" smtClean="0"/>
              <a:t>Nhóm 39 - Tìm Hiểu Công Nghệ WPF Và Viết Ứng Dụng Học Tiếng Anh Cho Trẻ Em</a:t>
            </a:r>
            <a:endParaRPr lang="en-US"/>
          </a:p>
        </p:txBody>
      </p:sp>
      <p:sp>
        <p:nvSpPr>
          <p:cNvPr id="5" name="Slide Number Placeholder 4"/>
          <p:cNvSpPr>
            <a:spLocks noGrp="1"/>
          </p:cNvSpPr>
          <p:nvPr>
            <p:ph type="sldNum" sz="quarter" idx="12"/>
          </p:nvPr>
        </p:nvSpPr>
        <p:spPr/>
        <p:txBody>
          <a:bodyPr/>
          <a:lstStyle/>
          <a:p>
            <a:fld id="{A47909FA-8428-4BA7-99A7-864F51E2F064}" type="slidenum">
              <a:rPr lang="en-US" smtClean="0"/>
              <a:t>8</a:t>
            </a:fld>
            <a:endParaRPr lang="en-US"/>
          </a:p>
        </p:txBody>
      </p:sp>
    </p:spTree>
    <p:extLst>
      <p:ext uri="{BB962C8B-B14F-4D97-AF65-F5344CB8AC3E}">
        <p14:creationId xmlns:p14="http://schemas.microsoft.com/office/powerpoint/2010/main" val="10364402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664" y="241077"/>
            <a:ext cx="8596668" cy="1320800"/>
          </a:xfrm>
        </p:spPr>
        <p:txBody>
          <a:bodyPr>
            <a:normAutofit/>
          </a:bodyPr>
          <a:lstStyle/>
          <a:p>
            <a:r>
              <a:rPr lang="en-US" sz="4400" b="1" dirty="0" smtClean="0">
                <a:latin typeface="Times New Roman" panose="02020603050405020304" pitchFamily="18" charset="0"/>
                <a:cs typeface="Times New Roman" panose="02020603050405020304" pitchFamily="18" charset="0"/>
              </a:rPr>
              <a:t>III. NỘI DUNG THỰC HIỆN</a:t>
            </a:r>
            <a:endParaRPr lang="en-US"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92840" y="5511799"/>
            <a:ext cx="2129366" cy="417511"/>
          </a:xfrm>
        </p:spPr>
        <p:txBody>
          <a:bodyPr/>
          <a:lstStyle/>
          <a:p>
            <a:pPr marL="0" indent="0">
              <a:buNone/>
            </a:pPr>
            <a:r>
              <a:rPr lang="en-US" dirty="0" smtClean="0">
                <a:latin typeface="Times New Roman" panose="02020603050405020304" pitchFamily="18" charset="0"/>
                <a:cs typeface="Times New Roman" panose="02020603050405020304" pitchFamily="18" charset="0"/>
              </a:rPr>
              <a:t>Use case </a:t>
            </a:r>
            <a:r>
              <a:rPr lang="en-US" dirty="0" err="1" smtClean="0">
                <a:latin typeface="Times New Roman" panose="02020603050405020304" pitchFamily="18" charset="0"/>
                <a:cs typeface="Times New Roman" panose="02020603050405020304" pitchFamily="18" charset="0"/>
              </a:rPr>
              <a:t>Tổng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Quát</a:t>
            </a:r>
            <a:endParaRPr lang="en-US"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322230" y="1021102"/>
            <a:ext cx="5970869" cy="4490697"/>
          </a:xfrm>
          <a:prstGeom prst="rect">
            <a:avLst/>
          </a:prstGeom>
          <a:noFill/>
          <a:ln>
            <a:noFill/>
          </a:ln>
        </p:spPr>
      </p:pic>
      <p:sp>
        <p:nvSpPr>
          <p:cNvPr id="4" name="Footer Placeholder 3"/>
          <p:cNvSpPr>
            <a:spLocks noGrp="1"/>
          </p:cNvSpPr>
          <p:nvPr>
            <p:ph type="ftr" sz="quarter" idx="11"/>
          </p:nvPr>
        </p:nvSpPr>
        <p:spPr/>
        <p:txBody>
          <a:bodyPr/>
          <a:lstStyle/>
          <a:p>
            <a:r>
              <a:rPr lang="en-US" dirty="0" err="1" smtClean="0"/>
              <a:t>Nhóm</a:t>
            </a:r>
            <a:r>
              <a:rPr lang="en-US" dirty="0" smtClean="0"/>
              <a:t> 39 - </a:t>
            </a:r>
            <a:r>
              <a:rPr lang="en-US" dirty="0" err="1" smtClean="0"/>
              <a:t>Tìm</a:t>
            </a:r>
            <a:r>
              <a:rPr lang="en-US" dirty="0" smtClean="0"/>
              <a:t> </a:t>
            </a:r>
            <a:r>
              <a:rPr lang="en-US" dirty="0" err="1" smtClean="0"/>
              <a:t>Hiểu</a:t>
            </a:r>
            <a:r>
              <a:rPr lang="en-US" dirty="0" smtClean="0"/>
              <a:t> </a:t>
            </a:r>
            <a:r>
              <a:rPr lang="en-US" dirty="0" err="1" smtClean="0"/>
              <a:t>Công</a:t>
            </a:r>
            <a:r>
              <a:rPr lang="en-US" dirty="0" smtClean="0"/>
              <a:t> </a:t>
            </a:r>
            <a:r>
              <a:rPr lang="en-US" dirty="0" err="1" smtClean="0"/>
              <a:t>Nghệ</a:t>
            </a:r>
            <a:r>
              <a:rPr lang="en-US" dirty="0" smtClean="0"/>
              <a:t> WPF </a:t>
            </a:r>
            <a:r>
              <a:rPr lang="en-US" dirty="0" err="1" smtClean="0"/>
              <a:t>Và</a:t>
            </a:r>
            <a:r>
              <a:rPr lang="en-US" dirty="0" smtClean="0"/>
              <a:t> </a:t>
            </a:r>
            <a:r>
              <a:rPr lang="en-US" dirty="0" err="1" smtClean="0"/>
              <a:t>Viết</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Học</a:t>
            </a:r>
            <a:r>
              <a:rPr lang="en-US" dirty="0" smtClean="0"/>
              <a:t> </a:t>
            </a:r>
            <a:r>
              <a:rPr lang="en-US" dirty="0" err="1" smtClean="0"/>
              <a:t>Tiếng</a:t>
            </a:r>
            <a:r>
              <a:rPr lang="en-US" dirty="0" smtClean="0"/>
              <a:t> </a:t>
            </a:r>
            <a:r>
              <a:rPr lang="en-US" dirty="0" err="1" smtClean="0"/>
              <a:t>Anh</a:t>
            </a:r>
            <a:r>
              <a:rPr lang="en-US" dirty="0" smtClean="0"/>
              <a:t> Cho </a:t>
            </a:r>
            <a:r>
              <a:rPr lang="en-US" dirty="0" err="1" smtClean="0"/>
              <a:t>Trẻ</a:t>
            </a:r>
            <a:r>
              <a:rPr lang="en-US" dirty="0" smtClean="0"/>
              <a:t> </a:t>
            </a:r>
            <a:r>
              <a:rPr lang="en-US" dirty="0" err="1" smtClean="0"/>
              <a:t>Em</a:t>
            </a:r>
            <a:endParaRPr lang="en-US" dirty="0"/>
          </a:p>
        </p:txBody>
      </p:sp>
      <p:sp>
        <p:nvSpPr>
          <p:cNvPr id="6" name="Slide Number Placeholder 5"/>
          <p:cNvSpPr>
            <a:spLocks noGrp="1"/>
          </p:cNvSpPr>
          <p:nvPr>
            <p:ph type="sldNum" sz="quarter" idx="12"/>
          </p:nvPr>
        </p:nvSpPr>
        <p:spPr/>
        <p:txBody>
          <a:bodyPr/>
          <a:lstStyle/>
          <a:p>
            <a:fld id="{A47909FA-8428-4BA7-99A7-864F51E2F064}" type="slidenum">
              <a:rPr lang="en-US" smtClean="0"/>
              <a:t>9</a:t>
            </a:fld>
            <a:endParaRPr lang="en-US"/>
          </a:p>
        </p:txBody>
      </p:sp>
    </p:spTree>
    <p:extLst>
      <p:ext uri="{BB962C8B-B14F-4D97-AF65-F5344CB8AC3E}">
        <p14:creationId xmlns:p14="http://schemas.microsoft.com/office/powerpoint/2010/main" val="216642288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376</TotalTime>
  <Words>1349</Words>
  <Application>Microsoft Office PowerPoint</Application>
  <PresentationFormat>Widescreen</PresentationFormat>
  <Paragraphs>117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Times New Roman</vt:lpstr>
      <vt:lpstr>Trebuchet MS</vt:lpstr>
      <vt:lpstr>Wingdings 3</vt:lpstr>
      <vt:lpstr>Facet</vt:lpstr>
      <vt:lpstr> TÌM HIỂU CÔNG NGHỆ WPF VÀ VIẾT ỨNG DỤNG HỌC TIẾNG ANH CHO TRẺ EM</vt:lpstr>
      <vt:lpstr>NỘI DUNG BÁO CÁO</vt:lpstr>
      <vt:lpstr>I. TỔNG QUAN ĐỀ TÀI</vt:lpstr>
      <vt:lpstr>I. TỔNG QUAN ĐỀ TÀI</vt:lpstr>
      <vt:lpstr>II. CƠ SỞ LÝ THUYẾT</vt:lpstr>
      <vt:lpstr>II. CƠ SỞ LÝ THUYẾT</vt:lpstr>
      <vt:lpstr>II. CƠ SỞ LÝ THUYẾT</vt:lpstr>
      <vt:lpstr>II. CƠ SỞ LÝ THUYẾT</vt:lpstr>
      <vt:lpstr>III. NỘI DUNG THỰC HIỆN</vt:lpstr>
      <vt:lpstr>III. NỘI DUNG THỰC HIỆN</vt:lpstr>
      <vt:lpstr>III. NỘI DUNG THỰC HIỆN</vt:lpstr>
      <vt:lpstr>III. NỘI DUNG THỰC HIỆN</vt:lpstr>
      <vt:lpstr>III. NỘI DUNG THỰC HIỆN</vt:lpstr>
      <vt:lpstr>III. NỘI DUNG THỰC HIỆN</vt:lpstr>
      <vt:lpstr>III. NỘI DUNG THỰC HIỆN</vt:lpstr>
      <vt:lpstr>III. NỘI DUNG THỰC HIỆN</vt:lpstr>
      <vt:lpstr>III. NỘI DUNG THỰC HIỆN</vt:lpstr>
      <vt:lpstr>III. NỘI DUNG THỰC HIỆN</vt:lpstr>
      <vt:lpstr>IV. KẾT LUẬN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Huu Cuong</dc:creator>
  <cp:lastModifiedBy>Hoang Huu Cuong</cp:lastModifiedBy>
  <cp:revision>82</cp:revision>
  <dcterms:created xsi:type="dcterms:W3CDTF">2020-07-08T06:46:58Z</dcterms:created>
  <dcterms:modified xsi:type="dcterms:W3CDTF">2020-07-11T17:31:15Z</dcterms:modified>
</cp:coreProperties>
</file>