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57" r:id="rId7"/>
    <p:sldId id="259" r:id="rId8"/>
    <p:sldId id="260" r:id="rId9"/>
    <p:sldId id="265" r:id="rId10"/>
    <p:sldId id="263" r:id="rId11"/>
    <p:sldId id="264" r:id="rId12"/>
    <p:sldId id="267" r:id="rId13"/>
    <p:sldId id="269" r:id="rId14"/>
    <p:sldId id="276" r:id="rId15"/>
    <p:sldId id="278"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7" d="100"/>
          <a:sy n="67" d="100"/>
        </p:scale>
        <p:origin x="644" y="4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6/23/2021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6/23/2021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Final_signal_2/Signal%20project.py" TargetMode="External"/><Relationship Id="rId2" Type="http://schemas.openxmlformats.org/officeDocument/2006/relationships/image" Target="../media/image15.jpe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DIGITAL SIGNAL PROCESSING</a:t>
            </a:r>
            <a:endParaRPr lang="ru-RU"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09" b="4509"/>
          <a:stretch>
            <a:fillRect/>
          </a:stretch>
        </p:blipFill>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normAutofit fontScale="90000"/>
          </a:bodyPr>
          <a:lstStyle/>
          <a:p>
            <a:r>
              <a:rPr lang="en-US" dirty="0"/>
              <a:t>Advantages and Disadvantages</a:t>
            </a:r>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ADS</a:t>
            </a:r>
          </a:p>
        </p:txBody>
      </p:sp>
      <p:sp>
        <p:nvSpPr>
          <p:cNvPr id="12" name="Text Placeholder 11">
            <a:extLst>
              <a:ext uri="{FF2B5EF4-FFF2-40B4-BE49-F238E27FC236}">
                <a16:creationId xmlns:a16="http://schemas.microsoft.com/office/drawing/2014/main" id="{A1B0D2C5-9B7A-45C5-81F4-9E0E8F13E8FB}"/>
              </a:ext>
            </a:extLst>
          </p:cNvPr>
          <p:cNvSpPr>
            <a:spLocks noGrp="1"/>
          </p:cNvSpPr>
          <p:nvPr>
            <p:ph type="body" idx="29"/>
          </p:nvPr>
        </p:nvSpPr>
        <p:spPr/>
        <p:txBody>
          <a:bodyPr/>
          <a:lstStyle/>
          <a:p>
            <a:r>
              <a:rPr lang="en-US" dirty="0"/>
              <a:t>Section 1 Subtitle</a:t>
            </a:r>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normAutofit/>
          </a:bodyPr>
          <a:lstStyle/>
          <a:p>
            <a:r>
              <a:rPr lang="en-US" i="1" dirty="0">
                <a:solidFill>
                  <a:schemeClr val="bg2"/>
                </a:solidFill>
              </a:rPr>
              <a:t>It results in </a:t>
            </a:r>
            <a:r>
              <a:rPr lang="en-US" i="1" dirty="0" err="1">
                <a:solidFill>
                  <a:schemeClr val="bg2"/>
                </a:solidFill>
              </a:rPr>
              <a:t>stego</a:t>
            </a:r>
            <a:r>
              <a:rPr lang="en-US" i="1" dirty="0">
                <a:solidFill>
                  <a:schemeClr val="bg2"/>
                </a:solidFill>
              </a:rPr>
              <a:t>-audio that contain hidden data yet appear to be of high sound fidelity.</a:t>
            </a:r>
          </a:p>
          <a:p>
            <a:endParaRPr lang="en-US" dirty="0">
              <a:solidFill>
                <a:schemeClr val="bg2"/>
              </a:solidFill>
            </a:endParaRP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dirty="0"/>
              <a:t>ADS</a:t>
            </a:r>
          </a:p>
        </p:txBody>
      </p:sp>
      <p:sp>
        <p:nvSpPr>
          <p:cNvPr id="15" name="Text Placeholder 14">
            <a:extLst>
              <a:ext uri="{FF2B5EF4-FFF2-40B4-BE49-F238E27FC236}">
                <a16:creationId xmlns:a16="http://schemas.microsoft.com/office/drawing/2014/main" id="{727CE960-8379-40F4-AAA5-1C5D97A21A8B}"/>
              </a:ext>
            </a:extLst>
          </p:cNvPr>
          <p:cNvSpPr>
            <a:spLocks noGrp="1"/>
          </p:cNvSpPr>
          <p:nvPr>
            <p:ph type="body" idx="34"/>
          </p:nvPr>
        </p:nvSpPr>
        <p:spPr/>
        <p:txBody>
          <a:bodyPr/>
          <a:lstStyle/>
          <a:p>
            <a:r>
              <a:rPr lang="en-US" dirty="0"/>
              <a:t>Section 2 Subtitle</a:t>
            </a:r>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a:bodyPr>
          <a:lstStyle/>
          <a:p>
            <a:r>
              <a:rPr lang="en-US" i="1" dirty="0">
                <a:solidFill>
                  <a:schemeClr val="bg2"/>
                </a:solidFill>
              </a:rPr>
              <a:t>This strategy included security, capacity, and vigor, the three required perspectives of steganography that makes it valuable in covered up a trade of data through content reports and setting up a secret communication</a:t>
            </a:r>
            <a:endParaRPr lang="en-US" dirty="0">
              <a:solidFill>
                <a:schemeClr val="bg2"/>
              </a:solidFill>
            </a:endParaRP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dirty="0"/>
              <a:t>DISADS</a:t>
            </a:r>
          </a:p>
        </p:txBody>
      </p:sp>
      <p:sp>
        <p:nvSpPr>
          <p:cNvPr id="18" name="Text Placeholder 17">
            <a:extLst>
              <a:ext uri="{FF2B5EF4-FFF2-40B4-BE49-F238E27FC236}">
                <a16:creationId xmlns:a16="http://schemas.microsoft.com/office/drawing/2014/main" id="{8437F6BD-1892-43B0-BD66-91036E5CAAF7}"/>
              </a:ext>
            </a:extLst>
          </p:cNvPr>
          <p:cNvSpPr>
            <a:spLocks noGrp="1"/>
          </p:cNvSpPr>
          <p:nvPr>
            <p:ph type="body" idx="37"/>
          </p:nvPr>
        </p:nvSpPr>
        <p:spPr/>
        <p:txBody>
          <a:bodyPr/>
          <a:lstStyle/>
          <a:p>
            <a:r>
              <a:rPr lang="en-US" dirty="0"/>
              <a:t>Section 3 Subtitle</a:t>
            </a:r>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a:bodyPr>
          <a:lstStyle/>
          <a:p>
            <a:r>
              <a:rPr lang="en-US" i="1" dirty="0">
                <a:solidFill>
                  <a:schemeClr val="bg2"/>
                </a:solidFill>
              </a:rPr>
              <a:t>It can be shown that under certain conditions, LSB embedding is not secure at all. The fatal drawback of LSB embedding is the existence of detectable artifacts in the form of pairs of values (</a:t>
            </a:r>
            <a:r>
              <a:rPr lang="en-US" i="1" dirty="0" err="1">
                <a:solidFill>
                  <a:schemeClr val="bg2"/>
                </a:solidFill>
              </a:rPr>
              <a:t>PoVs</a:t>
            </a:r>
            <a:r>
              <a:rPr lang="en-US" i="1" dirty="0">
                <a:solidFill>
                  <a:schemeClr val="bg2"/>
                </a:solidFill>
              </a:rPr>
              <a:t>).</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en-US" smtClean="0"/>
              <a:pPr/>
              <a:t>10</a:t>
            </a:fld>
            <a:endParaRPr lang="en-US" dirty="0"/>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902058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down)">
                                      <p:cBhvr>
                                        <p:cTn id="12" dur="580">
                                          <p:stCondLst>
                                            <p:cond delay="0"/>
                                          </p:stCondLst>
                                        </p:cTn>
                                        <p:tgtEl>
                                          <p:spTgt spid="13">
                                            <p:txEl>
                                              <p:pRg st="0" end="0"/>
                                            </p:txEl>
                                          </p:spTgt>
                                        </p:tgtEl>
                                      </p:cBhvr>
                                    </p:animEffect>
                                    <p:anim calcmode="lin" valueType="num">
                                      <p:cBhvr>
                                        <p:cTn id="13"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3">
                                            <p:txEl>
                                              <p:pRg st="0" end="0"/>
                                            </p:txEl>
                                          </p:spTgt>
                                        </p:tgtEl>
                                      </p:cBhvr>
                                      <p:to x="100000" y="60000"/>
                                    </p:animScale>
                                    <p:animScale>
                                      <p:cBhvr>
                                        <p:cTn id="19" dur="166" decel="50000">
                                          <p:stCondLst>
                                            <p:cond delay="676"/>
                                          </p:stCondLst>
                                        </p:cTn>
                                        <p:tgtEl>
                                          <p:spTgt spid="13">
                                            <p:txEl>
                                              <p:pRg st="0" end="0"/>
                                            </p:txEl>
                                          </p:spTgt>
                                        </p:tgtEl>
                                      </p:cBhvr>
                                      <p:to x="100000" y="100000"/>
                                    </p:animScale>
                                    <p:animScale>
                                      <p:cBhvr>
                                        <p:cTn id="20" dur="26">
                                          <p:stCondLst>
                                            <p:cond delay="1312"/>
                                          </p:stCondLst>
                                        </p:cTn>
                                        <p:tgtEl>
                                          <p:spTgt spid="13">
                                            <p:txEl>
                                              <p:pRg st="0" end="0"/>
                                            </p:txEl>
                                          </p:spTgt>
                                        </p:tgtEl>
                                      </p:cBhvr>
                                      <p:to x="100000" y="80000"/>
                                    </p:animScale>
                                    <p:animScale>
                                      <p:cBhvr>
                                        <p:cTn id="21" dur="166" decel="50000">
                                          <p:stCondLst>
                                            <p:cond delay="1338"/>
                                          </p:stCondLst>
                                        </p:cTn>
                                        <p:tgtEl>
                                          <p:spTgt spid="13">
                                            <p:txEl>
                                              <p:pRg st="0" end="0"/>
                                            </p:txEl>
                                          </p:spTgt>
                                        </p:tgtEl>
                                      </p:cBhvr>
                                      <p:to x="100000" y="100000"/>
                                    </p:animScale>
                                    <p:animScale>
                                      <p:cBhvr>
                                        <p:cTn id="22" dur="26">
                                          <p:stCondLst>
                                            <p:cond delay="1642"/>
                                          </p:stCondLst>
                                        </p:cTn>
                                        <p:tgtEl>
                                          <p:spTgt spid="13">
                                            <p:txEl>
                                              <p:pRg st="0" end="0"/>
                                            </p:txEl>
                                          </p:spTgt>
                                        </p:tgtEl>
                                      </p:cBhvr>
                                      <p:to x="100000" y="90000"/>
                                    </p:animScale>
                                    <p:animScale>
                                      <p:cBhvr>
                                        <p:cTn id="23" dur="166" decel="50000">
                                          <p:stCondLst>
                                            <p:cond delay="1668"/>
                                          </p:stCondLst>
                                        </p:cTn>
                                        <p:tgtEl>
                                          <p:spTgt spid="13">
                                            <p:txEl>
                                              <p:pRg st="0" end="0"/>
                                            </p:txEl>
                                          </p:spTgt>
                                        </p:tgtEl>
                                      </p:cBhvr>
                                      <p:to x="100000" y="100000"/>
                                    </p:animScale>
                                    <p:animScale>
                                      <p:cBhvr>
                                        <p:cTn id="24" dur="26">
                                          <p:stCondLst>
                                            <p:cond delay="1808"/>
                                          </p:stCondLst>
                                        </p:cTn>
                                        <p:tgtEl>
                                          <p:spTgt spid="13">
                                            <p:txEl>
                                              <p:pRg st="0" end="0"/>
                                            </p:txEl>
                                          </p:spTgt>
                                        </p:tgtEl>
                                      </p:cBhvr>
                                      <p:to x="100000" y="95000"/>
                                    </p:animScale>
                                    <p:animScale>
                                      <p:cBhvr>
                                        <p:cTn id="25" dur="166" decel="50000">
                                          <p:stCondLst>
                                            <p:cond delay="1834"/>
                                          </p:stCondLst>
                                        </p:cTn>
                                        <p:tgtEl>
                                          <p:spTgt spid="13">
                                            <p:txEl>
                                              <p:pRg st="0" end="0"/>
                                            </p:txEl>
                                          </p:spTgt>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down)">
                                      <p:cBhvr>
                                        <p:cTn id="28" dur="580">
                                          <p:stCondLst>
                                            <p:cond delay="0"/>
                                          </p:stCondLst>
                                        </p:cTn>
                                        <p:tgtEl>
                                          <p:spTgt spid="12">
                                            <p:txEl>
                                              <p:pRg st="0" end="0"/>
                                            </p:txEl>
                                          </p:spTgt>
                                        </p:tgtEl>
                                      </p:cBhvr>
                                    </p:animEffect>
                                    <p:anim calcmode="lin" valueType="num">
                                      <p:cBhvr>
                                        <p:cTn id="29"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2">
                                            <p:txEl>
                                              <p:pRg st="0" end="0"/>
                                            </p:txEl>
                                          </p:spTgt>
                                        </p:tgtEl>
                                      </p:cBhvr>
                                      <p:to x="100000" y="60000"/>
                                    </p:animScale>
                                    <p:animScale>
                                      <p:cBhvr>
                                        <p:cTn id="35" dur="166" decel="50000">
                                          <p:stCondLst>
                                            <p:cond delay="676"/>
                                          </p:stCondLst>
                                        </p:cTn>
                                        <p:tgtEl>
                                          <p:spTgt spid="12">
                                            <p:txEl>
                                              <p:pRg st="0" end="0"/>
                                            </p:txEl>
                                          </p:spTgt>
                                        </p:tgtEl>
                                      </p:cBhvr>
                                      <p:to x="100000" y="100000"/>
                                    </p:animScale>
                                    <p:animScale>
                                      <p:cBhvr>
                                        <p:cTn id="36" dur="26">
                                          <p:stCondLst>
                                            <p:cond delay="1312"/>
                                          </p:stCondLst>
                                        </p:cTn>
                                        <p:tgtEl>
                                          <p:spTgt spid="12">
                                            <p:txEl>
                                              <p:pRg st="0" end="0"/>
                                            </p:txEl>
                                          </p:spTgt>
                                        </p:tgtEl>
                                      </p:cBhvr>
                                      <p:to x="100000" y="80000"/>
                                    </p:animScale>
                                    <p:animScale>
                                      <p:cBhvr>
                                        <p:cTn id="37" dur="166" decel="50000">
                                          <p:stCondLst>
                                            <p:cond delay="1338"/>
                                          </p:stCondLst>
                                        </p:cTn>
                                        <p:tgtEl>
                                          <p:spTgt spid="12">
                                            <p:txEl>
                                              <p:pRg st="0" end="0"/>
                                            </p:txEl>
                                          </p:spTgt>
                                        </p:tgtEl>
                                      </p:cBhvr>
                                      <p:to x="100000" y="100000"/>
                                    </p:animScale>
                                    <p:animScale>
                                      <p:cBhvr>
                                        <p:cTn id="38" dur="26">
                                          <p:stCondLst>
                                            <p:cond delay="1642"/>
                                          </p:stCondLst>
                                        </p:cTn>
                                        <p:tgtEl>
                                          <p:spTgt spid="12">
                                            <p:txEl>
                                              <p:pRg st="0" end="0"/>
                                            </p:txEl>
                                          </p:spTgt>
                                        </p:tgtEl>
                                      </p:cBhvr>
                                      <p:to x="100000" y="90000"/>
                                    </p:animScale>
                                    <p:animScale>
                                      <p:cBhvr>
                                        <p:cTn id="39" dur="166" decel="50000">
                                          <p:stCondLst>
                                            <p:cond delay="1668"/>
                                          </p:stCondLst>
                                        </p:cTn>
                                        <p:tgtEl>
                                          <p:spTgt spid="12">
                                            <p:txEl>
                                              <p:pRg st="0" end="0"/>
                                            </p:txEl>
                                          </p:spTgt>
                                        </p:tgtEl>
                                      </p:cBhvr>
                                      <p:to x="100000" y="100000"/>
                                    </p:animScale>
                                    <p:animScale>
                                      <p:cBhvr>
                                        <p:cTn id="40" dur="26">
                                          <p:stCondLst>
                                            <p:cond delay="1808"/>
                                          </p:stCondLst>
                                        </p:cTn>
                                        <p:tgtEl>
                                          <p:spTgt spid="12">
                                            <p:txEl>
                                              <p:pRg st="0" end="0"/>
                                            </p:txEl>
                                          </p:spTgt>
                                        </p:tgtEl>
                                      </p:cBhvr>
                                      <p:to x="100000" y="95000"/>
                                    </p:animScale>
                                    <p:animScale>
                                      <p:cBhvr>
                                        <p:cTn id="41" dur="166" decel="50000">
                                          <p:stCondLst>
                                            <p:cond delay="1834"/>
                                          </p:stCondLst>
                                        </p:cTn>
                                        <p:tgtEl>
                                          <p:spTgt spid="12">
                                            <p:txEl>
                                              <p:pRg st="0" end="0"/>
                                            </p:txEl>
                                          </p:spTgt>
                                        </p:tgtEl>
                                      </p:cBhvr>
                                      <p:to x="100000" y="100000"/>
                                    </p:animScale>
                                  </p:childTnLst>
                                </p:cTn>
                              </p:par>
                              <p:par>
                                <p:cTn id="42" presetID="26" presetClass="entr" presetSubtype="0" fill="hold" grpId="0" nodeType="withEffect">
                                  <p:stCondLst>
                                    <p:cond delay="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wipe(down)">
                                      <p:cBhvr>
                                        <p:cTn id="44" dur="580">
                                          <p:stCondLst>
                                            <p:cond delay="0"/>
                                          </p:stCondLst>
                                        </p:cTn>
                                        <p:tgtEl>
                                          <p:spTgt spid="11">
                                            <p:txEl>
                                              <p:pRg st="0" end="0"/>
                                            </p:txEl>
                                          </p:spTgt>
                                        </p:tgtEl>
                                      </p:cBhvr>
                                    </p:animEffect>
                                    <p:anim calcmode="lin" valueType="num">
                                      <p:cBhvr>
                                        <p:cTn id="45"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1">
                                            <p:txEl>
                                              <p:pRg st="0" end="0"/>
                                            </p:txEl>
                                          </p:spTgt>
                                        </p:tgtEl>
                                      </p:cBhvr>
                                      <p:to x="100000" y="60000"/>
                                    </p:animScale>
                                    <p:animScale>
                                      <p:cBhvr>
                                        <p:cTn id="51" dur="166" decel="50000">
                                          <p:stCondLst>
                                            <p:cond delay="676"/>
                                          </p:stCondLst>
                                        </p:cTn>
                                        <p:tgtEl>
                                          <p:spTgt spid="11">
                                            <p:txEl>
                                              <p:pRg st="0" end="0"/>
                                            </p:txEl>
                                          </p:spTgt>
                                        </p:tgtEl>
                                      </p:cBhvr>
                                      <p:to x="100000" y="100000"/>
                                    </p:animScale>
                                    <p:animScale>
                                      <p:cBhvr>
                                        <p:cTn id="52" dur="26">
                                          <p:stCondLst>
                                            <p:cond delay="1312"/>
                                          </p:stCondLst>
                                        </p:cTn>
                                        <p:tgtEl>
                                          <p:spTgt spid="11">
                                            <p:txEl>
                                              <p:pRg st="0" end="0"/>
                                            </p:txEl>
                                          </p:spTgt>
                                        </p:tgtEl>
                                      </p:cBhvr>
                                      <p:to x="100000" y="80000"/>
                                    </p:animScale>
                                    <p:animScale>
                                      <p:cBhvr>
                                        <p:cTn id="53" dur="166" decel="50000">
                                          <p:stCondLst>
                                            <p:cond delay="1338"/>
                                          </p:stCondLst>
                                        </p:cTn>
                                        <p:tgtEl>
                                          <p:spTgt spid="11">
                                            <p:txEl>
                                              <p:pRg st="0" end="0"/>
                                            </p:txEl>
                                          </p:spTgt>
                                        </p:tgtEl>
                                      </p:cBhvr>
                                      <p:to x="100000" y="100000"/>
                                    </p:animScale>
                                    <p:animScale>
                                      <p:cBhvr>
                                        <p:cTn id="54" dur="26">
                                          <p:stCondLst>
                                            <p:cond delay="1642"/>
                                          </p:stCondLst>
                                        </p:cTn>
                                        <p:tgtEl>
                                          <p:spTgt spid="11">
                                            <p:txEl>
                                              <p:pRg st="0" end="0"/>
                                            </p:txEl>
                                          </p:spTgt>
                                        </p:tgtEl>
                                      </p:cBhvr>
                                      <p:to x="100000" y="90000"/>
                                    </p:animScale>
                                    <p:animScale>
                                      <p:cBhvr>
                                        <p:cTn id="55" dur="166" decel="50000">
                                          <p:stCondLst>
                                            <p:cond delay="1668"/>
                                          </p:stCondLst>
                                        </p:cTn>
                                        <p:tgtEl>
                                          <p:spTgt spid="11">
                                            <p:txEl>
                                              <p:pRg st="0" end="0"/>
                                            </p:txEl>
                                          </p:spTgt>
                                        </p:tgtEl>
                                      </p:cBhvr>
                                      <p:to x="100000" y="100000"/>
                                    </p:animScale>
                                    <p:animScale>
                                      <p:cBhvr>
                                        <p:cTn id="56" dur="26">
                                          <p:stCondLst>
                                            <p:cond delay="1808"/>
                                          </p:stCondLst>
                                        </p:cTn>
                                        <p:tgtEl>
                                          <p:spTgt spid="11">
                                            <p:txEl>
                                              <p:pRg st="0" end="0"/>
                                            </p:txEl>
                                          </p:spTgt>
                                        </p:tgtEl>
                                      </p:cBhvr>
                                      <p:to x="100000" y="95000"/>
                                    </p:animScale>
                                    <p:animScale>
                                      <p:cBhvr>
                                        <p:cTn id="57" dur="166" decel="50000">
                                          <p:stCondLst>
                                            <p:cond delay="1834"/>
                                          </p:stCondLst>
                                        </p:cTn>
                                        <p:tgtEl>
                                          <p:spTgt spid="11">
                                            <p:txEl>
                                              <p:pRg st="0" end="0"/>
                                            </p:txEl>
                                          </p:spTgt>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16">
                                            <p:txEl>
                                              <p:pRg st="0" end="0"/>
                                            </p:txEl>
                                          </p:spTgt>
                                        </p:tgtEl>
                                        <p:attrNameLst>
                                          <p:attrName>style.visibility</p:attrName>
                                        </p:attrNameLst>
                                      </p:cBhvr>
                                      <p:to>
                                        <p:strVal val="visible"/>
                                      </p:to>
                                    </p:set>
                                    <p:animEffect transition="in" filter="wipe(down)">
                                      <p:cBhvr>
                                        <p:cTn id="62" dur="580">
                                          <p:stCondLst>
                                            <p:cond delay="0"/>
                                          </p:stCondLst>
                                        </p:cTn>
                                        <p:tgtEl>
                                          <p:spTgt spid="16">
                                            <p:txEl>
                                              <p:pRg st="0" end="0"/>
                                            </p:txEl>
                                          </p:spTgt>
                                        </p:tgtEl>
                                      </p:cBhvr>
                                    </p:animEffect>
                                    <p:anim calcmode="lin" valueType="num">
                                      <p:cBhvr>
                                        <p:cTn id="63" dur="1822" tmFilter="0,0; 0.14,0.36; 0.43,0.73; 0.71,0.91; 1.0,1.0">
                                          <p:stCondLst>
                                            <p:cond delay="0"/>
                                          </p:stCondLst>
                                        </p:cTn>
                                        <p:tgtEl>
                                          <p:spTgt spid="16">
                                            <p:txEl>
                                              <p:pRg st="0" end="0"/>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16">
                                            <p:txEl>
                                              <p:pRg st="0" end="0"/>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16">
                                            <p:txEl>
                                              <p:pRg st="0" end="0"/>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16">
                                            <p:txEl>
                                              <p:pRg st="0" end="0"/>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16">
                                            <p:txEl>
                                              <p:pRg st="0" end="0"/>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16">
                                            <p:txEl>
                                              <p:pRg st="0" end="0"/>
                                            </p:txEl>
                                          </p:spTgt>
                                        </p:tgtEl>
                                      </p:cBhvr>
                                      <p:to x="100000" y="60000"/>
                                    </p:animScale>
                                    <p:animScale>
                                      <p:cBhvr>
                                        <p:cTn id="69" dur="166" decel="50000">
                                          <p:stCondLst>
                                            <p:cond delay="676"/>
                                          </p:stCondLst>
                                        </p:cTn>
                                        <p:tgtEl>
                                          <p:spTgt spid="16">
                                            <p:txEl>
                                              <p:pRg st="0" end="0"/>
                                            </p:txEl>
                                          </p:spTgt>
                                        </p:tgtEl>
                                      </p:cBhvr>
                                      <p:to x="100000" y="100000"/>
                                    </p:animScale>
                                    <p:animScale>
                                      <p:cBhvr>
                                        <p:cTn id="70" dur="26">
                                          <p:stCondLst>
                                            <p:cond delay="1312"/>
                                          </p:stCondLst>
                                        </p:cTn>
                                        <p:tgtEl>
                                          <p:spTgt spid="16">
                                            <p:txEl>
                                              <p:pRg st="0" end="0"/>
                                            </p:txEl>
                                          </p:spTgt>
                                        </p:tgtEl>
                                      </p:cBhvr>
                                      <p:to x="100000" y="80000"/>
                                    </p:animScale>
                                    <p:animScale>
                                      <p:cBhvr>
                                        <p:cTn id="71" dur="166" decel="50000">
                                          <p:stCondLst>
                                            <p:cond delay="1338"/>
                                          </p:stCondLst>
                                        </p:cTn>
                                        <p:tgtEl>
                                          <p:spTgt spid="16">
                                            <p:txEl>
                                              <p:pRg st="0" end="0"/>
                                            </p:txEl>
                                          </p:spTgt>
                                        </p:tgtEl>
                                      </p:cBhvr>
                                      <p:to x="100000" y="100000"/>
                                    </p:animScale>
                                    <p:animScale>
                                      <p:cBhvr>
                                        <p:cTn id="72" dur="26">
                                          <p:stCondLst>
                                            <p:cond delay="1642"/>
                                          </p:stCondLst>
                                        </p:cTn>
                                        <p:tgtEl>
                                          <p:spTgt spid="16">
                                            <p:txEl>
                                              <p:pRg st="0" end="0"/>
                                            </p:txEl>
                                          </p:spTgt>
                                        </p:tgtEl>
                                      </p:cBhvr>
                                      <p:to x="100000" y="90000"/>
                                    </p:animScale>
                                    <p:animScale>
                                      <p:cBhvr>
                                        <p:cTn id="73" dur="166" decel="50000">
                                          <p:stCondLst>
                                            <p:cond delay="1668"/>
                                          </p:stCondLst>
                                        </p:cTn>
                                        <p:tgtEl>
                                          <p:spTgt spid="16">
                                            <p:txEl>
                                              <p:pRg st="0" end="0"/>
                                            </p:txEl>
                                          </p:spTgt>
                                        </p:tgtEl>
                                      </p:cBhvr>
                                      <p:to x="100000" y="100000"/>
                                    </p:animScale>
                                    <p:animScale>
                                      <p:cBhvr>
                                        <p:cTn id="74" dur="26">
                                          <p:stCondLst>
                                            <p:cond delay="1808"/>
                                          </p:stCondLst>
                                        </p:cTn>
                                        <p:tgtEl>
                                          <p:spTgt spid="16">
                                            <p:txEl>
                                              <p:pRg st="0" end="0"/>
                                            </p:txEl>
                                          </p:spTgt>
                                        </p:tgtEl>
                                      </p:cBhvr>
                                      <p:to x="100000" y="95000"/>
                                    </p:animScale>
                                    <p:animScale>
                                      <p:cBhvr>
                                        <p:cTn id="75" dur="166" decel="50000">
                                          <p:stCondLst>
                                            <p:cond delay="1834"/>
                                          </p:stCondLst>
                                        </p:cTn>
                                        <p:tgtEl>
                                          <p:spTgt spid="16">
                                            <p:txEl>
                                              <p:pRg st="0" end="0"/>
                                            </p:txEl>
                                          </p:spTgt>
                                        </p:tgtEl>
                                      </p:cBhvr>
                                      <p:to x="100000" y="100000"/>
                                    </p:animScale>
                                  </p:childTnLst>
                                </p:cTn>
                              </p:par>
                              <p:par>
                                <p:cTn id="76" presetID="26" presetClass="entr" presetSubtype="0" fill="hold" grpId="0" nodeType="withEffect">
                                  <p:stCondLst>
                                    <p:cond delay="0"/>
                                  </p:stCondLst>
                                  <p:childTnLst>
                                    <p:set>
                                      <p:cBhvr>
                                        <p:cTn id="77" dur="1" fill="hold">
                                          <p:stCondLst>
                                            <p:cond delay="0"/>
                                          </p:stCondLst>
                                        </p:cTn>
                                        <p:tgtEl>
                                          <p:spTgt spid="15">
                                            <p:txEl>
                                              <p:pRg st="0" end="0"/>
                                            </p:txEl>
                                          </p:spTgt>
                                        </p:tgtEl>
                                        <p:attrNameLst>
                                          <p:attrName>style.visibility</p:attrName>
                                        </p:attrNameLst>
                                      </p:cBhvr>
                                      <p:to>
                                        <p:strVal val="visible"/>
                                      </p:to>
                                    </p:set>
                                    <p:animEffect transition="in" filter="wipe(down)">
                                      <p:cBhvr>
                                        <p:cTn id="78" dur="580">
                                          <p:stCondLst>
                                            <p:cond delay="0"/>
                                          </p:stCondLst>
                                        </p:cTn>
                                        <p:tgtEl>
                                          <p:spTgt spid="15">
                                            <p:txEl>
                                              <p:pRg st="0" end="0"/>
                                            </p:txEl>
                                          </p:spTgt>
                                        </p:tgtEl>
                                      </p:cBhvr>
                                    </p:animEffect>
                                    <p:anim calcmode="lin" valueType="num">
                                      <p:cBhvr>
                                        <p:cTn id="79" dur="1822" tmFilter="0,0; 0.14,0.36; 0.43,0.73; 0.71,0.91; 1.0,1.0">
                                          <p:stCondLst>
                                            <p:cond delay="0"/>
                                          </p:stCondLst>
                                        </p:cTn>
                                        <p:tgtEl>
                                          <p:spTgt spid="15">
                                            <p:txEl>
                                              <p:pRg st="0" end="0"/>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15">
                                            <p:txEl>
                                              <p:pRg st="0" end="0"/>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15">
                                            <p:txEl>
                                              <p:pRg st="0" end="0"/>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15">
                                            <p:txEl>
                                              <p:pRg st="0" end="0"/>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15">
                                            <p:txEl>
                                              <p:pRg st="0" end="0"/>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15">
                                            <p:txEl>
                                              <p:pRg st="0" end="0"/>
                                            </p:txEl>
                                          </p:spTgt>
                                        </p:tgtEl>
                                      </p:cBhvr>
                                      <p:to x="100000" y="60000"/>
                                    </p:animScale>
                                    <p:animScale>
                                      <p:cBhvr>
                                        <p:cTn id="85" dur="166" decel="50000">
                                          <p:stCondLst>
                                            <p:cond delay="676"/>
                                          </p:stCondLst>
                                        </p:cTn>
                                        <p:tgtEl>
                                          <p:spTgt spid="15">
                                            <p:txEl>
                                              <p:pRg st="0" end="0"/>
                                            </p:txEl>
                                          </p:spTgt>
                                        </p:tgtEl>
                                      </p:cBhvr>
                                      <p:to x="100000" y="100000"/>
                                    </p:animScale>
                                    <p:animScale>
                                      <p:cBhvr>
                                        <p:cTn id="86" dur="26">
                                          <p:stCondLst>
                                            <p:cond delay="1312"/>
                                          </p:stCondLst>
                                        </p:cTn>
                                        <p:tgtEl>
                                          <p:spTgt spid="15">
                                            <p:txEl>
                                              <p:pRg st="0" end="0"/>
                                            </p:txEl>
                                          </p:spTgt>
                                        </p:tgtEl>
                                      </p:cBhvr>
                                      <p:to x="100000" y="80000"/>
                                    </p:animScale>
                                    <p:animScale>
                                      <p:cBhvr>
                                        <p:cTn id="87" dur="166" decel="50000">
                                          <p:stCondLst>
                                            <p:cond delay="1338"/>
                                          </p:stCondLst>
                                        </p:cTn>
                                        <p:tgtEl>
                                          <p:spTgt spid="15">
                                            <p:txEl>
                                              <p:pRg st="0" end="0"/>
                                            </p:txEl>
                                          </p:spTgt>
                                        </p:tgtEl>
                                      </p:cBhvr>
                                      <p:to x="100000" y="100000"/>
                                    </p:animScale>
                                    <p:animScale>
                                      <p:cBhvr>
                                        <p:cTn id="88" dur="26">
                                          <p:stCondLst>
                                            <p:cond delay="1642"/>
                                          </p:stCondLst>
                                        </p:cTn>
                                        <p:tgtEl>
                                          <p:spTgt spid="15">
                                            <p:txEl>
                                              <p:pRg st="0" end="0"/>
                                            </p:txEl>
                                          </p:spTgt>
                                        </p:tgtEl>
                                      </p:cBhvr>
                                      <p:to x="100000" y="90000"/>
                                    </p:animScale>
                                    <p:animScale>
                                      <p:cBhvr>
                                        <p:cTn id="89" dur="166" decel="50000">
                                          <p:stCondLst>
                                            <p:cond delay="1668"/>
                                          </p:stCondLst>
                                        </p:cTn>
                                        <p:tgtEl>
                                          <p:spTgt spid="15">
                                            <p:txEl>
                                              <p:pRg st="0" end="0"/>
                                            </p:txEl>
                                          </p:spTgt>
                                        </p:tgtEl>
                                      </p:cBhvr>
                                      <p:to x="100000" y="100000"/>
                                    </p:animScale>
                                    <p:animScale>
                                      <p:cBhvr>
                                        <p:cTn id="90" dur="26">
                                          <p:stCondLst>
                                            <p:cond delay="1808"/>
                                          </p:stCondLst>
                                        </p:cTn>
                                        <p:tgtEl>
                                          <p:spTgt spid="15">
                                            <p:txEl>
                                              <p:pRg st="0" end="0"/>
                                            </p:txEl>
                                          </p:spTgt>
                                        </p:tgtEl>
                                      </p:cBhvr>
                                      <p:to x="100000" y="95000"/>
                                    </p:animScale>
                                    <p:animScale>
                                      <p:cBhvr>
                                        <p:cTn id="91" dur="166" decel="50000">
                                          <p:stCondLst>
                                            <p:cond delay="1834"/>
                                          </p:stCondLst>
                                        </p:cTn>
                                        <p:tgtEl>
                                          <p:spTgt spid="15">
                                            <p:txEl>
                                              <p:pRg st="0" end="0"/>
                                            </p:txEl>
                                          </p:spTgt>
                                        </p:tgtEl>
                                      </p:cBhvr>
                                      <p:to x="100000" y="100000"/>
                                    </p:animScale>
                                  </p:childTnLst>
                                </p:cTn>
                              </p:par>
                              <p:par>
                                <p:cTn id="92" presetID="26" presetClass="entr" presetSubtype="0" fill="hold" grpId="0" nodeType="withEffect">
                                  <p:stCondLst>
                                    <p:cond delay="0"/>
                                  </p:stCondLst>
                                  <p:childTnLst>
                                    <p:set>
                                      <p:cBhvr>
                                        <p:cTn id="93" dur="1" fill="hold">
                                          <p:stCondLst>
                                            <p:cond delay="0"/>
                                          </p:stCondLst>
                                        </p:cTn>
                                        <p:tgtEl>
                                          <p:spTgt spid="14">
                                            <p:txEl>
                                              <p:pRg st="0" end="0"/>
                                            </p:txEl>
                                          </p:spTgt>
                                        </p:tgtEl>
                                        <p:attrNameLst>
                                          <p:attrName>style.visibility</p:attrName>
                                        </p:attrNameLst>
                                      </p:cBhvr>
                                      <p:to>
                                        <p:strVal val="visible"/>
                                      </p:to>
                                    </p:set>
                                    <p:animEffect transition="in" filter="wipe(down)">
                                      <p:cBhvr>
                                        <p:cTn id="94" dur="580">
                                          <p:stCondLst>
                                            <p:cond delay="0"/>
                                          </p:stCondLst>
                                        </p:cTn>
                                        <p:tgtEl>
                                          <p:spTgt spid="14">
                                            <p:txEl>
                                              <p:pRg st="0" end="0"/>
                                            </p:txEl>
                                          </p:spTgt>
                                        </p:tgtEl>
                                      </p:cBhvr>
                                    </p:animEffect>
                                    <p:anim calcmode="lin" valueType="num">
                                      <p:cBhvr>
                                        <p:cTn id="95" dur="1822" tmFilter="0,0; 0.14,0.36; 0.43,0.73; 0.71,0.91; 1.0,1.0">
                                          <p:stCondLst>
                                            <p:cond delay="0"/>
                                          </p:stCondLst>
                                        </p:cTn>
                                        <p:tgtEl>
                                          <p:spTgt spid="14">
                                            <p:txEl>
                                              <p:pRg st="0" end="0"/>
                                            </p:txEl>
                                          </p:spTgt>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14">
                                            <p:txEl>
                                              <p:pRg st="0" end="0"/>
                                            </p:txEl>
                                          </p:spTgt>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14">
                                            <p:txEl>
                                              <p:pRg st="0" end="0"/>
                                            </p:txEl>
                                          </p:spTgt>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14">
                                            <p:txEl>
                                              <p:pRg st="0" end="0"/>
                                            </p:txEl>
                                          </p:spTgt>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14">
                                            <p:txEl>
                                              <p:pRg st="0" end="0"/>
                                            </p:txEl>
                                          </p:spTgt>
                                        </p:tgtEl>
                                        <p:attrNameLst>
                                          <p:attrName>ppt_y</p:attrName>
                                        </p:attrNameLst>
                                      </p:cBhvr>
                                      <p:tavLst>
                                        <p:tav tm="0" fmla="#ppt_y-sin(pi*$)/81">
                                          <p:val>
                                            <p:fltVal val="0"/>
                                          </p:val>
                                        </p:tav>
                                        <p:tav tm="100000">
                                          <p:val>
                                            <p:fltVal val="1"/>
                                          </p:val>
                                        </p:tav>
                                      </p:tavLst>
                                    </p:anim>
                                    <p:animScale>
                                      <p:cBhvr>
                                        <p:cTn id="100" dur="26">
                                          <p:stCondLst>
                                            <p:cond delay="650"/>
                                          </p:stCondLst>
                                        </p:cTn>
                                        <p:tgtEl>
                                          <p:spTgt spid="14">
                                            <p:txEl>
                                              <p:pRg st="0" end="0"/>
                                            </p:txEl>
                                          </p:spTgt>
                                        </p:tgtEl>
                                      </p:cBhvr>
                                      <p:to x="100000" y="60000"/>
                                    </p:animScale>
                                    <p:animScale>
                                      <p:cBhvr>
                                        <p:cTn id="101" dur="166" decel="50000">
                                          <p:stCondLst>
                                            <p:cond delay="676"/>
                                          </p:stCondLst>
                                        </p:cTn>
                                        <p:tgtEl>
                                          <p:spTgt spid="14">
                                            <p:txEl>
                                              <p:pRg st="0" end="0"/>
                                            </p:txEl>
                                          </p:spTgt>
                                        </p:tgtEl>
                                      </p:cBhvr>
                                      <p:to x="100000" y="100000"/>
                                    </p:animScale>
                                    <p:animScale>
                                      <p:cBhvr>
                                        <p:cTn id="102" dur="26">
                                          <p:stCondLst>
                                            <p:cond delay="1312"/>
                                          </p:stCondLst>
                                        </p:cTn>
                                        <p:tgtEl>
                                          <p:spTgt spid="14">
                                            <p:txEl>
                                              <p:pRg st="0" end="0"/>
                                            </p:txEl>
                                          </p:spTgt>
                                        </p:tgtEl>
                                      </p:cBhvr>
                                      <p:to x="100000" y="80000"/>
                                    </p:animScale>
                                    <p:animScale>
                                      <p:cBhvr>
                                        <p:cTn id="103" dur="166" decel="50000">
                                          <p:stCondLst>
                                            <p:cond delay="1338"/>
                                          </p:stCondLst>
                                        </p:cTn>
                                        <p:tgtEl>
                                          <p:spTgt spid="14">
                                            <p:txEl>
                                              <p:pRg st="0" end="0"/>
                                            </p:txEl>
                                          </p:spTgt>
                                        </p:tgtEl>
                                      </p:cBhvr>
                                      <p:to x="100000" y="100000"/>
                                    </p:animScale>
                                    <p:animScale>
                                      <p:cBhvr>
                                        <p:cTn id="104" dur="26">
                                          <p:stCondLst>
                                            <p:cond delay="1642"/>
                                          </p:stCondLst>
                                        </p:cTn>
                                        <p:tgtEl>
                                          <p:spTgt spid="14">
                                            <p:txEl>
                                              <p:pRg st="0" end="0"/>
                                            </p:txEl>
                                          </p:spTgt>
                                        </p:tgtEl>
                                      </p:cBhvr>
                                      <p:to x="100000" y="90000"/>
                                    </p:animScale>
                                    <p:animScale>
                                      <p:cBhvr>
                                        <p:cTn id="105" dur="166" decel="50000">
                                          <p:stCondLst>
                                            <p:cond delay="1668"/>
                                          </p:stCondLst>
                                        </p:cTn>
                                        <p:tgtEl>
                                          <p:spTgt spid="14">
                                            <p:txEl>
                                              <p:pRg st="0" end="0"/>
                                            </p:txEl>
                                          </p:spTgt>
                                        </p:tgtEl>
                                      </p:cBhvr>
                                      <p:to x="100000" y="100000"/>
                                    </p:animScale>
                                    <p:animScale>
                                      <p:cBhvr>
                                        <p:cTn id="106" dur="26">
                                          <p:stCondLst>
                                            <p:cond delay="1808"/>
                                          </p:stCondLst>
                                        </p:cTn>
                                        <p:tgtEl>
                                          <p:spTgt spid="14">
                                            <p:txEl>
                                              <p:pRg st="0" end="0"/>
                                            </p:txEl>
                                          </p:spTgt>
                                        </p:tgtEl>
                                      </p:cBhvr>
                                      <p:to x="100000" y="95000"/>
                                    </p:animScale>
                                    <p:animScale>
                                      <p:cBhvr>
                                        <p:cTn id="107" dur="166" decel="50000">
                                          <p:stCondLst>
                                            <p:cond delay="1834"/>
                                          </p:stCondLst>
                                        </p:cTn>
                                        <p:tgtEl>
                                          <p:spTgt spid="14">
                                            <p:txEl>
                                              <p:pRg st="0" end="0"/>
                                            </p:txEl>
                                          </p:spTgt>
                                        </p:tgtEl>
                                      </p:cBhvr>
                                      <p:to x="100000" y="100000"/>
                                    </p:animScale>
                                  </p:childTnLst>
                                </p:cTn>
                              </p:par>
                            </p:childTnLst>
                          </p:cTn>
                        </p:par>
                      </p:childTnLst>
                    </p:cTn>
                  </p:par>
                  <p:par>
                    <p:cTn id="108" fill="hold">
                      <p:stCondLst>
                        <p:cond delay="indefinite"/>
                      </p:stCondLst>
                      <p:childTnLst>
                        <p:par>
                          <p:cTn id="109" fill="hold">
                            <p:stCondLst>
                              <p:cond delay="0"/>
                            </p:stCondLst>
                            <p:childTnLst>
                              <p:par>
                                <p:cTn id="110" presetID="26" presetClass="entr" presetSubtype="0" fill="hold" grpId="0" nodeType="clickEffect">
                                  <p:stCondLst>
                                    <p:cond delay="0"/>
                                  </p:stCondLst>
                                  <p:childTnLst>
                                    <p:set>
                                      <p:cBhvr>
                                        <p:cTn id="111" dur="1" fill="hold">
                                          <p:stCondLst>
                                            <p:cond delay="0"/>
                                          </p:stCondLst>
                                        </p:cTn>
                                        <p:tgtEl>
                                          <p:spTgt spid="19">
                                            <p:txEl>
                                              <p:pRg st="0" end="0"/>
                                            </p:txEl>
                                          </p:spTgt>
                                        </p:tgtEl>
                                        <p:attrNameLst>
                                          <p:attrName>style.visibility</p:attrName>
                                        </p:attrNameLst>
                                      </p:cBhvr>
                                      <p:to>
                                        <p:strVal val="visible"/>
                                      </p:to>
                                    </p:set>
                                    <p:animEffect transition="in" filter="wipe(down)">
                                      <p:cBhvr>
                                        <p:cTn id="112" dur="580">
                                          <p:stCondLst>
                                            <p:cond delay="0"/>
                                          </p:stCondLst>
                                        </p:cTn>
                                        <p:tgtEl>
                                          <p:spTgt spid="19">
                                            <p:txEl>
                                              <p:pRg st="0" end="0"/>
                                            </p:txEl>
                                          </p:spTgt>
                                        </p:tgtEl>
                                      </p:cBhvr>
                                    </p:animEffect>
                                    <p:anim calcmode="lin" valueType="num">
                                      <p:cBhvr>
                                        <p:cTn id="113" dur="1822" tmFilter="0,0; 0.14,0.36; 0.43,0.73; 0.71,0.91; 1.0,1.0">
                                          <p:stCondLst>
                                            <p:cond delay="0"/>
                                          </p:stCondLst>
                                        </p:cTn>
                                        <p:tgtEl>
                                          <p:spTgt spid="19">
                                            <p:txEl>
                                              <p:pRg st="0" end="0"/>
                                            </p:txEl>
                                          </p:spTgt>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19">
                                            <p:txEl>
                                              <p:pRg st="0" end="0"/>
                                            </p:txEl>
                                          </p:spTgt>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19">
                                            <p:txEl>
                                              <p:pRg st="0" end="0"/>
                                            </p:txEl>
                                          </p:spTgt>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19">
                                            <p:txEl>
                                              <p:pRg st="0" end="0"/>
                                            </p:txEl>
                                          </p:spTgt>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19">
                                            <p:txEl>
                                              <p:pRg st="0" end="0"/>
                                            </p:txEl>
                                          </p:spTgt>
                                        </p:tgtEl>
                                        <p:attrNameLst>
                                          <p:attrName>ppt_y</p:attrName>
                                        </p:attrNameLst>
                                      </p:cBhvr>
                                      <p:tavLst>
                                        <p:tav tm="0" fmla="#ppt_y-sin(pi*$)/81">
                                          <p:val>
                                            <p:fltVal val="0"/>
                                          </p:val>
                                        </p:tav>
                                        <p:tav tm="100000">
                                          <p:val>
                                            <p:fltVal val="1"/>
                                          </p:val>
                                        </p:tav>
                                      </p:tavLst>
                                    </p:anim>
                                    <p:animScale>
                                      <p:cBhvr>
                                        <p:cTn id="118" dur="26">
                                          <p:stCondLst>
                                            <p:cond delay="650"/>
                                          </p:stCondLst>
                                        </p:cTn>
                                        <p:tgtEl>
                                          <p:spTgt spid="19">
                                            <p:txEl>
                                              <p:pRg st="0" end="0"/>
                                            </p:txEl>
                                          </p:spTgt>
                                        </p:tgtEl>
                                      </p:cBhvr>
                                      <p:to x="100000" y="60000"/>
                                    </p:animScale>
                                    <p:animScale>
                                      <p:cBhvr>
                                        <p:cTn id="119" dur="166" decel="50000">
                                          <p:stCondLst>
                                            <p:cond delay="676"/>
                                          </p:stCondLst>
                                        </p:cTn>
                                        <p:tgtEl>
                                          <p:spTgt spid="19">
                                            <p:txEl>
                                              <p:pRg st="0" end="0"/>
                                            </p:txEl>
                                          </p:spTgt>
                                        </p:tgtEl>
                                      </p:cBhvr>
                                      <p:to x="100000" y="100000"/>
                                    </p:animScale>
                                    <p:animScale>
                                      <p:cBhvr>
                                        <p:cTn id="120" dur="26">
                                          <p:stCondLst>
                                            <p:cond delay="1312"/>
                                          </p:stCondLst>
                                        </p:cTn>
                                        <p:tgtEl>
                                          <p:spTgt spid="19">
                                            <p:txEl>
                                              <p:pRg st="0" end="0"/>
                                            </p:txEl>
                                          </p:spTgt>
                                        </p:tgtEl>
                                      </p:cBhvr>
                                      <p:to x="100000" y="80000"/>
                                    </p:animScale>
                                    <p:animScale>
                                      <p:cBhvr>
                                        <p:cTn id="121" dur="166" decel="50000">
                                          <p:stCondLst>
                                            <p:cond delay="1338"/>
                                          </p:stCondLst>
                                        </p:cTn>
                                        <p:tgtEl>
                                          <p:spTgt spid="19">
                                            <p:txEl>
                                              <p:pRg st="0" end="0"/>
                                            </p:txEl>
                                          </p:spTgt>
                                        </p:tgtEl>
                                      </p:cBhvr>
                                      <p:to x="100000" y="100000"/>
                                    </p:animScale>
                                    <p:animScale>
                                      <p:cBhvr>
                                        <p:cTn id="122" dur="26">
                                          <p:stCondLst>
                                            <p:cond delay="1642"/>
                                          </p:stCondLst>
                                        </p:cTn>
                                        <p:tgtEl>
                                          <p:spTgt spid="19">
                                            <p:txEl>
                                              <p:pRg st="0" end="0"/>
                                            </p:txEl>
                                          </p:spTgt>
                                        </p:tgtEl>
                                      </p:cBhvr>
                                      <p:to x="100000" y="90000"/>
                                    </p:animScale>
                                    <p:animScale>
                                      <p:cBhvr>
                                        <p:cTn id="123" dur="166" decel="50000">
                                          <p:stCondLst>
                                            <p:cond delay="1668"/>
                                          </p:stCondLst>
                                        </p:cTn>
                                        <p:tgtEl>
                                          <p:spTgt spid="19">
                                            <p:txEl>
                                              <p:pRg st="0" end="0"/>
                                            </p:txEl>
                                          </p:spTgt>
                                        </p:tgtEl>
                                      </p:cBhvr>
                                      <p:to x="100000" y="100000"/>
                                    </p:animScale>
                                    <p:animScale>
                                      <p:cBhvr>
                                        <p:cTn id="124" dur="26">
                                          <p:stCondLst>
                                            <p:cond delay="1808"/>
                                          </p:stCondLst>
                                        </p:cTn>
                                        <p:tgtEl>
                                          <p:spTgt spid="19">
                                            <p:txEl>
                                              <p:pRg st="0" end="0"/>
                                            </p:txEl>
                                          </p:spTgt>
                                        </p:tgtEl>
                                      </p:cBhvr>
                                      <p:to x="100000" y="95000"/>
                                    </p:animScale>
                                    <p:animScale>
                                      <p:cBhvr>
                                        <p:cTn id="125" dur="166" decel="50000">
                                          <p:stCondLst>
                                            <p:cond delay="1834"/>
                                          </p:stCondLst>
                                        </p:cTn>
                                        <p:tgtEl>
                                          <p:spTgt spid="19">
                                            <p:txEl>
                                              <p:pRg st="0" end="0"/>
                                            </p:txEl>
                                          </p:spTgt>
                                        </p:tgtEl>
                                      </p:cBhvr>
                                      <p:to x="100000" y="100000"/>
                                    </p:animScale>
                                  </p:childTnLst>
                                </p:cTn>
                              </p:par>
                              <p:par>
                                <p:cTn id="126" presetID="26" presetClass="entr" presetSubtype="0" fill="hold" grpId="0" nodeType="withEffect">
                                  <p:stCondLst>
                                    <p:cond delay="0"/>
                                  </p:stCondLst>
                                  <p:childTnLst>
                                    <p:set>
                                      <p:cBhvr>
                                        <p:cTn id="127" dur="1" fill="hold">
                                          <p:stCondLst>
                                            <p:cond delay="0"/>
                                          </p:stCondLst>
                                        </p:cTn>
                                        <p:tgtEl>
                                          <p:spTgt spid="18">
                                            <p:txEl>
                                              <p:pRg st="0" end="0"/>
                                            </p:txEl>
                                          </p:spTgt>
                                        </p:tgtEl>
                                        <p:attrNameLst>
                                          <p:attrName>style.visibility</p:attrName>
                                        </p:attrNameLst>
                                      </p:cBhvr>
                                      <p:to>
                                        <p:strVal val="visible"/>
                                      </p:to>
                                    </p:set>
                                    <p:animEffect transition="in" filter="wipe(down)">
                                      <p:cBhvr>
                                        <p:cTn id="128" dur="580">
                                          <p:stCondLst>
                                            <p:cond delay="0"/>
                                          </p:stCondLst>
                                        </p:cTn>
                                        <p:tgtEl>
                                          <p:spTgt spid="18">
                                            <p:txEl>
                                              <p:pRg st="0" end="0"/>
                                            </p:txEl>
                                          </p:spTgt>
                                        </p:tgtEl>
                                      </p:cBhvr>
                                    </p:animEffect>
                                    <p:anim calcmode="lin" valueType="num">
                                      <p:cBhvr>
                                        <p:cTn id="129" dur="1822" tmFilter="0,0; 0.14,0.36; 0.43,0.73; 0.71,0.91; 1.0,1.0">
                                          <p:stCondLst>
                                            <p:cond delay="0"/>
                                          </p:stCondLst>
                                        </p:cTn>
                                        <p:tgtEl>
                                          <p:spTgt spid="18">
                                            <p:txEl>
                                              <p:pRg st="0" end="0"/>
                                            </p:txEl>
                                          </p:spTgt>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18">
                                            <p:txEl>
                                              <p:pRg st="0" end="0"/>
                                            </p:txEl>
                                          </p:spTgt>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18">
                                            <p:txEl>
                                              <p:pRg st="0" end="0"/>
                                            </p:txEl>
                                          </p:spTgt>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18">
                                            <p:txEl>
                                              <p:pRg st="0" end="0"/>
                                            </p:txEl>
                                          </p:spTgt>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18">
                                            <p:txEl>
                                              <p:pRg st="0" end="0"/>
                                            </p:txEl>
                                          </p:spTgt>
                                        </p:tgtEl>
                                        <p:attrNameLst>
                                          <p:attrName>ppt_y</p:attrName>
                                        </p:attrNameLst>
                                      </p:cBhvr>
                                      <p:tavLst>
                                        <p:tav tm="0" fmla="#ppt_y-sin(pi*$)/81">
                                          <p:val>
                                            <p:fltVal val="0"/>
                                          </p:val>
                                        </p:tav>
                                        <p:tav tm="100000">
                                          <p:val>
                                            <p:fltVal val="1"/>
                                          </p:val>
                                        </p:tav>
                                      </p:tavLst>
                                    </p:anim>
                                    <p:animScale>
                                      <p:cBhvr>
                                        <p:cTn id="134" dur="26">
                                          <p:stCondLst>
                                            <p:cond delay="650"/>
                                          </p:stCondLst>
                                        </p:cTn>
                                        <p:tgtEl>
                                          <p:spTgt spid="18">
                                            <p:txEl>
                                              <p:pRg st="0" end="0"/>
                                            </p:txEl>
                                          </p:spTgt>
                                        </p:tgtEl>
                                      </p:cBhvr>
                                      <p:to x="100000" y="60000"/>
                                    </p:animScale>
                                    <p:animScale>
                                      <p:cBhvr>
                                        <p:cTn id="135" dur="166" decel="50000">
                                          <p:stCondLst>
                                            <p:cond delay="676"/>
                                          </p:stCondLst>
                                        </p:cTn>
                                        <p:tgtEl>
                                          <p:spTgt spid="18">
                                            <p:txEl>
                                              <p:pRg st="0" end="0"/>
                                            </p:txEl>
                                          </p:spTgt>
                                        </p:tgtEl>
                                      </p:cBhvr>
                                      <p:to x="100000" y="100000"/>
                                    </p:animScale>
                                    <p:animScale>
                                      <p:cBhvr>
                                        <p:cTn id="136" dur="26">
                                          <p:stCondLst>
                                            <p:cond delay="1312"/>
                                          </p:stCondLst>
                                        </p:cTn>
                                        <p:tgtEl>
                                          <p:spTgt spid="18">
                                            <p:txEl>
                                              <p:pRg st="0" end="0"/>
                                            </p:txEl>
                                          </p:spTgt>
                                        </p:tgtEl>
                                      </p:cBhvr>
                                      <p:to x="100000" y="80000"/>
                                    </p:animScale>
                                    <p:animScale>
                                      <p:cBhvr>
                                        <p:cTn id="137" dur="166" decel="50000">
                                          <p:stCondLst>
                                            <p:cond delay="1338"/>
                                          </p:stCondLst>
                                        </p:cTn>
                                        <p:tgtEl>
                                          <p:spTgt spid="18">
                                            <p:txEl>
                                              <p:pRg st="0" end="0"/>
                                            </p:txEl>
                                          </p:spTgt>
                                        </p:tgtEl>
                                      </p:cBhvr>
                                      <p:to x="100000" y="100000"/>
                                    </p:animScale>
                                    <p:animScale>
                                      <p:cBhvr>
                                        <p:cTn id="138" dur="26">
                                          <p:stCondLst>
                                            <p:cond delay="1642"/>
                                          </p:stCondLst>
                                        </p:cTn>
                                        <p:tgtEl>
                                          <p:spTgt spid="18">
                                            <p:txEl>
                                              <p:pRg st="0" end="0"/>
                                            </p:txEl>
                                          </p:spTgt>
                                        </p:tgtEl>
                                      </p:cBhvr>
                                      <p:to x="100000" y="90000"/>
                                    </p:animScale>
                                    <p:animScale>
                                      <p:cBhvr>
                                        <p:cTn id="139" dur="166" decel="50000">
                                          <p:stCondLst>
                                            <p:cond delay="1668"/>
                                          </p:stCondLst>
                                        </p:cTn>
                                        <p:tgtEl>
                                          <p:spTgt spid="18">
                                            <p:txEl>
                                              <p:pRg st="0" end="0"/>
                                            </p:txEl>
                                          </p:spTgt>
                                        </p:tgtEl>
                                      </p:cBhvr>
                                      <p:to x="100000" y="100000"/>
                                    </p:animScale>
                                    <p:animScale>
                                      <p:cBhvr>
                                        <p:cTn id="140" dur="26">
                                          <p:stCondLst>
                                            <p:cond delay="1808"/>
                                          </p:stCondLst>
                                        </p:cTn>
                                        <p:tgtEl>
                                          <p:spTgt spid="18">
                                            <p:txEl>
                                              <p:pRg st="0" end="0"/>
                                            </p:txEl>
                                          </p:spTgt>
                                        </p:tgtEl>
                                      </p:cBhvr>
                                      <p:to x="100000" y="95000"/>
                                    </p:animScale>
                                    <p:animScale>
                                      <p:cBhvr>
                                        <p:cTn id="141" dur="166" decel="50000">
                                          <p:stCondLst>
                                            <p:cond delay="1834"/>
                                          </p:stCondLst>
                                        </p:cTn>
                                        <p:tgtEl>
                                          <p:spTgt spid="18">
                                            <p:txEl>
                                              <p:pRg st="0" end="0"/>
                                            </p:txEl>
                                          </p:spTgt>
                                        </p:tgtEl>
                                      </p:cBhvr>
                                      <p:to x="100000" y="100000"/>
                                    </p:animScale>
                                  </p:childTnLst>
                                </p:cTn>
                              </p:par>
                              <p:par>
                                <p:cTn id="142" presetID="26" presetClass="entr" presetSubtype="0" fill="hold" grpId="0" nodeType="withEffect">
                                  <p:stCondLst>
                                    <p:cond delay="0"/>
                                  </p:stCondLst>
                                  <p:childTnLst>
                                    <p:set>
                                      <p:cBhvr>
                                        <p:cTn id="143" dur="1" fill="hold">
                                          <p:stCondLst>
                                            <p:cond delay="0"/>
                                          </p:stCondLst>
                                        </p:cTn>
                                        <p:tgtEl>
                                          <p:spTgt spid="17">
                                            <p:txEl>
                                              <p:pRg st="0" end="0"/>
                                            </p:txEl>
                                          </p:spTgt>
                                        </p:tgtEl>
                                        <p:attrNameLst>
                                          <p:attrName>style.visibility</p:attrName>
                                        </p:attrNameLst>
                                      </p:cBhvr>
                                      <p:to>
                                        <p:strVal val="visible"/>
                                      </p:to>
                                    </p:set>
                                    <p:animEffect transition="in" filter="wipe(down)">
                                      <p:cBhvr>
                                        <p:cTn id="144" dur="580">
                                          <p:stCondLst>
                                            <p:cond delay="0"/>
                                          </p:stCondLst>
                                        </p:cTn>
                                        <p:tgtEl>
                                          <p:spTgt spid="17">
                                            <p:txEl>
                                              <p:pRg st="0" end="0"/>
                                            </p:txEl>
                                          </p:spTgt>
                                        </p:tgtEl>
                                      </p:cBhvr>
                                    </p:animEffect>
                                    <p:anim calcmode="lin" valueType="num">
                                      <p:cBhvr>
                                        <p:cTn id="145" dur="1822" tmFilter="0,0; 0.14,0.36; 0.43,0.73; 0.71,0.91; 1.0,1.0">
                                          <p:stCondLst>
                                            <p:cond delay="0"/>
                                          </p:stCondLst>
                                        </p:cTn>
                                        <p:tgtEl>
                                          <p:spTgt spid="17">
                                            <p:txEl>
                                              <p:pRg st="0" end="0"/>
                                            </p:txEl>
                                          </p:spTgt>
                                        </p:tgtEl>
                                        <p:attrNameLst>
                                          <p:attrName>ppt_x</p:attrName>
                                        </p:attrNameLst>
                                      </p:cBhvr>
                                      <p:tavLst>
                                        <p:tav tm="0">
                                          <p:val>
                                            <p:strVal val="#ppt_x-0.25"/>
                                          </p:val>
                                        </p:tav>
                                        <p:tav tm="100000">
                                          <p:val>
                                            <p:strVal val="#ppt_x"/>
                                          </p:val>
                                        </p:tav>
                                      </p:tavLst>
                                    </p:anim>
                                    <p:anim calcmode="lin" valueType="num">
                                      <p:cBhvr>
                                        <p:cTn id="146" dur="664" tmFilter="0.0,0.0; 0.25,0.07; 0.50,0.2; 0.75,0.467; 1.0,1.0">
                                          <p:stCondLst>
                                            <p:cond delay="0"/>
                                          </p:stCondLst>
                                        </p:cTn>
                                        <p:tgtEl>
                                          <p:spTgt spid="17">
                                            <p:txEl>
                                              <p:pRg st="0" end="0"/>
                                            </p:txEl>
                                          </p:spTgt>
                                        </p:tgtEl>
                                        <p:attrNameLst>
                                          <p:attrName>ppt_y</p:attrName>
                                        </p:attrNameLst>
                                      </p:cBhvr>
                                      <p:tavLst>
                                        <p:tav tm="0" fmla="#ppt_y-sin(pi*$)/3">
                                          <p:val>
                                            <p:fltVal val="0.5"/>
                                          </p:val>
                                        </p:tav>
                                        <p:tav tm="100000">
                                          <p:val>
                                            <p:fltVal val="1"/>
                                          </p:val>
                                        </p:tav>
                                      </p:tavLst>
                                    </p:anim>
                                    <p:anim calcmode="lin" valueType="num">
                                      <p:cBhvr>
                                        <p:cTn id="147" dur="664" tmFilter="0, 0; 0.125,0.2665; 0.25,0.4; 0.375,0.465; 0.5,0.5;  0.625,0.535; 0.75,0.6; 0.875,0.7335; 1,1">
                                          <p:stCondLst>
                                            <p:cond delay="664"/>
                                          </p:stCondLst>
                                        </p:cTn>
                                        <p:tgtEl>
                                          <p:spTgt spid="17">
                                            <p:txEl>
                                              <p:pRg st="0" end="0"/>
                                            </p:txEl>
                                          </p:spTgt>
                                        </p:tgtEl>
                                        <p:attrNameLst>
                                          <p:attrName>ppt_y</p:attrName>
                                        </p:attrNameLst>
                                      </p:cBhvr>
                                      <p:tavLst>
                                        <p:tav tm="0" fmla="#ppt_y-sin(pi*$)/9">
                                          <p:val>
                                            <p:fltVal val="0"/>
                                          </p:val>
                                        </p:tav>
                                        <p:tav tm="100000">
                                          <p:val>
                                            <p:fltVal val="1"/>
                                          </p:val>
                                        </p:tav>
                                      </p:tavLst>
                                    </p:anim>
                                    <p:anim calcmode="lin" valueType="num">
                                      <p:cBhvr>
                                        <p:cTn id="148" dur="332" tmFilter="0, 0; 0.125,0.2665; 0.25,0.4; 0.375,0.465; 0.5,0.5;  0.625,0.535; 0.75,0.6; 0.875,0.7335; 1,1">
                                          <p:stCondLst>
                                            <p:cond delay="1324"/>
                                          </p:stCondLst>
                                        </p:cTn>
                                        <p:tgtEl>
                                          <p:spTgt spid="17">
                                            <p:txEl>
                                              <p:pRg st="0" end="0"/>
                                            </p:txEl>
                                          </p:spTgt>
                                        </p:tgtEl>
                                        <p:attrNameLst>
                                          <p:attrName>ppt_y</p:attrName>
                                        </p:attrNameLst>
                                      </p:cBhvr>
                                      <p:tavLst>
                                        <p:tav tm="0" fmla="#ppt_y-sin(pi*$)/27">
                                          <p:val>
                                            <p:fltVal val="0"/>
                                          </p:val>
                                        </p:tav>
                                        <p:tav tm="100000">
                                          <p:val>
                                            <p:fltVal val="1"/>
                                          </p:val>
                                        </p:tav>
                                      </p:tavLst>
                                    </p:anim>
                                    <p:anim calcmode="lin" valueType="num">
                                      <p:cBhvr>
                                        <p:cTn id="149" dur="164" tmFilter="0, 0; 0.125,0.2665; 0.25,0.4; 0.375,0.465; 0.5,0.5;  0.625,0.535; 0.75,0.6; 0.875,0.7335; 1,1">
                                          <p:stCondLst>
                                            <p:cond delay="1656"/>
                                          </p:stCondLst>
                                        </p:cTn>
                                        <p:tgtEl>
                                          <p:spTgt spid="17">
                                            <p:txEl>
                                              <p:pRg st="0" end="0"/>
                                            </p:txEl>
                                          </p:spTgt>
                                        </p:tgtEl>
                                        <p:attrNameLst>
                                          <p:attrName>ppt_y</p:attrName>
                                        </p:attrNameLst>
                                      </p:cBhvr>
                                      <p:tavLst>
                                        <p:tav tm="0" fmla="#ppt_y-sin(pi*$)/81">
                                          <p:val>
                                            <p:fltVal val="0"/>
                                          </p:val>
                                        </p:tav>
                                        <p:tav tm="100000">
                                          <p:val>
                                            <p:fltVal val="1"/>
                                          </p:val>
                                        </p:tav>
                                      </p:tavLst>
                                    </p:anim>
                                    <p:animScale>
                                      <p:cBhvr>
                                        <p:cTn id="150" dur="26">
                                          <p:stCondLst>
                                            <p:cond delay="650"/>
                                          </p:stCondLst>
                                        </p:cTn>
                                        <p:tgtEl>
                                          <p:spTgt spid="17">
                                            <p:txEl>
                                              <p:pRg st="0" end="0"/>
                                            </p:txEl>
                                          </p:spTgt>
                                        </p:tgtEl>
                                      </p:cBhvr>
                                      <p:to x="100000" y="60000"/>
                                    </p:animScale>
                                    <p:animScale>
                                      <p:cBhvr>
                                        <p:cTn id="151" dur="166" decel="50000">
                                          <p:stCondLst>
                                            <p:cond delay="676"/>
                                          </p:stCondLst>
                                        </p:cTn>
                                        <p:tgtEl>
                                          <p:spTgt spid="17">
                                            <p:txEl>
                                              <p:pRg st="0" end="0"/>
                                            </p:txEl>
                                          </p:spTgt>
                                        </p:tgtEl>
                                      </p:cBhvr>
                                      <p:to x="100000" y="100000"/>
                                    </p:animScale>
                                    <p:animScale>
                                      <p:cBhvr>
                                        <p:cTn id="152" dur="26">
                                          <p:stCondLst>
                                            <p:cond delay="1312"/>
                                          </p:stCondLst>
                                        </p:cTn>
                                        <p:tgtEl>
                                          <p:spTgt spid="17">
                                            <p:txEl>
                                              <p:pRg st="0" end="0"/>
                                            </p:txEl>
                                          </p:spTgt>
                                        </p:tgtEl>
                                      </p:cBhvr>
                                      <p:to x="100000" y="80000"/>
                                    </p:animScale>
                                    <p:animScale>
                                      <p:cBhvr>
                                        <p:cTn id="153" dur="166" decel="50000">
                                          <p:stCondLst>
                                            <p:cond delay="1338"/>
                                          </p:stCondLst>
                                        </p:cTn>
                                        <p:tgtEl>
                                          <p:spTgt spid="17">
                                            <p:txEl>
                                              <p:pRg st="0" end="0"/>
                                            </p:txEl>
                                          </p:spTgt>
                                        </p:tgtEl>
                                      </p:cBhvr>
                                      <p:to x="100000" y="100000"/>
                                    </p:animScale>
                                    <p:animScale>
                                      <p:cBhvr>
                                        <p:cTn id="154" dur="26">
                                          <p:stCondLst>
                                            <p:cond delay="1642"/>
                                          </p:stCondLst>
                                        </p:cTn>
                                        <p:tgtEl>
                                          <p:spTgt spid="17">
                                            <p:txEl>
                                              <p:pRg st="0" end="0"/>
                                            </p:txEl>
                                          </p:spTgt>
                                        </p:tgtEl>
                                      </p:cBhvr>
                                      <p:to x="100000" y="90000"/>
                                    </p:animScale>
                                    <p:animScale>
                                      <p:cBhvr>
                                        <p:cTn id="155" dur="166" decel="50000">
                                          <p:stCondLst>
                                            <p:cond delay="1668"/>
                                          </p:stCondLst>
                                        </p:cTn>
                                        <p:tgtEl>
                                          <p:spTgt spid="17">
                                            <p:txEl>
                                              <p:pRg st="0" end="0"/>
                                            </p:txEl>
                                          </p:spTgt>
                                        </p:tgtEl>
                                      </p:cBhvr>
                                      <p:to x="100000" y="100000"/>
                                    </p:animScale>
                                    <p:animScale>
                                      <p:cBhvr>
                                        <p:cTn id="156" dur="26">
                                          <p:stCondLst>
                                            <p:cond delay="1808"/>
                                          </p:stCondLst>
                                        </p:cTn>
                                        <p:tgtEl>
                                          <p:spTgt spid="17">
                                            <p:txEl>
                                              <p:pRg st="0" end="0"/>
                                            </p:txEl>
                                          </p:spTgt>
                                        </p:tgtEl>
                                      </p:cBhvr>
                                      <p:to x="100000" y="95000"/>
                                    </p:animScale>
                                    <p:animScale>
                                      <p:cBhvr>
                                        <p:cTn id="157" dur="166" decel="50000">
                                          <p:stCondLst>
                                            <p:cond delay="1834"/>
                                          </p:stCondLst>
                                        </p:cTn>
                                        <p:tgtEl>
                                          <p:spTgt spid="1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build="p"/>
      <p:bldP spid="12" grpId="0" build="p"/>
      <p:bldP spid="11" grpId="0" build="p"/>
      <p:bldP spid="16" grpId="0" build="p"/>
      <p:bldP spid="15" grpId="0" build="p"/>
      <p:bldP spid="14" grpId="0" build="p"/>
      <p:bldP spid="19" grpId="0" build="p"/>
      <p:bldP spid="18" grpId="0" build="p"/>
      <p:bldP spid="1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DEMO</a:t>
            </a:r>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p>
        </p:txBody>
      </p:sp>
      <p:sp>
        <p:nvSpPr>
          <p:cNvPr id="10" name="Rectangle 9">
            <a:hlinkClick r:id="rId3" action="ppaction://hlinkfile"/>
            <a:extLst>
              <a:ext uri="{FF2B5EF4-FFF2-40B4-BE49-F238E27FC236}">
                <a16:creationId xmlns:a16="http://schemas.microsoft.com/office/drawing/2014/main" id="{BCEF3B1E-E451-4D8C-A0D8-6917DDF9BB6B}"/>
              </a:ext>
            </a:extLst>
          </p:cNvPr>
          <p:cNvSpPr/>
          <p:nvPr/>
        </p:nvSpPr>
        <p:spPr>
          <a:xfrm>
            <a:off x="6894591" y="2472035"/>
            <a:ext cx="1600200" cy="400110"/>
          </a:xfrm>
          <a:prstGeom prst="rect">
            <a:avLst/>
          </a:prstGeom>
        </p:spPr>
        <p:txBody>
          <a:bodyPr wrap="square">
            <a:spAutoFit/>
          </a:bodyPr>
          <a:lstStyle/>
          <a:p>
            <a:r>
              <a:rPr lang="en-US" sz="2000" dirty="0"/>
              <a:t>Python Code</a:t>
            </a:r>
          </a:p>
        </p:txBody>
      </p:sp>
    </p:spTree>
    <p:extLst>
      <p:ext uri="{BB962C8B-B14F-4D97-AF65-F5344CB8AC3E}">
        <p14:creationId xmlns:p14="http://schemas.microsoft.com/office/powerpoint/2010/main" val="2022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THANK YOU!</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689311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MEMBERS</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803276" y="3196942"/>
            <a:ext cx="4205904" cy="2587752"/>
          </a:xfrm>
        </p:spPr>
        <p:txBody>
          <a:bodyPr>
            <a:normAutofit fontScale="62500" lnSpcReduction="20000"/>
          </a:bodyPr>
          <a:lstStyle/>
          <a:p>
            <a:pPr>
              <a:lnSpc>
                <a:spcPct val="170000"/>
              </a:lnSpc>
            </a:pPr>
            <a:r>
              <a:rPr lang="en-US" sz="3400" b="0" i="1" dirty="0" err="1"/>
              <a:t>Hoàng</a:t>
            </a:r>
            <a:r>
              <a:rPr lang="en-US" sz="3400" b="0" i="1" dirty="0"/>
              <a:t> </a:t>
            </a:r>
            <a:r>
              <a:rPr lang="en-US" sz="3400" b="0" i="1" dirty="0" err="1"/>
              <a:t>Hữu</a:t>
            </a:r>
            <a:r>
              <a:rPr lang="en-US" sz="3400" b="0" i="1" dirty="0"/>
              <a:t> </a:t>
            </a:r>
            <a:r>
              <a:rPr lang="en-US" sz="3400" b="0" i="1" dirty="0" err="1"/>
              <a:t>Huy</a:t>
            </a:r>
            <a:r>
              <a:rPr lang="en-US" sz="3400" b="0" i="1" dirty="0"/>
              <a:t> – BI10-077 (30%)</a:t>
            </a:r>
            <a:endParaRPr lang="en-US" sz="3400" dirty="0"/>
          </a:p>
          <a:p>
            <a:pPr>
              <a:lnSpc>
                <a:spcPct val="170000"/>
              </a:lnSpc>
            </a:pPr>
            <a:r>
              <a:rPr lang="en-US" sz="3400" b="0" i="1" dirty="0" err="1"/>
              <a:t>Lý</a:t>
            </a:r>
            <a:r>
              <a:rPr lang="en-US" sz="3400" b="0" i="1" dirty="0"/>
              <a:t> Anh </a:t>
            </a:r>
            <a:r>
              <a:rPr lang="en-US" sz="3400" b="0" i="1" dirty="0" err="1"/>
              <a:t>Kiệt</a:t>
            </a:r>
            <a:r>
              <a:rPr lang="en-US" sz="3400" b="0" i="1" dirty="0"/>
              <a:t> – BI10-092 (25%)</a:t>
            </a:r>
            <a:endParaRPr lang="en-US" sz="3400" dirty="0"/>
          </a:p>
          <a:p>
            <a:pPr>
              <a:lnSpc>
                <a:spcPct val="170000"/>
              </a:lnSpc>
            </a:pPr>
            <a:r>
              <a:rPr lang="en-US" sz="3400" b="0" i="1" dirty="0" err="1"/>
              <a:t>Phạm</a:t>
            </a:r>
            <a:r>
              <a:rPr lang="en-US" sz="3400" b="0" i="1" dirty="0"/>
              <a:t> </a:t>
            </a:r>
            <a:r>
              <a:rPr lang="en-US" sz="3400" b="0" i="1" dirty="0" err="1"/>
              <a:t>Hoàng</a:t>
            </a:r>
            <a:r>
              <a:rPr lang="en-US" sz="3400" b="0" i="1" dirty="0"/>
              <a:t> </a:t>
            </a:r>
            <a:r>
              <a:rPr lang="en-US" sz="3400" b="0" i="1" dirty="0" err="1"/>
              <a:t>Việt</a:t>
            </a:r>
            <a:r>
              <a:rPr lang="en-US" sz="3400" b="0" i="1" dirty="0"/>
              <a:t> – </a:t>
            </a:r>
            <a:r>
              <a:rPr lang="en-US" sz="3400" b="0" i="1"/>
              <a:t>BI10-192 (20%)</a:t>
            </a:r>
            <a:endParaRPr lang="en-US" sz="3400" dirty="0"/>
          </a:p>
          <a:p>
            <a:pPr>
              <a:lnSpc>
                <a:spcPct val="170000"/>
              </a:lnSpc>
            </a:pPr>
            <a:r>
              <a:rPr lang="en-US" sz="3400" b="0" i="1" dirty="0" err="1"/>
              <a:t>Phạm</a:t>
            </a:r>
            <a:r>
              <a:rPr lang="en-US" sz="3400" b="0" i="1" dirty="0"/>
              <a:t> </a:t>
            </a:r>
            <a:r>
              <a:rPr lang="en-US" sz="3400" b="0" i="1" dirty="0" err="1"/>
              <a:t>Đức</a:t>
            </a:r>
            <a:r>
              <a:rPr lang="en-US" sz="3400" b="0" i="1" dirty="0"/>
              <a:t> </a:t>
            </a:r>
            <a:r>
              <a:rPr lang="en-US" sz="3400" b="0" i="1" dirty="0" err="1"/>
              <a:t>Thắng</a:t>
            </a:r>
            <a:r>
              <a:rPr lang="en-US" sz="3400" b="0" i="1" dirty="0"/>
              <a:t> – BI10-159 (25%)</a:t>
            </a:r>
            <a:endParaRPr lang="en-US" sz="3400" dirty="0"/>
          </a:p>
          <a:p>
            <a:endParaRPr lang="en-US" dirty="0"/>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05111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a:xfrm>
            <a:off x="4128798" y="2571749"/>
            <a:ext cx="7443742" cy="1714501"/>
          </a:xfrm>
        </p:spPr>
        <p:txBody>
          <a:bodyPr/>
          <a:lstStyle/>
          <a:p>
            <a:r>
              <a:rPr lang="en-US" dirty="0"/>
              <a:t>AUDIO STEGANOGRAPHY</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a:xfrm>
            <a:off x="5271798" y="4981499"/>
            <a:ext cx="5157741" cy="590626"/>
          </a:xfrm>
        </p:spPr>
        <p:txBody>
          <a:bodyPr>
            <a:normAutofit fontScale="85000" lnSpcReduction="10000"/>
          </a:bodyPr>
          <a:lstStyle/>
          <a:p>
            <a:r>
              <a:rPr lang="en-US" dirty="0"/>
              <a:t>TEXT ARE EMBEDDED INTO AUDIO FILE</a:t>
            </a:r>
            <a:endParaRPr lang="ru-RU"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384" b="24384"/>
          <a:stretch>
            <a:fillRect/>
          </a:stretch>
        </p:blipFill>
        <p:spPr>
          <a:xfrm>
            <a:off x="619460" y="2805281"/>
            <a:ext cx="2530430" cy="1296455"/>
          </a:xfrm>
        </p:spPr>
      </p:pic>
    </p:spTree>
    <p:extLst>
      <p:ext uri="{BB962C8B-B14F-4D97-AF65-F5344CB8AC3E}">
        <p14:creationId xmlns:p14="http://schemas.microsoft.com/office/powerpoint/2010/main" val="29822315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a:xfrm>
            <a:off x="6880692" y="2299358"/>
            <a:ext cx="4473108" cy="569085"/>
          </a:xfrm>
        </p:spPr>
        <p:txBody>
          <a:bodyPr/>
          <a:lstStyle/>
          <a:p>
            <a:r>
              <a:rPr lang="en-US" dirty="0"/>
              <a:t>STEGANOGRAPHY</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i="1" dirty="0">
                <a:solidFill>
                  <a:schemeClr val="bg2"/>
                </a:solidFill>
              </a:rPr>
              <a:t>Steganography comes from the Greek word. It means covered or secret message.</a:t>
            </a:r>
          </a:p>
          <a:p>
            <a:r>
              <a:rPr lang="en-US" i="1" dirty="0">
                <a:solidFill>
                  <a:schemeClr val="bg2"/>
                </a:solidFill>
              </a:rPr>
              <a:t>Steganography is utilized to shroud important private messages from a third party inside different innocuous messages.</a:t>
            </a:r>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p>
        </p:txBody>
      </p:sp>
      <p:pic>
        <p:nvPicPr>
          <p:cNvPr id="11" name="Picture Placeholder 10"/>
          <p:cNvPicPr>
            <a:picLocks noGrp="1" noChangeAspect="1"/>
          </p:cNvPicPr>
          <p:nvPr>
            <p:ph type="pic" sz="quarter" idx="15"/>
          </p:nvPr>
        </p:nvPicPr>
        <p:blipFill>
          <a:blip r:embed="rId2"/>
          <a:srcRect l="34179" r="34179"/>
          <a:stretch>
            <a:fillRect/>
          </a:stretch>
        </p:blipFill>
        <p:spPr>
          <a:xfrm>
            <a:off x="2120986" y="736092"/>
            <a:ext cx="3246204" cy="5385816"/>
          </a:xfrm>
          <a:prstGeom prst="rect">
            <a:avLst/>
          </a:prstGeom>
        </p:spPr>
      </p:pic>
    </p:spTree>
    <p:extLst>
      <p:ext uri="{BB962C8B-B14F-4D97-AF65-F5344CB8AC3E}">
        <p14:creationId xmlns:p14="http://schemas.microsoft.com/office/powerpoint/2010/main" val="7642961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1000"/>
                                        <p:tgtEl>
                                          <p:spTgt spid="8">
                                            <p:txEl>
                                              <p:pRg st="0" end="0"/>
                                            </p:txEl>
                                          </p:spTgt>
                                        </p:tgtEl>
                                      </p:cBhvr>
                                    </p:animEffect>
                                    <p:anim calcmode="lin" valueType="num">
                                      <p:cBhvr>
                                        <p:cTn id="1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normAutofit fontScale="90000"/>
          </a:bodyPr>
          <a:lstStyle/>
          <a:p>
            <a:r>
              <a:rPr lang="en-US" dirty="0"/>
              <a:t>AUDIO STEGANOGRAPHY</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i="1" dirty="0">
                <a:solidFill>
                  <a:schemeClr val="bg2"/>
                </a:solidFill>
              </a:rPr>
              <a:t>Audio steganography (AS) is a technique used to transmit hidden information by modifying an audio signal in an imperceptible manner.</a:t>
            </a:r>
          </a:p>
          <a:p>
            <a:r>
              <a:rPr lang="en-US" i="1" dirty="0">
                <a:solidFill>
                  <a:schemeClr val="bg2"/>
                </a:solidFill>
              </a:rPr>
              <a:t>The key to all of the methods is to exploit the Human Auditory System (HAS</a:t>
            </a:r>
            <a:r>
              <a:rPr lang="en-US" dirty="0">
                <a:solidFill>
                  <a:schemeClr val="bg2"/>
                </a:solidFill>
              </a:rPr>
              <a:t>). </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6108356" y="0"/>
            <a:ext cx="5245444" cy="6029325"/>
          </a:xfrm>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normAutofit fontScale="90000"/>
          </a:bodyPr>
          <a:lstStyle/>
          <a:p>
            <a:r>
              <a:rPr lang="en-US" dirty="0"/>
              <a:t>Some techniques of hiding text on audio file</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a:normAutofit lnSpcReduction="10000"/>
          </a:bodyPr>
          <a:lstStyle/>
          <a:p>
            <a:pPr lvl="0"/>
            <a:r>
              <a:rPr lang="en-US" i="1" dirty="0">
                <a:solidFill>
                  <a:schemeClr val="bg2"/>
                </a:solidFill>
              </a:rPr>
              <a:t>Least Significant Bit (LSB) Coding</a:t>
            </a:r>
          </a:p>
          <a:p>
            <a:pPr lvl="0"/>
            <a:r>
              <a:rPr lang="en-US" i="1" dirty="0">
                <a:solidFill>
                  <a:schemeClr val="bg2"/>
                </a:solidFill>
              </a:rPr>
              <a:t>Echo Data Hiding</a:t>
            </a:r>
          </a:p>
          <a:p>
            <a:pPr lvl="0"/>
            <a:r>
              <a:rPr lang="en-US" i="1" dirty="0">
                <a:solidFill>
                  <a:schemeClr val="bg2"/>
                </a:solidFill>
              </a:rPr>
              <a:t>Parity Coding</a:t>
            </a:r>
          </a:p>
          <a:p>
            <a:pPr lvl="0"/>
            <a:r>
              <a:rPr lang="en-US" i="1" dirty="0">
                <a:solidFill>
                  <a:schemeClr val="bg2"/>
                </a:solidFill>
              </a:rPr>
              <a:t>Phase Coding</a:t>
            </a:r>
          </a:p>
          <a:p>
            <a:pPr lvl="0"/>
            <a:r>
              <a:rPr lang="en-US" i="1" dirty="0">
                <a:solidFill>
                  <a:schemeClr val="bg2"/>
                </a:solidFill>
              </a:rPr>
              <a:t>Spread Spectrum</a:t>
            </a:r>
          </a:p>
          <a:p>
            <a:endParaRPr lang="en-US" dirty="0"/>
          </a:p>
        </p:txBody>
      </p:sp>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6</a:t>
            </a:fld>
            <a:endParaRPr lang="en-US" dirty="0"/>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pic>
        <p:nvPicPr>
          <p:cNvPr id="10" name="Picture Placeholder 9"/>
          <p:cNvPicPr>
            <a:picLocks noGrp="1" noChangeAspect="1"/>
          </p:cNvPicPr>
          <p:nvPr>
            <p:ph type="pic" sz="quarter" idx="15"/>
          </p:nvPr>
        </p:nvPicPr>
        <p:blipFill>
          <a:blip r:embed="rId2"/>
          <a:srcRect t="6901" b="6901"/>
          <a:stretch>
            <a:fillRect/>
          </a:stretch>
        </p:blipFill>
        <p:spPr>
          <a:prstGeom prst="rect">
            <a:avLst/>
          </a:prstGeom>
        </p:spPr>
      </p:pic>
    </p:spTree>
    <p:extLst>
      <p:ext uri="{BB962C8B-B14F-4D97-AF65-F5344CB8AC3E}">
        <p14:creationId xmlns:p14="http://schemas.microsoft.com/office/powerpoint/2010/main" val="37668030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CONTENTS</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DEFINITION</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HOW IT WORKS</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ADS AND DISADS</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
        <p:nvSpPr>
          <p:cNvPr id="7" name="Title 6"/>
          <p:cNvSpPr>
            <a:spLocks noGrp="1"/>
          </p:cNvSpPr>
          <p:nvPr>
            <p:ph type="title"/>
          </p:nvPr>
        </p:nvSpPr>
        <p:spPr/>
        <p:txBody>
          <a:bodyPr/>
          <a:lstStyle/>
          <a:p>
            <a:r>
              <a:rPr lang="en-US" dirty="0"/>
              <a:t>LEAST SIGNIFICANT BITS</a:t>
            </a:r>
          </a:p>
        </p:txBody>
      </p:sp>
    </p:spTree>
    <p:extLst>
      <p:ext uri="{BB962C8B-B14F-4D97-AF65-F5344CB8AC3E}">
        <p14:creationId xmlns:p14="http://schemas.microsoft.com/office/powerpoint/2010/main" val="331017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a:t>MM.DD.20XX</a:t>
            </a:r>
            <a:endParaRPr lang="en-US" dirty="0"/>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normAutofit/>
          </a:bodyPr>
          <a:lstStyle/>
          <a:p>
            <a:r>
              <a:rPr lang="en-US" dirty="0"/>
              <a:t>LSB</a:t>
            </a:r>
          </a:p>
        </p:txBody>
      </p:sp>
      <p:pic>
        <p:nvPicPr>
          <p:cNvPr id="29" name="Picture Placeholder 2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6386" r="6386"/>
          <a:stretch>
            <a:fillRect/>
          </a:stretch>
        </p:blipFill>
        <p:spPr>
          <a:xfrm>
            <a:off x="317341" y="2008859"/>
            <a:ext cx="11557318" cy="3527651"/>
          </a:xfrm>
        </p:spPr>
      </p:pic>
    </p:spTree>
    <p:extLst>
      <p:ext uri="{BB962C8B-B14F-4D97-AF65-F5344CB8AC3E}">
        <p14:creationId xmlns:p14="http://schemas.microsoft.com/office/powerpoint/2010/main" val="1953431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LSB ALGORITHM</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a:xfrm>
            <a:off x="1146539" y="8509015"/>
            <a:ext cx="680862" cy="1710675"/>
          </a:xfrm>
        </p:spPr>
        <p:txBody>
          <a:bodyPr>
            <a:normAutofit/>
          </a:bodyPr>
          <a:lstStyle/>
          <a:p>
            <a:pPr marL="0" indent="0">
              <a:buNone/>
            </a:pPr>
            <a:endParaRPr lang="en-US" dirty="0"/>
          </a:p>
        </p:txBody>
      </p:sp>
      <p:pic>
        <p:nvPicPr>
          <p:cNvPr id="7" name="Picture 6"/>
          <p:cNvPicPr>
            <a:picLocks noChangeAspect="1"/>
          </p:cNvPicPr>
          <p:nvPr/>
        </p:nvPicPr>
        <p:blipFill>
          <a:blip r:embed="rId2"/>
          <a:stretch>
            <a:fillRect/>
          </a:stretch>
        </p:blipFill>
        <p:spPr>
          <a:xfrm>
            <a:off x="1610795" y="2092393"/>
            <a:ext cx="8486775" cy="3124200"/>
          </a:xfrm>
          <a:prstGeom prst="rect">
            <a:avLst/>
          </a:prstGeom>
        </p:spPr>
      </p:pic>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6509803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336</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Gill Sans MT</vt:lpstr>
      <vt:lpstr>Segoe UI Light</vt:lpstr>
      <vt:lpstr>Office Theme</vt:lpstr>
      <vt:lpstr>DIGITAL SIGNAL PROCESSING</vt:lpstr>
      <vt:lpstr>MEMBERS</vt:lpstr>
      <vt:lpstr>AUDIO STEGANOGRAPHY</vt:lpstr>
      <vt:lpstr>INTRODUCTION</vt:lpstr>
      <vt:lpstr>AUDIO STEGANOGRAPHY</vt:lpstr>
      <vt:lpstr>Some techniques of hiding text on audio file</vt:lpstr>
      <vt:lpstr>LEAST SIGNIFICANT BITS</vt:lpstr>
      <vt:lpstr>LSB</vt:lpstr>
      <vt:lpstr>LSB ALGORITHM</vt:lpstr>
      <vt:lpstr>Advantages and Disadvantages</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2021-06-21T13:48:44Z</dcterms:created>
  <dcterms:modified xsi:type="dcterms:W3CDTF">2021-06-23T16:43:55Z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