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Non-functional</a:t>
            </a:r>
            <a:r>
              <a:rPr lang="en-US"/>
              <a:t> (how the system works)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Functional</a:t>
            </a:r>
            <a:r>
              <a:rPr lang="en-US"/>
              <a:t>  (what the system should do)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Non-functional</a:t>
            </a:r>
            <a:r>
              <a:rPr lang="en-US"/>
              <a:t> (how the system works)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Functional</a:t>
            </a:r>
            <a:r>
              <a:rPr lang="en-US"/>
              <a:t>  (what the system should do)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2794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7C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956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cap="flat" cmpd="sng" w="9525">
            <a:solidFill>
              <a:srgbClr val="5DA09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 u="none" cap="none" strike="noStrik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1295400"/>
            <a:ext cx="8077200" cy="7863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TheGioiCayKieng.net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Hoang Huu Nghia – Student 1268270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Tran Minh Phu – Student 1268270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Nguyen Cong Hung – Student 1268270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5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b="1" lang="en-US"/>
              <a:t>TheGioiCayKieng.net</a:t>
            </a:r>
            <a:r>
              <a:rPr lang="en-US"/>
              <a:t> company provides ornamental products of various types for different spaces and landscapes such as apartment balconies, gardens, restaurants, hotels, schools, etc..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With the desire to develop, the company understands that the demand for products not only comes from the local market but also the international market. A whole new website with fully functional will let our customers to access the products remotely, allowing us to reach out and expand our customer base. Not only does a website eliminate the need for opening multiple shops in different locations, it can also save money on leaflets and physical advertisements like bill boards and posters.</a:t>
            </a:r>
            <a:endParaRPr/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b="1" lang="en-US"/>
              <a:t>Functional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For user 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register a member and manage personal account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view, compare and buy products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search products by name or by price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like for products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view their orders and order history </a:t>
            </a:r>
            <a:endParaRPr/>
          </a:p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b="1" lang="en-US"/>
              <a:t>Functional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For admin 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add/ edit admin’s account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add/view/edit/deactivate products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view all orders and change status orders</a:t>
            </a:r>
            <a:endParaRPr/>
          </a:p>
        </p:txBody>
      </p:sp>
      <p:sp>
        <p:nvSpPr>
          <p:cNvPr id="67" name="Google Shape;67;p5"/>
          <p:cNvSpPr txBox="1"/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057400"/>
            <a:ext cx="83058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1" name="Google Shape;81;p7"/>
          <p:cNvGraphicFramePr/>
          <p:nvPr/>
        </p:nvGraphicFramePr>
        <p:xfrm>
          <a:off x="3048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{F4403D97-0999-4658-89BB-E200C791C0E6}</a:tableStyleId>
              </a:tblPr>
              <a:tblGrid>
                <a:gridCol w="2413150"/>
                <a:gridCol w="2413150"/>
                <a:gridCol w="2468000"/>
                <a:gridCol w="1316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Functional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Table use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Login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Register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Edit account information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Guest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Search product by name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Filter product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Like product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Add to cart product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Order product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Product, Customer, Order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Guest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View products liked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View Order history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Product, Customer, Order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Guest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2" name="Google Shape;82;p7"/>
          <p:cNvSpPr txBox="1"/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8" name="Google Shape;88;p8"/>
          <p:cNvGraphicFramePr/>
          <p:nvPr/>
        </p:nvGraphicFramePr>
        <p:xfrm>
          <a:off x="318247" y="1523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{F4403D97-0999-4658-89BB-E200C791C0E6}</a:tableStyleId>
              </a:tblPr>
              <a:tblGrid>
                <a:gridCol w="2413150"/>
                <a:gridCol w="2413150"/>
                <a:gridCol w="2468000"/>
                <a:gridCol w="1316275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Functional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Table use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Login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Order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Order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Admin’s account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Product Management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" name="Google Shape;89;p8"/>
          <p:cNvSpPr txBox="1"/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686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2014-04-09T06:08:42Z</dcterms:created>
  <dc:creator>Sinh Tran</dc:creator>
</cp:coreProperties>
</file>