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998" r:id="rId1"/>
  </p:sldMasterIdLst>
  <p:notesMasterIdLst>
    <p:notesMasterId r:id="rId16"/>
  </p:notesMasterIdLst>
  <p:handoutMasterIdLst>
    <p:handoutMasterId r:id="rId17"/>
  </p:handoutMasterIdLst>
  <p:sldIdLst>
    <p:sldId id="257" r:id="rId2"/>
    <p:sldId id="325" r:id="rId3"/>
    <p:sldId id="744" r:id="rId4"/>
    <p:sldId id="752" r:id="rId5"/>
    <p:sldId id="745" r:id="rId6"/>
    <p:sldId id="747" r:id="rId7"/>
    <p:sldId id="748" r:id="rId8"/>
    <p:sldId id="749" r:id="rId9"/>
    <p:sldId id="750" r:id="rId10"/>
    <p:sldId id="751" r:id="rId11"/>
    <p:sldId id="263" r:id="rId12"/>
    <p:sldId id="743" r:id="rId13"/>
    <p:sldId id="264" r:id="rId14"/>
    <p:sldId id="366" r:id="rId15"/>
  </p:sldIdLst>
  <p:sldSz cx="13004800" cy="97536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0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40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40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40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40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5pPr>
    <a:lvl6pPr marL="2286000" algn="l" defTabSz="914400" rtl="0" eaLnBrk="1" latinLnBrk="0" hangingPunct="1">
      <a:defRPr sz="40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6pPr>
    <a:lvl7pPr marL="2743200" algn="l" defTabSz="914400" rtl="0" eaLnBrk="1" latinLnBrk="0" hangingPunct="1">
      <a:defRPr sz="40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7pPr>
    <a:lvl8pPr marL="3200400" algn="l" defTabSz="914400" rtl="0" eaLnBrk="1" latinLnBrk="0" hangingPunct="1">
      <a:defRPr sz="40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8pPr>
    <a:lvl9pPr marL="3657600" algn="l" defTabSz="914400" rtl="0" eaLnBrk="1" latinLnBrk="0" hangingPunct="1">
      <a:defRPr sz="40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  <a:srgbClr val="DBE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0D7380-3F56-5E46-8ED1-9506E90C8430}" v="3" dt="2023-03-08T08:27:08.4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82"/>
    <p:restoredTop sz="94892"/>
  </p:normalViewPr>
  <p:slideViewPr>
    <p:cSldViewPr>
      <p:cViewPr varScale="1">
        <p:scale>
          <a:sx n="71" d="100"/>
          <a:sy n="71" d="100"/>
        </p:scale>
        <p:origin x="1624" y="176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ần Việt Châu" userId="ce00f49c21f70c99" providerId="LiveId" clId="{740D7380-3F56-5E46-8ED1-9506E90C8430}"/>
    <pc:docChg chg="undo custSel addSld delSld modSld">
      <pc:chgData name="Trần Việt Châu" userId="ce00f49c21f70c99" providerId="LiveId" clId="{740D7380-3F56-5E46-8ED1-9506E90C8430}" dt="2023-03-08T09:31:59.043" v="769" actId="20577"/>
      <pc:docMkLst>
        <pc:docMk/>
      </pc:docMkLst>
      <pc:sldChg chg="modSp mod">
        <pc:chgData name="Trần Việt Châu" userId="ce00f49c21f70c99" providerId="LiveId" clId="{740D7380-3F56-5E46-8ED1-9506E90C8430}" dt="2023-03-08T08:10:25.896" v="20" actId="20577"/>
        <pc:sldMkLst>
          <pc:docMk/>
          <pc:sldMk cId="0" sldId="257"/>
        </pc:sldMkLst>
        <pc:spChg chg="mod">
          <ac:chgData name="Trần Việt Châu" userId="ce00f49c21f70c99" providerId="LiveId" clId="{740D7380-3F56-5E46-8ED1-9506E90C8430}" dt="2023-03-08T08:10:07.513" v="1" actId="6549"/>
          <ac:spMkLst>
            <pc:docMk/>
            <pc:sldMk cId="0" sldId="257"/>
            <ac:spMk id="15363" creationId="{00000000-0000-0000-0000-000000000000}"/>
          </ac:spMkLst>
        </pc:spChg>
        <pc:spChg chg="mod">
          <ac:chgData name="Trần Việt Châu" userId="ce00f49c21f70c99" providerId="LiveId" clId="{740D7380-3F56-5E46-8ED1-9506E90C8430}" dt="2023-03-08T08:10:25.896" v="20" actId="20577"/>
          <ac:spMkLst>
            <pc:docMk/>
            <pc:sldMk cId="0" sldId="257"/>
            <ac:spMk id="15364" creationId="{00000000-0000-0000-0000-000000000000}"/>
          </ac:spMkLst>
        </pc:spChg>
        <pc:spChg chg="mod">
          <ac:chgData name="Trần Việt Châu" userId="ce00f49c21f70c99" providerId="LiveId" clId="{740D7380-3F56-5E46-8ED1-9506E90C8430}" dt="2023-03-08T08:10:03.118" v="0" actId="20577"/>
          <ac:spMkLst>
            <pc:docMk/>
            <pc:sldMk cId="0" sldId="257"/>
            <ac:spMk id="104451" creationId="{00000000-0000-0000-0000-000000000000}"/>
          </ac:spMkLst>
        </pc:spChg>
      </pc:sldChg>
      <pc:sldChg chg="modSp mod">
        <pc:chgData name="Trần Việt Châu" userId="ce00f49c21f70c99" providerId="LiveId" clId="{740D7380-3F56-5E46-8ED1-9506E90C8430}" dt="2023-03-08T08:38:42.017" v="719" actId="2710"/>
        <pc:sldMkLst>
          <pc:docMk/>
          <pc:sldMk cId="0" sldId="263"/>
        </pc:sldMkLst>
        <pc:spChg chg="mod">
          <ac:chgData name="Trần Việt Châu" userId="ce00f49c21f70c99" providerId="LiveId" clId="{740D7380-3F56-5E46-8ED1-9506E90C8430}" dt="2023-03-08T08:38:42.017" v="719" actId="2710"/>
          <ac:spMkLst>
            <pc:docMk/>
            <pc:sldMk cId="0" sldId="263"/>
            <ac:spMk id="20483" creationId="{6BCB97DC-CC00-4C66-4499-6C215AB72EA7}"/>
          </ac:spMkLst>
        </pc:spChg>
      </pc:sldChg>
      <pc:sldChg chg="modNotesTx">
        <pc:chgData name="Trần Việt Châu" userId="ce00f49c21f70c99" providerId="LiveId" clId="{740D7380-3F56-5E46-8ED1-9506E90C8430}" dt="2023-03-08T09:31:59.043" v="769" actId="20577"/>
        <pc:sldMkLst>
          <pc:docMk/>
          <pc:sldMk cId="529198330" sldId="325"/>
        </pc:sldMkLst>
      </pc:sldChg>
      <pc:sldChg chg="modNotesTx">
        <pc:chgData name="Trần Việt Châu" userId="ce00f49c21f70c99" providerId="LiveId" clId="{740D7380-3F56-5E46-8ED1-9506E90C8430}" dt="2023-03-08T09:31:29.996" v="764" actId="20577"/>
        <pc:sldMkLst>
          <pc:docMk/>
          <pc:sldMk cId="2225770554" sldId="743"/>
        </pc:sldMkLst>
      </pc:sldChg>
      <pc:sldChg chg="addSp delSp modSp mod modNotesTx">
        <pc:chgData name="Trần Việt Châu" userId="ce00f49c21f70c99" providerId="LiveId" clId="{740D7380-3F56-5E46-8ED1-9506E90C8430}" dt="2023-03-08T09:31:13.637" v="760" actId="20577"/>
        <pc:sldMkLst>
          <pc:docMk/>
          <pc:sldMk cId="518424911" sldId="744"/>
        </pc:sldMkLst>
        <pc:spChg chg="mod">
          <ac:chgData name="Trần Việt Châu" userId="ce00f49c21f70c99" providerId="LiveId" clId="{740D7380-3F56-5E46-8ED1-9506E90C8430}" dt="2023-03-08T08:13:44.461" v="35" actId="20577"/>
          <ac:spMkLst>
            <pc:docMk/>
            <pc:sldMk cId="518424911" sldId="744"/>
            <ac:spMk id="11266" creationId="{00000000-0000-0000-0000-000000000000}"/>
          </ac:spMkLst>
        </pc:spChg>
        <pc:picChg chg="del">
          <ac:chgData name="Trần Việt Châu" userId="ce00f49c21f70c99" providerId="LiveId" clId="{740D7380-3F56-5E46-8ED1-9506E90C8430}" dt="2023-03-08T08:13:17.776" v="21" actId="478"/>
          <ac:picMkLst>
            <pc:docMk/>
            <pc:sldMk cId="518424911" sldId="744"/>
            <ac:picMk id="2" creationId="{467D8832-5BD3-F851-E80C-E74362EBECD8}"/>
          </ac:picMkLst>
        </pc:picChg>
        <pc:picChg chg="add mod">
          <ac:chgData name="Trần Việt Châu" userId="ce00f49c21f70c99" providerId="LiveId" clId="{740D7380-3F56-5E46-8ED1-9506E90C8430}" dt="2023-03-08T08:13:25.944" v="25" actId="1076"/>
          <ac:picMkLst>
            <pc:docMk/>
            <pc:sldMk cId="518424911" sldId="744"/>
            <ac:picMk id="3" creationId="{33FC76C0-BD4D-DF02-96AB-43AB134C0FD4}"/>
          </ac:picMkLst>
        </pc:picChg>
      </pc:sldChg>
      <pc:sldChg chg="modSp mod modNotesTx">
        <pc:chgData name="Trần Việt Châu" userId="ce00f49c21f70c99" providerId="LiveId" clId="{740D7380-3F56-5E46-8ED1-9506E90C8430}" dt="2023-03-08T09:31:20.492" v="762" actId="20577"/>
        <pc:sldMkLst>
          <pc:docMk/>
          <pc:sldMk cId="1347905821" sldId="745"/>
        </pc:sldMkLst>
        <pc:spChg chg="mod">
          <ac:chgData name="Trần Việt Châu" userId="ce00f49c21f70c99" providerId="LiveId" clId="{740D7380-3F56-5E46-8ED1-9506E90C8430}" dt="2023-03-08T08:39:52.218" v="759" actId="6549"/>
          <ac:spMkLst>
            <pc:docMk/>
            <pc:sldMk cId="1347905821" sldId="745"/>
            <ac:spMk id="5" creationId="{00000000-0000-0000-0000-000000000000}"/>
          </ac:spMkLst>
        </pc:spChg>
        <pc:spChg chg="mod">
          <ac:chgData name="Trần Việt Châu" userId="ce00f49c21f70c99" providerId="LiveId" clId="{740D7380-3F56-5E46-8ED1-9506E90C8430}" dt="2023-03-08T08:39:17.597" v="727" actId="20577"/>
          <ac:spMkLst>
            <pc:docMk/>
            <pc:sldMk cId="1347905821" sldId="745"/>
            <ac:spMk id="11266" creationId="{00000000-0000-0000-0000-000000000000}"/>
          </ac:spMkLst>
        </pc:spChg>
      </pc:sldChg>
      <pc:sldChg chg="modSp mod modNotesTx">
        <pc:chgData name="Trần Việt Châu" userId="ce00f49c21f70c99" providerId="LiveId" clId="{740D7380-3F56-5E46-8ED1-9506E90C8430}" dt="2023-03-08T09:31:23.219" v="763" actId="20577"/>
        <pc:sldMkLst>
          <pc:docMk/>
          <pc:sldMk cId="1264480224" sldId="747"/>
        </pc:sldMkLst>
        <pc:spChg chg="mod">
          <ac:chgData name="Trần Việt Châu" userId="ce00f49c21f70c99" providerId="LiveId" clId="{740D7380-3F56-5E46-8ED1-9506E90C8430}" dt="2023-03-08T08:39:46.602" v="758" actId="20577"/>
          <ac:spMkLst>
            <pc:docMk/>
            <pc:sldMk cId="1264480224" sldId="747"/>
            <ac:spMk id="5" creationId="{00000000-0000-0000-0000-000000000000}"/>
          </ac:spMkLst>
        </pc:spChg>
        <pc:spChg chg="mod">
          <ac:chgData name="Trần Việt Châu" userId="ce00f49c21f70c99" providerId="LiveId" clId="{740D7380-3F56-5E46-8ED1-9506E90C8430}" dt="2023-03-08T08:39:29.131" v="732" actId="20577"/>
          <ac:spMkLst>
            <pc:docMk/>
            <pc:sldMk cId="1264480224" sldId="747"/>
            <ac:spMk id="11266" creationId="{00000000-0000-0000-0000-000000000000}"/>
          </ac:spMkLst>
        </pc:spChg>
      </pc:sldChg>
      <pc:sldChg chg="addSp delSp modSp mod modNotesTx">
        <pc:chgData name="Trần Việt Châu" userId="ce00f49c21f70c99" providerId="LiveId" clId="{740D7380-3F56-5E46-8ED1-9506E90C8430}" dt="2023-03-08T09:31:46.929" v="768" actId="20577"/>
        <pc:sldMkLst>
          <pc:docMk/>
          <pc:sldMk cId="351059364" sldId="748"/>
        </pc:sldMkLst>
        <pc:spChg chg="mod">
          <ac:chgData name="Trần Việt Châu" userId="ce00f49c21f70c99" providerId="LiveId" clId="{740D7380-3F56-5E46-8ED1-9506E90C8430}" dt="2023-03-08T08:20:32.885" v="124" actId="20577"/>
          <ac:spMkLst>
            <pc:docMk/>
            <pc:sldMk cId="351059364" sldId="748"/>
            <ac:spMk id="11266" creationId="{00000000-0000-0000-0000-000000000000}"/>
          </ac:spMkLst>
        </pc:spChg>
        <pc:picChg chg="add mod modCrop">
          <ac:chgData name="Trần Việt Châu" userId="ce00f49c21f70c99" providerId="LiveId" clId="{740D7380-3F56-5E46-8ED1-9506E90C8430}" dt="2023-03-08T08:22:04.435" v="131" actId="1440"/>
          <ac:picMkLst>
            <pc:docMk/>
            <pc:sldMk cId="351059364" sldId="748"/>
            <ac:picMk id="2" creationId="{F34A6AFB-0A00-71F3-9F5C-5C22FCD96F09}"/>
          </ac:picMkLst>
        </pc:picChg>
        <pc:picChg chg="del">
          <ac:chgData name="Trần Việt Châu" userId="ce00f49c21f70c99" providerId="LiveId" clId="{740D7380-3F56-5E46-8ED1-9506E90C8430}" dt="2023-03-08T08:20:19.905" v="119" actId="478"/>
          <ac:picMkLst>
            <pc:docMk/>
            <pc:sldMk cId="351059364" sldId="748"/>
            <ac:picMk id="6" creationId="{BCE2A037-A398-AF42-8C6E-1F78DDC753C5}"/>
          </ac:picMkLst>
        </pc:picChg>
      </pc:sldChg>
      <pc:sldChg chg="modSp mod modNotesTx">
        <pc:chgData name="Trần Việt Châu" userId="ce00f49c21f70c99" providerId="LiveId" clId="{740D7380-3F56-5E46-8ED1-9506E90C8430}" dt="2023-03-08T09:31:42.815" v="767" actId="20577"/>
        <pc:sldMkLst>
          <pc:docMk/>
          <pc:sldMk cId="4239603158" sldId="749"/>
        </pc:sldMkLst>
        <pc:spChg chg="mod">
          <ac:chgData name="Trần Việt Châu" userId="ce00f49c21f70c99" providerId="LiveId" clId="{740D7380-3F56-5E46-8ED1-9506E90C8430}" dt="2023-03-08T08:37:51.494" v="716" actId="20577"/>
          <ac:spMkLst>
            <pc:docMk/>
            <pc:sldMk cId="4239603158" sldId="749"/>
            <ac:spMk id="11266" creationId="{00000000-0000-0000-0000-000000000000}"/>
          </ac:spMkLst>
        </pc:spChg>
      </pc:sldChg>
      <pc:sldChg chg="modSp mod modNotesTx">
        <pc:chgData name="Trần Việt Châu" userId="ce00f49c21f70c99" providerId="LiveId" clId="{740D7380-3F56-5E46-8ED1-9506E90C8430}" dt="2023-03-08T09:31:37.918" v="766" actId="20577"/>
        <pc:sldMkLst>
          <pc:docMk/>
          <pc:sldMk cId="2773891974" sldId="750"/>
        </pc:sldMkLst>
        <pc:spChg chg="mod">
          <ac:chgData name="Trần Việt Châu" userId="ce00f49c21f70c99" providerId="LiveId" clId="{740D7380-3F56-5E46-8ED1-9506E90C8430}" dt="2023-03-08T08:18:07.545" v="105" actId="20577"/>
          <ac:spMkLst>
            <pc:docMk/>
            <pc:sldMk cId="2773891974" sldId="750"/>
            <ac:spMk id="11266" creationId="{00000000-0000-0000-0000-000000000000}"/>
          </ac:spMkLst>
        </pc:spChg>
      </pc:sldChg>
      <pc:sldChg chg="delSp mod modNotesTx">
        <pc:chgData name="Trần Việt Châu" userId="ce00f49c21f70c99" providerId="LiveId" clId="{740D7380-3F56-5E46-8ED1-9506E90C8430}" dt="2023-03-08T09:31:35.289" v="765" actId="20577"/>
        <pc:sldMkLst>
          <pc:docMk/>
          <pc:sldMk cId="1910046633" sldId="751"/>
        </pc:sldMkLst>
        <pc:picChg chg="del">
          <ac:chgData name="Trần Việt Châu" userId="ce00f49c21f70c99" providerId="LiveId" clId="{740D7380-3F56-5E46-8ED1-9506E90C8430}" dt="2023-03-08T08:17:20.916" v="72" actId="478"/>
          <ac:picMkLst>
            <pc:docMk/>
            <pc:sldMk cId="1910046633" sldId="751"/>
            <ac:picMk id="2" creationId="{EEF3D446-D42D-229A-03F0-27657CC1BED7}"/>
          </ac:picMkLst>
        </pc:picChg>
        <pc:picChg chg="del">
          <ac:chgData name="Trần Việt Châu" userId="ce00f49c21f70c99" providerId="LiveId" clId="{740D7380-3F56-5E46-8ED1-9506E90C8430}" dt="2023-03-08T08:17:21.747" v="73" actId="478"/>
          <ac:picMkLst>
            <pc:docMk/>
            <pc:sldMk cId="1910046633" sldId="751"/>
            <ac:picMk id="3" creationId="{F0B4D9B9-AD0D-9738-7AAD-EFA301E614A9}"/>
          </ac:picMkLst>
        </pc:picChg>
      </pc:sldChg>
      <pc:sldChg chg="delSp modSp add mod modNotesTx">
        <pc:chgData name="Trần Việt Châu" userId="ce00f49c21f70c99" providerId="LiveId" clId="{740D7380-3F56-5E46-8ED1-9506E90C8430}" dt="2023-03-08T09:31:17.737" v="761" actId="20577"/>
        <pc:sldMkLst>
          <pc:docMk/>
          <pc:sldMk cId="1232499440" sldId="752"/>
        </pc:sldMkLst>
        <pc:spChg chg="mod">
          <ac:chgData name="Trần Việt Châu" userId="ce00f49c21f70c99" providerId="LiveId" clId="{740D7380-3F56-5E46-8ED1-9506E90C8430}" dt="2023-03-08T08:24:50.557" v="163" actId="20577"/>
          <ac:spMkLst>
            <pc:docMk/>
            <pc:sldMk cId="1232499440" sldId="752"/>
            <ac:spMk id="5" creationId="{00000000-0000-0000-0000-000000000000}"/>
          </ac:spMkLst>
        </pc:spChg>
        <pc:spChg chg="mod">
          <ac:chgData name="Trần Việt Châu" userId="ce00f49c21f70c99" providerId="LiveId" clId="{740D7380-3F56-5E46-8ED1-9506E90C8430}" dt="2023-03-08T08:34:26.364" v="602" actId="20577"/>
          <ac:spMkLst>
            <pc:docMk/>
            <pc:sldMk cId="1232499440" sldId="752"/>
            <ac:spMk id="11266" creationId="{00000000-0000-0000-0000-000000000000}"/>
          </ac:spMkLst>
        </pc:spChg>
        <pc:picChg chg="del">
          <ac:chgData name="Trần Việt Châu" userId="ce00f49c21f70c99" providerId="LiveId" clId="{740D7380-3F56-5E46-8ED1-9506E90C8430}" dt="2023-03-08T08:25:23.979" v="231" actId="478"/>
          <ac:picMkLst>
            <pc:docMk/>
            <pc:sldMk cId="1232499440" sldId="752"/>
            <ac:picMk id="3" creationId="{33FC76C0-BD4D-DF02-96AB-43AB134C0FD4}"/>
          </ac:picMkLst>
        </pc:picChg>
      </pc:sldChg>
      <pc:sldChg chg="modSp add del mod">
        <pc:chgData name="Trần Việt Châu" userId="ce00f49c21f70c99" providerId="LiveId" clId="{740D7380-3F56-5E46-8ED1-9506E90C8430}" dt="2023-03-08T08:34:55.513" v="603" actId="2696"/>
        <pc:sldMkLst>
          <pc:docMk/>
          <pc:sldMk cId="2597484250" sldId="753"/>
        </pc:sldMkLst>
        <pc:spChg chg="mod">
          <ac:chgData name="Trần Việt Châu" userId="ce00f49c21f70c99" providerId="LiveId" clId="{740D7380-3F56-5E46-8ED1-9506E90C8430}" dt="2023-03-08T08:33:24.226" v="495" actId="20577"/>
          <ac:spMkLst>
            <pc:docMk/>
            <pc:sldMk cId="2597484250" sldId="753"/>
            <ac:spMk id="5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E77B11-0193-6B43-ADB8-D8916C169ED9}" type="datetimeFigureOut">
              <a:rPr lang="en-US" smtClean="0"/>
              <a:t>3/8/23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07795-8480-654A-A806-2E79058C4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0896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ea typeface="ヒラギノ角ゴ ProN W3" charset="0"/>
                <a:cs typeface="ヒラギノ角ゴ ProN W3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69A7684-B840-3446-95DC-2DA5439A3D9F}" type="datetimeFigureOut">
              <a:rPr lang="en-US" altLang="en-US"/>
              <a:pPr>
                <a:defRPr/>
              </a:pPr>
              <a:t>3/8/23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ea typeface="ヒラギノ角ゴ ProN W3" charset="0"/>
                <a:cs typeface="ヒラギノ角ゴ ProN W3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5EC14AF-F8EF-D24B-80C3-FE1D19AE71A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2809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5EC14AF-F8EF-D24B-80C3-FE1D19AE71A5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51264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C4775DC4-824B-074B-9E5F-6B37124A68AC}" type="slidenum">
              <a:rPr lang="fr-FR" altLang="en-US">
                <a:latin typeface="Arial" charset="0"/>
              </a:rPr>
              <a:pPr>
                <a:spcBef>
                  <a:spcPct val="0"/>
                </a:spcBef>
              </a:pPr>
              <a:t>10</a:t>
            </a:fld>
            <a:endParaRPr lang="fr-FR" altLang="en-US">
              <a:latin typeface="Arial" charset="0"/>
            </a:endParaRPr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127990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>
            <a:extLst>
              <a:ext uri="{FF2B5EF4-FFF2-40B4-BE49-F238E27FC236}">
                <a16:creationId xmlns:a16="http://schemas.microsoft.com/office/drawing/2014/main" id="{A9EFC8FB-3462-4679-2056-89D86F43548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30250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07" name="Text Box 2">
            <a:extLst>
              <a:ext uri="{FF2B5EF4-FFF2-40B4-BE49-F238E27FC236}">
                <a16:creationId xmlns:a16="http://schemas.microsoft.com/office/drawing/2014/main" id="{72BE6BE9-0B45-5F43-1876-982658CABF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C4775DC4-824B-074B-9E5F-6B37124A68AC}" type="slidenum">
              <a:rPr lang="fr-FR" altLang="en-US">
                <a:latin typeface="Arial" charset="0"/>
              </a:rPr>
              <a:pPr>
                <a:spcBef>
                  <a:spcPct val="0"/>
                </a:spcBef>
              </a:pPr>
              <a:t>12</a:t>
            </a:fld>
            <a:endParaRPr lang="fr-FR" altLang="en-US">
              <a:latin typeface="Arial" charset="0"/>
            </a:endParaRPr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779316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>
            <a:extLst>
              <a:ext uri="{FF2B5EF4-FFF2-40B4-BE49-F238E27FC236}">
                <a16:creationId xmlns:a16="http://schemas.microsoft.com/office/drawing/2014/main" id="{19AA0FAD-A3EA-61A6-E3D9-21D9493BBF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5035213" y="-12387263"/>
            <a:ext cx="17472026" cy="13103226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E6460F8E-D6BE-85DF-B3EA-04F89CAD53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37237" cy="43053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C4775DC4-824B-074B-9E5F-6B37124A68AC}" type="slidenum">
              <a:rPr lang="fr-FR" altLang="en-US">
                <a:latin typeface="Arial" charset="0"/>
              </a:rPr>
              <a:pPr>
                <a:spcBef>
                  <a:spcPct val="0"/>
                </a:spcBef>
              </a:pPr>
              <a:t>2</a:t>
            </a:fld>
            <a:endParaRPr lang="fr-FR" altLang="en-US">
              <a:latin typeface="Arial" charset="0"/>
            </a:endParaRPr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973712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C4775DC4-824B-074B-9E5F-6B37124A68AC}" type="slidenum">
              <a:rPr lang="fr-FR" altLang="en-US">
                <a:latin typeface="Arial" charset="0"/>
              </a:rPr>
              <a:pPr>
                <a:spcBef>
                  <a:spcPct val="0"/>
                </a:spcBef>
              </a:pPr>
              <a:t>3</a:t>
            </a:fld>
            <a:endParaRPr lang="fr-FR" altLang="en-US">
              <a:latin typeface="Arial" charset="0"/>
            </a:endParaRPr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401750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C4775DC4-824B-074B-9E5F-6B37124A68AC}" type="slidenum">
              <a:rPr lang="fr-FR" altLang="en-US">
                <a:latin typeface="Arial" charset="0"/>
              </a:rPr>
              <a:pPr>
                <a:spcBef>
                  <a:spcPct val="0"/>
                </a:spcBef>
              </a:pPr>
              <a:t>4</a:t>
            </a:fld>
            <a:endParaRPr lang="fr-FR" altLang="en-US">
              <a:latin typeface="Arial" charset="0"/>
            </a:endParaRPr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931710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C4775DC4-824B-074B-9E5F-6B37124A68AC}" type="slidenum">
              <a:rPr lang="fr-FR" altLang="en-US">
                <a:latin typeface="Arial" charset="0"/>
              </a:rPr>
              <a:pPr>
                <a:spcBef>
                  <a:spcPct val="0"/>
                </a:spcBef>
              </a:pPr>
              <a:t>5</a:t>
            </a:fld>
            <a:endParaRPr lang="fr-FR" altLang="en-US">
              <a:latin typeface="Arial" charset="0"/>
            </a:endParaRPr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494942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C4775DC4-824B-074B-9E5F-6B37124A68AC}" type="slidenum">
              <a:rPr lang="fr-FR" altLang="en-US">
                <a:latin typeface="Arial" charset="0"/>
              </a:rPr>
              <a:pPr>
                <a:spcBef>
                  <a:spcPct val="0"/>
                </a:spcBef>
              </a:pPr>
              <a:t>6</a:t>
            </a:fld>
            <a:endParaRPr lang="fr-FR" altLang="en-US">
              <a:latin typeface="Arial" charset="0"/>
            </a:endParaRPr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020683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C4775DC4-824B-074B-9E5F-6B37124A68AC}" type="slidenum">
              <a:rPr lang="fr-FR" altLang="en-US">
                <a:latin typeface="Arial" charset="0"/>
              </a:rPr>
              <a:pPr>
                <a:spcBef>
                  <a:spcPct val="0"/>
                </a:spcBef>
              </a:pPr>
              <a:t>7</a:t>
            </a:fld>
            <a:endParaRPr lang="fr-FR" altLang="en-US">
              <a:latin typeface="Arial" charset="0"/>
            </a:endParaRPr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435334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C4775DC4-824B-074B-9E5F-6B37124A68AC}" type="slidenum">
              <a:rPr lang="fr-FR" altLang="en-US">
                <a:latin typeface="Arial" charset="0"/>
              </a:rPr>
              <a:pPr>
                <a:spcBef>
                  <a:spcPct val="0"/>
                </a:spcBef>
              </a:pPr>
              <a:t>8</a:t>
            </a:fld>
            <a:endParaRPr lang="fr-FR" altLang="en-US">
              <a:latin typeface="Arial" charset="0"/>
            </a:endParaRPr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373710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C4775DC4-824B-074B-9E5F-6B37124A68AC}" type="slidenum">
              <a:rPr lang="fr-FR" altLang="en-US">
                <a:latin typeface="Arial" charset="0"/>
              </a:rPr>
              <a:pPr>
                <a:spcBef>
                  <a:spcPct val="0"/>
                </a:spcBef>
              </a:pPr>
              <a:t>9</a:t>
            </a:fld>
            <a:endParaRPr lang="fr-FR" altLang="en-US">
              <a:latin typeface="Arial" charset="0"/>
            </a:endParaRPr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51792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75" y="9102725"/>
            <a:ext cx="13001625" cy="6508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/>
          <p:cNvSpPr/>
          <p:nvPr/>
        </p:nvSpPr>
        <p:spPr>
          <a:xfrm>
            <a:off x="0" y="9009063"/>
            <a:ext cx="13001625" cy="904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5"/>
          <p:cNvCxnSpPr/>
          <p:nvPr/>
        </p:nvCxnSpPr>
        <p:spPr>
          <a:xfrm>
            <a:off x="1287463" y="6176963"/>
            <a:ext cx="1053465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0432" y="1079398"/>
            <a:ext cx="10728960" cy="5071872"/>
          </a:xfrm>
        </p:spPr>
        <p:txBody>
          <a:bodyPr>
            <a:normAutofit/>
          </a:bodyPr>
          <a:lstStyle>
            <a:lvl1pPr algn="l">
              <a:lnSpc>
                <a:spcPct val="85000"/>
              </a:lnSpc>
              <a:defRPr sz="8800" spc="-71" baseline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3387" y="6336883"/>
            <a:ext cx="10728960" cy="1625600"/>
          </a:xfrm>
        </p:spPr>
        <p:txBody>
          <a:bodyPr lIns="91440" rIns="91440"/>
          <a:lstStyle>
            <a:lvl1pPr marL="0" indent="0" algn="l">
              <a:buNone/>
              <a:defRPr sz="3413" cap="all" spc="284" baseline="0">
                <a:solidFill>
                  <a:schemeClr val="tx2"/>
                </a:solidFill>
                <a:latin typeface="+mj-lt"/>
              </a:defRPr>
            </a:lvl1pPr>
            <a:lvl2pPr marL="650230" indent="0" algn="ctr">
              <a:buNone/>
              <a:defRPr sz="3413"/>
            </a:lvl2pPr>
            <a:lvl3pPr marL="1300460" indent="0" algn="ctr">
              <a:buNone/>
              <a:defRPr sz="3413"/>
            </a:lvl3pPr>
            <a:lvl4pPr marL="1950690" indent="0" algn="ctr">
              <a:buNone/>
              <a:defRPr sz="2844"/>
            </a:lvl4pPr>
            <a:lvl5pPr marL="2600919" indent="0" algn="ctr">
              <a:buNone/>
              <a:defRPr sz="2844"/>
            </a:lvl5pPr>
            <a:lvl6pPr marL="3251149" indent="0" algn="ctr">
              <a:buNone/>
              <a:defRPr sz="2844"/>
            </a:lvl6pPr>
            <a:lvl7pPr marL="3901379" indent="0" algn="ctr">
              <a:buNone/>
              <a:defRPr sz="2844"/>
            </a:lvl7pPr>
            <a:lvl8pPr marL="4551609" indent="0" algn="ctr">
              <a:buNone/>
              <a:defRPr sz="2844"/>
            </a:lvl8pPr>
            <a:lvl9pPr marL="5201839" indent="0" algn="ctr">
              <a:buNone/>
              <a:defRPr sz="284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D3B68B-B499-774E-8ED9-C516894D643C}" type="datetimeFigureOut">
              <a:rPr lang="en-US"/>
              <a:pPr>
                <a:defRPr/>
              </a:pPr>
              <a:t>3/8/23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8FE911-A44E-1547-8574-3CF68E33E41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1914109"/>
      </p:ext>
    </p:extLst>
  </p:cSld>
  <p:clrMapOvr>
    <a:masterClrMapping/>
  </p:clrMapOvr>
  <p:transition spd="med"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A0FE5C-C296-FD46-837F-29C87DB1D9EF}" type="datetimeFigureOut">
              <a:rPr lang="en-US"/>
              <a:pPr>
                <a:defRPr/>
              </a:pPr>
              <a:t>3/8/23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59A493-B7F4-064A-8397-121B99C57A9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715355"/>
      </p:ext>
    </p:extLst>
  </p:cSld>
  <p:clrMapOvr>
    <a:masterClrMapping/>
  </p:clrMapOvr>
  <p:transition spd="med"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75" y="9102725"/>
            <a:ext cx="13001625" cy="6508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/>
          <p:cNvSpPr/>
          <p:nvPr/>
        </p:nvSpPr>
        <p:spPr>
          <a:xfrm>
            <a:off x="0" y="9009063"/>
            <a:ext cx="13001625" cy="904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06561" y="589909"/>
            <a:ext cx="2804160" cy="81883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4081" y="589908"/>
            <a:ext cx="8249920" cy="8188331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AD4CFC-F3C5-F44D-B11E-6F5BE5DD9254}" type="datetimeFigureOut">
              <a:rPr lang="en-US"/>
              <a:pPr>
                <a:defRPr/>
              </a:pPr>
              <a:t>3/8/23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248E7B-CFE4-5F4F-8DBC-063C5DF38B7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4142530"/>
      </p:ext>
    </p:extLst>
  </p:cSld>
  <p:clrMapOvr>
    <a:masterClrMapping/>
  </p:clrMapOvr>
  <p:transition spd="med"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896D94-F5A4-2645-A2B8-7274C32859BD}" type="datetimeFigureOut">
              <a:rPr lang="en-US"/>
              <a:pPr>
                <a:defRPr/>
              </a:pPr>
              <a:t>3/8/23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AC5E54-CF96-6743-A2B0-5118C0E64E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4417204"/>
      </p:ext>
    </p:extLst>
  </p:cSld>
  <p:clrMapOvr>
    <a:masterClrMapping/>
  </p:clrMapOvr>
  <p:transition spd="med"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75" y="9102725"/>
            <a:ext cx="13001625" cy="6508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/>
          <p:cNvSpPr/>
          <p:nvPr/>
        </p:nvSpPr>
        <p:spPr>
          <a:xfrm>
            <a:off x="0" y="9009063"/>
            <a:ext cx="13001625" cy="904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5"/>
          <p:cNvCxnSpPr/>
          <p:nvPr/>
        </p:nvCxnSpPr>
        <p:spPr>
          <a:xfrm>
            <a:off x="1287463" y="6176963"/>
            <a:ext cx="1053465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0432" y="1079398"/>
            <a:ext cx="10728960" cy="5071872"/>
          </a:xfrm>
        </p:spPr>
        <p:txBody>
          <a:bodyPr anchorCtr="0">
            <a:normAutofit/>
          </a:bodyPr>
          <a:lstStyle>
            <a:lvl1pPr>
              <a:lnSpc>
                <a:spcPct val="85000"/>
              </a:lnSpc>
              <a:defRPr sz="9600" b="0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0432" y="6333338"/>
            <a:ext cx="10728960" cy="1625600"/>
          </a:xfrm>
        </p:spPr>
        <p:txBody>
          <a:bodyPr lIns="91440" rIns="91440"/>
          <a:lstStyle>
            <a:lvl1pPr marL="0" indent="0">
              <a:buNone/>
              <a:defRPr sz="3413" cap="all" spc="284" baseline="0">
                <a:solidFill>
                  <a:schemeClr val="tx2"/>
                </a:solidFill>
                <a:latin typeface="+mj-lt"/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F78CA2-D3A1-854C-A3D9-95D9C7530B33}" type="datetimeFigureOut">
              <a:rPr lang="en-US"/>
              <a:pPr>
                <a:defRPr/>
              </a:pPr>
              <a:t>3/8/23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441A4E-A1A0-664F-9090-8F5AF187D67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5872660"/>
      </p:ext>
    </p:extLst>
  </p:cSld>
  <p:clrMapOvr>
    <a:masterClrMapping/>
  </p:clrMapOvr>
  <p:transition spd="med"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170432" y="407615"/>
            <a:ext cx="10728960" cy="2063299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0432" y="2625044"/>
            <a:ext cx="5266944" cy="572211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32448" y="2625047"/>
            <a:ext cx="5266944" cy="57221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64A7C3-A089-654D-83A2-52C04EAA9DDC}" type="datetimeFigureOut">
              <a:rPr lang="en-US"/>
              <a:pPr>
                <a:defRPr/>
              </a:pPr>
              <a:t>3/8/23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EFA7ED-2922-324E-83E6-8BF8EFE42C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1168118"/>
      </p:ext>
    </p:extLst>
  </p:cSld>
  <p:clrMapOvr>
    <a:masterClrMapping/>
  </p:clrMapOvr>
  <p:transition spd="med"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170432" y="407615"/>
            <a:ext cx="10728960" cy="20632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0432" y="2625496"/>
            <a:ext cx="5266944" cy="1047157"/>
          </a:xfrm>
        </p:spPr>
        <p:txBody>
          <a:bodyPr lIns="91440" rIns="91440" anchor="ctr"/>
          <a:lstStyle>
            <a:lvl1pPr marL="0" indent="0">
              <a:buNone/>
              <a:defRPr sz="2844" b="0" cap="all" baseline="0">
                <a:solidFill>
                  <a:schemeClr val="tx2"/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0432" y="3672653"/>
            <a:ext cx="5266944" cy="46745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2448" y="2625496"/>
            <a:ext cx="5266944" cy="1047157"/>
          </a:xfrm>
        </p:spPr>
        <p:txBody>
          <a:bodyPr lIns="91440" rIns="91440" anchor="ctr"/>
          <a:lstStyle>
            <a:lvl1pPr marL="0" indent="0">
              <a:buNone/>
              <a:defRPr sz="2844" b="0" cap="all" baseline="0">
                <a:solidFill>
                  <a:schemeClr val="tx2"/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2448" y="3672653"/>
            <a:ext cx="5266944" cy="46745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FBFA09-704C-3A4F-B6B5-DF91DD8BE2A4}" type="datetimeFigureOut">
              <a:rPr lang="en-US"/>
              <a:pPr>
                <a:defRPr/>
              </a:pPr>
              <a:t>3/8/23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72313A-F8D5-0540-8DF3-2B1167D6C36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1040448"/>
      </p:ext>
    </p:extLst>
  </p:cSld>
  <p:clrMapOvr>
    <a:masterClrMapping/>
  </p:clrMapOvr>
  <p:transition spd="med"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3F67E8-CDC4-3446-B727-934B8B06C411}" type="datetimeFigureOut">
              <a:rPr lang="en-US"/>
              <a:pPr>
                <a:defRPr/>
              </a:pPr>
              <a:t>3/8/23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8651AC-9070-024F-BB1B-90DFC17361C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2514204"/>
      </p:ext>
    </p:extLst>
  </p:cSld>
  <p:clrMapOvr>
    <a:masterClrMapping/>
  </p:clrMapOvr>
  <p:transition spd="med"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75" y="9102725"/>
            <a:ext cx="13001625" cy="6508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ctangle 2"/>
          <p:cNvSpPr/>
          <p:nvPr/>
        </p:nvSpPr>
        <p:spPr>
          <a:xfrm>
            <a:off x="0" y="9009063"/>
            <a:ext cx="13001625" cy="904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22338F-9528-EC47-BD1D-61AF783D8C53}" type="datetimeFigureOut">
              <a:rPr lang="en-US"/>
              <a:pPr>
                <a:defRPr/>
              </a:pPr>
              <a:t>3/8/23</a:t>
            </a:fld>
            <a:endParaRPr lang="en-US" dirty="0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1F4E7B-2D19-3F45-806E-E834A72FBF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4544570"/>
      </p:ext>
    </p:extLst>
  </p:cSld>
  <p:clrMapOvr>
    <a:masterClrMapping/>
  </p:clrMapOvr>
  <p:transition spd="med"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4321175" cy="975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4310063" y="0"/>
            <a:ext cx="68262" cy="975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680" y="845311"/>
            <a:ext cx="3413760" cy="3251200"/>
          </a:xfrm>
        </p:spPr>
        <p:txBody>
          <a:bodyPr/>
          <a:lstStyle>
            <a:lvl1pPr>
              <a:defRPr sz="512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1227" y="1040384"/>
            <a:ext cx="7124470" cy="747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7680" y="4161536"/>
            <a:ext cx="3413760" cy="4805865"/>
          </a:xfrm>
        </p:spPr>
        <p:txBody>
          <a:bodyPr lIns="91440" rIns="91440"/>
          <a:lstStyle>
            <a:lvl1pPr marL="0" indent="0">
              <a:buNone/>
              <a:defRPr sz="2133">
                <a:solidFill>
                  <a:srgbClr val="FFFFFF"/>
                </a:solidFill>
              </a:defRPr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496888" y="9186863"/>
            <a:ext cx="2792412" cy="519112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EC6C3C21-44CE-3643-A52F-78E3C2907ACC}" type="datetimeFigureOut">
              <a:rPr lang="en-US"/>
              <a:pPr>
                <a:defRPr/>
              </a:pPr>
              <a:t>3/8/23</a:t>
            </a:fld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21275" y="9186863"/>
            <a:ext cx="4957763" cy="519112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E0E68D05-FA7A-2B41-BC0D-50AB1F5D0C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7868011"/>
      </p:ext>
    </p:extLst>
  </p:cSld>
  <p:clrMapOvr>
    <a:masterClrMapping/>
  </p:clrMapOvr>
  <p:transition spd="med"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7043738"/>
            <a:ext cx="13001625" cy="27098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0" y="6989763"/>
            <a:ext cx="13001625" cy="920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0432" y="7217664"/>
            <a:ext cx="10793984" cy="1170432"/>
          </a:xfrm>
        </p:spPr>
        <p:txBody>
          <a:bodyPr tIns="0" bIns="0">
            <a:noAutofit/>
          </a:bodyPr>
          <a:lstStyle>
            <a:lvl1pPr>
              <a:defRPr sz="512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" y="0"/>
            <a:ext cx="13004784" cy="6990330"/>
          </a:xfrm>
          <a:solidFill>
            <a:schemeClr val="accent2"/>
          </a:solidFill>
        </p:spPr>
        <p:txBody>
          <a:bodyPr lIns="457200" tIns="457200" rtlCol="0">
            <a:normAutofit/>
          </a:bodyPr>
          <a:lstStyle>
            <a:lvl1pPr marL="0" indent="0">
              <a:buNone/>
              <a:defRPr sz="4551">
                <a:solidFill>
                  <a:schemeClr val="bg1"/>
                </a:solidFill>
              </a:defRPr>
            </a:lvl1pPr>
            <a:lvl2pPr marL="650230" indent="0">
              <a:buNone/>
              <a:defRPr sz="3982"/>
            </a:lvl2pPr>
            <a:lvl3pPr marL="1300460" indent="0">
              <a:buNone/>
              <a:defRPr sz="3413"/>
            </a:lvl3pPr>
            <a:lvl4pPr marL="1950690" indent="0">
              <a:buNone/>
              <a:defRPr sz="2844"/>
            </a:lvl4pPr>
            <a:lvl5pPr marL="2600919" indent="0">
              <a:buNone/>
              <a:defRPr sz="2844"/>
            </a:lvl5pPr>
            <a:lvl6pPr marL="3251149" indent="0">
              <a:buNone/>
              <a:defRPr sz="2844"/>
            </a:lvl6pPr>
            <a:lvl7pPr marL="3901379" indent="0">
              <a:buNone/>
              <a:defRPr sz="2844"/>
            </a:lvl7pPr>
            <a:lvl8pPr marL="4551609" indent="0">
              <a:buNone/>
              <a:defRPr sz="2844"/>
            </a:lvl8pPr>
            <a:lvl9pPr marL="5201839" indent="0">
              <a:buNone/>
              <a:defRPr sz="2844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0431" y="8401101"/>
            <a:ext cx="10793984" cy="845312"/>
          </a:xfrm>
        </p:spPr>
        <p:txBody>
          <a:bodyPr lIns="91440" tIns="0" rIns="91440" bIns="0"/>
          <a:lstStyle>
            <a:lvl1pPr marL="0" indent="0">
              <a:spcBef>
                <a:spcPts val="0"/>
              </a:spcBef>
              <a:spcAft>
                <a:spcPts val="853"/>
              </a:spcAft>
              <a:buNone/>
              <a:defRPr sz="2133">
                <a:solidFill>
                  <a:srgbClr val="FFFFFF"/>
                </a:solidFill>
              </a:defRPr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B971B0-12B4-D34B-9E56-D05573C4CDC3}" type="datetimeFigureOut">
              <a:rPr lang="en-US"/>
              <a:pPr>
                <a:defRPr/>
              </a:pPr>
              <a:t>3/8/23</a:t>
            </a:fld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A35471-3D3A-0E4E-AA48-B9CF41D601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1404632"/>
      </p:ext>
    </p:extLst>
  </p:cSld>
  <p:clrMapOvr>
    <a:masterClrMapping/>
  </p:clrMapOvr>
  <p:transition spd="med"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9102725"/>
            <a:ext cx="13004800" cy="6508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9009063"/>
            <a:ext cx="13004800" cy="936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69988" y="407988"/>
            <a:ext cx="10729912" cy="20621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169988" y="2625725"/>
            <a:ext cx="10729912" cy="572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69988" y="9186863"/>
            <a:ext cx="2636837" cy="51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8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9CE5234-8A8B-DF46-B2B2-9C624B4200D8}" type="datetimeFigureOut">
              <a:rPr lang="en-US"/>
              <a:pPr>
                <a:defRPr/>
              </a:pPr>
              <a:t>3/8/23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32238" y="9186863"/>
            <a:ext cx="5143500" cy="51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80" cap="all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0050" y="9186863"/>
            <a:ext cx="1400175" cy="51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93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31D9D373-A4B0-3D47-AC7B-56ABD6268E0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273175" y="2471738"/>
            <a:ext cx="1063148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4" r:id="rId1"/>
    <p:sldLayoutId id="2147484069" r:id="rId2"/>
    <p:sldLayoutId id="2147484075" r:id="rId3"/>
    <p:sldLayoutId id="2147484070" r:id="rId4"/>
    <p:sldLayoutId id="2147484071" r:id="rId5"/>
    <p:sldLayoutId id="2147484072" r:id="rId6"/>
    <p:sldLayoutId id="2147484076" r:id="rId7"/>
    <p:sldLayoutId id="2147484077" r:id="rId8"/>
    <p:sldLayoutId id="2147484078" r:id="rId9"/>
    <p:sldLayoutId id="2147484073" r:id="rId10"/>
    <p:sldLayoutId id="2147484079" r:id="rId11"/>
  </p:sldLayoutIdLst>
  <p:transition spd="med">
    <p:dissolve/>
  </p:transition>
  <p:hf hdr="0" ftr="0" dt="0"/>
  <p:txStyles>
    <p:titleStyle>
      <a:lvl1pPr algn="l" defTabSz="1300163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6800" kern="1200" spc="-71">
          <a:solidFill>
            <a:srgbClr val="002060"/>
          </a:solidFill>
          <a:latin typeface="+mj-lt"/>
          <a:ea typeface="+mj-ea"/>
          <a:cs typeface="+mj-cs"/>
        </a:defRPr>
      </a:lvl1pPr>
      <a:lvl2pPr algn="l" defTabSz="1300163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6800">
          <a:solidFill>
            <a:srgbClr val="404040"/>
          </a:solidFill>
          <a:latin typeface="Calibri Light" charset="0"/>
        </a:defRPr>
      </a:lvl2pPr>
      <a:lvl3pPr algn="l" defTabSz="1300163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6800">
          <a:solidFill>
            <a:srgbClr val="404040"/>
          </a:solidFill>
          <a:latin typeface="Calibri Light" charset="0"/>
        </a:defRPr>
      </a:lvl3pPr>
      <a:lvl4pPr algn="l" defTabSz="1300163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6800">
          <a:solidFill>
            <a:srgbClr val="404040"/>
          </a:solidFill>
          <a:latin typeface="Calibri Light" charset="0"/>
        </a:defRPr>
      </a:lvl4pPr>
      <a:lvl5pPr algn="l" defTabSz="1300163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6800">
          <a:solidFill>
            <a:srgbClr val="404040"/>
          </a:solidFill>
          <a:latin typeface="Calibri Light" charset="0"/>
        </a:defRPr>
      </a:lvl5pPr>
      <a:lvl6pPr marL="457200" algn="l" defTabSz="1300163" rtl="0" fontAlgn="base">
        <a:lnSpc>
          <a:spcPct val="85000"/>
        </a:lnSpc>
        <a:spcBef>
          <a:spcPct val="0"/>
        </a:spcBef>
        <a:spcAft>
          <a:spcPct val="0"/>
        </a:spcAft>
        <a:defRPr sz="6800">
          <a:solidFill>
            <a:srgbClr val="404040"/>
          </a:solidFill>
          <a:latin typeface="Calibri Light" charset="0"/>
        </a:defRPr>
      </a:lvl6pPr>
      <a:lvl7pPr marL="914400" algn="l" defTabSz="1300163" rtl="0" fontAlgn="base">
        <a:lnSpc>
          <a:spcPct val="85000"/>
        </a:lnSpc>
        <a:spcBef>
          <a:spcPct val="0"/>
        </a:spcBef>
        <a:spcAft>
          <a:spcPct val="0"/>
        </a:spcAft>
        <a:defRPr sz="6800">
          <a:solidFill>
            <a:srgbClr val="404040"/>
          </a:solidFill>
          <a:latin typeface="Calibri Light" charset="0"/>
        </a:defRPr>
      </a:lvl7pPr>
      <a:lvl8pPr marL="1371600" algn="l" defTabSz="1300163" rtl="0" fontAlgn="base">
        <a:lnSpc>
          <a:spcPct val="85000"/>
        </a:lnSpc>
        <a:spcBef>
          <a:spcPct val="0"/>
        </a:spcBef>
        <a:spcAft>
          <a:spcPct val="0"/>
        </a:spcAft>
        <a:defRPr sz="6800">
          <a:solidFill>
            <a:srgbClr val="404040"/>
          </a:solidFill>
          <a:latin typeface="Calibri Light" charset="0"/>
        </a:defRPr>
      </a:lvl8pPr>
      <a:lvl9pPr marL="1828800" algn="l" defTabSz="1300163" rtl="0" fontAlgn="base">
        <a:lnSpc>
          <a:spcPct val="85000"/>
        </a:lnSpc>
        <a:spcBef>
          <a:spcPct val="0"/>
        </a:spcBef>
        <a:spcAft>
          <a:spcPct val="0"/>
        </a:spcAft>
        <a:defRPr sz="6800">
          <a:solidFill>
            <a:srgbClr val="404040"/>
          </a:solidFill>
          <a:latin typeface="Calibri Light" charset="0"/>
        </a:defRPr>
      </a:lvl9pPr>
    </p:titleStyle>
    <p:bodyStyle>
      <a:lvl1pPr marL="128588" indent="-128588" algn="l" defTabSz="1300163" rtl="0" eaLnBrk="0" fontAlgn="base" hangingPunct="0">
        <a:lnSpc>
          <a:spcPct val="90000"/>
        </a:lnSpc>
        <a:spcBef>
          <a:spcPts val="1713"/>
        </a:spcBef>
        <a:spcAft>
          <a:spcPts val="288"/>
        </a:spcAft>
        <a:buClr>
          <a:schemeClr val="accent1"/>
        </a:buClr>
        <a:buSzPct val="100000"/>
        <a:buFont typeface="Calibri" charset="0"/>
        <a:buChar char=" "/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546100" indent="-258763" algn="l" defTabSz="1300163" rtl="0" eaLnBrk="0" fontAlgn="base" hangingPunct="0">
        <a:lnSpc>
          <a:spcPct val="90000"/>
        </a:lnSpc>
        <a:spcBef>
          <a:spcPts val="288"/>
        </a:spcBef>
        <a:spcAft>
          <a:spcPts val="575"/>
        </a:spcAft>
        <a:buClr>
          <a:schemeClr val="accent1"/>
        </a:buClr>
        <a:buFont typeface="Calibri" charset="0"/>
        <a:buChar char="◦"/>
        <a:defRPr sz="4400" kern="1200">
          <a:solidFill>
            <a:schemeClr val="tx1"/>
          </a:solidFill>
          <a:latin typeface="+mn-lt"/>
          <a:ea typeface="+mn-ea"/>
          <a:cs typeface="+mn-cs"/>
        </a:defRPr>
      </a:lvl2pPr>
      <a:lvl3pPr marL="804863" indent="-258763" algn="l" defTabSz="1300163" rtl="0" eaLnBrk="0" fontAlgn="base" hangingPunct="0">
        <a:lnSpc>
          <a:spcPct val="90000"/>
        </a:lnSpc>
        <a:spcBef>
          <a:spcPts val="288"/>
        </a:spcBef>
        <a:spcAft>
          <a:spcPts val="575"/>
        </a:spcAft>
        <a:buClr>
          <a:schemeClr val="accent1"/>
        </a:buClr>
        <a:buFont typeface="Calibri" charset="0"/>
        <a:buChar char="◦"/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1065213" indent="-258763" algn="l" defTabSz="1300163" rtl="0" eaLnBrk="0" fontAlgn="base" hangingPunct="0">
        <a:lnSpc>
          <a:spcPct val="90000"/>
        </a:lnSpc>
        <a:spcBef>
          <a:spcPts val="288"/>
        </a:spcBef>
        <a:spcAft>
          <a:spcPts val="575"/>
        </a:spcAft>
        <a:buClr>
          <a:schemeClr val="accent1"/>
        </a:buClr>
        <a:buFont typeface="Calibri" charset="0"/>
        <a:buChar char="◦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563" indent="-258763" algn="l" defTabSz="1300163" rtl="0" eaLnBrk="0" fontAlgn="base" hangingPunct="0">
        <a:lnSpc>
          <a:spcPct val="90000"/>
        </a:lnSpc>
        <a:spcBef>
          <a:spcPts val="288"/>
        </a:spcBef>
        <a:spcAft>
          <a:spcPts val="575"/>
        </a:spcAft>
        <a:buClr>
          <a:schemeClr val="accent1"/>
        </a:buClr>
        <a:buFont typeface="Calibri" charset="0"/>
        <a:buChar char="◦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1564420" indent="-325115" algn="l" defTabSz="1300460" rtl="0" eaLnBrk="1" latinLnBrk="0" hangingPunct="1">
        <a:lnSpc>
          <a:spcPct val="90000"/>
        </a:lnSpc>
        <a:spcBef>
          <a:spcPts val="284"/>
        </a:spcBef>
        <a:spcAft>
          <a:spcPts val="569"/>
        </a:spcAft>
        <a:buClr>
          <a:schemeClr val="accent1"/>
        </a:buClr>
        <a:buFont typeface="Calibri" pitchFamily="34" charset="0"/>
        <a:buChar char="◦"/>
        <a:defRPr sz="199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848860" indent="-325115" algn="l" defTabSz="1300460" rtl="0" eaLnBrk="1" latinLnBrk="0" hangingPunct="1">
        <a:lnSpc>
          <a:spcPct val="90000"/>
        </a:lnSpc>
        <a:spcBef>
          <a:spcPts val="284"/>
        </a:spcBef>
        <a:spcAft>
          <a:spcPts val="569"/>
        </a:spcAft>
        <a:buClr>
          <a:schemeClr val="accent1"/>
        </a:buClr>
        <a:buFont typeface="Calibri" pitchFamily="34" charset="0"/>
        <a:buChar char="◦"/>
        <a:defRPr sz="199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133300" indent="-325115" algn="l" defTabSz="1300460" rtl="0" eaLnBrk="1" latinLnBrk="0" hangingPunct="1">
        <a:lnSpc>
          <a:spcPct val="90000"/>
        </a:lnSpc>
        <a:spcBef>
          <a:spcPts val="284"/>
        </a:spcBef>
        <a:spcAft>
          <a:spcPts val="569"/>
        </a:spcAft>
        <a:buClr>
          <a:schemeClr val="accent1"/>
        </a:buClr>
        <a:buFont typeface="Calibri" pitchFamily="34" charset="0"/>
        <a:buChar char="◦"/>
        <a:defRPr sz="199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17740" indent="-325115" algn="l" defTabSz="1300460" rtl="0" eaLnBrk="1" latinLnBrk="0" hangingPunct="1">
        <a:lnSpc>
          <a:spcPct val="90000"/>
        </a:lnSpc>
        <a:spcBef>
          <a:spcPts val="284"/>
        </a:spcBef>
        <a:spcAft>
          <a:spcPts val="569"/>
        </a:spcAft>
        <a:buClr>
          <a:schemeClr val="accent1"/>
        </a:buClr>
        <a:buFont typeface="Calibri" pitchFamily="34" charset="0"/>
        <a:buChar char="◦"/>
        <a:defRPr sz="199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forms/d/e/1FAIpQLSdgMFFBVG-LxDkOqjp_dUwWqhLNYlAUddR8U_T-83N2IBnkoQ/viewform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learning.ctu.edu.vn/course/view.php?id=1963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forms/d/e/1FAIpQLSdihZuLtN5ArMrqc6udm_IcvGZOLqkVe8sM1uxxBiPO4vPvIA/viewform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learning.ctu.edu.vn/course/view.php?id=1963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learning.ctu.edu.vn/mod/folder/view.php?id=21931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1" name="Rectangle 3"/>
          <p:cNvSpPr>
            <a:spLocks noGrp="1" noChangeArrowheads="1"/>
          </p:cNvSpPr>
          <p:nvPr>
            <p:ph idx="1"/>
          </p:nvPr>
        </p:nvSpPr>
        <p:spPr>
          <a:xfrm>
            <a:off x="567690" y="3331846"/>
            <a:ext cx="11776075" cy="2574925"/>
          </a:xfrm>
        </p:spPr>
        <p:txBody>
          <a:bodyPr rtlCol="0">
            <a:normAutofit/>
          </a:bodyPr>
          <a:lstStyle/>
          <a:p>
            <a:pPr marL="409575" lvl="6" indent="0" algn="ctr">
              <a:lnSpc>
                <a:spcPct val="150000"/>
              </a:lnSpc>
              <a:spcBef>
                <a:spcPts val="1707"/>
              </a:spcBef>
              <a:spcAft>
                <a:spcPts val="284"/>
              </a:spcAft>
              <a:buNone/>
              <a:defRPr/>
            </a:pPr>
            <a:r>
              <a:rPr lang="en-US" altLang="en-US" sz="5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 HOẠT THỰC TẬP THỰC TẾ</a:t>
            </a:r>
            <a:br>
              <a:rPr lang="en-US" altLang="en-US" sz="4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8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altLang="en-US" sz="4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2023</a:t>
            </a:r>
          </a:p>
        </p:txBody>
      </p:sp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9320213" y="8882063"/>
            <a:ext cx="3033712" cy="6778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30046" tIns="65023" rIns="130046" bIns="65023" numCol="1" anchorCtr="0" compatLnSpc="1">
            <a:prstTxWarp prst="textNoShape">
              <a:avLst/>
            </a:prstTxWarp>
          </a:bodyPr>
          <a:lstStyle>
            <a:lvl1pPr>
              <a:defRPr sz="40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40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40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40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40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1D45B950-BBED-DD4C-8234-567E9ABC8478}" type="slidenum">
              <a:rPr lang="en-US" altLang="en-US" sz="1800">
                <a:solidFill>
                  <a:schemeClr val="tx1"/>
                </a:solidFill>
                <a:latin typeface="Candara Bold" charset="0"/>
                <a:ea typeface="ＭＳ Ｐゴシック" charset="-128"/>
                <a:sym typeface="Candara Bold" charset="0"/>
              </a:rPr>
              <a:pPr/>
              <a:t>1</a:t>
            </a:fld>
            <a:endParaRPr lang="en-US" altLang="en-US" sz="1800">
              <a:solidFill>
                <a:schemeClr val="tx1"/>
              </a:solidFill>
              <a:latin typeface="Candara Bold" charset="0"/>
              <a:ea typeface="ＭＳ Ｐゴシック" charset="-128"/>
              <a:sym typeface="Candara Bold" charset="0"/>
            </a:endParaRPr>
          </a:p>
        </p:txBody>
      </p:sp>
      <p:sp>
        <p:nvSpPr>
          <p:cNvPr id="15363" name="Text Box 6"/>
          <p:cNvSpPr txBox="1">
            <a:spLocks noChangeArrowheads="1"/>
          </p:cNvSpPr>
          <p:nvPr/>
        </p:nvSpPr>
        <p:spPr bwMode="auto">
          <a:xfrm>
            <a:off x="1473200" y="7620000"/>
            <a:ext cx="11423650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/>
          <a:lstStyle>
            <a:lvl1pPr marL="342900" indent="-342900">
              <a:defRPr sz="40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40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257300" indent="-342900">
              <a:defRPr sz="40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40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40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lvl="2" algn="ctr">
              <a:spcBef>
                <a:spcPts val="425"/>
              </a:spcBef>
              <a:spcAft>
                <a:spcPts val="425"/>
              </a:spcAft>
            </a:pPr>
            <a:endParaRPr lang="en-US" altLang="en-US" sz="2600" b="1" i="1" dirty="0">
              <a:solidFill>
                <a:schemeClr val="tx1"/>
              </a:solidFill>
              <a:latin typeface="Times New Roman" charset="0"/>
              <a:ea typeface="ＭＳ Ｐゴシック" charset="-128"/>
            </a:endParaRPr>
          </a:p>
        </p:txBody>
      </p:sp>
      <p:sp>
        <p:nvSpPr>
          <p:cNvPr id="15364" name="Title 1"/>
          <p:cNvSpPr txBox="1">
            <a:spLocks/>
          </p:cNvSpPr>
          <p:nvPr/>
        </p:nvSpPr>
        <p:spPr bwMode="auto">
          <a:xfrm>
            <a:off x="2235200" y="685800"/>
            <a:ext cx="8728075" cy="1389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defRPr sz="40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40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40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40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40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dirty="0">
                <a:solidFill>
                  <a:srgbClr val="003C52"/>
                </a:solidFill>
                <a:latin typeface="Calibri Bold" charset="0"/>
                <a:ea typeface="ヒラギノ角ゴ ProN W6" charset="-128"/>
                <a:sym typeface="Calibri Bold" charset="0"/>
              </a:rPr>
              <a:t>TRƯỜNG CNTT VÀ TRUYỀN THÔNG</a:t>
            </a:r>
            <a:br>
              <a:rPr lang="en-US" altLang="en-US" dirty="0">
                <a:solidFill>
                  <a:srgbClr val="003C52"/>
                </a:solidFill>
                <a:latin typeface="Calibri Bold" charset="0"/>
                <a:ea typeface="ヒラギノ角ゴ ProN W6" charset="-128"/>
                <a:sym typeface="Calibri Bold" charset="0"/>
              </a:rPr>
            </a:br>
            <a:r>
              <a:rPr lang="en-US" altLang="en-US" dirty="0">
                <a:solidFill>
                  <a:srgbClr val="003C52"/>
                </a:solidFill>
                <a:latin typeface="Calibri Bold" charset="0"/>
                <a:ea typeface="ヒラギノ角ゴ ProN W6" charset="-128"/>
                <a:sym typeface="Calibri Bold" charset="0"/>
              </a:rPr>
              <a:t>KHOA KHOA HỌC MÁY TÍNH</a:t>
            </a:r>
            <a:br>
              <a:rPr lang="en-US" altLang="en-US" dirty="0">
                <a:solidFill>
                  <a:srgbClr val="003C52"/>
                </a:solidFill>
                <a:latin typeface="Calibri Bold" charset="0"/>
                <a:ea typeface="ヒラギノ角ゴ ProN W6" charset="-128"/>
                <a:sym typeface="Calibri Bold" charset="0"/>
              </a:rPr>
            </a:br>
            <a:endParaRPr lang="en-US" altLang="en-US" dirty="0">
              <a:solidFill>
                <a:srgbClr val="003C52"/>
              </a:solidFill>
              <a:latin typeface="Calibri Bold" charset="0"/>
              <a:ea typeface="ヒラギノ角ゴ ProN W6" charset="-128"/>
              <a:sym typeface="Calibri Bold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idx="1"/>
          </p:nvPr>
        </p:nvSpPr>
        <p:spPr>
          <a:xfrm>
            <a:off x="787400" y="2514600"/>
            <a:ext cx="11963400" cy="6645275"/>
          </a:xfrm>
        </p:spPr>
        <p:txBody>
          <a:bodyPr rtlCol="0">
            <a:normAutofit/>
          </a:bodyPr>
          <a:lstStyle/>
          <a:p>
            <a:pPr marL="804863" indent="-804863" eaLnBrk="1" hangingPunct="1">
              <a:buClr>
                <a:srgbClr val="000066"/>
              </a:buClr>
              <a:buFont typeface="Wingdings" pitchFamily="2" charset="2"/>
              <a:buChar char="Ø"/>
            </a:pPr>
            <a:endParaRPr lang="en-US" altLang="en-US" sz="4000" dirty="0"/>
          </a:p>
          <a:p>
            <a:pPr marL="804863" indent="-804863" eaLnBrk="1" hangingPunct="1">
              <a:buClr>
                <a:srgbClr val="000066"/>
              </a:buClr>
              <a:buFont typeface="Wingdings" pitchFamily="2" charset="2"/>
              <a:buChar char="Ø"/>
            </a:pPr>
            <a:endParaRPr lang="en-US" altLang="en-US" sz="4400" dirty="0"/>
          </a:p>
        </p:txBody>
      </p:sp>
      <p:sp>
        <p:nvSpPr>
          <p:cNvPr id="11267" name="Text Box 4"/>
          <p:cNvSpPr txBox="1">
            <a:spLocks noChangeArrowheads="1"/>
          </p:cNvSpPr>
          <p:nvPr/>
        </p:nvSpPr>
        <p:spPr bwMode="auto">
          <a:xfrm>
            <a:off x="12134850" y="9159875"/>
            <a:ext cx="78422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SzPct val="70000"/>
              <a:buFont typeface="Monotype Sorts" charset="2"/>
              <a:buChar char="n"/>
              <a:defRPr sz="28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SzPct val="70000"/>
              <a:buFont typeface="Monotype Sorts" charset="2"/>
              <a:buChar char="l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SzPct val="100000"/>
              <a:defRPr sz="2000">
                <a:solidFill>
                  <a:schemeClr val="tx1"/>
                </a:solidFill>
                <a:latin typeface="New York" charset="0"/>
                <a:ea typeface="ＭＳ Ｐゴシック" charset="-128"/>
                <a:cs typeface="ＭＳ Ｐゴシック" charset="-128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6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6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6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6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6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6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fld id="{8840F4DB-DABF-B447-9871-AC8850F112D9}" type="slidenum">
              <a:rPr lang="en-US" altLang="en-US" sz="2560" b="0">
                <a:latin typeface="Times New Roman" charset="0"/>
              </a:rPr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t>10</a:t>
            </a:fld>
            <a:endParaRPr lang="en-US" altLang="en-US" sz="2560" b="0">
              <a:latin typeface="Times New Roman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021204" y="614045"/>
            <a:ext cx="10760076" cy="1158875"/>
          </a:xfrm>
        </p:spPr>
        <p:txBody>
          <a:bodyPr wrap="square" numCol="1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defRPr/>
            </a:pPr>
            <a:r>
              <a:rPr lang="en-US" altLang="en-US" sz="5400" b="1" dirty="0">
                <a:solidFill>
                  <a:schemeClr val="accent3"/>
                </a:solidFill>
                <a:latin typeface="Times New Roman" charset="0"/>
                <a:ea typeface="ＭＳ Ｐゴシック" charset="-128"/>
              </a:rPr>
              <a:t>CÁC BIỂU MẪU</a:t>
            </a:r>
            <a:endParaRPr lang="fr-FR" altLang="en-US" sz="5400" b="1" dirty="0">
              <a:solidFill>
                <a:schemeClr val="accent3"/>
              </a:solidFill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10046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>
            <a:extLst>
              <a:ext uri="{FF2B5EF4-FFF2-40B4-BE49-F238E27FC236}">
                <a16:creationId xmlns:a16="http://schemas.microsoft.com/office/drawing/2014/main" id="{BC864A57-8D64-A589-55B3-C67E2CF433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5600" y="390596"/>
            <a:ext cx="10728960" cy="13433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8000" tIns="66560" rIns="128000" bIns="6656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3200">
                <a:solidFill>
                  <a:srgbClr val="000066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2800">
                <a:solidFill>
                  <a:srgbClr val="000066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2400">
                <a:solidFill>
                  <a:srgbClr val="000066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2000">
                <a:solidFill>
                  <a:srgbClr val="000066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2000">
                <a:solidFill>
                  <a:srgbClr val="000066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2000">
                <a:solidFill>
                  <a:srgbClr val="000066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2000">
                <a:solidFill>
                  <a:srgbClr val="000066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2000">
                <a:solidFill>
                  <a:srgbClr val="000066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2000">
                <a:solidFill>
                  <a:srgbClr val="000066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5120" b="1" dirty="0">
                <a:solidFill>
                  <a:srgbClr val="996633"/>
                </a:solidFill>
              </a:rPr>
              <a:t>LƯU </a:t>
            </a:r>
            <a:r>
              <a:rPr lang="en-US" altLang="en-US" sz="5120" b="1" dirty="0" err="1">
                <a:solidFill>
                  <a:srgbClr val="996633"/>
                </a:solidFill>
              </a:rPr>
              <a:t>Ý</a:t>
            </a:r>
            <a:endParaRPr lang="en-US" altLang="en-US" sz="5120" b="1" dirty="0">
              <a:solidFill>
                <a:srgbClr val="996633"/>
              </a:solidFill>
            </a:endParaRPr>
          </a:p>
        </p:txBody>
      </p:sp>
      <p:sp>
        <p:nvSpPr>
          <p:cNvPr id="20483" name="Text Box 2">
            <a:extLst>
              <a:ext uri="{FF2B5EF4-FFF2-40B4-BE49-F238E27FC236}">
                <a16:creationId xmlns:a16="http://schemas.microsoft.com/office/drawing/2014/main" id="{6BCB97DC-CC00-4C66-4499-6C215AB72E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800" y="2514600"/>
            <a:ext cx="11379200" cy="6515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8000" tIns="66560" rIns="128000" bIns="66560"/>
          <a:lstStyle>
            <a:lvl1pPr marL="323850" indent="-323850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3850" algn="l"/>
                <a:tab pos="771525" algn="l"/>
                <a:tab pos="1220788" algn="l"/>
                <a:tab pos="1670050" algn="l"/>
                <a:tab pos="2119313" algn="l"/>
                <a:tab pos="2568575" algn="l"/>
                <a:tab pos="3017838" algn="l"/>
                <a:tab pos="3467100" algn="l"/>
                <a:tab pos="3916363" algn="l"/>
                <a:tab pos="4365625" algn="l"/>
                <a:tab pos="4814888" algn="l"/>
                <a:tab pos="5264150" algn="l"/>
                <a:tab pos="5715000" algn="l"/>
                <a:tab pos="6162675" algn="l"/>
                <a:tab pos="6611938" algn="l"/>
                <a:tab pos="7061200" algn="l"/>
                <a:tab pos="7510463" algn="l"/>
                <a:tab pos="7959725" algn="l"/>
                <a:tab pos="8408988" algn="l"/>
                <a:tab pos="8858250" algn="l"/>
                <a:tab pos="9307513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3200">
                <a:solidFill>
                  <a:srgbClr val="000066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3850" algn="l"/>
                <a:tab pos="771525" algn="l"/>
                <a:tab pos="1220788" algn="l"/>
                <a:tab pos="1670050" algn="l"/>
                <a:tab pos="2119313" algn="l"/>
                <a:tab pos="2568575" algn="l"/>
                <a:tab pos="3017838" algn="l"/>
                <a:tab pos="3467100" algn="l"/>
                <a:tab pos="3916363" algn="l"/>
                <a:tab pos="4365625" algn="l"/>
                <a:tab pos="4814888" algn="l"/>
                <a:tab pos="5264150" algn="l"/>
                <a:tab pos="5715000" algn="l"/>
                <a:tab pos="6162675" algn="l"/>
                <a:tab pos="6611938" algn="l"/>
                <a:tab pos="7061200" algn="l"/>
                <a:tab pos="7510463" algn="l"/>
                <a:tab pos="7959725" algn="l"/>
                <a:tab pos="8408988" algn="l"/>
                <a:tab pos="8858250" algn="l"/>
                <a:tab pos="9307513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2800">
                <a:solidFill>
                  <a:srgbClr val="000066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3850" algn="l"/>
                <a:tab pos="771525" algn="l"/>
                <a:tab pos="1220788" algn="l"/>
                <a:tab pos="1670050" algn="l"/>
                <a:tab pos="2119313" algn="l"/>
                <a:tab pos="2568575" algn="l"/>
                <a:tab pos="3017838" algn="l"/>
                <a:tab pos="3467100" algn="l"/>
                <a:tab pos="3916363" algn="l"/>
                <a:tab pos="4365625" algn="l"/>
                <a:tab pos="4814888" algn="l"/>
                <a:tab pos="5264150" algn="l"/>
                <a:tab pos="5715000" algn="l"/>
                <a:tab pos="6162675" algn="l"/>
                <a:tab pos="6611938" algn="l"/>
                <a:tab pos="7061200" algn="l"/>
                <a:tab pos="7510463" algn="l"/>
                <a:tab pos="7959725" algn="l"/>
                <a:tab pos="8408988" algn="l"/>
                <a:tab pos="8858250" algn="l"/>
                <a:tab pos="9307513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2400">
                <a:solidFill>
                  <a:srgbClr val="000066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3850" algn="l"/>
                <a:tab pos="771525" algn="l"/>
                <a:tab pos="1220788" algn="l"/>
                <a:tab pos="1670050" algn="l"/>
                <a:tab pos="2119313" algn="l"/>
                <a:tab pos="2568575" algn="l"/>
                <a:tab pos="3017838" algn="l"/>
                <a:tab pos="3467100" algn="l"/>
                <a:tab pos="3916363" algn="l"/>
                <a:tab pos="4365625" algn="l"/>
                <a:tab pos="4814888" algn="l"/>
                <a:tab pos="5264150" algn="l"/>
                <a:tab pos="5715000" algn="l"/>
                <a:tab pos="6162675" algn="l"/>
                <a:tab pos="6611938" algn="l"/>
                <a:tab pos="7061200" algn="l"/>
                <a:tab pos="7510463" algn="l"/>
                <a:tab pos="7959725" algn="l"/>
                <a:tab pos="8408988" algn="l"/>
                <a:tab pos="8858250" algn="l"/>
                <a:tab pos="9307513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2000">
                <a:solidFill>
                  <a:srgbClr val="000066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3850" algn="l"/>
                <a:tab pos="771525" algn="l"/>
                <a:tab pos="1220788" algn="l"/>
                <a:tab pos="1670050" algn="l"/>
                <a:tab pos="2119313" algn="l"/>
                <a:tab pos="2568575" algn="l"/>
                <a:tab pos="3017838" algn="l"/>
                <a:tab pos="3467100" algn="l"/>
                <a:tab pos="3916363" algn="l"/>
                <a:tab pos="4365625" algn="l"/>
                <a:tab pos="4814888" algn="l"/>
                <a:tab pos="5264150" algn="l"/>
                <a:tab pos="5715000" algn="l"/>
                <a:tab pos="6162675" algn="l"/>
                <a:tab pos="6611938" algn="l"/>
                <a:tab pos="7061200" algn="l"/>
                <a:tab pos="7510463" algn="l"/>
                <a:tab pos="7959725" algn="l"/>
                <a:tab pos="8408988" algn="l"/>
                <a:tab pos="8858250" algn="l"/>
                <a:tab pos="9307513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2000">
                <a:solidFill>
                  <a:srgbClr val="000066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3850" algn="l"/>
                <a:tab pos="771525" algn="l"/>
                <a:tab pos="1220788" algn="l"/>
                <a:tab pos="1670050" algn="l"/>
                <a:tab pos="2119313" algn="l"/>
                <a:tab pos="2568575" algn="l"/>
                <a:tab pos="3017838" algn="l"/>
                <a:tab pos="3467100" algn="l"/>
                <a:tab pos="3916363" algn="l"/>
                <a:tab pos="4365625" algn="l"/>
                <a:tab pos="4814888" algn="l"/>
                <a:tab pos="5264150" algn="l"/>
                <a:tab pos="5715000" algn="l"/>
                <a:tab pos="6162675" algn="l"/>
                <a:tab pos="6611938" algn="l"/>
                <a:tab pos="7061200" algn="l"/>
                <a:tab pos="7510463" algn="l"/>
                <a:tab pos="7959725" algn="l"/>
                <a:tab pos="8408988" algn="l"/>
                <a:tab pos="8858250" algn="l"/>
                <a:tab pos="9307513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2000">
                <a:solidFill>
                  <a:srgbClr val="000066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3850" algn="l"/>
                <a:tab pos="771525" algn="l"/>
                <a:tab pos="1220788" algn="l"/>
                <a:tab pos="1670050" algn="l"/>
                <a:tab pos="2119313" algn="l"/>
                <a:tab pos="2568575" algn="l"/>
                <a:tab pos="3017838" algn="l"/>
                <a:tab pos="3467100" algn="l"/>
                <a:tab pos="3916363" algn="l"/>
                <a:tab pos="4365625" algn="l"/>
                <a:tab pos="4814888" algn="l"/>
                <a:tab pos="5264150" algn="l"/>
                <a:tab pos="5715000" algn="l"/>
                <a:tab pos="6162675" algn="l"/>
                <a:tab pos="6611938" algn="l"/>
                <a:tab pos="7061200" algn="l"/>
                <a:tab pos="7510463" algn="l"/>
                <a:tab pos="7959725" algn="l"/>
                <a:tab pos="8408988" algn="l"/>
                <a:tab pos="8858250" algn="l"/>
                <a:tab pos="9307513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2000">
                <a:solidFill>
                  <a:srgbClr val="000066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3850" algn="l"/>
                <a:tab pos="771525" algn="l"/>
                <a:tab pos="1220788" algn="l"/>
                <a:tab pos="1670050" algn="l"/>
                <a:tab pos="2119313" algn="l"/>
                <a:tab pos="2568575" algn="l"/>
                <a:tab pos="3017838" algn="l"/>
                <a:tab pos="3467100" algn="l"/>
                <a:tab pos="3916363" algn="l"/>
                <a:tab pos="4365625" algn="l"/>
                <a:tab pos="4814888" algn="l"/>
                <a:tab pos="5264150" algn="l"/>
                <a:tab pos="5715000" algn="l"/>
                <a:tab pos="6162675" algn="l"/>
                <a:tab pos="6611938" algn="l"/>
                <a:tab pos="7061200" algn="l"/>
                <a:tab pos="7510463" algn="l"/>
                <a:tab pos="7959725" algn="l"/>
                <a:tab pos="8408988" algn="l"/>
                <a:tab pos="8858250" algn="l"/>
                <a:tab pos="9307513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2000">
                <a:solidFill>
                  <a:srgbClr val="000066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3850" algn="l"/>
                <a:tab pos="771525" algn="l"/>
                <a:tab pos="1220788" algn="l"/>
                <a:tab pos="1670050" algn="l"/>
                <a:tab pos="2119313" algn="l"/>
                <a:tab pos="2568575" algn="l"/>
                <a:tab pos="3017838" algn="l"/>
                <a:tab pos="3467100" algn="l"/>
                <a:tab pos="3916363" algn="l"/>
                <a:tab pos="4365625" algn="l"/>
                <a:tab pos="4814888" algn="l"/>
                <a:tab pos="5264150" algn="l"/>
                <a:tab pos="5715000" algn="l"/>
                <a:tab pos="6162675" algn="l"/>
                <a:tab pos="6611938" algn="l"/>
                <a:tab pos="7061200" algn="l"/>
                <a:tab pos="7510463" algn="l"/>
                <a:tab pos="7959725" algn="l"/>
                <a:tab pos="8408988" algn="l"/>
                <a:tab pos="8858250" algn="l"/>
                <a:tab pos="9307513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2000">
                <a:solidFill>
                  <a:srgbClr val="000066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996"/>
              </a:spcBef>
              <a:buClr>
                <a:srgbClr val="000066"/>
              </a:buClr>
              <a:buFont typeface="Arial" panose="020B0604020202020204" pitchFamily="34" charset="0"/>
              <a:buChar char="•"/>
            </a:pPr>
            <a:r>
              <a:rPr lang="en-US" altLang="en-US" sz="3600" b="1" dirty="0" err="1">
                <a:solidFill>
                  <a:srgbClr val="C00000"/>
                </a:solidFill>
                <a:latin typeface="+mn-lt"/>
              </a:rPr>
              <a:t>Phải</a:t>
            </a:r>
            <a:r>
              <a:rPr lang="en-US" altLang="en-US" sz="3600" b="1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altLang="en-US" sz="3600" b="1" dirty="0" err="1">
                <a:solidFill>
                  <a:srgbClr val="C00000"/>
                </a:solidFill>
                <a:latin typeface="+mn-lt"/>
              </a:rPr>
              <a:t>đóng</a:t>
            </a:r>
            <a:r>
              <a:rPr lang="en-US" altLang="en-US" sz="3600" b="1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altLang="en-US" sz="3600" b="1" dirty="0" err="1">
                <a:solidFill>
                  <a:srgbClr val="C00000"/>
                </a:solidFill>
                <a:latin typeface="+mn-lt"/>
              </a:rPr>
              <a:t>học</a:t>
            </a:r>
            <a:r>
              <a:rPr lang="en-US" altLang="en-US" sz="3600" b="1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altLang="en-US" sz="3600" b="1" dirty="0" err="1">
                <a:solidFill>
                  <a:srgbClr val="C00000"/>
                </a:solidFill>
                <a:latin typeface="+mn-lt"/>
              </a:rPr>
              <a:t>phí</a:t>
            </a:r>
            <a:r>
              <a:rPr lang="en-US" altLang="en-US" sz="3600" b="1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altLang="en-US" sz="3600" b="1" dirty="0" err="1">
                <a:solidFill>
                  <a:srgbClr val="C00000"/>
                </a:solidFill>
                <a:latin typeface="+mn-lt"/>
              </a:rPr>
              <a:t>học</a:t>
            </a:r>
            <a:r>
              <a:rPr lang="en-US" altLang="en-US" sz="3600" b="1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altLang="en-US" sz="3600" b="1" dirty="0" err="1">
                <a:solidFill>
                  <a:srgbClr val="C00000"/>
                </a:solidFill>
                <a:latin typeface="+mn-lt"/>
              </a:rPr>
              <a:t>kỳ</a:t>
            </a:r>
            <a:r>
              <a:rPr lang="en-US" altLang="en-US" sz="3600" b="1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altLang="en-US" sz="3600" b="1" dirty="0" err="1">
                <a:solidFill>
                  <a:srgbClr val="C00000"/>
                </a:solidFill>
                <a:latin typeface="+mn-lt"/>
              </a:rPr>
              <a:t>hè</a:t>
            </a:r>
            <a:endParaRPr lang="en-US" altLang="en-US" sz="3600" b="1" dirty="0">
              <a:solidFill>
                <a:srgbClr val="C00000"/>
              </a:solidFill>
              <a:latin typeface="+mn-lt"/>
            </a:endParaRPr>
          </a:p>
          <a:p>
            <a:pPr eaLnBrk="1" hangingPunct="1">
              <a:lnSpc>
                <a:spcPct val="90000"/>
              </a:lnSpc>
              <a:spcBef>
                <a:spcPts val="996"/>
              </a:spcBef>
              <a:buClr>
                <a:srgbClr val="000066"/>
              </a:buClr>
              <a:buFont typeface="Arial" panose="020B0604020202020204" pitchFamily="34" charset="0"/>
              <a:buChar char="•"/>
            </a:pPr>
            <a:r>
              <a:rPr lang="en-US" altLang="en-US" sz="3600" dirty="0" err="1">
                <a:latin typeface="+mn-lt"/>
              </a:rPr>
              <a:t>Giáo</a:t>
            </a:r>
            <a:r>
              <a:rPr lang="en-US" altLang="en-US" sz="3600" dirty="0">
                <a:latin typeface="+mn-lt"/>
              </a:rPr>
              <a:t> </a:t>
            </a:r>
            <a:r>
              <a:rPr lang="en-US" altLang="en-US" sz="3600" dirty="0" err="1">
                <a:latin typeface="+mn-lt"/>
              </a:rPr>
              <a:t>viên</a:t>
            </a:r>
            <a:r>
              <a:rPr lang="en-US" altLang="en-US" sz="3600" dirty="0">
                <a:latin typeface="+mn-lt"/>
              </a:rPr>
              <a:t> </a:t>
            </a:r>
            <a:r>
              <a:rPr lang="en-US" altLang="en-US" sz="3600" dirty="0" err="1">
                <a:latin typeface="+mn-lt"/>
              </a:rPr>
              <a:t>đã</a:t>
            </a:r>
            <a:r>
              <a:rPr lang="en-US" altLang="en-US" sz="3600" dirty="0">
                <a:latin typeface="+mn-lt"/>
              </a:rPr>
              <a:t> </a:t>
            </a:r>
            <a:r>
              <a:rPr lang="en-US" altLang="en-US" sz="3600" dirty="0" err="1">
                <a:latin typeface="+mn-lt"/>
              </a:rPr>
              <a:t>được</a:t>
            </a:r>
            <a:r>
              <a:rPr lang="en-US" altLang="en-US" sz="3600" dirty="0">
                <a:latin typeface="+mn-lt"/>
              </a:rPr>
              <a:t> </a:t>
            </a:r>
            <a:r>
              <a:rPr lang="en-US" altLang="en-US" sz="3600" dirty="0" err="1">
                <a:latin typeface="+mn-lt"/>
              </a:rPr>
              <a:t>phân</a:t>
            </a:r>
            <a:r>
              <a:rPr lang="en-US" altLang="en-US" sz="3600" dirty="0">
                <a:latin typeface="+mn-lt"/>
              </a:rPr>
              <a:t> </a:t>
            </a:r>
            <a:r>
              <a:rPr lang="en-US" altLang="en-US" sz="3600" dirty="0" err="1">
                <a:latin typeface="+mn-lt"/>
              </a:rPr>
              <a:t>công</a:t>
            </a:r>
            <a:r>
              <a:rPr lang="en-US" altLang="en-US" sz="3600" dirty="0">
                <a:latin typeface="+mn-lt"/>
              </a:rPr>
              <a:t> </a:t>
            </a:r>
            <a:r>
              <a:rPr lang="en-US" altLang="en-US" sz="3600" dirty="0" err="1">
                <a:latin typeface="+mn-lt"/>
              </a:rPr>
              <a:t>sẽ</a:t>
            </a:r>
            <a:r>
              <a:rPr lang="en-US" altLang="en-US" sz="3600" dirty="0">
                <a:latin typeface="+mn-lt"/>
              </a:rPr>
              <a:t> </a:t>
            </a:r>
            <a:r>
              <a:rPr lang="en-US" altLang="en-US" sz="3600" dirty="0" err="1">
                <a:latin typeface="+mn-lt"/>
              </a:rPr>
              <a:t>theo</a:t>
            </a:r>
            <a:r>
              <a:rPr lang="en-US" altLang="en-US" sz="3600" dirty="0">
                <a:latin typeface="+mn-lt"/>
              </a:rPr>
              <a:t> </a:t>
            </a:r>
            <a:r>
              <a:rPr lang="en-US" altLang="en-US" sz="3600" dirty="0" err="1">
                <a:latin typeface="+mn-lt"/>
              </a:rPr>
              <a:t>dõi</a:t>
            </a:r>
            <a:r>
              <a:rPr lang="en-US" altLang="en-US" sz="3600" dirty="0">
                <a:latin typeface="+mn-lt"/>
              </a:rPr>
              <a:t> </a:t>
            </a:r>
            <a:r>
              <a:rPr lang="en-US" altLang="en-US" sz="3600" dirty="0" err="1">
                <a:latin typeface="+mn-lt"/>
              </a:rPr>
              <a:t>và</a:t>
            </a:r>
            <a:r>
              <a:rPr lang="en-US" altLang="en-US" sz="3600" dirty="0">
                <a:latin typeface="+mn-lt"/>
              </a:rPr>
              <a:t> </a:t>
            </a:r>
            <a:r>
              <a:rPr lang="en-US" altLang="en-US" sz="3600" dirty="0" err="1">
                <a:latin typeface="+mn-lt"/>
              </a:rPr>
              <a:t>chấm</a:t>
            </a:r>
            <a:r>
              <a:rPr lang="en-US" altLang="en-US" sz="3600" dirty="0">
                <a:latin typeface="+mn-lt"/>
              </a:rPr>
              <a:t> </a:t>
            </a:r>
            <a:r>
              <a:rPr lang="en-US" altLang="en-US" sz="3600" dirty="0" err="1">
                <a:latin typeface="+mn-lt"/>
              </a:rPr>
              <a:t>báo</a:t>
            </a:r>
            <a:r>
              <a:rPr lang="en-US" altLang="en-US" sz="3600" dirty="0">
                <a:latin typeface="+mn-lt"/>
              </a:rPr>
              <a:t> </a:t>
            </a:r>
            <a:r>
              <a:rPr lang="en-US" altLang="en-US" sz="3600" dirty="0" err="1">
                <a:latin typeface="+mn-lt"/>
              </a:rPr>
              <a:t>cáo</a:t>
            </a:r>
            <a:r>
              <a:rPr lang="en-US" altLang="en-US" sz="3600" dirty="0">
                <a:latin typeface="+mn-lt"/>
              </a:rPr>
              <a:t> </a:t>
            </a:r>
            <a:r>
              <a:rPr lang="en-US" altLang="en-US" sz="3600" dirty="0" err="1">
                <a:latin typeface="+mn-lt"/>
              </a:rPr>
              <a:t>của</a:t>
            </a:r>
            <a:r>
              <a:rPr lang="en-US" altLang="en-US" sz="3600" dirty="0">
                <a:latin typeface="+mn-lt"/>
              </a:rPr>
              <a:t> SV </a:t>
            </a:r>
            <a:r>
              <a:rPr lang="en-US" altLang="en-US" sz="3600" dirty="0" err="1">
                <a:latin typeface="+mn-lt"/>
              </a:rPr>
              <a:t>nên</a:t>
            </a:r>
            <a:r>
              <a:rPr lang="en-US" altLang="en-US" sz="3600" dirty="0">
                <a:latin typeface="+mn-lt"/>
              </a:rPr>
              <a:t> SV </a:t>
            </a:r>
            <a:r>
              <a:rPr lang="en-US" altLang="en-US" sz="3600" dirty="0" err="1">
                <a:latin typeface="+mn-lt"/>
              </a:rPr>
              <a:t>giữ</a:t>
            </a:r>
            <a:r>
              <a:rPr lang="en-US" altLang="en-US" sz="3600" dirty="0">
                <a:latin typeface="+mn-lt"/>
              </a:rPr>
              <a:t> </a:t>
            </a:r>
            <a:r>
              <a:rPr lang="en-US" altLang="en-US" sz="3600" dirty="0" err="1">
                <a:latin typeface="+mn-lt"/>
              </a:rPr>
              <a:t>liên</a:t>
            </a:r>
            <a:r>
              <a:rPr lang="en-US" altLang="en-US" sz="3600" dirty="0">
                <a:latin typeface="+mn-lt"/>
              </a:rPr>
              <a:t> </a:t>
            </a:r>
            <a:r>
              <a:rPr lang="en-US" altLang="en-US" sz="3600" dirty="0" err="1">
                <a:latin typeface="+mn-lt"/>
              </a:rPr>
              <a:t>hệ</a:t>
            </a:r>
            <a:r>
              <a:rPr lang="en-US" altLang="en-US" sz="3600" dirty="0">
                <a:latin typeface="+mn-lt"/>
              </a:rPr>
              <a:t> </a:t>
            </a:r>
            <a:r>
              <a:rPr lang="en-US" altLang="en-US" sz="3600" dirty="0" err="1">
                <a:latin typeface="+mn-lt"/>
              </a:rPr>
              <a:t>với</a:t>
            </a:r>
            <a:r>
              <a:rPr lang="en-US" altLang="en-US" sz="3600" dirty="0">
                <a:latin typeface="+mn-lt"/>
              </a:rPr>
              <a:t> GVHD. SV </a:t>
            </a:r>
            <a:r>
              <a:rPr lang="en-US" altLang="en-US" sz="3600" dirty="0" err="1">
                <a:latin typeface="+mn-lt"/>
              </a:rPr>
              <a:t>liên</a:t>
            </a:r>
            <a:r>
              <a:rPr lang="en-US" altLang="en-US" sz="3600" dirty="0">
                <a:latin typeface="+mn-lt"/>
              </a:rPr>
              <a:t> </a:t>
            </a:r>
            <a:r>
              <a:rPr lang="en-US" altLang="en-US" sz="3600" dirty="0" err="1">
                <a:latin typeface="+mn-lt"/>
              </a:rPr>
              <a:t>hệ</a:t>
            </a:r>
            <a:r>
              <a:rPr lang="en-US" altLang="en-US" sz="3600" dirty="0">
                <a:latin typeface="+mn-lt"/>
              </a:rPr>
              <a:t> </a:t>
            </a:r>
            <a:r>
              <a:rPr lang="en-US" altLang="en-US" sz="3600" dirty="0" err="1">
                <a:latin typeface="+mn-lt"/>
              </a:rPr>
              <a:t>trực</a:t>
            </a:r>
            <a:r>
              <a:rPr lang="en-US" altLang="en-US" sz="3600" dirty="0">
                <a:latin typeface="+mn-lt"/>
              </a:rPr>
              <a:t> </a:t>
            </a:r>
            <a:r>
              <a:rPr lang="en-US" altLang="en-US" sz="3600" dirty="0" err="1">
                <a:latin typeface="+mn-lt"/>
              </a:rPr>
              <a:t>tiếp</a:t>
            </a:r>
            <a:r>
              <a:rPr lang="en-US" altLang="en-US" sz="3600" dirty="0">
                <a:latin typeface="+mn-lt"/>
              </a:rPr>
              <a:t> GV </a:t>
            </a:r>
            <a:r>
              <a:rPr lang="en-US" altLang="en-US" sz="3600" dirty="0" err="1">
                <a:latin typeface="+mn-lt"/>
              </a:rPr>
              <a:t>khi</a:t>
            </a:r>
            <a:r>
              <a:rPr lang="en-US" altLang="en-US" sz="3600" dirty="0">
                <a:latin typeface="+mn-lt"/>
              </a:rPr>
              <a:t> </a:t>
            </a:r>
            <a:r>
              <a:rPr lang="en-US" altLang="en-US" sz="3600" dirty="0" err="1">
                <a:latin typeface="+mn-lt"/>
              </a:rPr>
              <a:t>cần</a:t>
            </a:r>
            <a:r>
              <a:rPr lang="en-US" altLang="en-US" sz="3600" dirty="0">
                <a:latin typeface="+mn-lt"/>
              </a:rPr>
              <a:t> </a:t>
            </a:r>
            <a:r>
              <a:rPr lang="en-US" altLang="en-US" sz="3600" dirty="0" err="1">
                <a:latin typeface="+mn-lt"/>
              </a:rPr>
              <a:t>giải</a:t>
            </a:r>
            <a:r>
              <a:rPr lang="en-US" altLang="en-US" sz="3600" dirty="0">
                <a:latin typeface="+mn-lt"/>
              </a:rPr>
              <a:t> </a:t>
            </a:r>
            <a:r>
              <a:rPr lang="en-US" altLang="en-US" sz="3600" dirty="0" err="1">
                <a:latin typeface="+mn-lt"/>
              </a:rPr>
              <a:t>đáp</a:t>
            </a:r>
            <a:r>
              <a:rPr lang="en-US" altLang="en-US" sz="3600" dirty="0">
                <a:latin typeface="+mn-lt"/>
              </a:rPr>
              <a:t> </a:t>
            </a:r>
            <a:r>
              <a:rPr lang="en-US" altLang="en-US" sz="3600" dirty="0" err="1">
                <a:latin typeface="+mn-lt"/>
              </a:rPr>
              <a:t>thắc</a:t>
            </a:r>
            <a:r>
              <a:rPr lang="en-US" altLang="en-US" sz="3600" dirty="0">
                <a:latin typeface="+mn-lt"/>
              </a:rPr>
              <a:t> </a:t>
            </a:r>
            <a:r>
              <a:rPr lang="en-US" altLang="en-US" sz="3600" dirty="0" err="1">
                <a:latin typeface="+mn-lt"/>
              </a:rPr>
              <a:t>mắc</a:t>
            </a:r>
            <a:r>
              <a:rPr lang="en-US" altLang="en-US" sz="3600" dirty="0">
                <a:latin typeface="+mn-lt"/>
              </a:rPr>
              <a:t>.</a:t>
            </a:r>
          </a:p>
          <a:p>
            <a:pPr eaLnBrk="1" hangingPunct="1">
              <a:lnSpc>
                <a:spcPct val="90000"/>
              </a:lnSpc>
              <a:spcBef>
                <a:spcPts val="996"/>
              </a:spcBef>
              <a:buClr>
                <a:srgbClr val="000066"/>
              </a:buClr>
              <a:buFont typeface="Arial" panose="020B0604020202020204" pitchFamily="34" charset="0"/>
              <a:buChar char="•"/>
            </a:pPr>
            <a:r>
              <a:rPr lang="en-US" altLang="en-US" sz="3600" dirty="0">
                <a:latin typeface="+mn-lt"/>
              </a:rPr>
              <a:t>GVHD </a:t>
            </a:r>
            <a:r>
              <a:rPr lang="en-US" altLang="en-US" sz="3600" dirty="0" err="1">
                <a:latin typeface="+mn-lt"/>
              </a:rPr>
              <a:t>không</a:t>
            </a:r>
            <a:r>
              <a:rPr lang="en-US" altLang="en-US" sz="3600" dirty="0">
                <a:latin typeface="+mn-lt"/>
              </a:rPr>
              <a:t> </a:t>
            </a:r>
            <a:r>
              <a:rPr lang="en-US" altLang="en-US" sz="3600" dirty="0" err="1">
                <a:latin typeface="+mn-lt"/>
              </a:rPr>
              <a:t>hướng</a:t>
            </a:r>
            <a:r>
              <a:rPr lang="en-US" altLang="en-US" sz="3600" dirty="0">
                <a:latin typeface="+mn-lt"/>
              </a:rPr>
              <a:t> </a:t>
            </a:r>
            <a:r>
              <a:rPr lang="en-US" altLang="en-US" sz="3600" dirty="0" err="1">
                <a:latin typeface="+mn-lt"/>
              </a:rPr>
              <a:t>dẫn</a:t>
            </a:r>
            <a:r>
              <a:rPr lang="en-US" altLang="en-US" sz="3600" dirty="0">
                <a:latin typeface="+mn-lt"/>
              </a:rPr>
              <a:t> SV </a:t>
            </a:r>
            <a:r>
              <a:rPr lang="en-US" altLang="en-US" sz="3600" dirty="0" err="1">
                <a:latin typeface="+mn-lt"/>
              </a:rPr>
              <a:t>như</a:t>
            </a:r>
            <a:r>
              <a:rPr lang="en-US" altLang="en-US" sz="3600" dirty="0">
                <a:latin typeface="+mn-lt"/>
              </a:rPr>
              <a:t> </a:t>
            </a:r>
            <a:r>
              <a:rPr lang="en-US" altLang="en-US" sz="3600" dirty="0" err="1">
                <a:latin typeface="+mn-lt"/>
              </a:rPr>
              <a:t>là</a:t>
            </a:r>
            <a:r>
              <a:rPr lang="en-US" altLang="en-US" sz="3600" dirty="0">
                <a:latin typeface="+mn-lt"/>
              </a:rPr>
              <a:t> </a:t>
            </a:r>
            <a:r>
              <a:rPr lang="en-US" altLang="en-US" sz="3600" dirty="0" err="1">
                <a:latin typeface="+mn-lt"/>
              </a:rPr>
              <a:t>hướng</a:t>
            </a:r>
            <a:r>
              <a:rPr lang="en-US" altLang="en-US" sz="3600" dirty="0">
                <a:latin typeface="+mn-lt"/>
              </a:rPr>
              <a:t> </a:t>
            </a:r>
            <a:r>
              <a:rPr lang="en-US" altLang="en-US" sz="3600" dirty="0" err="1">
                <a:latin typeface="+mn-lt"/>
              </a:rPr>
              <a:t>dẫn</a:t>
            </a:r>
            <a:r>
              <a:rPr lang="en-US" altLang="en-US" sz="3600" dirty="0">
                <a:latin typeface="+mn-lt"/>
              </a:rPr>
              <a:t> </a:t>
            </a:r>
            <a:r>
              <a:rPr lang="en-US" altLang="en-US" sz="3600" dirty="0" err="1">
                <a:latin typeface="+mn-lt"/>
              </a:rPr>
              <a:t>niên</a:t>
            </a:r>
            <a:r>
              <a:rPr lang="en-US" altLang="en-US" sz="3600" dirty="0">
                <a:latin typeface="+mn-lt"/>
              </a:rPr>
              <a:t> </a:t>
            </a:r>
            <a:r>
              <a:rPr lang="en-US" altLang="en-US" sz="3600" dirty="0" err="1">
                <a:latin typeface="+mn-lt"/>
              </a:rPr>
              <a:t>luận</a:t>
            </a:r>
            <a:r>
              <a:rPr lang="en-US" altLang="en-US" sz="3600" dirty="0">
                <a:latin typeface="+mn-lt"/>
              </a:rPr>
              <a:t>, </a:t>
            </a:r>
            <a:r>
              <a:rPr lang="en-US" altLang="en-US" sz="3600" dirty="0" err="1">
                <a:latin typeface="+mn-lt"/>
              </a:rPr>
              <a:t>tiểu</a:t>
            </a:r>
            <a:r>
              <a:rPr lang="en-US" altLang="en-US" sz="3600" dirty="0">
                <a:latin typeface="+mn-lt"/>
              </a:rPr>
              <a:t> </a:t>
            </a:r>
            <a:r>
              <a:rPr lang="en-US" altLang="en-US" sz="3600" dirty="0" err="1">
                <a:latin typeface="+mn-lt"/>
              </a:rPr>
              <a:t>luận</a:t>
            </a:r>
            <a:r>
              <a:rPr lang="en-US" altLang="en-US" sz="3600" dirty="0">
                <a:latin typeface="+mn-lt"/>
              </a:rPr>
              <a:t>. </a:t>
            </a:r>
          </a:p>
          <a:p>
            <a:pPr eaLnBrk="1" hangingPunct="1">
              <a:lnSpc>
                <a:spcPct val="90000"/>
              </a:lnSpc>
              <a:spcBef>
                <a:spcPts val="996"/>
              </a:spcBef>
              <a:buClr>
                <a:srgbClr val="000066"/>
              </a:buClr>
              <a:buFont typeface="Arial" panose="020B0604020202020204" pitchFamily="34" charset="0"/>
              <a:buChar char="•"/>
            </a:pPr>
            <a:r>
              <a:rPr lang="en-US" altLang="en-US" sz="3600" dirty="0" err="1">
                <a:highlight>
                  <a:srgbClr val="FFFF00"/>
                </a:highlight>
                <a:latin typeface="+mn-lt"/>
              </a:rPr>
              <a:t>Lưu</a:t>
            </a:r>
            <a:r>
              <a:rPr lang="en-US" altLang="en-US" sz="3600" dirty="0">
                <a:highlight>
                  <a:srgbClr val="FFFF00"/>
                </a:highlight>
                <a:latin typeface="+mn-lt"/>
              </a:rPr>
              <a:t> </a:t>
            </a:r>
            <a:r>
              <a:rPr lang="en-US" altLang="en-US" sz="3600" dirty="0" err="1">
                <a:highlight>
                  <a:srgbClr val="FFFF00"/>
                </a:highlight>
                <a:latin typeface="+mn-lt"/>
              </a:rPr>
              <a:t>ý</a:t>
            </a:r>
            <a:r>
              <a:rPr lang="en-US" altLang="en-US" sz="3600" dirty="0">
                <a:highlight>
                  <a:srgbClr val="FFFF00"/>
                </a:highlight>
                <a:latin typeface="+mn-lt"/>
              </a:rPr>
              <a:t>: </a:t>
            </a:r>
            <a:r>
              <a:rPr lang="en-US" altLang="en-US" sz="3600" dirty="0">
                <a:latin typeface="+mn-lt"/>
              </a:rPr>
              <a:t>SV </a:t>
            </a:r>
            <a:r>
              <a:rPr lang="en-US" altLang="en-US" sz="3600" dirty="0" err="1">
                <a:latin typeface="+mn-lt"/>
              </a:rPr>
              <a:t>luôn</a:t>
            </a:r>
            <a:r>
              <a:rPr lang="en-US" altLang="en-US" sz="3600" dirty="0">
                <a:latin typeface="+mn-lt"/>
              </a:rPr>
              <a:t> </a:t>
            </a:r>
            <a:r>
              <a:rPr lang="en-US" altLang="en-US" sz="3600" dirty="0" err="1">
                <a:latin typeface="+mn-lt"/>
              </a:rPr>
              <a:t>sử</a:t>
            </a:r>
            <a:r>
              <a:rPr lang="en-US" altLang="en-US" sz="3600" dirty="0">
                <a:latin typeface="+mn-lt"/>
              </a:rPr>
              <a:t> </a:t>
            </a:r>
            <a:r>
              <a:rPr lang="en-US" altLang="en-US" sz="3600" dirty="0" err="1">
                <a:latin typeface="+mn-lt"/>
              </a:rPr>
              <a:t>dụng</a:t>
            </a:r>
            <a:r>
              <a:rPr lang="en-US" altLang="en-US" sz="3600" dirty="0">
                <a:latin typeface="+mn-lt"/>
              </a:rPr>
              <a:t> </a:t>
            </a:r>
            <a:r>
              <a:rPr lang="en-US" altLang="en-US" sz="3600" dirty="0" err="1">
                <a:latin typeface="+mn-lt"/>
              </a:rPr>
              <a:t>điện</a:t>
            </a:r>
            <a:r>
              <a:rPr lang="en-US" altLang="en-US" sz="3600" dirty="0">
                <a:latin typeface="+mn-lt"/>
              </a:rPr>
              <a:t> </a:t>
            </a:r>
            <a:r>
              <a:rPr lang="en-US" altLang="en-US" sz="3600" dirty="0" err="1">
                <a:latin typeface="+mn-lt"/>
              </a:rPr>
              <a:t>thoại</a:t>
            </a:r>
            <a:r>
              <a:rPr lang="en-US" altLang="en-US" sz="3600" dirty="0">
                <a:latin typeface="+mn-lt"/>
              </a:rPr>
              <a:t> </a:t>
            </a:r>
            <a:r>
              <a:rPr lang="en-US" altLang="en-US" sz="3600" dirty="0" err="1">
                <a:latin typeface="+mn-lt"/>
              </a:rPr>
              <a:t>đã</a:t>
            </a:r>
            <a:r>
              <a:rPr lang="en-US" altLang="en-US" sz="3600" dirty="0">
                <a:latin typeface="+mn-lt"/>
              </a:rPr>
              <a:t> </a:t>
            </a:r>
            <a:r>
              <a:rPr lang="en-US" altLang="en-US" sz="3600" dirty="0" err="1">
                <a:latin typeface="+mn-lt"/>
              </a:rPr>
              <a:t>đăng</a:t>
            </a:r>
            <a:r>
              <a:rPr lang="en-US" altLang="en-US" sz="3600" dirty="0">
                <a:latin typeface="+mn-lt"/>
              </a:rPr>
              <a:t> </a:t>
            </a:r>
            <a:r>
              <a:rPr lang="en-US" altLang="en-US" sz="3600" dirty="0" err="1">
                <a:latin typeface="+mn-lt"/>
              </a:rPr>
              <a:t>ký</a:t>
            </a:r>
            <a:r>
              <a:rPr lang="en-US" altLang="en-US" sz="3600" dirty="0">
                <a:latin typeface="+mn-lt"/>
              </a:rPr>
              <a:t> </a:t>
            </a:r>
            <a:r>
              <a:rPr lang="en-US" altLang="en-US" sz="3600" dirty="0" err="1">
                <a:latin typeface="+mn-lt"/>
              </a:rPr>
              <a:t>trong</a:t>
            </a:r>
            <a:r>
              <a:rPr lang="en-US" altLang="en-US" sz="3600" dirty="0">
                <a:latin typeface="+mn-lt"/>
              </a:rPr>
              <a:t> </a:t>
            </a:r>
            <a:r>
              <a:rPr lang="en-US" altLang="en-US" sz="3600" dirty="0" err="1">
                <a:latin typeface="+mn-lt"/>
              </a:rPr>
              <a:t>thời</a:t>
            </a:r>
            <a:r>
              <a:rPr lang="en-US" altLang="en-US" sz="3600" dirty="0">
                <a:latin typeface="+mn-lt"/>
              </a:rPr>
              <a:t> </a:t>
            </a:r>
            <a:r>
              <a:rPr lang="en-US" altLang="en-US" sz="3600" dirty="0" err="1">
                <a:latin typeface="+mn-lt"/>
              </a:rPr>
              <a:t>gian</a:t>
            </a:r>
            <a:r>
              <a:rPr lang="en-US" altLang="en-US" sz="3600" dirty="0">
                <a:latin typeface="+mn-lt"/>
              </a:rPr>
              <a:t> </a:t>
            </a:r>
            <a:r>
              <a:rPr lang="en-US" altLang="en-US" sz="3600" dirty="0" err="1">
                <a:latin typeface="+mn-lt"/>
              </a:rPr>
              <a:t>thực</a:t>
            </a:r>
            <a:r>
              <a:rPr lang="en-US" altLang="en-US" sz="3600" dirty="0">
                <a:latin typeface="+mn-lt"/>
              </a:rPr>
              <a:t> </a:t>
            </a:r>
            <a:r>
              <a:rPr lang="en-US" altLang="en-US" sz="3600" dirty="0" err="1">
                <a:latin typeface="+mn-lt"/>
              </a:rPr>
              <a:t>tập</a:t>
            </a:r>
            <a:r>
              <a:rPr lang="en-US" altLang="en-US" sz="3600" dirty="0">
                <a:latin typeface="+mn-lt"/>
              </a:rPr>
              <a:t> </a:t>
            </a:r>
            <a:r>
              <a:rPr lang="en-US" altLang="en-US" sz="3600" dirty="0" err="1">
                <a:latin typeface="+mn-lt"/>
              </a:rPr>
              <a:t>để</a:t>
            </a:r>
            <a:r>
              <a:rPr lang="en-US" altLang="en-US" sz="3600" dirty="0">
                <a:latin typeface="+mn-lt"/>
              </a:rPr>
              <a:t> GV </a:t>
            </a:r>
            <a:r>
              <a:rPr lang="en-US" altLang="en-US" sz="3600" dirty="0" err="1">
                <a:latin typeface="+mn-lt"/>
              </a:rPr>
              <a:t>có</a:t>
            </a:r>
            <a:r>
              <a:rPr lang="en-US" altLang="en-US" sz="3600" dirty="0">
                <a:latin typeface="+mn-lt"/>
              </a:rPr>
              <a:t> </a:t>
            </a:r>
            <a:r>
              <a:rPr lang="en-US" altLang="en-US" sz="3600" dirty="0" err="1">
                <a:latin typeface="+mn-lt"/>
              </a:rPr>
              <a:t>thể</a:t>
            </a:r>
            <a:r>
              <a:rPr lang="en-US" altLang="en-US" sz="3600" dirty="0">
                <a:latin typeface="+mn-lt"/>
              </a:rPr>
              <a:t> </a:t>
            </a:r>
            <a:r>
              <a:rPr lang="en-US" altLang="en-US" sz="3600" dirty="0" err="1">
                <a:latin typeface="+mn-lt"/>
              </a:rPr>
              <a:t>liên</a:t>
            </a:r>
            <a:r>
              <a:rPr lang="en-US" altLang="en-US" sz="3600" dirty="0">
                <a:latin typeface="+mn-lt"/>
              </a:rPr>
              <a:t> </a:t>
            </a:r>
            <a:r>
              <a:rPr lang="en-US" altLang="en-US" sz="3600" dirty="0" err="1">
                <a:latin typeface="+mn-lt"/>
              </a:rPr>
              <a:t>hệ</a:t>
            </a:r>
            <a:r>
              <a:rPr lang="en-US" altLang="en-US" sz="3600" dirty="0">
                <a:latin typeface="+mn-lt"/>
              </a:rPr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ext Box 4"/>
          <p:cNvSpPr txBox="1">
            <a:spLocks noChangeArrowheads="1"/>
          </p:cNvSpPr>
          <p:nvPr/>
        </p:nvSpPr>
        <p:spPr bwMode="auto">
          <a:xfrm>
            <a:off x="12134850" y="9159875"/>
            <a:ext cx="78422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SzPct val="70000"/>
              <a:buFont typeface="Monotype Sorts" charset="2"/>
              <a:buChar char="n"/>
              <a:defRPr sz="28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SzPct val="70000"/>
              <a:buFont typeface="Monotype Sorts" charset="2"/>
              <a:buChar char="l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SzPct val="100000"/>
              <a:defRPr sz="2000">
                <a:solidFill>
                  <a:schemeClr val="tx1"/>
                </a:solidFill>
                <a:latin typeface="New York" charset="0"/>
                <a:ea typeface="ＭＳ Ｐゴシック" charset="-128"/>
                <a:cs typeface="ＭＳ Ｐゴシック" charset="-128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6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6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6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6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6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6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fld id="{8840F4DB-DABF-B447-9871-AC8850F112D9}" type="slidenum">
              <a:rPr lang="en-US" altLang="en-US" sz="2560" b="0">
                <a:latin typeface="Times New Roman" charset="0"/>
              </a:rPr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t>12</a:t>
            </a:fld>
            <a:endParaRPr lang="en-US" altLang="en-US" sz="2560" b="0">
              <a:latin typeface="Times New Roman" charset="0"/>
            </a:endParaRPr>
          </a:p>
        </p:txBody>
      </p:sp>
      <p:pic>
        <p:nvPicPr>
          <p:cNvPr id="23554" name="Picture 2" descr="Các mẫu câu đi trễ, về sớm thường gặp chốn công sở">
            <a:extLst>
              <a:ext uri="{FF2B5EF4-FFF2-40B4-BE49-F238E27FC236}">
                <a16:creationId xmlns:a16="http://schemas.microsoft.com/office/drawing/2014/main" id="{0BCA9270-012E-FFD3-1B5A-7F0696F928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-16476"/>
            <a:ext cx="5730946" cy="570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56" name="Picture 4" descr="LÀM THẾ NÀO ĐỂ KHÔNG CÒN ĐI TRỄ?">
            <a:extLst>
              <a:ext uri="{FF2B5EF4-FFF2-40B4-BE49-F238E27FC236}">
                <a16:creationId xmlns:a16="http://schemas.microsoft.com/office/drawing/2014/main" id="{58CD9D61-DC2E-6F5E-6DD8-4B532589E8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276" y="268287"/>
            <a:ext cx="3378199" cy="241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58" name="Picture 6" descr="Sài Gòn Của Tôi - BẠN ĐÃ BỊ LẠC ĐƯỜNG Ở SÀI GÒN NHƯ THẾ... | Facebook">
            <a:extLst>
              <a:ext uri="{FF2B5EF4-FFF2-40B4-BE49-F238E27FC236}">
                <a16:creationId xmlns:a16="http://schemas.microsoft.com/office/drawing/2014/main" id="{C310E37D-39E3-BB35-944A-844D98C9BC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7525" y="95250"/>
            <a:ext cx="4781550" cy="478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60" name="Picture 8" descr="Kỹ năng sống cho trẻ: Cha mẹ dạy con nên làm gì khi bị lạc">
            <a:extLst>
              <a:ext uri="{FF2B5EF4-FFF2-40B4-BE49-F238E27FC236}">
                <a16:creationId xmlns:a16="http://schemas.microsoft.com/office/drawing/2014/main" id="{08BECC9C-6C32-AB56-37E0-DF23346B36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651"/>
          <a:stretch/>
        </p:blipFill>
        <p:spPr bwMode="auto">
          <a:xfrm>
            <a:off x="6426989" y="5274893"/>
            <a:ext cx="6571836" cy="3806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62" name="Picture 10" descr="Kinh nghiệm 'xương máu' tìm nhà trọ cho sinh viên năm nhất">
            <a:extLst>
              <a:ext uri="{FF2B5EF4-FFF2-40B4-BE49-F238E27FC236}">
                <a16:creationId xmlns:a16="http://schemas.microsoft.com/office/drawing/2014/main" id="{E4683EC4-4420-4D14-DE78-19F809F892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418" y="4876799"/>
            <a:ext cx="6207571" cy="4208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5770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1">
            <a:extLst>
              <a:ext uri="{FF2B5EF4-FFF2-40B4-BE49-F238E27FC236}">
                <a16:creationId xmlns:a16="http://schemas.microsoft.com/office/drawing/2014/main" id="{C45ABC3C-3715-455C-E246-55A679601C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5601" y="390597"/>
            <a:ext cx="10708641" cy="1323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8000" tIns="66560" rIns="128000" bIns="6656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3200">
                <a:solidFill>
                  <a:srgbClr val="000066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2800">
                <a:solidFill>
                  <a:srgbClr val="000066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2400">
                <a:solidFill>
                  <a:srgbClr val="000066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2000">
                <a:solidFill>
                  <a:srgbClr val="000066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2000">
                <a:solidFill>
                  <a:srgbClr val="000066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2000">
                <a:solidFill>
                  <a:srgbClr val="000066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2000">
                <a:solidFill>
                  <a:srgbClr val="000066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2000">
                <a:solidFill>
                  <a:srgbClr val="000066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2000">
                <a:solidFill>
                  <a:srgbClr val="000066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vi-VN" altLang="en-US" sz="5120" b="1">
                <a:solidFill>
                  <a:srgbClr val="996633"/>
                </a:solidFill>
              </a:rPr>
              <a:t>ĐẶC BIỆT LƯU Ý</a:t>
            </a:r>
          </a:p>
        </p:txBody>
      </p:sp>
      <p:sp>
        <p:nvSpPr>
          <p:cNvPr id="22531" name="Text Box 2">
            <a:extLst>
              <a:ext uri="{FF2B5EF4-FFF2-40B4-BE49-F238E27FC236}">
                <a16:creationId xmlns:a16="http://schemas.microsoft.com/office/drawing/2014/main" id="{A514915D-2501-CB27-FEEF-67EB312553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5361" y="2286000"/>
            <a:ext cx="11358881" cy="63545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8000" tIns="66560" rIns="128000" bIns="66560"/>
          <a:lstStyle>
            <a:lvl1pPr marL="555625" indent="-555625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556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3200">
                <a:solidFill>
                  <a:srgbClr val="000066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556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2800">
                <a:solidFill>
                  <a:srgbClr val="000066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556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2400">
                <a:solidFill>
                  <a:srgbClr val="000066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556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2000">
                <a:solidFill>
                  <a:srgbClr val="000066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556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2000">
                <a:solidFill>
                  <a:srgbClr val="000066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556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2000">
                <a:solidFill>
                  <a:srgbClr val="000066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556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2000">
                <a:solidFill>
                  <a:srgbClr val="000066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556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2000">
                <a:solidFill>
                  <a:srgbClr val="000066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556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sz="2000">
                <a:solidFill>
                  <a:srgbClr val="000066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9pPr>
          </a:lstStyle>
          <a:p>
            <a:pPr>
              <a:buSzPct val="45000"/>
              <a:buFont typeface="Wingdings" pitchFamily="2" charset="2"/>
              <a:buChar char=""/>
            </a:pPr>
            <a:r>
              <a:rPr lang="vi-VN" altLang="en-US" sz="4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 toàn khi tham gia giao thông</a:t>
            </a:r>
          </a:p>
          <a:p>
            <a:pPr>
              <a:buSzPct val="45000"/>
              <a:buFont typeface="Wingdings" pitchFamily="2" charset="2"/>
              <a:buChar char=""/>
            </a:pPr>
            <a:r>
              <a:rPr lang="vi-VN" altLang="en-US" sz="4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 toàn nơi cư trú</a:t>
            </a:r>
          </a:p>
          <a:p>
            <a:pPr>
              <a:buSzPct val="45000"/>
              <a:buFont typeface="Wingdings" pitchFamily="2" charset="2"/>
              <a:buChar char=""/>
            </a:pPr>
            <a:r>
              <a:rPr lang="vi-VN" altLang="en-US" sz="4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Tuân thủ quy định nơi thực tập</a:t>
            </a:r>
          </a:p>
          <a:p>
            <a:pPr>
              <a:buSzPct val="45000"/>
              <a:buFont typeface="Wingdings" pitchFamily="2" charset="2"/>
              <a:buChar char=""/>
            </a:pPr>
            <a:r>
              <a:rPr lang="vi-VN" altLang="en-US" sz="4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Luôn có số liên thoại khẩn: nhóm bạn bè nơi thực tập, cố vấn học tập, văn phòng khoa</a:t>
            </a:r>
          </a:p>
          <a:p>
            <a:pPr>
              <a:buSzPct val="45000"/>
              <a:buFont typeface="Wingdings" pitchFamily="2" charset="2"/>
              <a:buChar char=""/>
            </a:pPr>
            <a:r>
              <a:rPr lang="vi-VN" altLang="en-US" sz="4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Người hướng dẫn phải là Kỹ sư lĩnh vực máy tính và công nghệ thông tin </a:t>
            </a:r>
          </a:p>
          <a:p>
            <a:pPr>
              <a:buSzPct val="45000"/>
              <a:buFont typeface="Wingdings" pitchFamily="2" charset="2"/>
              <a:buChar char=""/>
            </a:pPr>
            <a:endParaRPr lang="vi-VN" altLang="en-US" sz="2560" dirty="0"/>
          </a:p>
        </p:txBody>
      </p:sp>
      <p:pic>
        <p:nvPicPr>
          <p:cNvPr id="22532" name="Picture 3">
            <a:extLst>
              <a:ext uri="{FF2B5EF4-FFF2-40B4-BE49-F238E27FC236}">
                <a16:creationId xmlns:a16="http://schemas.microsoft.com/office/drawing/2014/main" id="{C3CAC1E9-0D75-2C1C-FB73-FEB0D1563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8924" y="142241"/>
            <a:ext cx="1898792" cy="1582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2DD25D8-9291-B445-8605-0E551A92ED3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66740" y="5080106"/>
            <a:ext cx="5139007" cy="2890682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8F59BB-73DC-BD4E-9434-AD53D420D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86468" y="8102812"/>
            <a:ext cx="6699552" cy="431588"/>
          </a:xfrm>
        </p:spPr>
        <p:txBody>
          <a:bodyPr vert="horz" lIns="97536" tIns="48768" rIns="97536" bIns="48768" rtlCol="0" anchor="ctr">
            <a:normAutofit/>
          </a:bodyPr>
          <a:lstStyle/>
          <a:p>
            <a:pPr defTabSz="487695"/>
            <a:endParaRPr lang="en-US" kern="1200" baseline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E2167B-AC7B-F04C-BDC7-FAA37886A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04252" y="8102812"/>
            <a:ext cx="1702711" cy="431588"/>
          </a:xfrm>
        </p:spPr>
        <p:txBody>
          <a:bodyPr vert="horz" lIns="97536" tIns="48768" rIns="97536" bIns="48768" rtlCol="0" anchor="ctr">
            <a:normAutofit/>
          </a:bodyPr>
          <a:lstStyle/>
          <a:p>
            <a:pPr defTabSz="487695">
              <a:spcAft>
                <a:spcPts val="640"/>
              </a:spcAft>
            </a:pPr>
            <a:fld id="{EE80F9A3-B539-4F45-AB10-556848326F4C}" type="slidenum">
              <a:rPr lang="en-US">
                <a:solidFill>
                  <a:schemeClr val="tx1"/>
                </a:solidFill>
              </a:rPr>
              <a:pPr defTabSz="487695">
                <a:spcAft>
                  <a:spcPts val="640"/>
                </a:spcAft>
              </a:pPr>
              <a:t>14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B24F58-D194-8E1B-2F54-B7EAAAF1ABE0}"/>
              </a:ext>
            </a:extLst>
          </p:cNvPr>
          <p:cNvSpPr txBox="1"/>
          <p:nvPr/>
        </p:nvSpPr>
        <p:spPr>
          <a:xfrm>
            <a:off x="2040207" y="2393537"/>
            <a:ext cx="891540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en-US" sz="8000" b="1" dirty="0" err="1">
                <a:solidFill>
                  <a:srgbClr val="0432FF"/>
                </a:solidFill>
                <a:latin typeface="Algerian" pitchFamily="82" charset="77"/>
                <a:cs typeface="Fairwater Script" panose="020F0502020204030204" pitchFamily="34" charset="0"/>
              </a:rPr>
              <a:t>Chúc</a:t>
            </a:r>
            <a:r>
              <a:rPr lang="en-US" altLang="en-US" sz="8000" b="1" dirty="0">
                <a:solidFill>
                  <a:srgbClr val="0432FF"/>
                </a:solidFill>
                <a:latin typeface="Algerian" pitchFamily="82" charset="77"/>
                <a:cs typeface="Fairwater Script" panose="020F0502020204030204" pitchFamily="34" charset="0"/>
              </a:rPr>
              <a:t> </a:t>
            </a:r>
            <a:r>
              <a:rPr lang="en-US" altLang="en-US" sz="8000" b="1" dirty="0" err="1">
                <a:solidFill>
                  <a:srgbClr val="0432FF"/>
                </a:solidFill>
                <a:latin typeface="Algerian" pitchFamily="82" charset="77"/>
                <a:cs typeface="Fairwater Script" panose="020F0502020204030204" pitchFamily="34" charset="0"/>
              </a:rPr>
              <a:t>các</a:t>
            </a:r>
            <a:r>
              <a:rPr lang="en-US" altLang="en-US" sz="8000" b="1" dirty="0">
                <a:solidFill>
                  <a:srgbClr val="0432FF"/>
                </a:solidFill>
                <a:latin typeface="Algerian" pitchFamily="82" charset="77"/>
                <a:cs typeface="Fairwater Script" panose="020F0502020204030204" pitchFamily="34" charset="0"/>
              </a:rPr>
              <a:t> </a:t>
            </a:r>
            <a:r>
              <a:rPr lang="en-US" altLang="en-US" sz="8000" b="1" dirty="0" err="1">
                <a:solidFill>
                  <a:srgbClr val="0432FF"/>
                </a:solidFill>
                <a:latin typeface="Algerian" pitchFamily="82" charset="77"/>
                <a:cs typeface="Fairwater Script" panose="020F0502020204030204" pitchFamily="34" charset="0"/>
              </a:rPr>
              <a:t>em</a:t>
            </a:r>
            <a:r>
              <a:rPr lang="en-US" altLang="en-US" sz="8000" b="1" dirty="0">
                <a:solidFill>
                  <a:srgbClr val="0432FF"/>
                </a:solidFill>
                <a:latin typeface="Algerian" pitchFamily="82" charset="77"/>
                <a:cs typeface="Fairwater Script" panose="020F0502020204030204" pitchFamily="34" charset="0"/>
              </a:rPr>
              <a:t> </a:t>
            </a:r>
            <a:r>
              <a:rPr lang="en-US" altLang="en-US" sz="8000" b="1" dirty="0" err="1">
                <a:solidFill>
                  <a:srgbClr val="0432FF"/>
                </a:solidFill>
                <a:latin typeface="Algerian" pitchFamily="82" charset="77"/>
                <a:cs typeface="Fairwater Script" panose="020F0502020204030204" pitchFamily="34" charset="0"/>
              </a:rPr>
              <a:t>thực</a:t>
            </a:r>
            <a:r>
              <a:rPr lang="en-US" altLang="en-US" sz="8000" b="1" dirty="0">
                <a:solidFill>
                  <a:srgbClr val="0432FF"/>
                </a:solidFill>
                <a:latin typeface="Algerian" pitchFamily="82" charset="77"/>
                <a:cs typeface="Fairwater Script" panose="020F0502020204030204" pitchFamily="34" charset="0"/>
              </a:rPr>
              <a:t> </a:t>
            </a:r>
            <a:r>
              <a:rPr lang="en-US" altLang="en-US" sz="8000" b="1" dirty="0" err="1">
                <a:solidFill>
                  <a:srgbClr val="0432FF"/>
                </a:solidFill>
                <a:latin typeface="Algerian" pitchFamily="82" charset="77"/>
                <a:cs typeface="Fairwater Script" panose="020F0502020204030204" pitchFamily="34" charset="0"/>
              </a:rPr>
              <a:t>tập</a:t>
            </a:r>
            <a:r>
              <a:rPr lang="en-US" altLang="en-US" sz="8000" b="1" dirty="0">
                <a:solidFill>
                  <a:srgbClr val="0432FF"/>
                </a:solidFill>
                <a:latin typeface="Algerian" pitchFamily="82" charset="77"/>
                <a:cs typeface="Fairwater Script" panose="020F0502020204030204" pitchFamily="34" charset="0"/>
              </a:rPr>
              <a:t> </a:t>
            </a:r>
            <a:r>
              <a:rPr lang="en-US" altLang="en-US" sz="8000" b="1" dirty="0" err="1">
                <a:solidFill>
                  <a:srgbClr val="0432FF"/>
                </a:solidFill>
                <a:latin typeface="Algerian" pitchFamily="82" charset="77"/>
                <a:cs typeface="Fairwater Script" panose="020F0502020204030204" pitchFamily="34" charset="0"/>
              </a:rPr>
              <a:t>tốt</a:t>
            </a:r>
            <a:r>
              <a:rPr lang="en-US" altLang="en-US" sz="8000" b="1" dirty="0">
                <a:solidFill>
                  <a:srgbClr val="0432FF"/>
                </a:solidFill>
                <a:latin typeface="Algerian" pitchFamily="82" charset="77"/>
                <a:cs typeface="Fairwater Script" panose="020F0502020204030204" pitchFamily="34" charset="0"/>
              </a:rPr>
              <a:t>!</a:t>
            </a:r>
            <a:endParaRPr sz="8000" dirty="0">
              <a:solidFill>
                <a:srgbClr val="0432FF"/>
              </a:solidFill>
              <a:latin typeface="Algerian" pitchFamily="82" charset="77"/>
              <a:cs typeface="Fairwater Script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1570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2757487"/>
            <a:ext cx="12290425" cy="6645275"/>
          </a:xfrm>
        </p:spPr>
        <p:txBody>
          <a:bodyPr rtlCol="0">
            <a:normAutofit fontScale="92500"/>
          </a:bodyPr>
          <a:lstStyle/>
          <a:p>
            <a:pPr marL="894389" indent="-742950" eaLnBrk="1" hangingPunct="1">
              <a:lnSpc>
                <a:spcPct val="120000"/>
              </a:lnSpc>
              <a:buFont typeface="+mj-lt"/>
              <a:buAutoNum type="arabicPeriod"/>
              <a:defRPr/>
            </a:pPr>
            <a:r>
              <a:rPr lang="en-US" altLang="en-US" sz="3600" dirty="0" err="1"/>
              <a:t>Củng</a:t>
            </a:r>
            <a:r>
              <a:rPr lang="en-US" altLang="en-US" sz="3600" dirty="0"/>
              <a:t> </a:t>
            </a:r>
            <a:r>
              <a:rPr lang="en-US" altLang="en-US" sz="3600" dirty="0" err="1"/>
              <a:t>cố</a:t>
            </a:r>
            <a:r>
              <a:rPr lang="en-US" altLang="en-US" sz="3600" dirty="0"/>
              <a:t> </a:t>
            </a:r>
            <a:r>
              <a:rPr lang="en-US" altLang="en-US" sz="3600" dirty="0" err="1"/>
              <a:t>kiến</a:t>
            </a:r>
            <a:r>
              <a:rPr lang="en-US" altLang="en-US" sz="3600" dirty="0"/>
              <a:t> </a:t>
            </a:r>
            <a:r>
              <a:rPr lang="en-US" altLang="en-US" sz="3600" dirty="0" err="1"/>
              <a:t>thức</a:t>
            </a:r>
            <a:r>
              <a:rPr lang="en-US" altLang="en-US" sz="3600" dirty="0"/>
              <a:t> </a:t>
            </a:r>
            <a:r>
              <a:rPr lang="en-US" altLang="en-US" sz="3600" dirty="0" err="1"/>
              <a:t>lý</a:t>
            </a:r>
            <a:r>
              <a:rPr lang="en-US" altLang="en-US" sz="3600" dirty="0"/>
              <a:t> </a:t>
            </a:r>
            <a:r>
              <a:rPr lang="en-US" altLang="en-US" sz="3600" dirty="0" err="1"/>
              <a:t>thuyết</a:t>
            </a:r>
            <a:r>
              <a:rPr lang="en-US" altLang="en-US" sz="3600" dirty="0"/>
              <a:t> </a:t>
            </a:r>
            <a:r>
              <a:rPr lang="en-US" altLang="en-US" sz="3600" dirty="0" err="1"/>
              <a:t>đã</a:t>
            </a:r>
            <a:r>
              <a:rPr lang="en-US" altLang="en-US" sz="3600" dirty="0"/>
              <a:t> </a:t>
            </a:r>
            <a:r>
              <a:rPr lang="en-US" altLang="en-US" sz="3600" dirty="0" err="1"/>
              <a:t>được</a:t>
            </a:r>
            <a:r>
              <a:rPr lang="en-US" altLang="en-US" sz="3600" dirty="0"/>
              <a:t> </a:t>
            </a:r>
            <a:r>
              <a:rPr lang="en-US" altLang="en-US" sz="3600" dirty="0" err="1"/>
              <a:t>học</a:t>
            </a:r>
            <a:r>
              <a:rPr lang="en-US" altLang="en-US" sz="3600" dirty="0"/>
              <a:t> </a:t>
            </a:r>
            <a:r>
              <a:rPr lang="en-US" altLang="en-US" sz="3600" dirty="0" err="1"/>
              <a:t>trong</a:t>
            </a:r>
            <a:r>
              <a:rPr lang="en-US" altLang="en-US" sz="3600" dirty="0"/>
              <a:t> </a:t>
            </a:r>
            <a:r>
              <a:rPr lang="en-US" altLang="en-US" sz="3600" dirty="0" err="1"/>
              <a:t>nhà</a:t>
            </a:r>
            <a:r>
              <a:rPr lang="en-US" altLang="en-US" sz="3600" dirty="0"/>
              <a:t> </a:t>
            </a:r>
            <a:r>
              <a:rPr lang="en-US" altLang="en-US" sz="3600" dirty="0" err="1"/>
              <a:t>trường</a:t>
            </a:r>
            <a:r>
              <a:rPr lang="en-US" altLang="en-US" sz="3600" dirty="0"/>
              <a:t>, </a:t>
            </a:r>
            <a:r>
              <a:rPr lang="en-US" altLang="en-US" sz="3600" dirty="0" err="1"/>
              <a:t>vận</a:t>
            </a:r>
            <a:r>
              <a:rPr lang="en-US" altLang="en-US" sz="3600" dirty="0"/>
              <a:t> </a:t>
            </a:r>
            <a:r>
              <a:rPr lang="en-US" altLang="en-US" sz="3600" dirty="0" err="1"/>
              <a:t>dụng</a:t>
            </a:r>
            <a:r>
              <a:rPr lang="en-US" altLang="en-US" sz="3600" dirty="0"/>
              <a:t> </a:t>
            </a:r>
            <a:r>
              <a:rPr lang="en-US" altLang="en-US" sz="3600" dirty="0" err="1"/>
              <a:t>vào</a:t>
            </a:r>
            <a:r>
              <a:rPr lang="en-US" altLang="en-US" sz="3600" dirty="0"/>
              <a:t> </a:t>
            </a:r>
            <a:r>
              <a:rPr lang="en-US" altLang="en-US" sz="3600" dirty="0" err="1"/>
              <a:t>thực</a:t>
            </a:r>
            <a:r>
              <a:rPr lang="en-US" altLang="en-US" sz="3600" dirty="0"/>
              <a:t> </a:t>
            </a:r>
            <a:r>
              <a:rPr lang="en-US" altLang="en-US" sz="3600" dirty="0" err="1"/>
              <a:t>tế</a:t>
            </a:r>
            <a:endParaRPr lang="en-US" altLang="en-US" sz="3600" dirty="0"/>
          </a:p>
          <a:p>
            <a:pPr marL="894389" indent="-742950" eaLnBrk="1" hangingPunct="1">
              <a:lnSpc>
                <a:spcPct val="120000"/>
              </a:lnSpc>
              <a:buFont typeface="+mj-lt"/>
              <a:buAutoNum type="arabicPeriod"/>
              <a:defRPr/>
            </a:pPr>
            <a:r>
              <a:rPr lang="en-US" altLang="en-US" sz="3600" dirty="0" err="1"/>
              <a:t>Rèn</a:t>
            </a:r>
            <a:r>
              <a:rPr lang="en-US" altLang="en-US" sz="3600" dirty="0"/>
              <a:t> </a:t>
            </a:r>
            <a:r>
              <a:rPr lang="en-US" altLang="en-US" sz="3600" dirty="0" err="1"/>
              <a:t>luyện</a:t>
            </a:r>
            <a:r>
              <a:rPr lang="en-US" altLang="en-US" sz="3600" dirty="0"/>
              <a:t> </a:t>
            </a:r>
            <a:r>
              <a:rPr lang="en-US" altLang="en-US" sz="3600" dirty="0" err="1"/>
              <a:t>kỹ</a:t>
            </a:r>
            <a:r>
              <a:rPr lang="en-US" altLang="en-US" sz="3600" dirty="0"/>
              <a:t> </a:t>
            </a:r>
            <a:r>
              <a:rPr lang="en-US" altLang="en-US" sz="3600" dirty="0" err="1"/>
              <a:t>năng</a:t>
            </a:r>
            <a:r>
              <a:rPr lang="en-US" altLang="en-US" sz="3600" dirty="0"/>
              <a:t> </a:t>
            </a:r>
            <a:r>
              <a:rPr lang="en-US" altLang="en-US" sz="3600" dirty="0" err="1"/>
              <a:t>thực</a:t>
            </a:r>
            <a:r>
              <a:rPr lang="en-US" altLang="en-US" sz="3600" dirty="0"/>
              <a:t> </a:t>
            </a:r>
            <a:r>
              <a:rPr lang="en-US" altLang="en-US" sz="3600" dirty="0" err="1"/>
              <a:t>hành</a:t>
            </a:r>
            <a:r>
              <a:rPr lang="en-US" altLang="en-US" sz="3600" dirty="0"/>
              <a:t> </a:t>
            </a:r>
            <a:r>
              <a:rPr lang="en-US" altLang="en-US" sz="3600" dirty="0" err="1"/>
              <a:t>thông</a:t>
            </a:r>
            <a:r>
              <a:rPr lang="en-US" altLang="en-US" sz="3600" dirty="0"/>
              <a:t> qua </a:t>
            </a:r>
            <a:r>
              <a:rPr lang="en-US" altLang="en-US" sz="3600" dirty="0" err="1"/>
              <a:t>việc</a:t>
            </a:r>
            <a:r>
              <a:rPr lang="en-US" altLang="en-US" sz="3600" dirty="0"/>
              <a:t> </a:t>
            </a:r>
            <a:r>
              <a:rPr lang="en-US" altLang="en-US" sz="3600" dirty="0" err="1"/>
              <a:t>thực</a:t>
            </a:r>
            <a:r>
              <a:rPr lang="en-US" altLang="en-US" sz="3600" dirty="0"/>
              <a:t> </a:t>
            </a:r>
            <a:r>
              <a:rPr lang="en-US" altLang="en-US" sz="3600" dirty="0" err="1"/>
              <a:t>hiện</a:t>
            </a:r>
            <a:r>
              <a:rPr lang="en-US" altLang="en-US" sz="3600" dirty="0"/>
              <a:t> </a:t>
            </a:r>
            <a:r>
              <a:rPr lang="en-US" altLang="en-US" sz="3600" dirty="0" err="1"/>
              <a:t>các</a:t>
            </a:r>
            <a:r>
              <a:rPr lang="en-US" altLang="en-US" sz="3600" dirty="0"/>
              <a:t> </a:t>
            </a:r>
            <a:r>
              <a:rPr lang="en-US" altLang="en-US" sz="3600" dirty="0" err="1"/>
              <a:t>công</a:t>
            </a:r>
            <a:r>
              <a:rPr lang="en-US" altLang="en-US" sz="3600" dirty="0"/>
              <a:t> </a:t>
            </a:r>
            <a:r>
              <a:rPr lang="en-US" altLang="en-US" sz="3600" dirty="0" err="1"/>
              <a:t>việc</a:t>
            </a:r>
            <a:r>
              <a:rPr lang="en-US" altLang="en-US" sz="3600" dirty="0"/>
              <a:t> </a:t>
            </a:r>
            <a:r>
              <a:rPr lang="en-US" altLang="en-US" sz="3600" dirty="0" err="1"/>
              <a:t>thực</a:t>
            </a:r>
            <a:r>
              <a:rPr lang="en-US" altLang="en-US" sz="3600" dirty="0"/>
              <a:t> </a:t>
            </a:r>
            <a:r>
              <a:rPr lang="en-US" altLang="en-US" sz="3600" dirty="0" err="1"/>
              <a:t>tiễn</a:t>
            </a:r>
            <a:endParaRPr lang="en-US" altLang="en-US" sz="3600" dirty="0"/>
          </a:p>
          <a:p>
            <a:pPr marL="894389" indent="-742950" eaLnBrk="1" hangingPunct="1">
              <a:lnSpc>
                <a:spcPct val="120000"/>
              </a:lnSpc>
              <a:buFont typeface="+mj-lt"/>
              <a:buAutoNum type="arabicPeriod"/>
              <a:defRPr/>
            </a:pPr>
            <a:r>
              <a:rPr lang="en-US" altLang="en-US" sz="3600" dirty="0" err="1"/>
              <a:t>Rèn</a:t>
            </a:r>
            <a:r>
              <a:rPr lang="en-US" altLang="en-US" sz="3600" dirty="0"/>
              <a:t> </a:t>
            </a:r>
            <a:r>
              <a:rPr lang="en-US" altLang="en-US" sz="3600" dirty="0" err="1"/>
              <a:t>luyện</a:t>
            </a:r>
            <a:r>
              <a:rPr lang="en-US" altLang="en-US" sz="3600" dirty="0"/>
              <a:t> </a:t>
            </a:r>
            <a:r>
              <a:rPr lang="en-US" altLang="en-US" sz="3600" dirty="0" err="1"/>
              <a:t>ý</a:t>
            </a:r>
            <a:r>
              <a:rPr lang="en-US" altLang="en-US" sz="3600" dirty="0"/>
              <a:t> </a:t>
            </a:r>
            <a:r>
              <a:rPr lang="en-US" altLang="en-US" sz="3600" dirty="0" err="1"/>
              <a:t>thức</a:t>
            </a:r>
            <a:r>
              <a:rPr lang="en-US" altLang="en-US" sz="3600" dirty="0"/>
              <a:t> </a:t>
            </a:r>
            <a:r>
              <a:rPr lang="en-US" altLang="en-US" sz="3600" dirty="0" err="1"/>
              <a:t>chấp</a:t>
            </a:r>
            <a:r>
              <a:rPr lang="en-US" altLang="en-US" sz="3600" dirty="0"/>
              <a:t> </a:t>
            </a:r>
            <a:r>
              <a:rPr lang="en-US" altLang="en-US" sz="3600" dirty="0" err="1"/>
              <a:t>hành</a:t>
            </a:r>
            <a:r>
              <a:rPr lang="en-US" altLang="en-US" sz="3600" dirty="0"/>
              <a:t> </a:t>
            </a:r>
            <a:r>
              <a:rPr lang="en-US" altLang="en-US" sz="3600" dirty="0" err="1"/>
              <a:t>kỷ</a:t>
            </a:r>
            <a:r>
              <a:rPr lang="en-US" altLang="en-US" sz="3600" dirty="0"/>
              <a:t> </a:t>
            </a:r>
            <a:r>
              <a:rPr lang="en-US" altLang="en-US" sz="3600" dirty="0" err="1"/>
              <a:t>luật</a:t>
            </a:r>
            <a:r>
              <a:rPr lang="en-US" altLang="en-US" sz="3600" dirty="0"/>
              <a:t> </a:t>
            </a:r>
            <a:r>
              <a:rPr lang="en-US" altLang="en-US" sz="3600" dirty="0" err="1"/>
              <a:t>lao</a:t>
            </a:r>
            <a:r>
              <a:rPr lang="en-US" altLang="en-US" sz="3600" dirty="0"/>
              <a:t> </a:t>
            </a:r>
            <a:r>
              <a:rPr lang="en-US" altLang="en-US" sz="3600" dirty="0" err="1"/>
              <a:t>động</a:t>
            </a:r>
            <a:r>
              <a:rPr lang="en-US" altLang="en-US" sz="3600" dirty="0"/>
              <a:t>, </a:t>
            </a:r>
            <a:r>
              <a:rPr lang="en-US" altLang="en-US" sz="3600" dirty="0" err="1"/>
              <a:t>thái</a:t>
            </a:r>
            <a:r>
              <a:rPr lang="en-US" altLang="en-US" sz="3600" dirty="0"/>
              <a:t> </a:t>
            </a:r>
            <a:r>
              <a:rPr lang="en-US" altLang="en-US" sz="3600" dirty="0" err="1"/>
              <a:t>độ</a:t>
            </a:r>
            <a:r>
              <a:rPr lang="en-US" altLang="en-US" sz="3600" dirty="0"/>
              <a:t> </a:t>
            </a:r>
            <a:r>
              <a:rPr lang="en-US" altLang="en-US" sz="3600" dirty="0" err="1"/>
              <a:t>giao</a:t>
            </a:r>
            <a:r>
              <a:rPr lang="en-US" altLang="en-US" sz="3600" dirty="0"/>
              <a:t> </a:t>
            </a:r>
            <a:r>
              <a:rPr lang="en-US" altLang="en-US" sz="3600" dirty="0" err="1"/>
              <a:t>tiếp</a:t>
            </a:r>
            <a:endParaRPr lang="en-US" altLang="en-US" sz="3600" dirty="0"/>
          </a:p>
          <a:p>
            <a:pPr marL="894389" indent="-742950" eaLnBrk="1" hangingPunct="1">
              <a:lnSpc>
                <a:spcPct val="120000"/>
              </a:lnSpc>
              <a:buFont typeface="+mj-lt"/>
              <a:buAutoNum type="arabicPeriod"/>
              <a:defRPr/>
            </a:pPr>
            <a:r>
              <a:rPr lang="en-US" altLang="en-US" sz="3600" dirty="0" err="1"/>
              <a:t>Thực</a:t>
            </a:r>
            <a:r>
              <a:rPr lang="en-US" altLang="en-US" sz="3600" dirty="0"/>
              <a:t> </a:t>
            </a:r>
            <a:r>
              <a:rPr lang="en-US" altLang="en-US" sz="3600" dirty="0" err="1"/>
              <a:t>tập</a:t>
            </a:r>
            <a:r>
              <a:rPr lang="en-US" altLang="en-US" sz="3600" dirty="0"/>
              <a:t> </a:t>
            </a:r>
            <a:r>
              <a:rPr lang="en-US" altLang="en-US" sz="3600" dirty="0" err="1"/>
              <a:t>làm</a:t>
            </a:r>
            <a:r>
              <a:rPr lang="en-US" altLang="en-US" sz="3600" dirty="0"/>
              <a:t> </a:t>
            </a:r>
            <a:r>
              <a:rPr lang="en-US" altLang="en-US" sz="3600" dirty="0" err="1"/>
              <a:t>một</a:t>
            </a:r>
            <a:r>
              <a:rPr lang="en-US" altLang="en-US" sz="3600" dirty="0"/>
              <a:t> </a:t>
            </a:r>
            <a:r>
              <a:rPr lang="en-US" altLang="en-US" sz="3600" dirty="0" err="1"/>
              <a:t>nhân</a:t>
            </a:r>
            <a:r>
              <a:rPr lang="en-US" altLang="en-US" sz="3600" dirty="0"/>
              <a:t> </a:t>
            </a:r>
            <a:r>
              <a:rPr lang="en-US" altLang="en-US" sz="3600" dirty="0" err="1"/>
              <a:t>viên</a:t>
            </a:r>
            <a:r>
              <a:rPr lang="en-US" altLang="en-US" sz="3600" dirty="0"/>
              <a:t> </a:t>
            </a:r>
            <a:r>
              <a:rPr lang="en-US" altLang="en-US" sz="3600" dirty="0" err="1"/>
              <a:t>thực</a:t>
            </a:r>
            <a:r>
              <a:rPr lang="en-US" altLang="en-US" sz="3600" dirty="0"/>
              <a:t> </a:t>
            </a:r>
            <a:r>
              <a:rPr lang="en-US" altLang="en-US" sz="3600" dirty="0" err="1"/>
              <a:t>thụ</a:t>
            </a:r>
            <a:endParaRPr lang="en-US" altLang="en-US" sz="3600" dirty="0"/>
          </a:p>
          <a:p>
            <a:pPr marL="894389" indent="-742950" eaLnBrk="1" hangingPunct="1">
              <a:lnSpc>
                <a:spcPct val="120000"/>
              </a:lnSpc>
              <a:buFont typeface="+mj-lt"/>
              <a:buAutoNum type="arabicPeriod"/>
              <a:defRPr/>
            </a:pPr>
            <a:r>
              <a:rPr lang="en-US" altLang="en-US" sz="3600" dirty="0" err="1"/>
              <a:t>Cơ</a:t>
            </a:r>
            <a:r>
              <a:rPr lang="en-US" altLang="en-US" sz="3600" dirty="0"/>
              <a:t> </a:t>
            </a:r>
            <a:r>
              <a:rPr lang="en-US" altLang="en-US" sz="3600" dirty="0" err="1"/>
              <a:t>hội</a:t>
            </a:r>
            <a:r>
              <a:rPr lang="en-US" altLang="en-US" sz="3600" dirty="0"/>
              <a:t> </a:t>
            </a:r>
            <a:r>
              <a:rPr lang="en-US" altLang="en-US" sz="3600" dirty="0" err="1"/>
              <a:t>việc</a:t>
            </a:r>
            <a:r>
              <a:rPr lang="en-US" altLang="en-US" sz="3600" dirty="0"/>
              <a:t> </a:t>
            </a:r>
            <a:r>
              <a:rPr lang="en-US" altLang="en-US" sz="3600" dirty="0" err="1"/>
              <a:t>làm</a:t>
            </a:r>
            <a:endParaRPr lang="en-US" altLang="en-US" sz="3600" dirty="0"/>
          </a:p>
          <a:p>
            <a:pPr marL="894389" indent="-742950" eaLnBrk="1" hangingPunct="1">
              <a:lnSpc>
                <a:spcPct val="120000"/>
              </a:lnSpc>
              <a:buFont typeface="+mj-lt"/>
              <a:buAutoNum type="arabicPeriod"/>
              <a:defRPr/>
            </a:pPr>
            <a:r>
              <a:rPr lang="en-US" altLang="en-US" sz="3600" dirty="0" err="1"/>
              <a:t>Quảng</a:t>
            </a:r>
            <a:r>
              <a:rPr lang="en-US" altLang="en-US" sz="3600" dirty="0"/>
              <a:t> </a:t>
            </a:r>
            <a:r>
              <a:rPr lang="en-US" altLang="en-US" sz="3600" dirty="0" err="1"/>
              <a:t>bá</a:t>
            </a:r>
            <a:r>
              <a:rPr lang="en-US" altLang="en-US" sz="3600" dirty="0"/>
              <a:t> </a:t>
            </a:r>
            <a:r>
              <a:rPr lang="en-US" altLang="en-US" sz="3600" dirty="0" err="1"/>
              <a:t>hình</a:t>
            </a:r>
            <a:r>
              <a:rPr lang="en-US" altLang="en-US" sz="3600" dirty="0"/>
              <a:t> </a:t>
            </a:r>
            <a:r>
              <a:rPr lang="en-US" altLang="en-US" sz="3600" dirty="0" err="1"/>
              <a:t>ảnh</a:t>
            </a:r>
            <a:r>
              <a:rPr lang="en-US" altLang="en-US" sz="3600" dirty="0"/>
              <a:t> </a:t>
            </a:r>
            <a:r>
              <a:rPr lang="en-US" altLang="en-US" sz="3600" dirty="0" err="1"/>
              <a:t>Đại</a:t>
            </a:r>
            <a:r>
              <a:rPr lang="en-US" altLang="en-US" sz="3600" dirty="0"/>
              <a:t> </a:t>
            </a:r>
            <a:r>
              <a:rPr lang="en-US" altLang="en-US" sz="3600" dirty="0" err="1"/>
              <a:t>học</a:t>
            </a:r>
            <a:r>
              <a:rPr lang="en-US" altLang="en-US" sz="3600" dirty="0"/>
              <a:t> </a:t>
            </a:r>
            <a:r>
              <a:rPr lang="en-US" altLang="en-US" sz="3600" dirty="0" err="1"/>
              <a:t>Cần</a:t>
            </a:r>
            <a:r>
              <a:rPr lang="en-US" altLang="en-US" sz="3600" dirty="0"/>
              <a:t> </a:t>
            </a:r>
            <a:r>
              <a:rPr lang="en-US" altLang="en-US" sz="3600" dirty="0" err="1"/>
              <a:t>Thơ</a:t>
            </a:r>
            <a:endParaRPr lang="en-US" altLang="en-US" sz="3600" dirty="0"/>
          </a:p>
        </p:txBody>
      </p:sp>
      <p:sp>
        <p:nvSpPr>
          <p:cNvPr id="11267" name="Text Box 4"/>
          <p:cNvSpPr txBox="1">
            <a:spLocks noChangeArrowheads="1"/>
          </p:cNvSpPr>
          <p:nvPr/>
        </p:nvSpPr>
        <p:spPr bwMode="auto">
          <a:xfrm>
            <a:off x="12134850" y="9159875"/>
            <a:ext cx="78422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SzPct val="70000"/>
              <a:buFont typeface="Monotype Sorts" charset="2"/>
              <a:buChar char="n"/>
              <a:defRPr sz="28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SzPct val="70000"/>
              <a:buFont typeface="Monotype Sorts" charset="2"/>
              <a:buChar char="l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SzPct val="100000"/>
              <a:defRPr sz="2000">
                <a:solidFill>
                  <a:schemeClr val="tx1"/>
                </a:solidFill>
                <a:latin typeface="New York" charset="0"/>
                <a:ea typeface="ＭＳ Ｐゴシック" charset="-128"/>
                <a:cs typeface="ＭＳ Ｐゴシック" charset="-128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6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6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6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6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6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6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fld id="{8840F4DB-DABF-B447-9871-AC8850F112D9}" type="slidenum">
              <a:rPr lang="en-US" altLang="en-US" sz="2560" b="0">
                <a:latin typeface="Times New Roman" charset="0"/>
              </a:rPr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t>2</a:t>
            </a:fld>
            <a:endParaRPr lang="en-US" altLang="en-US" sz="2560" b="0">
              <a:latin typeface="Times New Roman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065337" y="533400"/>
            <a:ext cx="10461625" cy="1625600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fr-FR" altLang="en-US" sz="5400" b="1" dirty="0">
                <a:solidFill>
                  <a:schemeClr val="accent3"/>
                </a:solidFill>
                <a:latin typeface="Times New Roman" charset="0"/>
                <a:ea typeface="ＭＳ Ｐゴシック" charset="-128"/>
              </a:rPr>
              <a:t>MỤC TIÊU CỦA HỌC PHẦN</a:t>
            </a:r>
            <a:endParaRPr lang="fr-FR" altLang="en-US" sz="5400" b="1" dirty="0">
              <a:solidFill>
                <a:schemeClr val="accent3"/>
              </a:solidFill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29198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idx="1"/>
          </p:nvPr>
        </p:nvSpPr>
        <p:spPr>
          <a:xfrm>
            <a:off x="460375" y="2514600"/>
            <a:ext cx="12290425" cy="6645275"/>
          </a:xfrm>
        </p:spPr>
        <p:txBody>
          <a:bodyPr rtlCol="0">
            <a:normAutofit/>
          </a:bodyPr>
          <a:lstStyle/>
          <a:p>
            <a:pPr marL="804863" indent="-804863" eaLnBrk="1" hangingPunct="1">
              <a:buClr>
                <a:srgbClr val="000066"/>
              </a:buClr>
              <a:buFont typeface="Wingdings" pitchFamily="2" charset="2"/>
              <a:buChar char="Ø"/>
            </a:pPr>
            <a:r>
              <a:rPr lang="en-US" altLang="en-US" sz="4400" dirty="0" err="1"/>
              <a:t>Thực</a:t>
            </a:r>
            <a:r>
              <a:rPr lang="en-US" altLang="en-US" sz="4400" dirty="0"/>
              <a:t> </a:t>
            </a:r>
            <a:r>
              <a:rPr lang="en-US" altLang="en-US" sz="4400" dirty="0" err="1"/>
              <a:t>hiện</a:t>
            </a:r>
            <a:r>
              <a:rPr lang="en-US" altLang="en-US" sz="4400" dirty="0"/>
              <a:t> </a:t>
            </a:r>
            <a:r>
              <a:rPr lang="en-US" altLang="en-US" sz="4400" dirty="0" err="1"/>
              <a:t>nội</a:t>
            </a:r>
            <a:r>
              <a:rPr lang="en-US" altLang="en-US" sz="4400" dirty="0"/>
              <a:t> dung </a:t>
            </a:r>
            <a:r>
              <a:rPr lang="en-US" altLang="en-US" sz="4400" dirty="0" err="1"/>
              <a:t>theo</a:t>
            </a:r>
            <a:r>
              <a:rPr lang="en-US" altLang="en-US" sz="4400" dirty="0"/>
              <a:t> </a:t>
            </a:r>
            <a:r>
              <a:rPr lang="en-US" altLang="en-US" sz="4400" dirty="0" err="1"/>
              <a:t>đề</a:t>
            </a:r>
            <a:r>
              <a:rPr lang="en-US" altLang="en-US" sz="4400" dirty="0"/>
              <a:t> </a:t>
            </a:r>
            <a:r>
              <a:rPr lang="en-US" altLang="en-US" sz="4400" dirty="0" err="1"/>
              <a:t>cương</a:t>
            </a:r>
            <a:r>
              <a:rPr lang="en-US" altLang="en-US" sz="4400" dirty="0"/>
              <a:t> </a:t>
            </a:r>
            <a:r>
              <a:rPr lang="en-US" altLang="en-US" sz="4400" dirty="0" err="1"/>
              <a:t>của</a:t>
            </a:r>
            <a:r>
              <a:rPr lang="en-US" altLang="en-US" sz="4400" dirty="0"/>
              <a:t> </a:t>
            </a:r>
            <a:r>
              <a:rPr lang="en-US" altLang="en-US" sz="4400" dirty="0" err="1"/>
              <a:t>ngành</a:t>
            </a:r>
            <a:r>
              <a:rPr lang="en-US" altLang="en-US" sz="4400" dirty="0"/>
              <a:t>:</a:t>
            </a:r>
          </a:p>
          <a:p>
            <a:pPr marL="804863" indent="-804863" eaLnBrk="1" hangingPunct="1">
              <a:buClr>
                <a:srgbClr val="000066"/>
              </a:buClr>
              <a:buFont typeface="Wingdings" pitchFamily="2" charset="2"/>
              <a:buChar char="Ø"/>
            </a:pPr>
            <a:endParaRPr lang="en-US" altLang="en-US" sz="4400" dirty="0"/>
          </a:p>
          <a:p>
            <a:pPr marL="804863" indent="-804863" eaLnBrk="1" hangingPunct="1">
              <a:buClr>
                <a:srgbClr val="000066"/>
              </a:buClr>
              <a:buFont typeface="Wingdings" pitchFamily="2" charset="2"/>
              <a:buChar char="Ø"/>
            </a:pPr>
            <a:endParaRPr lang="en-US" altLang="en-US" sz="4400" dirty="0"/>
          </a:p>
          <a:p>
            <a:pPr marL="804863" indent="-804863" eaLnBrk="1" hangingPunct="1">
              <a:buClr>
                <a:srgbClr val="000066"/>
              </a:buClr>
              <a:buFont typeface="Wingdings" pitchFamily="2" charset="2"/>
              <a:buChar char="Ø"/>
            </a:pPr>
            <a:endParaRPr lang="en-US" altLang="en-US" sz="4400" dirty="0"/>
          </a:p>
          <a:p>
            <a:pPr marL="0" indent="0" eaLnBrk="1" hangingPunct="1">
              <a:buClr>
                <a:srgbClr val="000066"/>
              </a:buClr>
              <a:buNone/>
            </a:pPr>
            <a:endParaRPr lang="en-US" altLang="en-US" sz="4400" dirty="0"/>
          </a:p>
          <a:p>
            <a:pPr marL="804863" indent="-804863" eaLnBrk="1" hangingPunct="1">
              <a:buClr>
                <a:srgbClr val="000066"/>
              </a:buClr>
              <a:buFont typeface="Wingdings" pitchFamily="2" charset="2"/>
              <a:buChar char="Ø"/>
            </a:pPr>
            <a:r>
              <a:rPr lang="en-US" altLang="en-US" sz="4400" dirty="0" err="1">
                <a:solidFill>
                  <a:srgbClr val="C00000"/>
                </a:solidFill>
              </a:rPr>
              <a:t>Các</a:t>
            </a:r>
            <a:r>
              <a:rPr lang="en-US" altLang="en-US" sz="4400" dirty="0">
                <a:solidFill>
                  <a:srgbClr val="C00000"/>
                </a:solidFill>
              </a:rPr>
              <a:t> </a:t>
            </a:r>
            <a:r>
              <a:rPr lang="en-US" altLang="en-US" sz="4400" dirty="0" err="1">
                <a:solidFill>
                  <a:srgbClr val="C00000"/>
                </a:solidFill>
              </a:rPr>
              <a:t>công</a:t>
            </a:r>
            <a:r>
              <a:rPr lang="en-US" altLang="en-US" sz="4400" dirty="0">
                <a:solidFill>
                  <a:srgbClr val="C00000"/>
                </a:solidFill>
              </a:rPr>
              <a:t> </a:t>
            </a:r>
            <a:r>
              <a:rPr lang="en-US" altLang="en-US" sz="4400" dirty="0" err="1">
                <a:solidFill>
                  <a:srgbClr val="C00000"/>
                </a:solidFill>
              </a:rPr>
              <a:t>việc</a:t>
            </a:r>
            <a:r>
              <a:rPr lang="en-US" altLang="en-US" sz="4400" dirty="0">
                <a:solidFill>
                  <a:srgbClr val="C00000"/>
                </a:solidFill>
              </a:rPr>
              <a:t> </a:t>
            </a:r>
            <a:r>
              <a:rPr lang="en-US" altLang="en-US" sz="4400" dirty="0" err="1">
                <a:solidFill>
                  <a:srgbClr val="C00000"/>
                </a:solidFill>
              </a:rPr>
              <a:t>khác</a:t>
            </a:r>
            <a:r>
              <a:rPr lang="en-US" altLang="en-US" sz="4400" dirty="0">
                <a:solidFill>
                  <a:srgbClr val="C00000"/>
                </a:solidFill>
              </a:rPr>
              <a:t> </a:t>
            </a:r>
            <a:r>
              <a:rPr lang="en-US" altLang="en-US" sz="4400" dirty="0" err="1">
                <a:solidFill>
                  <a:srgbClr val="C00000"/>
                </a:solidFill>
              </a:rPr>
              <a:t>theo</a:t>
            </a:r>
            <a:r>
              <a:rPr lang="en-US" altLang="en-US" sz="4400" dirty="0">
                <a:solidFill>
                  <a:srgbClr val="C00000"/>
                </a:solidFill>
              </a:rPr>
              <a:t> </a:t>
            </a:r>
            <a:r>
              <a:rPr lang="en-US" altLang="en-US" sz="4400" dirty="0" err="1">
                <a:solidFill>
                  <a:srgbClr val="C00000"/>
                </a:solidFill>
              </a:rPr>
              <a:t>yêu</a:t>
            </a:r>
            <a:r>
              <a:rPr lang="en-US" altLang="en-US" sz="4400" dirty="0">
                <a:solidFill>
                  <a:srgbClr val="C00000"/>
                </a:solidFill>
              </a:rPr>
              <a:t> </a:t>
            </a:r>
            <a:r>
              <a:rPr lang="en-US" altLang="en-US" sz="4400" dirty="0" err="1">
                <a:solidFill>
                  <a:srgbClr val="C00000"/>
                </a:solidFill>
              </a:rPr>
              <a:t>cầu</a:t>
            </a:r>
            <a:r>
              <a:rPr lang="en-US" altLang="en-US" sz="4400" dirty="0">
                <a:solidFill>
                  <a:srgbClr val="C00000"/>
                </a:solidFill>
              </a:rPr>
              <a:t> </a:t>
            </a:r>
            <a:r>
              <a:rPr lang="en-US" altLang="en-US" sz="4400" dirty="0" err="1">
                <a:solidFill>
                  <a:srgbClr val="C00000"/>
                </a:solidFill>
              </a:rPr>
              <a:t>của</a:t>
            </a:r>
            <a:r>
              <a:rPr lang="en-US" altLang="en-US" sz="4400" dirty="0">
                <a:solidFill>
                  <a:srgbClr val="C00000"/>
                </a:solidFill>
              </a:rPr>
              <a:t> </a:t>
            </a:r>
            <a:r>
              <a:rPr lang="en-US" altLang="en-US" sz="4400" dirty="0" err="1">
                <a:solidFill>
                  <a:srgbClr val="C00000"/>
                </a:solidFill>
              </a:rPr>
              <a:t>cơ</a:t>
            </a:r>
            <a:r>
              <a:rPr lang="en-US" altLang="en-US" sz="4400" dirty="0">
                <a:solidFill>
                  <a:srgbClr val="C00000"/>
                </a:solidFill>
              </a:rPr>
              <a:t> </a:t>
            </a:r>
            <a:r>
              <a:rPr lang="en-US" altLang="en-US" sz="4400" dirty="0" err="1">
                <a:solidFill>
                  <a:srgbClr val="C00000"/>
                </a:solidFill>
              </a:rPr>
              <a:t>quan</a:t>
            </a:r>
            <a:endParaRPr lang="en-US" altLang="en-US" sz="4400" dirty="0">
              <a:solidFill>
                <a:srgbClr val="C00000"/>
              </a:solidFill>
            </a:endParaRPr>
          </a:p>
        </p:txBody>
      </p:sp>
      <p:sp>
        <p:nvSpPr>
          <p:cNvPr id="11267" name="Text Box 4"/>
          <p:cNvSpPr txBox="1">
            <a:spLocks noChangeArrowheads="1"/>
          </p:cNvSpPr>
          <p:nvPr/>
        </p:nvSpPr>
        <p:spPr bwMode="auto">
          <a:xfrm>
            <a:off x="12134850" y="9159875"/>
            <a:ext cx="78422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SzPct val="70000"/>
              <a:buFont typeface="Monotype Sorts" charset="2"/>
              <a:buChar char="n"/>
              <a:defRPr sz="28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SzPct val="70000"/>
              <a:buFont typeface="Monotype Sorts" charset="2"/>
              <a:buChar char="l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SzPct val="100000"/>
              <a:defRPr sz="2000">
                <a:solidFill>
                  <a:schemeClr val="tx1"/>
                </a:solidFill>
                <a:latin typeface="New York" charset="0"/>
                <a:ea typeface="ＭＳ Ｐゴシック" charset="-128"/>
                <a:cs typeface="ＭＳ Ｐゴシック" charset="-128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6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6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6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6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6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6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fld id="{8840F4DB-DABF-B447-9871-AC8850F112D9}" type="slidenum">
              <a:rPr lang="en-US" altLang="en-US" sz="2560" b="0">
                <a:latin typeface="Times New Roman" charset="0"/>
              </a:rPr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t>3</a:t>
            </a:fld>
            <a:endParaRPr lang="en-US" altLang="en-US" sz="2560" b="0">
              <a:latin typeface="Times New Roman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061905" y="112069"/>
            <a:ext cx="10461625" cy="1625600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fr-FR" altLang="en-US" sz="5400" b="1" dirty="0">
                <a:solidFill>
                  <a:schemeClr val="accent3"/>
                </a:solidFill>
                <a:latin typeface="Times New Roman" charset="0"/>
                <a:ea typeface="ＭＳ Ｐゴシック" charset="-128"/>
              </a:rPr>
              <a:t>NỘI DUNG THỰC TẬP</a:t>
            </a:r>
            <a:endParaRPr lang="fr-FR" altLang="en-US" sz="5400" b="1" dirty="0">
              <a:solidFill>
                <a:schemeClr val="accent3"/>
              </a:solidFill>
              <a:ea typeface="ＭＳ Ｐゴシック" charset="-12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FC76C0-BD4D-DF02-96AB-43AB134C0F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514" y="3276600"/>
            <a:ext cx="11017772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424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idx="1"/>
          </p:nvPr>
        </p:nvSpPr>
        <p:spPr>
          <a:xfrm>
            <a:off x="460375" y="2514600"/>
            <a:ext cx="12290425" cy="6645275"/>
          </a:xfrm>
        </p:spPr>
        <p:txBody>
          <a:bodyPr rtlCol="0">
            <a:normAutofit/>
          </a:bodyPr>
          <a:lstStyle/>
          <a:p>
            <a:pPr marL="804863" indent="-804863" eaLnBrk="1" hangingPunct="1">
              <a:buClr>
                <a:srgbClr val="000066"/>
              </a:buClr>
              <a:buFont typeface="Wingdings" pitchFamily="2" charset="2"/>
              <a:buChar char="Ø"/>
            </a:pPr>
            <a:r>
              <a:rPr lang="en-US" altLang="en-US" sz="3600" dirty="0"/>
              <a:t>SV </a:t>
            </a:r>
            <a:r>
              <a:rPr lang="en-US" altLang="en-US" sz="3600" dirty="0" err="1"/>
              <a:t>nhận</a:t>
            </a:r>
            <a:r>
              <a:rPr lang="en-US" altLang="en-US" sz="3600" dirty="0"/>
              <a:t> </a:t>
            </a:r>
            <a:r>
              <a:rPr lang="en-US" altLang="en-US" sz="3600" b="1" dirty="0" err="1"/>
              <a:t>Giấy</a:t>
            </a:r>
            <a:r>
              <a:rPr lang="en-US" altLang="en-US" sz="3600" b="1" dirty="0"/>
              <a:t> </a:t>
            </a:r>
            <a:r>
              <a:rPr lang="en-US" altLang="en-US" sz="3600" b="1" dirty="0" err="1"/>
              <a:t>giới</a:t>
            </a:r>
            <a:r>
              <a:rPr lang="en-US" altLang="en-US" sz="3600" b="1" dirty="0"/>
              <a:t> </a:t>
            </a:r>
            <a:r>
              <a:rPr lang="en-US" altLang="en-US" sz="3600" b="1" dirty="0" err="1"/>
              <a:t>thiệu</a:t>
            </a:r>
            <a:r>
              <a:rPr lang="en-US" altLang="en-US" sz="3600" b="1" dirty="0"/>
              <a:t> </a:t>
            </a:r>
            <a:r>
              <a:rPr lang="en-US" altLang="en-US" sz="3600" dirty="0" err="1"/>
              <a:t>của</a:t>
            </a:r>
            <a:r>
              <a:rPr lang="en-US" altLang="en-US" sz="3600" dirty="0"/>
              <a:t> </a:t>
            </a:r>
            <a:r>
              <a:rPr lang="en-US" altLang="en-US" sz="3600" dirty="0" err="1"/>
              <a:t>Trường</a:t>
            </a:r>
            <a:r>
              <a:rPr lang="en-US" altLang="en-US" sz="3600" dirty="0"/>
              <a:t> CNTT-TT:</a:t>
            </a:r>
          </a:p>
          <a:p>
            <a:pPr marL="1222375" lvl="1" indent="-804863" eaLnBrk="1" hangingPunct="1">
              <a:buClr>
                <a:srgbClr val="000066"/>
              </a:buClr>
              <a:buFont typeface="Wingdings" pitchFamily="2" charset="2"/>
              <a:buChar char="Ø"/>
            </a:pPr>
            <a:r>
              <a:rPr lang="en-US" altLang="en-US" sz="3600" dirty="0" err="1"/>
              <a:t>Trường</a:t>
            </a:r>
            <a:r>
              <a:rPr lang="en-US" altLang="en-US" sz="3600" dirty="0"/>
              <a:t> </a:t>
            </a:r>
            <a:r>
              <a:rPr lang="en-US" altLang="en-US" sz="3600" dirty="0" err="1"/>
              <a:t>chỉ</a:t>
            </a:r>
            <a:r>
              <a:rPr lang="en-US" altLang="en-US" sz="3600" dirty="0"/>
              <a:t> </a:t>
            </a:r>
            <a:r>
              <a:rPr lang="en-US" altLang="en-US" sz="3600" dirty="0" err="1"/>
              <a:t>cấp</a:t>
            </a:r>
            <a:r>
              <a:rPr lang="en-US" altLang="en-US" sz="3600" dirty="0"/>
              <a:t> 1 </a:t>
            </a:r>
            <a:r>
              <a:rPr lang="en-US" altLang="en-US" sz="3600" dirty="0" err="1"/>
              <a:t>bản</a:t>
            </a:r>
            <a:r>
              <a:rPr lang="en-US" altLang="en-US" sz="3600" dirty="0"/>
              <a:t> </a:t>
            </a:r>
          </a:p>
          <a:p>
            <a:pPr marL="1222375" lvl="1" indent="-804863" eaLnBrk="1" hangingPunct="1">
              <a:buClr>
                <a:srgbClr val="000066"/>
              </a:buClr>
              <a:buFont typeface="Wingdings" pitchFamily="2" charset="2"/>
              <a:buChar char="Ø"/>
            </a:pPr>
            <a:r>
              <a:rPr lang="en-US" altLang="en-US" sz="3600" dirty="0" err="1"/>
              <a:t>Đăng</a:t>
            </a:r>
            <a:r>
              <a:rPr lang="en-US" altLang="en-US" sz="3600" dirty="0"/>
              <a:t> </a:t>
            </a:r>
            <a:r>
              <a:rPr lang="en-US" altLang="en-US" sz="3600" dirty="0" err="1"/>
              <a:t>ký</a:t>
            </a:r>
            <a:r>
              <a:rPr lang="en-US" altLang="en-US" sz="3600" dirty="0"/>
              <a:t> </a:t>
            </a:r>
            <a:r>
              <a:rPr lang="en-US" altLang="en-US" sz="3600" dirty="0" err="1"/>
              <a:t>bổ</a:t>
            </a:r>
            <a:r>
              <a:rPr lang="en-US" altLang="en-US" sz="3600" dirty="0"/>
              <a:t> sung </a:t>
            </a:r>
            <a:r>
              <a:rPr lang="en-US" altLang="en-US" sz="3600" dirty="0" err="1"/>
              <a:t>đến</a:t>
            </a:r>
            <a:r>
              <a:rPr lang="en-US" altLang="en-US" sz="3600" dirty="0"/>
              <a:t> </a:t>
            </a:r>
            <a:r>
              <a:rPr lang="en-US" altLang="en-US" sz="3600" dirty="0" err="1"/>
              <a:t>hết</a:t>
            </a:r>
            <a:r>
              <a:rPr lang="en-US" altLang="en-US" sz="3600" dirty="0"/>
              <a:t> 9/3/2023: </a:t>
            </a:r>
            <a:r>
              <a:rPr lang="en-US" altLang="en-US" sz="3600" dirty="0">
                <a:hlinkClick r:id="rId3"/>
              </a:rPr>
              <a:t>https://docs.google.com/forms/d/e/1FAIpQLSdgMFFBVG-LxDkOqjp_dUwWqhLNYlAUddR8U_T-83N2IBnkoQ/viewform</a:t>
            </a:r>
            <a:endParaRPr lang="en-US" altLang="en-US" sz="3600" dirty="0"/>
          </a:p>
          <a:p>
            <a:pPr marL="804863" indent="-804863" eaLnBrk="1" hangingPunct="1">
              <a:buClr>
                <a:srgbClr val="000066"/>
              </a:buClr>
              <a:buFont typeface="Wingdings" pitchFamily="2" charset="2"/>
              <a:buChar char="Ø"/>
            </a:pPr>
            <a:r>
              <a:rPr lang="en-US" altLang="en-US" sz="3600" dirty="0" err="1"/>
              <a:t>Tìm</a:t>
            </a:r>
            <a:r>
              <a:rPr lang="en-US" altLang="en-US" sz="3600" dirty="0"/>
              <a:t>, </a:t>
            </a:r>
            <a:r>
              <a:rPr lang="en-US" altLang="en-US" sz="3600" dirty="0" err="1"/>
              <a:t>chọn</a:t>
            </a:r>
            <a:r>
              <a:rPr lang="en-US" altLang="en-US" sz="3600" dirty="0"/>
              <a:t>, </a:t>
            </a:r>
            <a:r>
              <a:rPr lang="en-US" altLang="en-US" sz="3600" dirty="0" err="1"/>
              <a:t>liên</a:t>
            </a:r>
            <a:r>
              <a:rPr lang="en-US" altLang="en-US" sz="3600" dirty="0"/>
              <a:t> </a:t>
            </a:r>
            <a:r>
              <a:rPr lang="en-US" altLang="en-US" sz="3600" dirty="0" err="1"/>
              <a:t>hệ</a:t>
            </a:r>
            <a:r>
              <a:rPr lang="en-US" altLang="en-US" sz="3600" dirty="0"/>
              <a:t> </a:t>
            </a:r>
            <a:r>
              <a:rPr lang="en-US" altLang="en-US" sz="3600" dirty="0" err="1"/>
              <a:t>với</a:t>
            </a:r>
            <a:r>
              <a:rPr lang="en-US" altLang="en-US" sz="3600" dirty="0"/>
              <a:t> </a:t>
            </a:r>
            <a:r>
              <a:rPr lang="en-US" altLang="en-US" sz="3600" dirty="0" err="1"/>
              <a:t>công</a:t>
            </a:r>
            <a:r>
              <a:rPr lang="en-US" altLang="en-US" sz="3600" dirty="0"/>
              <a:t> ty/</a:t>
            </a:r>
            <a:r>
              <a:rPr lang="en-US" altLang="en-US" sz="3600" dirty="0" err="1"/>
              <a:t>cơ</a:t>
            </a:r>
            <a:r>
              <a:rPr lang="en-US" altLang="en-US" sz="3600" dirty="0"/>
              <a:t> </a:t>
            </a:r>
            <a:r>
              <a:rPr lang="en-US" altLang="en-US" sz="3600" dirty="0" err="1"/>
              <a:t>quan</a:t>
            </a:r>
            <a:r>
              <a:rPr lang="en-US" altLang="en-US" sz="3600" dirty="0"/>
              <a:t> </a:t>
            </a:r>
            <a:r>
              <a:rPr lang="en-US" altLang="en-US" sz="3600" dirty="0" err="1"/>
              <a:t>thực</a:t>
            </a:r>
            <a:r>
              <a:rPr lang="en-US" altLang="en-US" sz="3600" dirty="0"/>
              <a:t> </a:t>
            </a:r>
            <a:r>
              <a:rPr lang="en-US" altLang="en-US" sz="3600" dirty="0" err="1"/>
              <a:t>tập</a:t>
            </a:r>
            <a:r>
              <a:rPr lang="en-US" altLang="en-US" sz="3600" dirty="0"/>
              <a:t>. </a:t>
            </a:r>
          </a:p>
          <a:p>
            <a:pPr marL="804863" indent="-804863" eaLnBrk="1" hangingPunct="1">
              <a:buClr>
                <a:srgbClr val="000066"/>
              </a:buClr>
              <a:buFont typeface="Wingdings" pitchFamily="2" charset="2"/>
              <a:buChar char="Ø"/>
            </a:pPr>
            <a:r>
              <a:rPr lang="en-US" altLang="en-US" sz="3600" dirty="0" err="1"/>
              <a:t>Cơ</a:t>
            </a:r>
            <a:r>
              <a:rPr lang="en-US" altLang="en-US" sz="3600" dirty="0"/>
              <a:t> </a:t>
            </a:r>
            <a:r>
              <a:rPr lang="en-US" altLang="en-US" sz="3600" dirty="0" err="1"/>
              <a:t>quan</a:t>
            </a:r>
            <a:r>
              <a:rPr lang="en-US" altLang="en-US" sz="3600" dirty="0"/>
              <a:t> </a:t>
            </a:r>
            <a:r>
              <a:rPr lang="en-US" altLang="en-US" sz="3600" dirty="0" err="1"/>
              <a:t>điền</a:t>
            </a:r>
            <a:r>
              <a:rPr lang="en-US" altLang="en-US" sz="3600" dirty="0"/>
              <a:t> “</a:t>
            </a:r>
            <a:r>
              <a:rPr lang="en-US" altLang="en-US" sz="3600" b="1" dirty="0" err="1"/>
              <a:t>Phiếu</a:t>
            </a:r>
            <a:r>
              <a:rPr lang="en-US" altLang="en-US" sz="3600" b="1" dirty="0"/>
              <a:t> </a:t>
            </a:r>
            <a:r>
              <a:rPr lang="en-US" altLang="en-US" sz="3600" b="1" dirty="0" err="1"/>
              <a:t>tiếp</a:t>
            </a:r>
            <a:r>
              <a:rPr lang="en-US" altLang="en-US" sz="3600" b="1" dirty="0"/>
              <a:t> </a:t>
            </a:r>
            <a:r>
              <a:rPr lang="en-US" altLang="en-US" sz="3600" b="1" dirty="0" err="1"/>
              <a:t>nhận</a:t>
            </a:r>
            <a:r>
              <a:rPr lang="en-US" altLang="en-US" sz="3600" dirty="0"/>
              <a:t>”, SV </a:t>
            </a:r>
            <a:r>
              <a:rPr lang="en-US" altLang="en-US" sz="3600" dirty="0" err="1"/>
              <a:t>nộp</a:t>
            </a:r>
            <a:r>
              <a:rPr lang="en-US" altLang="en-US" sz="3600" dirty="0"/>
              <a:t> </a:t>
            </a:r>
            <a:r>
              <a:rPr lang="en-US" altLang="en-US" sz="3600" dirty="0" err="1"/>
              <a:t>lại</a:t>
            </a:r>
            <a:r>
              <a:rPr lang="en-US" altLang="en-US" sz="3600" dirty="0"/>
              <a:t> VP </a:t>
            </a:r>
            <a:r>
              <a:rPr lang="en-US" altLang="en-US" sz="3600" dirty="0" err="1"/>
              <a:t>Trường</a:t>
            </a:r>
            <a:r>
              <a:rPr lang="en-US" altLang="en-US" sz="3600" dirty="0"/>
              <a:t> </a:t>
            </a:r>
            <a:r>
              <a:rPr lang="en-US" altLang="en-US" sz="3600" dirty="0" err="1"/>
              <a:t>đến</a:t>
            </a:r>
            <a:r>
              <a:rPr lang="en-US" altLang="en-US" sz="3600" dirty="0"/>
              <a:t> </a:t>
            </a:r>
            <a:r>
              <a:rPr lang="en-US" altLang="en-US" sz="3600" dirty="0" err="1"/>
              <a:t>ngày</a:t>
            </a:r>
            <a:r>
              <a:rPr lang="en-US" altLang="en-US" sz="3600" dirty="0"/>
              <a:t> 28/4/2023</a:t>
            </a:r>
          </a:p>
          <a:p>
            <a:pPr marL="804863" indent="-804863" eaLnBrk="1" hangingPunct="1">
              <a:buClr>
                <a:srgbClr val="000066"/>
              </a:buClr>
              <a:buFont typeface="Wingdings" pitchFamily="2" charset="2"/>
              <a:buChar char="Ø"/>
            </a:pPr>
            <a:r>
              <a:rPr lang="en-US" altLang="en-US" sz="3600" dirty="0"/>
              <a:t>Khoa </a:t>
            </a:r>
            <a:r>
              <a:rPr lang="en-US" altLang="en-US" sz="3600" dirty="0" err="1"/>
              <a:t>xét</a:t>
            </a:r>
            <a:r>
              <a:rPr lang="en-US" altLang="en-US" sz="3600" dirty="0"/>
              <a:t> </a:t>
            </a:r>
            <a:r>
              <a:rPr lang="en-US" altLang="en-US" sz="3600" dirty="0" err="1"/>
              <a:t>duyệt</a:t>
            </a:r>
            <a:r>
              <a:rPr lang="en-US" altLang="en-US" sz="3600" dirty="0"/>
              <a:t>, </a:t>
            </a:r>
            <a:r>
              <a:rPr lang="en-US" altLang="en-US" sz="3600" dirty="0" err="1"/>
              <a:t>công</a:t>
            </a:r>
            <a:r>
              <a:rPr lang="en-US" altLang="en-US" sz="3600" dirty="0"/>
              <a:t> </a:t>
            </a:r>
            <a:r>
              <a:rPr lang="en-US" altLang="en-US" sz="3600" dirty="0" err="1"/>
              <a:t>bố</a:t>
            </a:r>
            <a:r>
              <a:rPr lang="en-US" altLang="en-US" sz="3600" dirty="0"/>
              <a:t> </a:t>
            </a:r>
            <a:r>
              <a:rPr lang="en-US" altLang="en-US" sz="3600" dirty="0" err="1"/>
              <a:t>danh</a:t>
            </a:r>
            <a:r>
              <a:rPr lang="en-US" altLang="en-US" sz="3600" dirty="0"/>
              <a:t> </a:t>
            </a:r>
            <a:r>
              <a:rPr lang="en-US" altLang="en-US" sz="3600" dirty="0" err="1"/>
              <a:t>sách</a:t>
            </a:r>
            <a:r>
              <a:rPr lang="en-US" altLang="en-US" sz="3600" dirty="0"/>
              <a:t>, </a:t>
            </a:r>
            <a:r>
              <a:rPr lang="en-US" altLang="en-US" sz="3600" dirty="0" err="1"/>
              <a:t>sinh</a:t>
            </a:r>
            <a:r>
              <a:rPr lang="en-US" altLang="en-US" sz="3600" dirty="0"/>
              <a:t> </a:t>
            </a:r>
            <a:r>
              <a:rPr lang="en-US" altLang="en-US" sz="3600" dirty="0" err="1"/>
              <a:t>hoạt</a:t>
            </a:r>
            <a:r>
              <a:rPr lang="en-US" altLang="en-US" sz="3600" dirty="0"/>
              <a:t> </a:t>
            </a:r>
            <a:r>
              <a:rPr lang="en-US" altLang="en-US" sz="3600" dirty="0" err="1"/>
              <a:t>nội</a:t>
            </a:r>
            <a:r>
              <a:rPr lang="en-US" altLang="en-US" sz="3600" dirty="0"/>
              <a:t> </a:t>
            </a:r>
            <a:r>
              <a:rPr lang="en-US" altLang="en-US" sz="3600" dirty="0" err="1"/>
              <a:t>quy</a:t>
            </a:r>
            <a:r>
              <a:rPr lang="en-US" altLang="en-US" sz="3600" dirty="0"/>
              <a:t>... (</a:t>
            </a:r>
            <a:r>
              <a:rPr lang="en-US" altLang="en-US" sz="3600" dirty="0" err="1"/>
              <a:t>chỉ</a:t>
            </a:r>
            <a:r>
              <a:rPr lang="en-US" altLang="en-US" sz="3600" dirty="0"/>
              <a:t> </a:t>
            </a:r>
            <a:r>
              <a:rPr lang="en-US" altLang="en-US" sz="3600" dirty="0" err="1"/>
              <a:t>dành</a:t>
            </a:r>
            <a:r>
              <a:rPr lang="en-US" altLang="en-US" sz="3600" dirty="0"/>
              <a:t> </a:t>
            </a:r>
            <a:r>
              <a:rPr lang="en-US" altLang="en-US" sz="3600" dirty="0" err="1"/>
              <a:t>cho</a:t>
            </a:r>
            <a:r>
              <a:rPr lang="en-US" altLang="en-US" sz="3600" dirty="0"/>
              <a:t> SV </a:t>
            </a:r>
            <a:r>
              <a:rPr lang="en-US" altLang="en-US" sz="3600" dirty="0" err="1"/>
              <a:t>có</a:t>
            </a:r>
            <a:r>
              <a:rPr lang="en-US" altLang="en-US" sz="3600" dirty="0"/>
              <a:t> </a:t>
            </a:r>
            <a:r>
              <a:rPr lang="en-US" altLang="en-US" sz="3600" dirty="0" err="1"/>
              <a:t>đăng</a:t>
            </a:r>
            <a:r>
              <a:rPr lang="en-US" altLang="en-US" sz="3600" dirty="0"/>
              <a:t> </a:t>
            </a:r>
            <a:r>
              <a:rPr lang="en-US" altLang="en-US" sz="3600" dirty="0" err="1"/>
              <a:t>ký</a:t>
            </a:r>
            <a:r>
              <a:rPr lang="en-US" altLang="en-US" sz="3600" dirty="0"/>
              <a:t> HP)</a:t>
            </a:r>
          </a:p>
          <a:p>
            <a:pPr marL="417512" lvl="1" indent="0" eaLnBrk="1" hangingPunct="1">
              <a:buClr>
                <a:srgbClr val="000066"/>
              </a:buClr>
              <a:buNone/>
            </a:pPr>
            <a:endParaRPr lang="en-US" altLang="en-US" sz="4000" dirty="0"/>
          </a:p>
        </p:txBody>
      </p:sp>
      <p:sp>
        <p:nvSpPr>
          <p:cNvPr id="11267" name="Text Box 4"/>
          <p:cNvSpPr txBox="1">
            <a:spLocks noChangeArrowheads="1"/>
          </p:cNvSpPr>
          <p:nvPr/>
        </p:nvSpPr>
        <p:spPr bwMode="auto">
          <a:xfrm>
            <a:off x="12134850" y="9159875"/>
            <a:ext cx="78422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SzPct val="70000"/>
              <a:buFont typeface="Monotype Sorts" charset="2"/>
              <a:buChar char="n"/>
              <a:defRPr sz="28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SzPct val="70000"/>
              <a:buFont typeface="Monotype Sorts" charset="2"/>
              <a:buChar char="l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SzPct val="100000"/>
              <a:defRPr sz="2000">
                <a:solidFill>
                  <a:schemeClr val="tx1"/>
                </a:solidFill>
                <a:latin typeface="New York" charset="0"/>
                <a:ea typeface="ＭＳ Ｐゴシック" charset="-128"/>
                <a:cs typeface="ＭＳ Ｐゴシック" charset="-128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6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6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6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6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6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6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fld id="{8840F4DB-DABF-B447-9871-AC8850F112D9}" type="slidenum">
              <a:rPr lang="en-US" altLang="en-US" sz="2560" b="0">
                <a:latin typeface="Times New Roman" charset="0"/>
              </a:rPr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t>4</a:t>
            </a:fld>
            <a:endParaRPr lang="en-US" altLang="en-US" sz="2560" b="0">
              <a:latin typeface="Times New Roman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061905" y="112069"/>
            <a:ext cx="10461625" cy="1625600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fr-FR" altLang="en-US" sz="5400" b="1" dirty="0">
                <a:solidFill>
                  <a:schemeClr val="accent3"/>
                </a:solidFill>
                <a:latin typeface="Times New Roman" charset="0"/>
                <a:ea typeface="ＭＳ Ｐゴシック" charset="-128"/>
              </a:rPr>
              <a:t>LIÊN HỆ CƠ QUAN THỰC TẬP</a:t>
            </a:r>
            <a:endParaRPr lang="fr-FR" altLang="en-US" sz="5400" b="1" dirty="0">
              <a:solidFill>
                <a:schemeClr val="accent3"/>
              </a:solidFill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32499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idx="1"/>
          </p:nvPr>
        </p:nvSpPr>
        <p:spPr>
          <a:xfrm>
            <a:off x="460375" y="2514600"/>
            <a:ext cx="12290425" cy="6645275"/>
          </a:xfrm>
        </p:spPr>
        <p:txBody>
          <a:bodyPr rtlCol="0">
            <a:normAutofit/>
          </a:bodyPr>
          <a:lstStyle/>
          <a:p>
            <a:pPr marL="804863" indent="-804863" eaLnBrk="1" hangingPunct="1">
              <a:buClr>
                <a:srgbClr val="000066"/>
              </a:buClr>
              <a:buFont typeface="Wingdings" pitchFamily="2" charset="2"/>
              <a:buChar char="Ø"/>
            </a:pPr>
            <a:r>
              <a:rPr lang="en-US" altLang="en-US" sz="3600" dirty="0" err="1"/>
              <a:t>Nhận</a:t>
            </a:r>
            <a:r>
              <a:rPr lang="en-US" altLang="en-US" sz="3600" dirty="0"/>
              <a:t> </a:t>
            </a:r>
            <a:r>
              <a:rPr lang="en-US" altLang="en-US" sz="3600" dirty="0" err="1"/>
              <a:t>giấy</a:t>
            </a:r>
            <a:r>
              <a:rPr lang="en-US" altLang="en-US" sz="3600" dirty="0"/>
              <a:t> </a:t>
            </a:r>
            <a:r>
              <a:rPr lang="en-US" altLang="en-US" sz="3600" dirty="0" err="1"/>
              <a:t>tờ</a:t>
            </a:r>
            <a:r>
              <a:rPr lang="en-US" altLang="en-US" sz="3600" dirty="0"/>
              <a:t> </a:t>
            </a:r>
            <a:r>
              <a:rPr lang="en-US" altLang="en-US" sz="3600" dirty="0" err="1"/>
              <a:t>có</a:t>
            </a:r>
            <a:r>
              <a:rPr lang="en-US" altLang="en-US" sz="3600" dirty="0"/>
              <a:t> </a:t>
            </a:r>
            <a:r>
              <a:rPr lang="en-US" altLang="en-US" sz="3600" dirty="0" err="1"/>
              <a:t>liên</a:t>
            </a:r>
            <a:r>
              <a:rPr lang="en-US" altLang="en-US" sz="3600" dirty="0"/>
              <a:t> </a:t>
            </a:r>
            <a:r>
              <a:rPr lang="en-US" altLang="en-US" sz="3600" dirty="0" err="1"/>
              <a:t>quan</a:t>
            </a:r>
            <a:r>
              <a:rPr lang="en-US" altLang="en-US" sz="3600" dirty="0"/>
              <a:t> </a:t>
            </a:r>
            <a:r>
              <a:rPr lang="en-US" altLang="en-US" sz="3600" dirty="0" err="1"/>
              <a:t>tại</a:t>
            </a:r>
            <a:r>
              <a:rPr lang="en-US" altLang="en-US" sz="3600" dirty="0"/>
              <a:t> </a:t>
            </a:r>
            <a:r>
              <a:rPr lang="en-US" altLang="en-US" sz="3600" dirty="0" err="1"/>
              <a:t>sảnh</a:t>
            </a:r>
            <a:r>
              <a:rPr lang="en-US" altLang="en-US" sz="3600" dirty="0"/>
              <a:t> </a:t>
            </a:r>
            <a:r>
              <a:rPr lang="en-US" altLang="en-US" sz="3600" dirty="0" err="1"/>
              <a:t>Trường</a:t>
            </a:r>
            <a:r>
              <a:rPr lang="en-US" altLang="en-US" sz="3600" dirty="0"/>
              <a:t> (</a:t>
            </a:r>
            <a:r>
              <a:rPr lang="en-US" altLang="en-US" sz="3600" dirty="0" err="1"/>
              <a:t>đến</a:t>
            </a:r>
            <a:r>
              <a:rPr lang="en-US" altLang="en-US" sz="3600" dirty="0"/>
              <a:t> 12/5/2023)</a:t>
            </a:r>
          </a:p>
          <a:p>
            <a:pPr marL="804863" indent="-804863" eaLnBrk="1" hangingPunct="1">
              <a:buClr>
                <a:srgbClr val="000066"/>
              </a:buClr>
              <a:buFont typeface="Wingdings" pitchFamily="2" charset="2"/>
              <a:buChar char="Ø"/>
            </a:pPr>
            <a:r>
              <a:rPr lang="en-US" altLang="en-US" sz="3600" dirty="0" err="1"/>
              <a:t>Nộp</a:t>
            </a:r>
            <a:r>
              <a:rPr lang="en-US" altLang="en-US" sz="3600" b="1" dirty="0"/>
              <a:t> </a:t>
            </a:r>
            <a:r>
              <a:rPr lang="en-US" altLang="en-US" sz="3600" dirty="0" err="1"/>
              <a:t>cho</a:t>
            </a:r>
            <a:r>
              <a:rPr lang="en-US" altLang="en-US" sz="3600" b="1" dirty="0"/>
              <a:t> CBHD</a:t>
            </a:r>
            <a:r>
              <a:rPr lang="en-US" altLang="en-US" sz="3600" dirty="0"/>
              <a:t>: </a:t>
            </a:r>
          </a:p>
          <a:p>
            <a:pPr marL="1547813" lvl="1" indent="-742950" eaLnBrk="1" hangingPunct="1">
              <a:spcBef>
                <a:spcPts val="996"/>
              </a:spcBef>
              <a:buClr>
                <a:srgbClr val="000066"/>
              </a:buClr>
              <a:buSzPct val="100000"/>
              <a:buAutoNum type="arabicPeriod"/>
            </a:pPr>
            <a:r>
              <a:rPr lang="en-US" altLang="en-US" sz="3600" dirty="0" err="1"/>
              <a:t>Giấy</a:t>
            </a:r>
            <a:r>
              <a:rPr lang="en-US" altLang="en-US" sz="3600" dirty="0"/>
              <a:t> </a:t>
            </a:r>
            <a:r>
              <a:rPr lang="en-US" altLang="en-US" sz="3600" dirty="0" err="1"/>
              <a:t>phúc</a:t>
            </a:r>
            <a:r>
              <a:rPr lang="en-US" altLang="en-US" sz="3600" dirty="0"/>
              <a:t> </a:t>
            </a:r>
            <a:r>
              <a:rPr lang="en-US" altLang="en-US" sz="3600" dirty="0" err="1"/>
              <a:t>đáp</a:t>
            </a:r>
            <a:r>
              <a:rPr lang="en-US" altLang="en-US" sz="3600" dirty="0"/>
              <a:t> </a:t>
            </a:r>
            <a:r>
              <a:rPr lang="en-US" altLang="en-US" sz="3600" dirty="0" err="1"/>
              <a:t>của</a:t>
            </a:r>
            <a:r>
              <a:rPr lang="en-US" altLang="en-US" sz="3600" dirty="0"/>
              <a:t> </a:t>
            </a:r>
            <a:r>
              <a:rPr lang="en-US" altLang="en-US" sz="3600" dirty="0" err="1"/>
              <a:t>Trường</a:t>
            </a:r>
            <a:r>
              <a:rPr lang="en-US" altLang="en-US" sz="3600" dirty="0"/>
              <a:t> (</a:t>
            </a:r>
            <a:r>
              <a:rPr lang="en-US" altLang="en-US" sz="3600" dirty="0" err="1"/>
              <a:t>Trường</a:t>
            </a:r>
            <a:r>
              <a:rPr lang="en-US" altLang="en-US" sz="3600" dirty="0"/>
              <a:t> </a:t>
            </a:r>
            <a:r>
              <a:rPr lang="en-US" altLang="en-US" sz="3600" dirty="0" err="1"/>
              <a:t>sẽ</a:t>
            </a:r>
            <a:r>
              <a:rPr lang="en-US" altLang="en-US" sz="3600" dirty="0"/>
              <a:t> </a:t>
            </a:r>
            <a:r>
              <a:rPr lang="en-US" altLang="en-US" sz="3600" dirty="0" err="1"/>
              <a:t>gởi</a:t>
            </a:r>
            <a:r>
              <a:rPr lang="en-US" altLang="en-US" sz="3600" dirty="0"/>
              <a:t> mail </a:t>
            </a:r>
            <a:r>
              <a:rPr lang="en-US" altLang="en-US" sz="3600" dirty="0" err="1"/>
              <a:t>thông</a:t>
            </a:r>
            <a:r>
              <a:rPr lang="en-US" altLang="en-US" sz="3600" dirty="0"/>
              <a:t> </a:t>
            </a:r>
            <a:r>
              <a:rPr lang="en-US" altLang="en-US" sz="3600" dirty="0" err="1"/>
              <a:t>báo</a:t>
            </a:r>
            <a:r>
              <a:rPr lang="en-US" altLang="en-US" sz="3600" dirty="0"/>
              <a:t> </a:t>
            </a:r>
            <a:r>
              <a:rPr lang="en-US" altLang="en-US" sz="3600" dirty="0" err="1"/>
              <a:t>cho</a:t>
            </a:r>
            <a:r>
              <a:rPr lang="en-US" altLang="en-US" sz="3600" dirty="0"/>
              <a:t> </a:t>
            </a:r>
            <a:r>
              <a:rPr lang="en-US" altLang="en-US" sz="3600" dirty="0" err="1"/>
              <a:t>sinh</a:t>
            </a:r>
            <a:r>
              <a:rPr lang="en-US" altLang="en-US" sz="3600" dirty="0"/>
              <a:t> </a:t>
            </a:r>
            <a:r>
              <a:rPr lang="en-US" altLang="en-US" sz="3600" dirty="0" err="1"/>
              <a:t>viên</a:t>
            </a:r>
            <a:r>
              <a:rPr lang="en-US" altLang="en-US" sz="3600" dirty="0"/>
              <a:t> </a:t>
            </a:r>
            <a:r>
              <a:rPr lang="en-US" altLang="en-US" sz="3600" dirty="0" err="1"/>
              <a:t>nhận</a:t>
            </a:r>
            <a:r>
              <a:rPr lang="en-US" altLang="en-US" sz="3600" dirty="0"/>
              <a:t>)</a:t>
            </a:r>
          </a:p>
          <a:p>
            <a:pPr marL="1547813" lvl="1" indent="-742950" eaLnBrk="1" hangingPunct="1">
              <a:spcBef>
                <a:spcPts val="996"/>
              </a:spcBef>
              <a:buClr>
                <a:srgbClr val="000066"/>
              </a:buClr>
              <a:buSzPct val="100000"/>
              <a:buAutoNum type="arabicPeriod"/>
            </a:pPr>
            <a:r>
              <a:rPr lang="en-US" altLang="en-US" sz="3413" b="1" i="1" dirty="0" err="1">
                <a:solidFill>
                  <a:srgbClr val="FF0066"/>
                </a:solidFill>
              </a:rPr>
              <a:t>Phiếu</a:t>
            </a:r>
            <a:r>
              <a:rPr lang="en-US" altLang="en-US" sz="3413" b="1" i="1" dirty="0">
                <a:solidFill>
                  <a:srgbClr val="FF0066"/>
                </a:solidFill>
              </a:rPr>
              <a:t> </a:t>
            </a:r>
            <a:r>
              <a:rPr lang="en-US" altLang="en-US" sz="3413" b="1" i="1" dirty="0" err="1">
                <a:solidFill>
                  <a:srgbClr val="FF0066"/>
                </a:solidFill>
              </a:rPr>
              <a:t>giao</a:t>
            </a:r>
            <a:r>
              <a:rPr lang="en-US" altLang="en-US" sz="3413" b="1" i="1" dirty="0">
                <a:solidFill>
                  <a:srgbClr val="FF0066"/>
                </a:solidFill>
              </a:rPr>
              <a:t> </a:t>
            </a:r>
            <a:r>
              <a:rPr lang="en-US" altLang="en-US" sz="3413" b="1" i="1" dirty="0" err="1">
                <a:solidFill>
                  <a:srgbClr val="FF0066"/>
                </a:solidFill>
              </a:rPr>
              <a:t>việc</a:t>
            </a:r>
            <a:endParaRPr lang="en-US" altLang="en-US" sz="3413" b="1" i="1" dirty="0">
              <a:solidFill>
                <a:srgbClr val="FF0066"/>
              </a:solidFill>
            </a:endParaRPr>
          </a:p>
          <a:p>
            <a:pPr marL="1547813" lvl="1" indent="-742950" eaLnBrk="1" hangingPunct="1">
              <a:spcBef>
                <a:spcPts val="996"/>
              </a:spcBef>
              <a:buClr>
                <a:srgbClr val="000066"/>
              </a:buClr>
              <a:buSzPct val="100000"/>
              <a:buAutoNum type="arabicPeriod"/>
            </a:pPr>
            <a:r>
              <a:rPr lang="en-US" altLang="en-US" sz="3413" b="1" i="1" dirty="0" err="1">
                <a:solidFill>
                  <a:srgbClr val="FF0066"/>
                </a:solidFill>
              </a:rPr>
              <a:t>Phiếu</a:t>
            </a:r>
            <a:r>
              <a:rPr lang="en-US" altLang="en-US" sz="3413" b="1" i="1" dirty="0">
                <a:solidFill>
                  <a:srgbClr val="FF0066"/>
                </a:solidFill>
              </a:rPr>
              <a:t> </a:t>
            </a:r>
            <a:r>
              <a:rPr lang="en-US" altLang="en-US" sz="3413" b="1" i="1" dirty="0" err="1">
                <a:solidFill>
                  <a:srgbClr val="FF0066"/>
                </a:solidFill>
              </a:rPr>
              <a:t>theo</a:t>
            </a:r>
            <a:r>
              <a:rPr lang="en-US" altLang="en-US" sz="3413" b="1" i="1" dirty="0">
                <a:solidFill>
                  <a:srgbClr val="FF0066"/>
                </a:solidFill>
              </a:rPr>
              <a:t> </a:t>
            </a:r>
            <a:r>
              <a:rPr lang="en-US" altLang="en-US" sz="3413" b="1" i="1" dirty="0" err="1">
                <a:solidFill>
                  <a:srgbClr val="FF0066"/>
                </a:solidFill>
              </a:rPr>
              <a:t>dõi</a:t>
            </a:r>
            <a:endParaRPr lang="en-US" altLang="en-US" sz="3413" b="1" i="1" dirty="0">
              <a:solidFill>
                <a:srgbClr val="FF0066"/>
              </a:solidFill>
            </a:endParaRPr>
          </a:p>
          <a:p>
            <a:pPr marL="1547813" lvl="1" indent="-742950" eaLnBrk="1" hangingPunct="1">
              <a:spcBef>
                <a:spcPts val="996"/>
              </a:spcBef>
              <a:buClr>
                <a:srgbClr val="000066"/>
              </a:buClr>
              <a:buSzPct val="100000"/>
              <a:buAutoNum type="arabicPeriod"/>
            </a:pPr>
            <a:r>
              <a:rPr lang="en-US" altLang="en-US" sz="3413" b="1" i="1" dirty="0" err="1">
                <a:solidFill>
                  <a:srgbClr val="FF0066"/>
                </a:solidFill>
              </a:rPr>
              <a:t>Phiếu</a:t>
            </a:r>
            <a:r>
              <a:rPr lang="en-US" altLang="en-US" sz="3413" b="1" i="1" dirty="0">
                <a:solidFill>
                  <a:srgbClr val="FF0066"/>
                </a:solidFill>
              </a:rPr>
              <a:t> </a:t>
            </a:r>
            <a:r>
              <a:rPr lang="en-US" altLang="en-US" sz="3413" b="1" i="1" dirty="0" err="1">
                <a:solidFill>
                  <a:srgbClr val="FF0066"/>
                </a:solidFill>
              </a:rPr>
              <a:t>đánh</a:t>
            </a:r>
            <a:r>
              <a:rPr lang="en-US" altLang="en-US" sz="3413" b="1" i="1" dirty="0">
                <a:solidFill>
                  <a:srgbClr val="FF0066"/>
                </a:solidFill>
              </a:rPr>
              <a:t> </a:t>
            </a:r>
            <a:r>
              <a:rPr lang="en-US" altLang="en-US" sz="3413" b="1" i="1" dirty="0" err="1">
                <a:solidFill>
                  <a:srgbClr val="FF0066"/>
                </a:solidFill>
              </a:rPr>
              <a:t>giá</a:t>
            </a:r>
            <a:r>
              <a:rPr lang="en-US" altLang="en-US" sz="3413" b="1" i="1" dirty="0">
                <a:solidFill>
                  <a:srgbClr val="FF0066"/>
                </a:solidFill>
              </a:rPr>
              <a:t> </a:t>
            </a:r>
            <a:r>
              <a:rPr lang="en-US" altLang="en-US" sz="3413" b="1" i="1" dirty="0" err="1">
                <a:solidFill>
                  <a:srgbClr val="FF0066"/>
                </a:solidFill>
              </a:rPr>
              <a:t>của</a:t>
            </a:r>
            <a:r>
              <a:rPr lang="en-US" altLang="en-US" sz="3413" b="1" i="1" dirty="0">
                <a:solidFill>
                  <a:srgbClr val="FF0066"/>
                </a:solidFill>
              </a:rPr>
              <a:t> </a:t>
            </a:r>
            <a:r>
              <a:rPr lang="en-US" altLang="en-US" sz="3413" b="1" i="1" dirty="0" err="1">
                <a:solidFill>
                  <a:srgbClr val="FF0066"/>
                </a:solidFill>
              </a:rPr>
              <a:t>công</a:t>
            </a:r>
            <a:r>
              <a:rPr lang="en-US" altLang="en-US" sz="3413" b="1" i="1" dirty="0">
                <a:solidFill>
                  <a:srgbClr val="FF0066"/>
                </a:solidFill>
              </a:rPr>
              <a:t> ty</a:t>
            </a:r>
          </a:p>
          <a:p>
            <a:pPr eaLnBrk="1" hangingPunct="1">
              <a:spcBef>
                <a:spcPts val="747"/>
              </a:spcBef>
            </a:pPr>
            <a:r>
              <a:rPr lang="en-US" altLang="en-US" sz="3413" i="1" dirty="0">
                <a:solidFill>
                  <a:srgbClr val="FF0066"/>
                </a:solidFill>
              </a:rPr>
              <a:t>	(</a:t>
            </a:r>
            <a:r>
              <a:rPr lang="en-US" altLang="en-US" sz="3413" b="1" i="1" dirty="0">
                <a:solidFill>
                  <a:srgbClr val="FF0066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có trên Web</a:t>
            </a:r>
            <a:r>
              <a:rPr lang="en-US" altLang="en-US" sz="3413" b="1" i="1" dirty="0">
                <a:solidFill>
                  <a:srgbClr val="FF0066"/>
                </a:solidFill>
              </a:rPr>
              <a:t>, SV </a:t>
            </a:r>
            <a:r>
              <a:rPr lang="en-US" altLang="en-US" sz="3413" b="1" i="1" dirty="0" err="1">
                <a:solidFill>
                  <a:srgbClr val="FF0066"/>
                </a:solidFill>
              </a:rPr>
              <a:t>có</a:t>
            </a:r>
            <a:r>
              <a:rPr lang="en-US" altLang="en-US" sz="3413" b="1" i="1" dirty="0">
                <a:solidFill>
                  <a:srgbClr val="FF0066"/>
                </a:solidFill>
              </a:rPr>
              <a:t> </a:t>
            </a:r>
            <a:r>
              <a:rPr lang="en-US" altLang="en-US" sz="3413" b="1" i="1" dirty="0" err="1">
                <a:solidFill>
                  <a:srgbClr val="FF0066"/>
                </a:solidFill>
              </a:rPr>
              <a:t>thể</a:t>
            </a:r>
            <a:r>
              <a:rPr lang="en-US" altLang="en-US" sz="3413" b="1" i="1" dirty="0">
                <a:solidFill>
                  <a:srgbClr val="FF0066"/>
                </a:solidFill>
              </a:rPr>
              <a:t> </a:t>
            </a:r>
            <a:r>
              <a:rPr lang="en-US" altLang="en-US" sz="3413" b="1" i="1" dirty="0" err="1">
                <a:solidFill>
                  <a:srgbClr val="FF0066"/>
                </a:solidFill>
              </a:rPr>
              <a:t>gửi</a:t>
            </a:r>
            <a:r>
              <a:rPr lang="en-US" altLang="en-US" sz="3413" b="1" i="1" dirty="0">
                <a:solidFill>
                  <a:srgbClr val="FF0066"/>
                </a:solidFill>
              </a:rPr>
              <a:t> file </a:t>
            </a:r>
            <a:r>
              <a:rPr lang="en-US" altLang="en-US" sz="3413" b="1" i="1" dirty="0" err="1">
                <a:solidFill>
                  <a:srgbClr val="FF0066"/>
                </a:solidFill>
              </a:rPr>
              <a:t>hoặc</a:t>
            </a:r>
            <a:r>
              <a:rPr lang="en-US" altLang="en-US" sz="3413" b="1" i="1" dirty="0">
                <a:solidFill>
                  <a:srgbClr val="FF0066"/>
                </a:solidFill>
              </a:rPr>
              <a:t> in </a:t>
            </a:r>
            <a:r>
              <a:rPr lang="en-US" altLang="en-US" sz="3413" b="1" i="1" dirty="0" err="1">
                <a:solidFill>
                  <a:srgbClr val="FF0066"/>
                </a:solidFill>
              </a:rPr>
              <a:t>gửi</a:t>
            </a:r>
            <a:r>
              <a:rPr lang="en-US" altLang="en-US" sz="3413" b="1" i="1" dirty="0">
                <a:solidFill>
                  <a:srgbClr val="FF0066"/>
                </a:solidFill>
              </a:rPr>
              <a:t> </a:t>
            </a:r>
            <a:r>
              <a:rPr lang="en-US" altLang="en-US" sz="3413" b="1" i="1" dirty="0" err="1">
                <a:solidFill>
                  <a:srgbClr val="FF0066"/>
                </a:solidFill>
              </a:rPr>
              <a:t>cho</a:t>
            </a:r>
            <a:r>
              <a:rPr lang="en-US" altLang="en-US" sz="3413" b="1" i="1" dirty="0">
                <a:solidFill>
                  <a:srgbClr val="FF0066"/>
                </a:solidFill>
              </a:rPr>
              <a:t> </a:t>
            </a:r>
            <a:r>
              <a:rPr lang="en-US" altLang="en-US" sz="3413" b="1" i="1" dirty="0" err="1">
                <a:solidFill>
                  <a:srgbClr val="FF0066"/>
                </a:solidFill>
              </a:rPr>
              <a:t>công</a:t>
            </a:r>
            <a:r>
              <a:rPr lang="en-US" altLang="en-US" sz="3413" b="1" i="1" dirty="0">
                <a:solidFill>
                  <a:srgbClr val="FF0066"/>
                </a:solidFill>
              </a:rPr>
              <a:t> ty)</a:t>
            </a:r>
          </a:p>
        </p:txBody>
      </p:sp>
      <p:sp>
        <p:nvSpPr>
          <p:cNvPr id="11267" name="Text Box 4"/>
          <p:cNvSpPr txBox="1">
            <a:spLocks noChangeArrowheads="1"/>
          </p:cNvSpPr>
          <p:nvPr/>
        </p:nvSpPr>
        <p:spPr bwMode="auto">
          <a:xfrm>
            <a:off x="12134850" y="9159875"/>
            <a:ext cx="78422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SzPct val="70000"/>
              <a:buFont typeface="Monotype Sorts" charset="2"/>
              <a:buChar char="n"/>
              <a:defRPr sz="28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SzPct val="70000"/>
              <a:buFont typeface="Monotype Sorts" charset="2"/>
              <a:buChar char="l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SzPct val="100000"/>
              <a:defRPr sz="2000">
                <a:solidFill>
                  <a:schemeClr val="tx1"/>
                </a:solidFill>
                <a:latin typeface="New York" charset="0"/>
                <a:ea typeface="ＭＳ Ｐゴシック" charset="-128"/>
                <a:cs typeface="ＭＳ Ｐゴシック" charset="-128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6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6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6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6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6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6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fld id="{8840F4DB-DABF-B447-9871-AC8850F112D9}" type="slidenum">
              <a:rPr lang="en-US" altLang="en-US" sz="2560" b="0">
                <a:latin typeface="Times New Roman" charset="0"/>
              </a:rPr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t>5</a:t>
            </a:fld>
            <a:endParaRPr lang="en-US" altLang="en-US" sz="2560" b="0">
              <a:latin typeface="Times New Roman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374774" y="593725"/>
            <a:ext cx="10760076" cy="1158875"/>
          </a:xfrm>
        </p:spPr>
        <p:txBody>
          <a:bodyPr wrap="square" numCol="1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defRPr/>
            </a:pPr>
            <a:r>
              <a:rPr lang="en-US" altLang="en-US" sz="5400" b="1" dirty="0">
                <a:solidFill>
                  <a:schemeClr val="accent3"/>
                </a:solidFill>
                <a:latin typeface="Times New Roman" charset="0"/>
                <a:ea typeface="ＭＳ Ｐゴシック" charset="-128"/>
              </a:rPr>
              <a:t>YÊU CẦU KHI ĐẾN </a:t>
            </a:r>
            <a:r>
              <a:rPr lang="en-US" altLang="en-US" sz="5400" b="1">
                <a:solidFill>
                  <a:schemeClr val="accent3"/>
                </a:solidFill>
                <a:latin typeface="Times New Roman" charset="0"/>
                <a:ea typeface="ＭＳ Ｐゴシック" charset="-128"/>
              </a:rPr>
              <a:t>CƠ QUAN</a:t>
            </a:r>
            <a:endParaRPr lang="fr-FR" altLang="en-US" sz="5400" b="1" dirty="0">
              <a:solidFill>
                <a:schemeClr val="accent3"/>
              </a:solidFill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47905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idx="1"/>
          </p:nvPr>
        </p:nvSpPr>
        <p:spPr>
          <a:xfrm>
            <a:off x="460375" y="2514600"/>
            <a:ext cx="12290425" cy="6645275"/>
          </a:xfrm>
        </p:spPr>
        <p:txBody>
          <a:bodyPr rtlCol="0">
            <a:normAutofit/>
          </a:bodyPr>
          <a:lstStyle/>
          <a:p>
            <a:pPr marL="804863" indent="-804863" eaLnBrk="1" hangingPunct="1">
              <a:buClr>
                <a:srgbClr val="000066"/>
              </a:buClr>
              <a:buFont typeface="Wingdings" pitchFamily="2" charset="2"/>
              <a:buChar char="Ø"/>
            </a:pPr>
            <a:r>
              <a:rPr lang="en-US" altLang="en-US" sz="4000" dirty="0" err="1"/>
              <a:t>Liên</a:t>
            </a:r>
            <a:r>
              <a:rPr lang="en-US" altLang="en-US" sz="4000" dirty="0"/>
              <a:t> </a:t>
            </a:r>
            <a:r>
              <a:rPr lang="en-US" altLang="en-US" sz="4000" dirty="0" err="1"/>
              <a:t>hệ</a:t>
            </a:r>
            <a:r>
              <a:rPr lang="en-US" altLang="en-US" sz="4000" dirty="0"/>
              <a:t> CBHD </a:t>
            </a:r>
            <a:r>
              <a:rPr lang="en-US" altLang="en-US" sz="4000" dirty="0" err="1"/>
              <a:t>để</a:t>
            </a:r>
            <a:r>
              <a:rPr lang="en-US" altLang="en-US" sz="4000" dirty="0"/>
              <a:t> </a:t>
            </a:r>
            <a:r>
              <a:rPr lang="en-US" altLang="en-US" sz="4000" dirty="0" err="1"/>
              <a:t>nhận</a:t>
            </a:r>
            <a:r>
              <a:rPr lang="en-US" altLang="en-US" sz="4000" dirty="0"/>
              <a:t> </a:t>
            </a:r>
            <a:r>
              <a:rPr lang="en-US" altLang="en-US" sz="4000" dirty="0" err="1"/>
              <a:t>việc</a:t>
            </a:r>
            <a:r>
              <a:rPr lang="en-US" altLang="en-US" sz="4000" dirty="0"/>
              <a:t> </a:t>
            </a:r>
            <a:r>
              <a:rPr lang="en-US" altLang="en-US" sz="4000" dirty="0" err="1"/>
              <a:t>và</a:t>
            </a:r>
            <a:r>
              <a:rPr lang="en-US" altLang="en-US" sz="4000" dirty="0"/>
              <a:t> </a:t>
            </a:r>
            <a:r>
              <a:rPr lang="en-US" altLang="en-US" sz="4000" dirty="0" err="1"/>
              <a:t>hoàn</a:t>
            </a:r>
            <a:r>
              <a:rPr lang="en-US" altLang="en-US" sz="4000" dirty="0"/>
              <a:t> </a:t>
            </a:r>
            <a:r>
              <a:rPr lang="en-US" altLang="en-US" sz="4000" dirty="0" err="1"/>
              <a:t>thành</a:t>
            </a:r>
            <a:r>
              <a:rPr lang="en-US" altLang="en-US" sz="4000" dirty="0"/>
              <a:t> “</a:t>
            </a:r>
            <a:r>
              <a:rPr lang="en-US" altLang="en-US" sz="4000" b="1" dirty="0" err="1"/>
              <a:t>Phiếu</a:t>
            </a:r>
            <a:r>
              <a:rPr lang="en-US" altLang="en-US" sz="4000" b="1" dirty="0"/>
              <a:t> </a:t>
            </a:r>
            <a:r>
              <a:rPr lang="en-US" altLang="en-US" sz="4000" b="1" dirty="0" err="1"/>
              <a:t>giao</a:t>
            </a:r>
            <a:r>
              <a:rPr lang="en-US" altLang="en-US" sz="4000" b="1" dirty="0"/>
              <a:t> </a:t>
            </a:r>
            <a:r>
              <a:rPr lang="en-US" altLang="en-US" sz="4000" b="1" dirty="0" err="1"/>
              <a:t>việc</a:t>
            </a:r>
            <a:r>
              <a:rPr lang="en-US" altLang="en-US" sz="4000" dirty="0"/>
              <a:t>”. </a:t>
            </a:r>
            <a:r>
              <a:rPr lang="en-US" altLang="en-US" sz="4000" b="1" dirty="0">
                <a:solidFill>
                  <a:srgbClr val="3333CC"/>
                </a:solidFill>
                <a:hlinkClick r:id="rId3"/>
              </a:rPr>
              <a:t>Cập nhật nội dung công việc từ tuần 1 – 8 vào Form này </a:t>
            </a:r>
            <a:r>
              <a:rPr lang="en-US" altLang="en-US" sz="4000" b="1" dirty="0">
                <a:solidFill>
                  <a:srgbClr val="800000"/>
                </a:solidFill>
                <a:hlinkClick r:id="rId3"/>
              </a:rPr>
              <a:t> </a:t>
            </a:r>
            <a:r>
              <a:rPr lang="en-US" altLang="en-US" sz="4000" dirty="0"/>
              <a:t>(</a:t>
            </a:r>
            <a:r>
              <a:rPr lang="en-US" altLang="en-US" sz="4000" dirty="0" err="1"/>
              <a:t>nếu</a:t>
            </a:r>
            <a:r>
              <a:rPr lang="en-US" altLang="en-US" sz="4000" dirty="0"/>
              <a:t> SV </a:t>
            </a:r>
            <a:r>
              <a:rPr lang="en-US" altLang="en-US" sz="4000" dirty="0" err="1"/>
              <a:t>chưa</a:t>
            </a:r>
            <a:r>
              <a:rPr lang="en-US" altLang="en-US" sz="4000" dirty="0"/>
              <a:t> </a:t>
            </a:r>
            <a:r>
              <a:rPr lang="en-US" altLang="en-US" sz="4000" dirty="0" err="1"/>
              <a:t>cập</a:t>
            </a:r>
            <a:r>
              <a:rPr lang="en-US" altLang="en-US" sz="4000" dirty="0"/>
              <a:t> </a:t>
            </a:r>
            <a:r>
              <a:rPr lang="en-US" altLang="en-US" sz="4000" dirty="0" err="1"/>
              <a:t>nhật</a:t>
            </a:r>
            <a:r>
              <a:rPr lang="en-US" altLang="en-US" sz="4000" dirty="0"/>
              <a:t>). </a:t>
            </a:r>
          </a:p>
          <a:p>
            <a:pPr marL="804863" indent="-804863" eaLnBrk="1" hangingPunct="1">
              <a:buClr>
                <a:srgbClr val="000066"/>
              </a:buClr>
              <a:buFont typeface="Wingdings" pitchFamily="2" charset="2"/>
              <a:buChar char="Ø"/>
            </a:pPr>
            <a:endParaRPr lang="en-US" altLang="en-US" sz="4000" dirty="0"/>
          </a:p>
          <a:p>
            <a:pPr marL="804863" indent="-804863" eaLnBrk="1" hangingPunct="1">
              <a:buClr>
                <a:srgbClr val="000066"/>
              </a:buClr>
              <a:buFont typeface="Wingdings" pitchFamily="2" charset="2"/>
              <a:buChar char="Ø"/>
            </a:pPr>
            <a:endParaRPr lang="en-US" altLang="en-US" sz="4000" dirty="0"/>
          </a:p>
          <a:p>
            <a:pPr marL="804863" indent="-804863" eaLnBrk="1" hangingPunct="1">
              <a:buClr>
                <a:srgbClr val="000066"/>
              </a:buClr>
              <a:buFont typeface="Wingdings" pitchFamily="2" charset="2"/>
              <a:buChar char="Ø"/>
            </a:pPr>
            <a:endParaRPr lang="en-US" altLang="en-US" sz="4000" dirty="0"/>
          </a:p>
          <a:p>
            <a:pPr marL="804863" indent="-804863" eaLnBrk="1" hangingPunct="1">
              <a:buClr>
                <a:srgbClr val="000066"/>
              </a:buClr>
              <a:buFont typeface="Wingdings" pitchFamily="2" charset="2"/>
              <a:buChar char="Ø"/>
            </a:pPr>
            <a:endParaRPr lang="en-US" altLang="en-US" sz="4000" dirty="0"/>
          </a:p>
          <a:p>
            <a:pPr marL="804863" indent="-804863" eaLnBrk="1" hangingPunct="1">
              <a:buClr>
                <a:srgbClr val="000066"/>
              </a:buClr>
              <a:buFont typeface="Wingdings" pitchFamily="2" charset="2"/>
              <a:buChar char="Ø"/>
            </a:pPr>
            <a:r>
              <a:rPr lang="en-US" altLang="en-US" sz="4000" dirty="0" err="1"/>
              <a:t>Gởi</a:t>
            </a:r>
            <a:r>
              <a:rPr lang="en-US" altLang="en-US" sz="4000" dirty="0"/>
              <a:t> </a:t>
            </a:r>
            <a:r>
              <a:rPr lang="en-US" altLang="en-US" sz="4000" dirty="0" err="1"/>
              <a:t>Phiếu</a:t>
            </a:r>
            <a:r>
              <a:rPr lang="en-US" altLang="en-US" sz="4000" dirty="0"/>
              <a:t> </a:t>
            </a:r>
            <a:r>
              <a:rPr lang="en-US" altLang="en-US" sz="4000" dirty="0" err="1"/>
              <a:t>giao</a:t>
            </a:r>
            <a:r>
              <a:rPr lang="en-US" altLang="en-US" sz="4000" dirty="0"/>
              <a:t> </a:t>
            </a:r>
            <a:r>
              <a:rPr lang="en-US" altLang="en-US" sz="4000" dirty="0" err="1"/>
              <a:t>việc</a:t>
            </a:r>
            <a:r>
              <a:rPr lang="en-US" altLang="en-US" sz="4000" dirty="0"/>
              <a:t> qua email </a:t>
            </a:r>
            <a:r>
              <a:rPr lang="en-US" altLang="en-US" sz="4000" dirty="0" err="1"/>
              <a:t>cho</a:t>
            </a:r>
            <a:r>
              <a:rPr lang="en-US" altLang="en-US" sz="4000" dirty="0"/>
              <a:t> GVHD, </a:t>
            </a:r>
            <a:r>
              <a:rPr lang="en-US" altLang="en-US" sz="4000" b="1" dirty="0" err="1">
                <a:solidFill>
                  <a:srgbClr val="FF0000"/>
                </a:solidFill>
              </a:rPr>
              <a:t>bản</a:t>
            </a:r>
            <a:r>
              <a:rPr lang="en-US" altLang="en-US" sz="4000" b="1" dirty="0">
                <a:solidFill>
                  <a:srgbClr val="FF0000"/>
                </a:solidFill>
              </a:rPr>
              <a:t> </a:t>
            </a:r>
            <a:r>
              <a:rPr lang="en-US" altLang="en-US" sz="4000" b="1" dirty="0" err="1">
                <a:solidFill>
                  <a:srgbClr val="FF0000"/>
                </a:solidFill>
              </a:rPr>
              <a:t>gốc</a:t>
            </a:r>
            <a:r>
              <a:rPr lang="en-US" altLang="en-US" sz="4000" b="1" dirty="0">
                <a:solidFill>
                  <a:srgbClr val="FF0000"/>
                </a:solidFill>
              </a:rPr>
              <a:t> SV </a:t>
            </a:r>
            <a:r>
              <a:rPr lang="en-US" altLang="en-US" sz="4000" b="1" dirty="0" err="1">
                <a:solidFill>
                  <a:srgbClr val="FF0000"/>
                </a:solidFill>
              </a:rPr>
              <a:t>đóng</a:t>
            </a:r>
            <a:r>
              <a:rPr lang="en-US" altLang="en-US" sz="4000" b="1" dirty="0">
                <a:solidFill>
                  <a:srgbClr val="FF0000"/>
                </a:solidFill>
              </a:rPr>
              <a:t> </a:t>
            </a:r>
            <a:r>
              <a:rPr lang="en-US" altLang="en-US" sz="4000" b="1" dirty="0" err="1">
                <a:solidFill>
                  <a:srgbClr val="FF0000"/>
                </a:solidFill>
              </a:rPr>
              <a:t>vào</a:t>
            </a:r>
            <a:r>
              <a:rPr lang="en-US" altLang="en-US" sz="4000" b="1" dirty="0">
                <a:solidFill>
                  <a:srgbClr val="FF0000"/>
                </a:solidFill>
              </a:rPr>
              <a:t> </a:t>
            </a:r>
            <a:r>
              <a:rPr lang="en-US" altLang="en-US" sz="4000" b="1" dirty="0" err="1">
                <a:solidFill>
                  <a:srgbClr val="FF0000"/>
                </a:solidFill>
              </a:rPr>
              <a:t>quyển</a:t>
            </a:r>
            <a:r>
              <a:rPr lang="en-US" altLang="en-US" sz="4000" b="1" dirty="0">
                <a:solidFill>
                  <a:srgbClr val="FF0000"/>
                </a:solidFill>
              </a:rPr>
              <a:t> </a:t>
            </a:r>
            <a:r>
              <a:rPr lang="en-US" altLang="en-US" sz="4000" b="1" dirty="0" err="1">
                <a:solidFill>
                  <a:srgbClr val="FF0000"/>
                </a:solidFill>
              </a:rPr>
              <a:t>báo</a:t>
            </a:r>
            <a:r>
              <a:rPr lang="en-US" altLang="en-US" sz="4000" b="1" dirty="0">
                <a:solidFill>
                  <a:srgbClr val="FF0000"/>
                </a:solidFill>
              </a:rPr>
              <a:t> </a:t>
            </a:r>
            <a:r>
              <a:rPr lang="en-US" altLang="en-US" sz="4000" b="1" dirty="0" err="1">
                <a:solidFill>
                  <a:srgbClr val="FF0000"/>
                </a:solidFill>
              </a:rPr>
              <a:t>cáo</a:t>
            </a:r>
            <a:r>
              <a:rPr lang="en-US" altLang="en-US" sz="4000" b="1" dirty="0">
                <a:solidFill>
                  <a:srgbClr val="FF0000"/>
                </a:solidFill>
              </a:rPr>
              <a:t>.</a:t>
            </a:r>
            <a:r>
              <a:rPr lang="en-US" altLang="en-US" sz="4000" dirty="0"/>
              <a:t> </a:t>
            </a:r>
          </a:p>
          <a:p>
            <a:pPr marL="804863" indent="-804863" eaLnBrk="1" hangingPunct="1">
              <a:buClr>
                <a:srgbClr val="000066"/>
              </a:buClr>
              <a:buFont typeface="Wingdings" pitchFamily="2" charset="2"/>
              <a:buChar char="Ø"/>
            </a:pPr>
            <a:endParaRPr lang="en-US" altLang="en-US" sz="4400" dirty="0"/>
          </a:p>
        </p:txBody>
      </p:sp>
      <p:sp>
        <p:nvSpPr>
          <p:cNvPr id="11267" name="Text Box 4"/>
          <p:cNvSpPr txBox="1">
            <a:spLocks noChangeArrowheads="1"/>
          </p:cNvSpPr>
          <p:nvPr/>
        </p:nvSpPr>
        <p:spPr bwMode="auto">
          <a:xfrm>
            <a:off x="12134850" y="9159875"/>
            <a:ext cx="78422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SzPct val="70000"/>
              <a:buFont typeface="Monotype Sorts" charset="2"/>
              <a:buChar char="n"/>
              <a:defRPr sz="28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SzPct val="70000"/>
              <a:buFont typeface="Monotype Sorts" charset="2"/>
              <a:buChar char="l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SzPct val="100000"/>
              <a:defRPr sz="2000">
                <a:solidFill>
                  <a:schemeClr val="tx1"/>
                </a:solidFill>
                <a:latin typeface="New York" charset="0"/>
                <a:ea typeface="ＭＳ Ｐゴシック" charset="-128"/>
                <a:cs typeface="ＭＳ Ｐゴシック" charset="-128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6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6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6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6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6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6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fld id="{8840F4DB-DABF-B447-9871-AC8850F112D9}" type="slidenum">
              <a:rPr lang="en-US" altLang="en-US" sz="2560" b="0">
                <a:latin typeface="Times New Roman" charset="0"/>
              </a:rPr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t>6</a:t>
            </a:fld>
            <a:endParaRPr lang="en-US" altLang="en-US" sz="2560" b="0">
              <a:latin typeface="Times New Roman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374774" y="593725"/>
            <a:ext cx="10760076" cy="1158875"/>
          </a:xfrm>
        </p:spPr>
        <p:txBody>
          <a:bodyPr wrap="square" numCol="1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defRPr/>
            </a:pPr>
            <a:r>
              <a:rPr lang="en-US" altLang="en-US" sz="5400" b="1" dirty="0">
                <a:solidFill>
                  <a:schemeClr val="accent3"/>
                </a:solidFill>
                <a:latin typeface="Times New Roman" charset="0"/>
                <a:ea typeface="ＭＳ Ｐゴシック" charset="-128"/>
              </a:rPr>
              <a:t>PHIẾU GIAO VIỆC</a:t>
            </a:r>
            <a:endParaRPr lang="fr-FR" altLang="en-US" sz="5400" b="1" dirty="0">
              <a:solidFill>
                <a:schemeClr val="accent3"/>
              </a:solidFill>
              <a:ea typeface="ＭＳ Ｐゴシック" charset="-12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F8CCD0-3F6E-5883-5DE7-D9B91B31DF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0000" y="4237086"/>
            <a:ext cx="7054850" cy="3200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480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idx="1"/>
          </p:nvPr>
        </p:nvSpPr>
        <p:spPr>
          <a:xfrm>
            <a:off x="460375" y="2514600"/>
            <a:ext cx="12290425" cy="6645275"/>
          </a:xfrm>
        </p:spPr>
        <p:txBody>
          <a:bodyPr rtlCol="0">
            <a:normAutofit/>
          </a:bodyPr>
          <a:lstStyle/>
          <a:p>
            <a:pPr marL="804863" indent="-804863" eaLnBrk="1" hangingPunct="1">
              <a:buClr>
                <a:srgbClr val="000066"/>
              </a:buClr>
              <a:buFont typeface="Wingdings" pitchFamily="2" charset="2"/>
              <a:buChar char="Ø"/>
            </a:pPr>
            <a:r>
              <a:rPr lang="vi-VN" altLang="en-US" sz="3600" dirty="0"/>
              <a:t> Sinh viên </a:t>
            </a:r>
            <a:r>
              <a:rPr lang="en-US" altLang="en-US" sz="3600" dirty="0" err="1"/>
              <a:t>theo</a:t>
            </a:r>
            <a:r>
              <a:rPr lang="en-US" altLang="en-US" sz="3600" dirty="0"/>
              <a:t> </a:t>
            </a:r>
            <a:r>
              <a:rPr lang="en-US" altLang="en-US" sz="3600" dirty="0" err="1"/>
              <a:t>dõi</a:t>
            </a:r>
            <a:r>
              <a:rPr lang="en-US" altLang="en-US" sz="3600" dirty="0"/>
              <a:t> </a:t>
            </a:r>
            <a:r>
              <a:rPr lang="en-US" altLang="en-US" sz="3600" dirty="0" err="1"/>
              <a:t>các</a:t>
            </a:r>
            <a:r>
              <a:rPr lang="en-US" altLang="en-US" sz="3600" dirty="0"/>
              <a:t> </a:t>
            </a:r>
            <a:r>
              <a:rPr lang="en-US" altLang="en-US" sz="3600" dirty="0" err="1"/>
              <a:t>thông</a:t>
            </a:r>
            <a:r>
              <a:rPr lang="en-US" altLang="en-US" sz="3600" dirty="0"/>
              <a:t> </a:t>
            </a:r>
            <a:r>
              <a:rPr lang="en-US" altLang="en-US" sz="3600" dirty="0" err="1"/>
              <a:t>báo</a:t>
            </a:r>
            <a:r>
              <a:rPr lang="en-US" altLang="en-US" sz="3600" dirty="0"/>
              <a:t>, </a:t>
            </a:r>
            <a:r>
              <a:rPr lang="en-US" altLang="en-US" sz="3600" dirty="0" err="1"/>
              <a:t>biểu</a:t>
            </a:r>
            <a:r>
              <a:rPr lang="en-US" altLang="en-US" sz="3600" dirty="0"/>
              <a:t> </a:t>
            </a:r>
            <a:r>
              <a:rPr lang="en-US" altLang="en-US" sz="3600" dirty="0" err="1"/>
              <a:t>mẫu</a:t>
            </a:r>
            <a:r>
              <a:rPr lang="en-US" altLang="en-US" sz="3600" dirty="0"/>
              <a:t> </a:t>
            </a:r>
            <a:r>
              <a:rPr lang="en-US" altLang="en-US" sz="3600" dirty="0" err="1"/>
              <a:t>tại</a:t>
            </a:r>
            <a:r>
              <a:rPr lang="en-US" altLang="en-US" sz="3600" dirty="0"/>
              <a:t> </a:t>
            </a:r>
            <a:r>
              <a:rPr lang="en-US" altLang="en-US" sz="3600" dirty="0" err="1"/>
              <a:t>đây</a:t>
            </a:r>
            <a:r>
              <a:rPr lang="vi-VN" altLang="en-US" sz="3600" dirty="0"/>
              <a:t> </a:t>
            </a:r>
            <a:r>
              <a:rPr lang="vi-VN" altLang="en-US" sz="3600" dirty="0">
                <a:hlinkClick r:id="rId3"/>
              </a:rPr>
              <a:t>lớp học phần </a:t>
            </a:r>
            <a:r>
              <a:rPr lang="en-US" altLang="en-US" sz="3600" dirty="0">
                <a:hlinkClick r:id="rId3"/>
              </a:rPr>
              <a:t>TTTT – 2023 </a:t>
            </a:r>
            <a:r>
              <a:rPr lang="vi-VN" altLang="en-US" sz="3600" dirty="0">
                <a:hlinkClick r:id="rId3"/>
              </a:rPr>
              <a:t>trên </a:t>
            </a:r>
            <a:r>
              <a:rPr lang="en-US" altLang="en-US" sz="3600" dirty="0">
                <a:hlinkClick r:id="rId3"/>
              </a:rPr>
              <a:t>hệ thống Elearning của Trường</a:t>
            </a:r>
            <a:r>
              <a:rPr lang="en-US" altLang="en-US" sz="3600" dirty="0"/>
              <a:t> (https://</a:t>
            </a:r>
            <a:r>
              <a:rPr lang="en-US" altLang="en-US" sz="3600" dirty="0" err="1"/>
              <a:t>elearning.ctu.edu.vn</a:t>
            </a:r>
            <a:r>
              <a:rPr lang="en-US" altLang="en-US" sz="3600" dirty="0"/>
              <a:t>/</a:t>
            </a:r>
            <a:r>
              <a:rPr lang="en-US" altLang="en-US" sz="3600" dirty="0" err="1"/>
              <a:t>enrol</a:t>
            </a:r>
            <a:r>
              <a:rPr lang="en-US" altLang="en-US" sz="3600" dirty="0"/>
              <a:t>/</a:t>
            </a:r>
            <a:r>
              <a:rPr lang="en-US" altLang="en-US" sz="3600" dirty="0" err="1"/>
              <a:t>index.php?id</a:t>
            </a:r>
            <a:r>
              <a:rPr lang="en-US" altLang="en-US" sz="3600" dirty="0"/>
              <a:t>=</a:t>
            </a:r>
            <a:r>
              <a:rPr lang="en-US" altLang="en-US" sz="3600" b="1" dirty="0">
                <a:solidFill>
                  <a:srgbClr val="FF0000"/>
                </a:solidFill>
              </a:rPr>
              <a:t>2400</a:t>
            </a:r>
            <a:r>
              <a:rPr lang="en-US" altLang="en-US" sz="3600" dirty="0"/>
              <a:t>)</a:t>
            </a:r>
            <a:endParaRPr lang="en-US" altLang="en-US" sz="4000" dirty="0"/>
          </a:p>
        </p:txBody>
      </p:sp>
      <p:sp>
        <p:nvSpPr>
          <p:cNvPr id="11267" name="Text Box 4"/>
          <p:cNvSpPr txBox="1">
            <a:spLocks noChangeArrowheads="1"/>
          </p:cNvSpPr>
          <p:nvPr/>
        </p:nvSpPr>
        <p:spPr bwMode="auto">
          <a:xfrm>
            <a:off x="12134850" y="9159875"/>
            <a:ext cx="78422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SzPct val="70000"/>
              <a:buFont typeface="Monotype Sorts" charset="2"/>
              <a:buChar char="n"/>
              <a:defRPr sz="28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SzPct val="70000"/>
              <a:buFont typeface="Monotype Sorts" charset="2"/>
              <a:buChar char="l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SzPct val="100000"/>
              <a:defRPr sz="2000">
                <a:solidFill>
                  <a:schemeClr val="tx1"/>
                </a:solidFill>
                <a:latin typeface="New York" charset="0"/>
                <a:ea typeface="ＭＳ Ｐゴシック" charset="-128"/>
                <a:cs typeface="ＭＳ Ｐゴシック" charset="-128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6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6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6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6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6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6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fld id="{8840F4DB-DABF-B447-9871-AC8850F112D9}" type="slidenum">
              <a:rPr lang="en-US" altLang="en-US" sz="2560" b="0">
                <a:latin typeface="Times New Roman" charset="0"/>
              </a:rPr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t>7</a:t>
            </a:fld>
            <a:endParaRPr lang="en-US" altLang="en-US" sz="2560" b="0">
              <a:latin typeface="Times New Roman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374774" y="593725"/>
            <a:ext cx="10760076" cy="1158875"/>
          </a:xfrm>
        </p:spPr>
        <p:txBody>
          <a:bodyPr wrap="square" numCol="1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defRPr/>
            </a:pPr>
            <a:r>
              <a:rPr lang="vi-VN" altLang="en-US" sz="5400" b="1" dirty="0">
                <a:solidFill>
                  <a:schemeClr val="accent3"/>
                </a:solidFill>
                <a:latin typeface="Times New Roman" charset="0"/>
                <a:ea typeface="ＭＳ Ｐゴシック" charset="-128"/>
              </a:rPr>
              <a:t>Website của lớp học phần</a:t>
            </a:r>
            <a:endParaRPr lang="fr-FR" altLang="en-US" sz="5400" b="1" dirty="0">
              <a:solidFill>
                <a:schemeClr val="accent3"/>
              </a:solidFill>
              <a:latin typeface="Times New Roman" charset="0"/>
              <a:ea typeface="ＭＳ Ｐゴシック" charset="-128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34A6AFB-0A00-71F3-9F5C-5C22FCD96F0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218"/>
          <a:stretch/>
        </p:blipFill>
        <p:spPr>
          <a:xfrm>
            <a:off x="2616200" y="4141597"/>
            <a:ext cx="7772400" cy="477380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51059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idx="1"/>
          </p:nvPr>
        </p:nvSpPr>
        <p:spPr>
          <a:xfrm>
            <a:off x="460375" y="2651125"/>
            <a:ext cx="12290425" cy="6645275"/>
          </a:xfrm>
        </p:spPr>
        <p:txBody>
          <a:bodyPr rtlCol="0">
            <a:normAutofit/>
          </a:bodyPr>
          <a:lstStyle/>
          <a:p>
            <a:pPr marL="993775" indent="-571500" eaLnBrk="1" hangingPunct="1">
              <a:spcBef>
                <a:spcPts val="996"/>
              </a:spcBef>
              <a:buClr>
                <a:srgbClr val="000066"/>
              </a:buClr>
              <a:buFont typeface="Wingdings" pitchFamily="2" charset="2"/>
              <a:buChar char="Ø"/>
            </a:pPr>
            <a:r>
              <a:rPr lang="en-US" altLang="en-US" sz="3600" dirty="0" err="1"/>
              <a:t>Mỗi</a:t>
            </a:r>
            <a:r>
              <a:rPr lang="en-US" altLang="en-US" sz="3600" dirty="0"/>
              <a:t> </a:t>
            </a:r>
            <a:r>
              <a:rPr lang="en-US" altLang="en-US" sz="3600" dirty="0" err="1"/>
              <a:t>sinh</a:t>
            </a:r>
            <a:r>
              <a:rPr lang="en-US" altLang="en-US" sz="3600" dirty="0"/>
              <a:t> </a:t>
            </a:r>
            <a:r>
              <a:rPr lang="en-US" altLang="en-US" sz="3600" dirty="0" err="1"/>
              <a:t>viên</a:t>
            </a:r>
            <a:r>
              <a:rPr lang="en-US" altLang="en-US" sz="3600" dirty="0"/>
              <a:t> </a:t>
            </a:r>
            <a:r>
              <a:rPr lang="en-US" altLang="en-US" sz="3600" dirty="0" err="1"/>
              <a:t>làm</a:t>
            </a:r>
            <a:r>
              <a:rPr lang="en-US" altLang="en-US" sz="3600" dirty="0"/>
              <a:t> </a:t>
            </a:r>
            <a:r>
              <a:rPr lang="en-US" altLang="en-US" sz="3600" dirty="0" err="1"/>
              <a:t>một</a:t>
            </a:r>
            <a:r>
              <a:rPr lang="en-US" altLang="en-US" sz="3600" dirty="0"/>
              <a:t> </a:t>
            </a:r>
            <a:r>
              <a:rPr lang="en-US" altLang="en-US" sz="3600" dirty="0" err="1"/>
              <a:t>báo</a:t>
            </a:r>
            <a:r>
              <a:rPr lang="en-US" altLang="en-US" sz="3600" dirty="0"/>
              <a:t> </a:t>
            </a:r>
            <a:r>
              <a:rPr lang="en-US" altLang="en-US" sz="3600" dirty="0" err="1"/>
              <a:t>cáo</a:t>
            </a:r>
            <a:r>
              <a:rPr lang="en-US" altLang="en-US" sz="3600" dirty="0"/>
              <a:t> </a:t>
            </a:r>
            <a:r>
              <a:rPr lang="en-US" altLang="en-US" sz="3600" dirty="0" err="1"/>
              <a:t>theo</a:t>
            </a:r>
            <a:r>
              <a:rPr lang="en-US" altLang="en-US" sz="3600" dirty="0"/>
              <a:t> </a:t>
            </a:r>
            <a:r>
              <a:rPr lang="en-US" altLang="en-US" sz="3600" dirty="0" err="1"/>
              <a:t>mẫu</a:t>
            </a:r>
            <a:r>
              <a:rPr lang="en-US" altLang="en-US" sz="3600" dirty="0"/>
              <a:t> (</a:t>
            </a:r>
            <a:r>
              <a:rPr lang="en-US" altLang="en-US" sz="3600" dirty="0" err="1"/>
              <a:t>đính</a:t>
            </a:r>
            <a:r>
              <a:rPr lang="en-US" altLang="en-US" sz="3600" dirty="0"/>
              <a:t> </a:t>
            </a:r>
            <a:r>
              <a:rPr lang="en-US" altLang="en-US" sz="3600" dirty="0" err="1"/>
              <a:t>kèm</a:t>
            </a:r>
            <a:r>
              <a:rPr lang="en-US" altLang="en-US" sz="3600" dirty="0"/>
              <a:t> “</a:t>
            </a:r>
            <a:r>
              <a:rPr lang="en-US" altLang="en-US" sz="3600" dirty="0" err="1"/>
              <a:t>Phiếu</a:t>
            </a:r>
            <a:r>
              <a:rPr lang="en-US" altLang="en-US" sz="3600" dirty="0"/>
              <a:t> </a:t>
            </a:r>
            <a:r>
              <a:rPr lang="en-US" altLang="en-US" sz="3600" dirty="0" err="1"/>
              <a:t>theo</a:t>
            </a:r>
            <a:r>
              <a:rPr lang="en-US" altLang="en-US" sz="3600" dirty="0"/>
              <a:t> </a:t>
            </a:r>
            <a:r>
              <a:rPr lang="en-US" altLang="en-US" sz="3600" dirty="0" err="1"/>
              <a:t>dõi</a:t>
            </a:r>
            <a:r>
              <a:rPr lang="en-US" altLang="en-US" sz="3600" dirty="0"/>
              <a:t>” </a:t>
            </a:r>
            <a:r>
              <a:rPr lang="en-US" altLang="en-US" sz="3600" dirty="0" err="1"/>
              <a:t>và</a:t>
            </a:r>
            <a:r>
              <a:rPr lang="en-US" altLang="en-US" sz="3600" dirty="0"/>
              <a:t> “</a:t>
            </a:r>
            <a:r>
              <a:rPr lang="en-US" altLang="en-US" sz="3600" dirty="0" err="1"/>
              <a:t>Phiếu</a:t>
            </a:r>
            <a:r>
              <a:rPr lang="en-US" altLang="en-US" sz="3600" dirty="0"/>
              <a:t> </a:t>
            </a:r>
            <a:r>
              <a:rPr lang="en-US" altLang="en-US" sz="3600" dirty="0" err="1"/>
              <a:t>đánh</a:t>
            </a:r>
            <a:r>
              <a:rPr lang="en-US" altLang="en-US" sz="3600" dirty="0"/>
              <a:t> </a:t>
            </a:r>
            <a:r>
              <a:rPr lang="en-US" altLang="en-US" sz="3600" dirty="0" err="1"/>
              <a:t>giá</a:t>
            </a:r>
            <a:r>
              <a:rPr lang="en-US" altLang="en-US" sz="3600" dirty="0"/>
              <a:t>” </a:t>
            </a:r>
            <a:r>
              <a:rPr lang="en-US" altLang="en-US" sz="3600" dirty="0" err="1"/>
              <a:t>của</a:t>
            </a:r>
            <a:r>
              <a:rPr lang="en-US" altLang="en-US" sz="3600" dirty="0"/>
              <a:t> CBHD </a:t>
            </a:r>
            <a:r>
              <a:rPr lang="en-US" altLang="en-US" sz="3600" dirty="0" err="1"/>
              <a:t>tại</a:t>
            </a:r>
            <a:r>
              <a:rPr lang="en-US" altLang="en-US" sz="3600" dirty="0"/>
              <a:t> </a:t>
            </a:r>
            <a:r>
              <a:rPr lang="en-US" altLang="en-US" sz="3600" dirty="0" err="1"/>
              <a:t>cơ</a:t>
            </a:r>
            <a:r>
              <a:rPr lang="en-US" altLang="en-US" sz="3600" dirty="0"/>
              <a:t> </a:t>
            </a:r>
            <a:r>
              <a:rPr lang="en-US" altLang="en-US" sz="3600" dirty="0" err="1"/>
              <a:t>quan</a:t>
            </a:r>
            <a:r>
              <a:rPr lang="en-US" altLang="en-US" sz="3600" dirty="0"/>
              <a:t>)</a:t>
            </a:r>
          </a:p>
          <a:p>
            <a:pPr marL="422275" indent="0" eaLnBrk="1" hangingPunct="1">
              <a:spcBef>
                <a:spcPts val="996"/>
              </a:spcBef>
              <a:buNone/>
            </a:pPr>
            <a:r>
              <a:rPr lang="en-US" altLang="en-US" sz="3600" i="1" dirty="0" err="1">
                <a:solidFill>
                  <a:srgbClr val="C00000"/>
                </a:solidFill>
              </a:rPr>
              <a:t>Lưu</a:t>
            </a:r>
            <a:r>
              <a:rPr lang="en-US" altLang="en-US" sz="3600" i="1" dirty="0">
                <a:solidFill>
                  <a:srgbClr val="C00000"/>
                </a:solidFill>
              </a:rPr>
              <a:t> </a:t>
            </a:r>
            <a:r>
              <a:rPr lang="en-US" altLang="en-US" sz="3600" i="1" dirty="0" err="1">
                <a:solidFill>
                  <a:srgbClr val="C00000"/>
                </a:solidFill>
              </a:rPr>
              <a:t>ý</a:t>
            </a:r>
            <a:r>
              <a:rPr lang="en-US" altLang="en-US" sz="3600" i="1" dirty="0">
                <a:solidFill>
                  <a:srgbClr val="C00000"/>
                </a:solidFill>
              </a:rPr>
              <a:t>: CBHD </a:t>
            </a:r>
            <a:r>
              <a:rPr lang="en-US" altLang="en-US" sz="3600" i="1" dirty="0" err="1">
                <a:solidFill>
                  <a:srgbClr val="C00000"/>
                </a:solidFill>
              </a:rPr>
              <a:t>của</a:t>
            </a:r>
            <a:r>
              <a:rPr lang="en-US" altLang="en-US" sz="3600" i="1" dirty="0">
                <a:solidFill>
                  <a:srgbClr val="C00000"/>
                </a:solidFill>
              </a:rPr>
              <a:t> </a:t>
            </a:r>
            <a:r>
              <a:rPr lang="en-US" altLang="en-US" sz="3600" i="1" dirty="0" err="1">
                <a:solidFill>
                  <a:srgbClr val="C00000"/>
                </a:solidFill>
              </a:rPr>
              <a:t>công</a:t>
            </a:r>
            <a:r>
              <a:rPr lang="en-US" altLang="en-US" sz="3600" i="1" dirty="0">
                <a:solidFill>
                  <a:srgbClr val="C00000"/>
                </a:solidFill>
              </a:rPr>
              <a:t> ty </a:t>
            </a:r>
            <a:r>
              <a:rPr lang="en-US" altLang="en-US" sz="3600" i="1" dirty="0" err="1">
                <a:solidFill>
                  <a:srgbClr val="C00000"/>
                </a:solidFill>
              </a:rPr>
              <a:t>sẽ</a:t>
            </a:r>
            <a:r>
              <a:rPr lang="en-US" altLang="en-US" sz="3600" i="1" dirty="0">
                <a:solidFill>
                  <a:srgbClr val="C00000"/>
                </a:solidFill>
              </a:rPr>
              <a:t> </a:t>
            </a:r>
            <a:r>
              <a:rPr lang="en-US" altLang="en-US" sz="3600" i="1" dirty="0" err="1">
                <a:solidFill>
                  <a:srgbClr val="C00000"/>
                </a:solidFill>
              </a:rPr>
              <a:t>niêm</a:t>
            </a:r>
            <a:r>
              <a:rPr lang="en-US" altLang="en-US" sz="3600" i="1" dirty="0">
                <a:solidFill>
                  <a:srgbClr val="C00000"/>
                </a:solidFill>
              </a:rPr>
              <a:t> </a:t>
            </a:r>
            <a:r>
              <a:rPr lang="en-US" altLang="en-US" sz="3600" i="1" dirty="0" err="1">
                <a:solidFill>
                  <a:srgbClr val="C00000"/>
                </a:solidFill>
              </a:rPr>
              <a:t>phong</a:t>
            </a:r>
            <a:r>
              <a:rPr lang="en-US" altLang="en-US" sz="3600" i="1" dirty="0">
                <a:solidFill>
                  <a:srgbClr val="C00000"/>
                </a:solidFill>
              </a:rPr>
              <a:t> 2 </a:t>
            </a:r>
            <a:r>
              <a:rPr lang="en-US" altLang="en-US" sz="3600" i="1" dirty="0" err="1">
                <a:solidFill>
                  <a:srgbClr val="C00000"/>
                </a:solidFill>
              </a:rPr>
              <a:t>phiếu</a:t>
            </a:r>
            <a:r>
              <a:rPr lang="en-US" altLang="en-US" sz="3600" i="1" dirty="0">
                <a:solidFill>
                  <a:srgbClr val="C00000"/>
                </a:solidFill>
              </a:rPr>
              <a:t> </a:t>
            </a:r>
            <a:r>
              <a:rPr lang="en-US" altLang="en-US" sz="3600" i="1" dirty="0" err="1">
                <a:solidFill>
                  <a:srgbClr val="C00000"/>
                </a:solidFill>
              </a:rPr>
              <a:t>này</a:t>
            </a:r>
            <a:r>
              <a:rPr lang="en-US" altLang="en-US" sz="3600" i="1" dirty="0">
                <a:solidFill>
                  <a:srgbClr val="C00000"/>
                </a:solidFill>
              </a:rPr>
              <a:t> </a:t>
            </a:r>
            <a:r>
              <a:rPr lang="en-US" altLang="en-US" sz="3600" i="1" dirty="0" err="1">
                <a:solidFill>
                  <a:srgbClr val="C00000"/>
                </a:solidFill>
              </a:rPr>
              <a:t>và</a:t>
            </a:r>
            <a:r>
              <a:rPr lang="en-US" altLang="en-US" sz="3600" i="1" dirty="0">
                <a:solidFill>
                  <a:srgbClr val="C00000"/>
                </a:solidFill>
              </a:rPr>
              <a:t> </a:t>
            </a:r>
            <a:r>
              <a:rPr lang="en-US" altLang="en-US" sz="3600" i="1" dirty="0" err="1">
                <a:solidFill>
                  <a:srgbClr val="C00000"/>
                </a:solidFill>
              </a:rPr>
              <a:t>gởi</a:t>
            </a:r>
            <a:r>
              <a:rPr lang="en-US" altLang="en-US" sz="3600" i="1" dirty="0">
                <a:solidFill>
                  <a:srgbClr val="C00000"/>
                </a:solidFill>
              </a:rPr>
              <a:t> </a:t>
            </a:r>
            <a:r>
              <a:rPr lang="en-US" altLang="en-US" sz="3600" i="1" dirty="0" err="1">
                <a:solidFill>
                  <a:srgbClr val="C00000"/>
                </a:solidFill>
              </a:rPr>
              <a:t>cho</a:t>
            </a:r>
            <a:r>
              <a:rPr lang="en-US" altLang="en-US" sz="3600" i="1" dirty="0">
                <a:solidFill>
                  <a:srgbClr val="C00000"/>
                </a:solidFill>
              </a:rPr>
              <a:t> SV </a:t>
            </a:r>
            <a:r>
              <a:rPr lang="en-US" altLang="en-US" sz="3600" i="1" dirty="0" err="1">
                <a:solidFill>
                  <a:srgbClr val="C00000"/>
                </a:solidFill>
              </a:rPr>
              <a:t>để</a:t>
            </a:r>
            <a:r>
              <a:rPr lang="en-US" altLang="en-US" sz="3600" i="1" dirty="0">
                <a:solidFill>
                  <a:srgbClr val="C00000"/>
                </a:solidFill>
              </a:rPr>
              <a:t> SV </a:t>
            </a:r>
            <a:r>
              <a:rPr lang="en-US" altLang="en-US" sz="3600" i="1" dirty="0" err="1">
                <a:solidFill>
                  <a:srgbClr val="C00000"/>
                </a:solidFill>
              </a:rPr>
              <a:t>nộp</a:t>
            </a:r>
            <a:r>
              <a:rPr lang="en-US" altLang="en-US" sz="3600" i="1" dirty="0">
                <a:solidFill>
                  <a:srgbClr val="C00000"/>
                </a:solidFill>
              </a:rPr>
              <a:t> </a:t>
            </a:r>
            <a:r>
              <a:rPr lang="en-US" altLang="en-US" sz="3600" i="1" dirty="0" err="1">
                <a:solidFill>
                  <a:srgbClr val="C00000"/>
                </a:solidFill>
              </a:rPr>
              <a:t>cho</a:t>
            </a:r>
            <a:r>
              <a:rPr lang="en-US" altLang="en-US" sz="3600" i="1" dirty="0">
                <a:solidFill>
                  <a:srgbClr val="C00000"/>
                </a:solidFill>
              </a:rPr>
              <a:t> GV.</a:t>
            </a:r>
            <a:r>
              <a:rPr lang="en-US" altLang="en-US" sz="3600" dirty="0">
                <a:solidFill>
                  <a:srgbClr val="C00000"/>
                </a:solidFill>
              </a:rPr>
              <a:t> </a:t>
            </a:r>
          </a:p>
          <a:p>
            <a:pPr marL="993775" indent="-571500" eaLnBrk="1" hangingPunct="1">
              <a:spcBef>
                <a:spcPts val="996"/>
              </a:spcBef>
              <a:buClr>
                <a:srgbClr val="000066"/>
              </a:buClr>
              <a:buFont typeface="Wingdings" pitchFamily="2" charset="2"/>
              <a:buChar char="Ø"/>
            </a:pPr>
            <a:r>
              <a:rPr lang="en-US" altLang="en-US" sz="3600" dirty="0" err="1"/>
              <a:t>Nộp</a:t>
            </a:r>
            <a:r>
              <a:rPr lang="en-US" altLang="en-US" sz="3600" dirty="0"/>
              <a:t> </a:t>
            </a:r>
            <a:r>
              <a:rPr lang="en-US" altLang="en-US" sz="3600" dirty="0" err="1"/>
              <a:t>báo</a:t>
            </a:r>
            <a:r>
              <a:rPr lang="en-US" altLang="en-US" sz="3600" dirty="0"/>
              <a:t> </a:t>
            </a:r>
            <a:r>
              <a:rPr lang="en-US" altLang="en-US" sz="3600" dirty="0" err="1"/>
              <a:t>cáo</a:t>
            </a:r>
            <a:r>
              <a:rPr lang="en-US" altLang="en-US" sz="3600" dirty="0"/>
              <a:t> </a:t>
            </a:r>
            <a:r>
              <a:rPr lang="en-US" altLang="en-US" sz="3600" dirty="0" err="1"/>
              <a:t>cho</a:t>
            </a:r>
            <a:r>
              <a:rPr lang="en-US" altLang="en-US" sz="3600" dirty="0"/>
              <a:t> GVHD </a:t>
            </a:r>
            <a:r>
              <a:rPr lang="en-US" altLang="en-US" sz="3600" dirty="0" err="1"/>
              <a:t>từ</a:t>
            </a:r>
            <a:r>
              <a:rPr lang="en-US" altLang="en-US" sz="3600" dirty="0"/>
              <a:t> </a:t>
            </a:r>
            <a:r>
              <a:rPr lang="en-US" altLang="en-US" sz="3600" dirty="0">
                <a:solidFill>
                  <a:srgbClr val="C00000"/>
                </a:solidFill>
              </a:rPr>
              <a:t>10/07 –12/07</a:t>
            </a:r>
          </a:p>
          <a:p>
            <a:pPr marL="993775" indent="-571500" eaLnBrk="1" hangingPunct="1">
              <a:spcBef>
                <a:spcPts val="996"/>
              </a:spcBef>
              <a:buClr>
                <a:srgbClr val="000066"/>
              </a:buClr>
              <a:buFont typeface="Wingdings" pitchFamily="2" charset="2"/>
              <a:buChar char="Ø"/>
            </a:pPr>
            <a:r>
              <a:rPr lang="en-US" altLang="en-US" sz="3600" dirty="0"/>
              <a:t>GVHD </a:t>
            </a:r>
            <a:r>
              <a:rPr lang="en-US" altLang="en-US" sz="3600" dirty="0" err="1"/>
              <a:t>chấm</a:t>
            </a:r>
            <a:r>
              <a:rPr lang="en-US" altLang="en-US" sz="3600" dirty="0"/>
              <a:t> </a:t>
            </a:r>
            <a:r>
              <a:rPr lang="en-US" altLang="en-US" sz="3600" dirty="0" err="1"/>
              <a:t>và</a:t>
            </a:r>
            <a:r>
              <a:rPr lang="en-US" altLang="en-US" sz="3600" dirty="0"/>
              <a:t> </a:t>
            </a:r>
            <a:r>
              <a:rPr lang="en-US" altLang="en-US" sz="3600" dirty="0" err="1"/>
              <a:t>nhập</a:t>
            </a:r>
            <a:r>
              <a:rPr lang="en-US" altLang="en-US" sz="3600" dirty="0"/>
              <a:t> </a:t>
            </a:r>
            <a:r>
              <a:rPr lang="en-US" altLang="en-US" sz="3600" dirty="0" err="1"/>
              <a:t>điểm</a:t>
            </a:r>
            <a:r>
              <a:rPr lang="en-US" altLang="en-US" sz="3600" dirty="0"/>
              <a:t> </a:t>
            </a:r>
            <a:r>
              <a:rPr lang="en-US" altLang="en-US" sz="3600" dirty="0" err="1"/>
              <a:t>từ</a:t>
            </a:r>
            <a:r>
              <a:rPr lang="en-US" altLang="en-US" sz="3600" dirty="0"/>
              <a:t> </a:t>
            </a:r>
            <a:r>
              <a:rPr lang="en-US" altLang="en-US" sz="3600" dirty="0">
                <a:solidFill>
                  <a:srgbClr val="C00000"/>
                </a:solidFill>
              </a:rPr>
              <a:t>10/07 – 16/07</a:t>
            </a:r>
          </a:p>
          <a:p>
            <a:pPr marL="993775" indent="-571500" eaLnBrk="1" hangingPunct="1">
              <a:spcBef>
                <a:spcPts val="996"/>
              </a:spcBef>
              <a:buClr>
                <a:srgbClr val="000066"/>
              </a:buClr>
              <a:buFont typeface="Wingdings" pitchFamily="2" charset="2"/>
              <a:buChar char="Ø"/>
            </a:pPr>
            <a:r>
              <a:rPr lang="en-US" altLang="en-US" sz="3600" dirty="0" err="1"/>
              <a:t>Không</a:t>
            </a:r>
            <a:r>
              <a:rPr lang="en-US" altLang="en-US" sz="3600" dirty="0"/>
              <a:t> </a:t>
            </a:r>
            <a:r>
              <a:rPr lang="en-US" altLang="en-US" sz="3600" dirty="0" err="1"/>
              <a:t>học</a:t>
            </a:r>
            <a:r>
              <a:rPr lang="en-US" altLang="en-US" sz="3600" dirty="0"/>
              <a:t> </a:t>
            </a:r>
            <a:r>
              <a:rPr lang="en-US" altLang="en-US" sz="3600" dirty="0" err="1"/>
              <a:t>các</a:t>
            </a:r>
            <a:r>
              <a:rPr lang="en-US" altLang="en-US" sz="3600" dirty="0"/>
              <a:t> </a:t>
            </a:r>
            <a:r>
              <a:rPr lang="en-US" altLang="en-US" sz="3600" dirty="0" err="1"/>
              <a:t>môn</a:t>
            </a:r>
            <a:r>
              <a:rPr lang="en-US" altLang="en-US" sz="3600" dirty="0"/>
              <a:t> </a:t>
            </a:r>
            <a:r>
              <a:rPr lang="en-US" altLang="en-US" sz="3600" dirty="0" err="1"/>
              <a:t>phải</a:t>
            </a:r>
            <a:r>
              <a:rPr lang="en-US" altLang="en-US" sz="3600" dirty="0"/>
              <a:t> </a:t>
            </a:r>
            <a:r>
              <a:rPr lang="en-US" altLang="en-US" sz="3600" dirty="0" err="1"/>
              <a:t>lên</a:t>
            </a:r>
            <a:r>
              <a:rPr lang="en-US" altLang="en-US" sz="3600" dirty="0"/>
              <a:t> </a:t>
            </a:r>
            <a:r>
              <a:rPr lang="en-US" altLang="en-US" sz="3600" dirty="0" err="1"/>
              <a:t>lớp</a:t>
            </a:r>
            <a:r>
              <a:rPr lang="en-US" altLang="en-US" sz="3600" dirty="0"/>
              <a:t> </a:t>
            </a:r>
            <a:r>
              <a:rPr lang="en-US" altLang="en-US" sz="3600" dirty="0" err="1"/>
              <a:t>trong</a:t>
            </a:r>
            <a:r>
              <a:rPr lang="en-US" altLang="en-US" sz="3600" dirty="0"/>
              <a:t> </a:t>
            </a:r>
            <a:r>
              <a:rPr lang="en-US" altLang="en-US" sz="3600" dirty="0" err="1"/>
              <a:t>thời</a:t>
            </a:r>
            <a:r>
              <a:rPr lang="en-US" altLang="en-US" sz="3600" dirty="0"/>
              <a:t> </a:t>
            </a:r>
            <a:r>
              <a:rPr lang="en-US" altLang="en-US" sz="3600" dirty="0" err="1"/>
              <a:t>gian</a:t>
            </a:r>
            <a:r>
              <a:rPr lang="en-US" altLang="en-US" sz="3600" dirty="0"/>
              <a:t> </a:t>
            </a:r>
            <a:r>
              <a:rPr lang="en-US" altLang="en-US" sz="3600" dirty="0" err="1"/>
              <a:t>thực</a:t>
            </a:r>
            <a:r>
              <a:rPr lang="en-US" altLang="en-US" sz="3600" dirty="0"/>
              <a:t> </a:t>
            </a:r>
            <a:r>
              <a:rPr lang="en-US" altLang="en-US" sz="3600" dirty="0" err="1"/>
              <a:t>tập</a:t>
            </a:r>
            <a:endParaRPr lang="en-US" altLang="en-US" sz="3600" dirty="0"/>
          </a:p>
          <a:p>
            <a:pPr eaLnBrk="1" hangingPunct="1">
              <a:buClr>
                <a:srgbClr val="000066"/>
              </a:buClr>
              <a:buFont typeface="Wingdings" pitchFamily="2" charset="2"/>
              <a:buChar char="Ø"/>
            </a:pPr>
            <a:endParaRPr lang="en-US" altLang="en-US" sz="4000" dirty="0"/>
          </a:p>
          <a:p>
            <a:pPr marL="804863" indent="-804863" eaLnBrk="1" hangingPunct="1">
              <a:buClr>
                <a:srgbClr val="000066"/>
              </a:buClr>
              <a:buFont typeface="Wingdings" pitchFamily="2" charset="2"/>
              <a:buChar char="Ø"/>
            </a:pPr>
            <a:endParaRPr lang="en-US" altLang="en-US" sz="4400" dirty="0"/>
          </a:p>
        </p:txBody>
      </p:sp>
      <p:sp>
        <p:nvSpPr>
          <p:cNvPr id="11267" name="Text Box 4"/>
          <p:cNvSpPr txBox="1">
            <a:spLocks noChangeArrowheads="1"/>
          </p:cNvSpPr>
          <p:nvPr/>
        </p:nvSpPr>
        <p:spPr bwMode="auto">
          <a:xfrm>
            <a:off x="12134850" y="9159875"/>
            <a:ext cx="78422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SzPct val="70000"/>
              <a:buFont typeface="Monotype Sorts" charset="2"/>
              <a:buChar char="n"/>
              <a:defRPr sz="28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SzPct val="70000"/>
              <a:buFont typeface="Monotype Sorts" charset="2"/>
              <a:buChar char="l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SzPct val="100000"/>
              <a:defRPr sz="2000">
                <a:solidFill>
                  <a:schemeClr val="tx1"/>
                </a:solidFill>
                <a:latin typeface="New York" charset="0"/>
                <a:ea typeface="ＭＳ Ｐゴシック" charset="-128"/>
                <a:cs typeface="ＭＳ Ｐゴシック" charset="-128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6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6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6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6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6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6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fld id="{8840F4DB-DABF-B447-9871-AC8850F112D9}" type="slidenum">
              <a:rPr lang="en-US" altLang="en-US" sz="2560" b="0">
                <a:latin typeface="Times New Roman" charset="0"/>
              </a:rPr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t>8</a:t>
            </a:fld>
            <a:endParaRPr lang="en-US" altLang="en-US" sz="2560" b="0">
              <a:latin typeface="Times New Roman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021204" y="614045"/>
            <a:ext cx="10760076" cy="1158875"/>
          </a:xfrm>
        </p:spPr>
        <p:txBody>
          <a:bodyPr wrap="square" numCol="1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defRPr/>
            </a:pPr>
            <a:r>
              <a:rPr lang="en-US" altLang="en-US" sz="5400" b="1" dirty="0">
                <a:solidFill>
                  <a:schemeClr val="accent3"/>
                </a:solidFill>
                <a:latin typeface="Times New Roman" charset="0"/>
                <a:ea typeface="ＭＳ Ｐゴシック" charset="-128"/>
              </a:rPr>
              <a:t>YÊU CẦU ĐẠT ĐƯỢC</a:t>
            </a:r>
            <a:endParaRPr lang="fr-FR" altLang="en-US" sz="5400" b="1" dirty="0">
              <a:solidFill>
                <a:schemeClr val="accent3"/>
              </a:solidFill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39603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idx="1"/>
          </p:nvPr>
        </p:nvSpPr>
        <p:spPr>
          <a:xfrm>
            <a:off x="787400" y="2514600"/>
            <a:ext cx="11963400" cy="6645275"/>
          </a:xfrm>
        </p:spPr>
        <p:txBody>
          <a:bodyPr rtlCol="0">
            <a:normAutofit/>
          </a:bodyPr>
          <a:lstStyle/>
          <a:p>
            <a:pPr marL="463550" indent="-122238" eaLnBrk="1" hangingPunct="1">
              <a:spcBef>
                <a:spcPts val="1138"/>
              </a:spcBef>
              <a:buClr>
                <a:srgbClr val="000066"/>
              </a:buClr>
              <a:buFont typeface="Times New Roman" panose="02020603050405020304" pitchFamily="18" charset="0"/>
              <a:buAutoNum type="arabicPeriod"/>
            </a:pPr>
            <a:r>
              <a:rPr lang="en-US" altLang="en-US" sz="4000" dirty="0"/>
              <a:t> </a:t>
            </a:r>
            <a:r>
              <a:rPr lang="en-US" altLang="en-US" sz="4000" dirty="0" err="1"/>
              <a:t>Giấy</a:t>
            </a:r>
            <a:r>
              <a:rPr lang="en-US" altLang="en-US" sz="4000" dirty="0"/>
              <a:t> </a:t>
            </a:r>
            <a:r>
              <a:rPr lang="en-US" altLang="en-US" sz="4000" dirty="0" err="1"/>
              <a:t>phúc</a:t>
            </a:r>
            <a:r>
              <a:rPr lang="en-US" altLang="en-US" sz="4000" dirty="0"/>
              <a:t> </a:t>
            </a:r>
            <a:r>
              <a:rPr lang="en-US" altLang="en-US" sz="4000" dirty="0" err="1"/>
              <a:t>đáp</a:t>
            </a:r>
            <a:r>
              <a:rPr lang="en-US" altLang="en-US" sz="4000" dirty="0"/>
              <a:t> </a:t>
            </a:r>
            <a:r>
              <a:rPr lang="en-US" altLang="en-US" sz="4000" dirty="0" err="1"/>
              <a:t>của</a:t>
            </a:r>
            <a:r>
              <a:rPr lang="en-US" altLang="en-US" sz="4000" dirty="0"/>
              <a:t> </a:t>
            </a:r>
            <a:r>
              <a:rPr lang="en-US" altLang="en-US" sz="4000" dirty="0" err="1"/>
              <a:t>Trường</a:t>
            </a:r>
            <a:r>
              <a:rPr lang="en-US" altLang="en-US" sz="4000" dirty="0"/>
              <a:t> (SV </a:t>
            </a:r>
            <a:r>
              <a:rPr lang="en-US" altLang="en-US" sz="4000" dirty="0" err="1"/>
              <a:t>nhận</a:t>
            </a:r>
            <a:r>
              <a:rPr lang="en-US" altLang="en-US" sz="4000" dirty="0"/>
              <a:t> </a:t>
            </a:r>
            <a:r>
              <a:rPr lang="en-US" altLang="en-US" sz="4000" dirty="0" err="1"/>
              <a:t>tại</a:t>
            </a:r>
            <a:r>
              <a:rPr lang="en-US" altLang="en-US" sz="4000" dirty="0"/>
              <a:t> VP </a:t>
            </a:r>
            <a:r>
              <a:rPr lang="en-US" altLang="en-US" sz="4000" dirty="0" err="1"/>
              <a:t>Trường</a:t>
            </a:r>
            <a:r>
              <a:rPr lang="en-US" altLang="en-US" sz="4000" dirty="0"/>
              <a:t> </a:t>
            </a:r>
            <a:r>
              <a:rPr lang="en-US" altLang="en-US" sz="4000" dirty="0" err="1"/>
              <a:t>theo</a:t>
            </a:r>
            <a:r>
              <a:rPr lang="en-US" altLang="en-US" sz="4000" dirty="0"/>
              <a:t> </a:t>
            </a:r>
            <a:r>
              <a:rPr lang="en-US" altLang="en-US" sz="4000" dirty="0" err="1"/>
              <a:t>thông</a:t>
            </a:r>
            <a:r>
              <a:rPr lang="en-US" altLang="en-US" sz="4000" dirty="0"/>
              <a:t> </a:t>
            </a:r>
            <a:r>
              <a:rPr lang="en-US" altLang="en-US" sz="4000" dirty="0" err="1"/>
              <a:t>báo</a:t>
            </a:r>
            <a:r>
              <a:rPr lang="en-US" altLang="en-US" sz="4000" dirty="0"/>
              <a:t> qua email)</a:t>
            </a:r>
          </a:p>
          <a:p>
            <a:pPr marL="463550" indent="-122238" eaLnBrk="1" hangingPunct="1">
              <a:spcBef>
                <a:spcPts val="1138"/>
              </a:spcBef>
              <a:buClr>
                <a:srgbClr val="000066"/>
              </a:buClr>
              <a:buFont typeface="Times New Roman" panose="02020603050405020304" pitchFamily="18" charset="0"/>
              <a:buAutoNum type="arabicPeriod"/>
            </a:pPr>
            <a:r>
              <a:rPr lang="en-US" altLang="en-US" sz="4000" dirty="0"/>
              <a:t> </a:t>
            </a:r>
            <a:r>
              <a:rPr lang="en-US" altLang="en-US" sz="4000" dirty="0" err="1"/>
              <a:t>Phiếu</a:t>
            </a:r>
            <a:r>
              <a:rPr lang="en-US" altLang="en-US" sz="4000" dirty="0"/>
              <a:t> </a:t>
            </a:r>
            <a:r>
              <a:rPr lang="en-US" altLang="en-US" sz="4000" dirty="0" err="1"/>
              <a:t>giao</a:t>
            </a:r>
            <a:r>
              <a:rPr lang="en-US" altLang="en-US" sz="4000" dirty="0"/>
              <a:t> </a:t>
            </a:r>
            <a:r>
              <a:rPr lang="en-US" altLang="en-US" sz="4000" dirty="0" err="1"/>
              <a:t>việc</a:t>
            </a:r>
            <a:r>
              <a:rPr lang="en-US" altLang="en-US" sz="4000" dirty="0"/>
              <a:t> (M-TT-01) </a:t>
            </a:r>
            <a:r>
              <a:rPr lang="en-US" altLang="en-US" sz="4000" dirty="0">
                <a:solidFill>
                  <a:srgbClr val="0432FF"/>
                </a:solidFill>
              </a:rPr>
              <a:t>(</a:t>
            </a:r>
            <a:r>
              <a:rPr lang="en-US" altLang="en-US" sz="4000" dirty="0" err="1">
                <a:solidFill>
                  <a:srgbClr val="0432FF"/>
                </a:solidFill>
              </a:rPr>
              <a:t>đóng</a:t>
            </a:r>
            <a:r>
              <a:rPr lang="en-US" altLang="en-US" sz="4000" dirty="0">
                <a:solidFill>
                  <a:srgbClr val="0432FF"/>
                </a:solidFill>
              </a:rPr>
              <a:t> </a:t>
            </a:r>
            <a:r>
              <a:rPr lang="en-US" altLang="en-US" sz="4000" dirty="0" err="1">
                <a:solidFill>
                  <a:srgbClr val="0432FF"/>
                </a:solidFill>
              </a:rPr>
              <a:t>vào</a:t>
            </a:r>
            <a:r>
              <a:rPr lang="en-US" altLang="en-US" sz="4000" dirty="0">
                <a:solidFill>
                  <a:srgbClr val="0432FF"/>
                </a:solidFill>
              </a:rPr>
              <a:t> </a:t>
            </a:r>
            <a:r>
              <a:rPr lang="en-US" altLang="en-US" sz="4000" dirty="0" err="1">
                <a:solidFill>
                  <a:srgbClr val="0432FF"/>
                </a:solidFill>
              </a:rPr>
              <a:t>cuốn</a:t>
            </a:r>
            <a:r>
              <a:rPr lang="en-US" altLang="en-US" sz="4000" dirty="0">
                <a:solidFill>
                  <a:srgbClr val="0432FF"/>
                </a:solidFill>
              </a:rPr>
              <a:t> </a:t>
            </a:r>
            <a:r>
              <a:rPr lang="en-US" altLang="en-US" sz="4000" dirty="0" err="1">
                <a:solidFill>
                  <a:srgbClr val="0432FF"/>
                </a:solidFill>
              </a:rPr>
              <a:t>báo</a:t>
            </a:r>
            <a:r>
              <a:rPr lang="en-US" altLang="en-US" sz="4000" dirty="0">
                <a:solidFill>
                  <a:srgbClr val="0432FF"/>
                </a:solidFill>
              </a:rPr>
              <a:t> </a:t>
            </a:r>
            <a:r>
              <a:rPr lang="en-US" altLang="en-US" sz="4000" dirty="0" err="1">
                <a:solidFill>
                  <a:srgbClr val="0432FF"/>
                </a:solidFill>
              </a:rPr>
              <a:t>cáo</a:t>
            </a:r>
            <a:r>
              <a:rPr lang="en-US" altLang="en-US" sz="4000" dirty="0">
                <a:solidFill>
                  <a:srgbClr val="0432FF"/>
                </a:solidFill>
              </a:rPr>
              <a:t>)</a:t>
            </a:r>
          </a:p>
          <a:p>
            <a:pPr marL="463550" indent="-122238" eaLnBrk="1" hangingPunct="1">
              <a:spcBef>
                <a:spcPts val="1138"/>
              </a:spcBef>
              <a:buClr>
                <a:srgbClr val="000066"/>
              </a:buClr>
              <a:buFont typeface="Times New Roman" panose="02020603050405020304" pitchFamily="18" charset="0"/>
              <a:buAutoNum type="arabicPeriod"/>
            </a:pPr>
            <a:r>
              <a:rPr lang="en-US" altLang="en-US" sz="4000" dirty="0"/>
              <a:t> </a:t>
            </a:r>
            <a:r>
              <a:rPr lang="en-US" altLang="en-US" sz="4000" dirty="0" err="1"/>
              <a:t>Phiếu</a:t>
            </a:r>
            <a:r>
              <a:rPr lang="en-US" altLang="en-US" sz="4000" dirty="0"/>
              <a:t> </a:t>
            </a:r>
            <a:r>
              <a:rPr lang="en-US" altLang="en-US" sz="4000" dirty="0" err="1"/>
              <a:t>theo</a:t>
            </a:r>
            <a:r>
              <a:rPr lang="en-US" altLang="en-US" sz="4000" dirty="0"/>
              <a:t> </a:t>
            </a:r>
            <a:r>
              <a:rPr lang="en-US" altLang="en-US" sz="4000" dirty="0" err="1"/>
              <a:t>dõi</a:t>
            </a:r>
            <a:r>
              <a:rPr lang="en-US" altLang="en-US" sz="4000" dirty="0"/>
              <a:t> (M-TT-02)</a:t>
            </a:r>
          </a:p>
          <a:p>
            <a:pPr marL="463550" indent="-122238" eaLnBrk="1" hangingPunct="1">
              <a:spcBef>
                <a:spcPts val="1138"/>
              </a:spcBef>
              <a:buClr>
                <a:srgbClr val="000066"/>
              </a:buClr>
              <a:buFont typeface="Times New Roman" panose="02020603050405020304" pitchFamily="18" charset="0"/>
              <a:buAutoNum type="arabicPeriod"/>
            </a:pPr>
            <a:r>
              <a:rPr lang="en-US" altLang="en-US" sz="4000" dirty="0"/>
              <a:t> </a:t>
            </a:r>
            <a:r>
              <a:rPr lang="en-US" altLang="en-US" sz="4000" dirty="0" err="1"/>
              <a:t>Phiếu</a:t>
            </a:r>
            <a:r>
              <a:rPr lang="en-US" altLang="en-US" sz="4000" dirty="0"/>
              <a:t> </a:t>
            </a:r>
            <a:r>
              <a:rPr lang="en-US" altLang="en-US" sz="4000" dirty="0" err="1"/>
              <a:t>đánh</a:t>
            </a:r>
            <a:r>
              <a:rPr lang="en-US" altLang="en-US" sz="4000" dirty="0"/>
              <a:t> </a:t>
            </a:r>
            <a:r>
              <a:rPr lang="en-US" altLang="en-US" sz="4000" dirty="0" err="1"/>
              <a:t>giá</a:t>
            </a:r>
            <a:r>
              <a:rPr lang="en-US" altLang="en-US" sz="4000" dirty="0"/>
              <a:t> (M-TT03)</a:t>
            </a:r>
          </a:p>
          <a:p>
            <a:pPr marL="463550" indent="-122238" eaLnBrk="1" hangingPunct="1">
              <a:spcBef>
                <a:spcPts val="1138"/>
              </a:spcBef>
              <a:buClr>
                <a:srgbClr val="000066"/>
              </a:buClr>
              <a:buFont typeface="Times New Roman" panose="02020603050405020304" pitchFamily="18" charset="0"/>
              <a:buAutoNum type="arabicPeriod"/>
            </a:pPr>
            <a:r>
              <a:rPr lang="en-US" altLang="en-US" sz="4000" dirty="0"/>
              <a:t> </a:t>
            </a:r>
            <a:r>
              <a:rPr lang="en-US" altLang="en-US" sz="4000" dirty="0" err="1"/>
              <a:t>Phiếu</a:t>
            </a:r>
            <a:r>
              <a:rPr lang="en-US" altLang="en-US" sz="4000" dirty="0"/>
              <a:t> </a:t>
            </a:r>
            <a:r>
              <a:rPr lang="en-US" altLang="en-US" sz="4000" dirty="0" err="1"/>
              <a:t>chấm</a:t>
            </a:r>
            <a:r>
              <a:rPr lang="en-US" altLang="en-US" sz="4000" dirty="0"/>
              <a:t> </a:t>
            </a:r>
            <a:r>
              <a:rPr lang="en-US" altLang="en-US" sz="4000" dirty="0" err="1"/>
              <a:t>điểm</a:t>
            </a:r>
            <a:r>
              <a:rPr lang="en-US" altLang="en-US" sz="4000" dirty="0"/>
              <a:t> GVHD (M-TT-04) </a:t>
            </a:r>
            <a:r>
              <a:rPr lang="en-US" altLang="en-US" sz="4000" dirty="0">
                <a:solidFill>
                  <a:srgbClr val="0432FF"/>
                </a:solidFill>
              </a:rPr>
              <a:t>(</a:t>
            </a:r>
            <a:r>
              <a:rPr lang="en-US" altLang="en-US" sz="4000" dirty="0" err="1">
                <a:solidFill>
                  <a:srgbClr val="0432FF"/>
                </a:solidFill>
              </a:rPr>
              <a:t>đóng</a:t>
            </a:r>
            <a:r>
              <a:rPr lang="en-US" altLang="en-US" sz="4000" dirty="0">
                <a:solidFill>
                  <a:srgbClr val="0432FF"/>
                </a:solidFill>
              </a:rPr>
              <a:t> </a:t>
            </a:r>
            <a:r>
              <a:rPr lang="en-US" altLang="en-US" sz="4000" dirty="0" err="1">
                <a:solidFill>
                  <a:srgbClr val="0432FF"/>
                </a:solidFill>
              </a:rPr>
              <a:t>vào</a:t>
            </a:r>
            <a:r>
              <a:rPr lang="en-US" altLang="en-US" sz="4000" dirty="0">
                <a:solidFill>
                  <a:srgbClr val="0432FF"/>
                </a:solidFill>
              </a:rPr>
              <a:t> </a:t>
            </a:r>
            <a:r>
              <a:rPr lang="en-US" altLang="en-US" sz="4000" dirty="0" err="1">
                <a:solidFill>
                  <a:srgbClr val="0432FF"/>
                </a:solidFill>
              </a:rPr>
              <a:t>cuốn</a:t>
            </a:r>
            <a:r>
              <a:rPr lang="en-US" altLang="en-US" sz="4000" dirty="0">
                <a:solidFill>
                  <a:srgbClr val="0432FF"/>
                </a:solidFill>
              </a:rPr>
              <a:t> </a:t>
            </a:r>
            <a:r>
              <a:rPr lang="en-US" altLang="en-US" sz="4000" dirty="0" err="1">
                <a:solidFill>
                  <a:srgbClr val="0432FF"/>
                </a:solidFill>
              </a:rPr>
              <a:t>báo</a:t>
            </a:r>
            <a:r>
              <a:rPr lang="en-US" altLang="en-US" sz="4000" dirty="0">
                <a:solidFill>
                  <a:srgbClr val="0432FF"/>
                </a:solidFill>
              </a:rPr>
              <a:t> </a:t>
            </a:r>
            <a:r>
              <a:rPr lang="en-US" altLang="en-US" sz="4000" dirty="0" err="1">
                <a:solidFill>
                  <a:srgbClr val="0432FF"/>
                </a:solidFill>
              </a:rPr>
              <a:t>cáo</a:t>
            </a:r>
            <a:r>
              <a:rPr lang="en-US" altLang="en-US" sz="4000" dirty="0">
                <a:solidFill>
                  <a:srgbClr val="0432FF"/>
                </a:solidFill>
              </a:rPr>
              <a:t>)</a:t>
            </a:r>
          </a:p>
          <a:p>
            <a:pPr marL="463550" indent="-122238" eaLnBrk="1" hangingPunct="1">
              <a:spcBef>
                <a:spcPts val="1138"/>
              </a:spcBef>
              <a:buClr>
                <a:srgbClr val="000066"/>
              </a:buClr>
              <a:buFont typeface="Times New Roman" panose="02020603050405020304" pitchFamily="18" charset="0"/>
              <a:buAutoNum type="arabicPeriod"/>
            </a:pPr>
            <a:r>
              <a:rPr lang="en-US" altLang="en-US" sz="4000" dirty="0"/>
              <a:t> </a:t>
            </a:r>
            <a:r>
              <a:rPr lang="en-US" altLang="en-US" sz="4000" dirty="0" err="1"/>
              <a:t>Mẫu</a:t>
            </a:r>
            <a:r>
              <a:rPr lang="en-US" altLang="en-US" sz="4000" dirty="0"/>
              <a:t> </a:t>
            </a:r>
            <a:r>
              <a:rPr lang="en-US" altLang="en-US" sz="4000" dirty="0" err="1"/>
              <a:t>báo</a:t>
            </a:r>
            <a:r>
              <a:rPr lang="en-US" altLang="en-US" sz="4000" dirty="0"/>
              <a:t> </a:t>
            </a:r>
            <a:r>
              <a:rPr lang="en-US" altLang="en-US" sz="4000" dirty="0" err="1"/>
              <a:t>cáo</a:t>
            </a:r>
            <a:endParaRPr lang="en-US" altLang="en-US" sz="4000" dirty="0"/>
          </a:p>
          <a:p>
            <a:pPr algn="just" eaLnBrk="1" hangingPunct="1">
              <a:spcBef>
                <a:spcPts val="1138"/>
              </a:spcBef>
              <a:buClr>
                <a:srgbClr val="000066"/>
              </a:buClr>
            </a:pPr>
            <a:r>
              <a:rPr lang="en-US" altLang="en-US" sz="4000" dirty="0">
                <a:solidFill>
                  <a:srgbClr val="FF0000"/>
                </a:solidFill>
                <a:hlinkClick r:id="rId3"/>
              </a:rPr>
              <a:t>Tất cả các mẫu từ 2-6 có trên Web</a:t>
            </a:r>
            <a:endParaRPr lang="en-US" altLang="en-US" sz="4000" dirty="0">
              <a:solidFill>
                <a:srgbClr val="FF0000"/>
              </a:solidFill>
            </a:endParaRPr>
          </a:p>
          <a:p>
            <a:pPr marL="804863" indent="-804863" eaLnBrk="1" hangingPunct="1">
              <a:buClr>
                <a:srgbClr val="000066"/>
              </a:buClr>
              <a:buFont typeface="Wingdings" pitchFamily="2" charset="2"/>
              <a:buChar char="Ø"/>
            </a:pPr>
            <a:endParaRPr lang="en-US" altLang="en-US" sz="4000" dirty="0"/>
          </a:p>
          <a:p>
            <a:pPr marL="804863" indent="-804863" eaLnBrk="1" hangingPunct="1">
              <a:buClr>
                <a:srgbClr val="000066"/>
              </a:buClr>
              <a:buFont typeface="Wingdings" pitchFamily="2" charset="2"/>
              <a:buChar char="Ø"/>
            </a:pPr>
            <a:endParaRPr lang="en-US" altLang="en-US" sz="4400" dirty="0"/>
          </a:p>
        </p:txBody>
      </p:sp>
      <p:sp>
        <p:nvSpPr>
          <p:cNvPr id="11267" name="Text Box 4"/>
          <p:cNvSpPr txBox="1">
            <a:spLocks noChangeArrowheads="1"/>
          </p:cNvSpPr>
          <p:nvPr/>
        </p:nvSpPr>
        <p:spPr bwMode="auto">
          <a:xfrm>
            <a:off x="12134850" y="9159875"/>
            <a:ext cx="78422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SzPct val="70000"/>
              <a:buFont typeface="Monotype Sorts" charset="2"/>
              <a:buChar char="n"/>
              <a:defRPr sz="28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SzPct val="70000"/>
              <a:buFont typeface="Monotype Sorts" charset="2"/>
              <a:buChar char="l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SzPct val="100000"/>
              <a:defRPr sz="2000">
                <a:solidFill>
                  <a:schemeClr val="tx1"/>
                </a:solidFill>
                <a:latin typeface="New York" charset="0"/>
                <a:ea typeface="ＭＳ Ｐゴシック" charset="-128"/>
                <a:cs typeface="ＭＳ Ｐゴシック" charset="-128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6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6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6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6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6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6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fld id="{8840F4DB-DABF-B447-9871-AC8850F112D9}" type="slidenum">
              <a:rPr lang="en-US" altLang="en-US" sz="2560" b="0">
                <a:latin typeface="Times New Roman" charset="0"/>
              </a:rPr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t>9</a:t>
            </a:fld>
            <a:endParaRPr lang="en-US" altLang="en-US" sz="2560" b="0">
              <a:latin typeface="Times New Roman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021204" y="614045"/>
            <a:ext cx="10760076" cy="1158875"/>
          </a:xfrm>
        </p:spPr>
        <p:txBody>
          <a:bodyPr wrap="square" numCol="1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defRPr/>
            </a:pPr>
            <a:r>
              <a:rPr lang="en-US" altLang="en-US" sz="5400" b="1" dirty="0">
                <a:solidFill>
                  <a:schemeClr val="accent3"/>
                </a:solidFill>
                <a:latin typeface="Times New Roman" charset="0"/>
                <a:ea typeface="ＭＳ Ｐゴシック" charset="-128"/>
              </a:rPr>
              <a:t>CÁC BIỂU MẪU</a:t>
            </a:r>
            <a:endParaRPr lang="fr-FR" altLang="en-US" sz="5400" b="1" dirty="0">
              <a:solidFill>
                <a:schemeClr val="accent3"/>
              </a:solidFill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73891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1872</TotalTime>
  <Words>741</Words>
  <Application>Microsoft Macintosh PowerPoint</Application>
  <PresentationFormat>Custom</PresentationFormat>
  <Paragraphs>90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Algerian</vt:lpstr>
      <vt:lpstr>Arial</vt:lpstr>
      <vt:lpstr>Calibri</vt:lpstr>
      <vt:lpstr>Calibri Bold</vt:lpstr>
      <vt:lpstr>Calibri Light</vt:lpstr>
      <vt:lpstr>Candara Bold</vt:lpstr>
      <vt:lpstr>Gill Sans</vt:lpstr>
      <vt:lpstr>Times New Roman</vt:lpstr>
      <vt:lpstr>Wingdings</vt:lpstr>
      <vt:lpstr>Retrospect</vt:lpstr>
      <vt:lpstr>PowerPoint Presentation</vt:lpstr>
      <vt:lpstr>MỤC TIÊU CỦA HỌC PHẦN</vt:lpstr>
      <vt:lpstr>NỘI DUNG THỰC TẬP</vt:lpstr>
      <vt:lpstr>LIÊN HỆ CƠ QUAN THỰC TẬP</vt:lpstr>
      <vt:lpstr>YÊU CẦU KHI ĐẾN CƠ QUAN</vt:lpstr>
      <vt:lpstr>PHIẾU GIAO VIỆC</vt:lpstr>
      <vt:lpstr>Website của lớp học phần</vt:lpstr>
      <vt:lpstr>YÊU CẦU ĐẠT ĐƯỢC</vt:lpstr>
      <vt:lpstr>CÁC BIỂU MẪU</vt:lpstr>
      <vt:lpstr>CÁC BIỂU MẪU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Minh Thu TRAN NGUYEN</dc:creator>
  <cp:lastModifiedBy>Trần Việt Châu</cp:lastModifiedBy>
  <cp:revision>33</cp:revision>
  <cp:lastPrinted>2021-04-29T09:52:48Z</cp:lastPrinted>
  <dcterms:created xsi:type="dcterms:W3CDTF">2021-01-25T03:31:17Z</dcterms:created>
  <dcterms:modified xsi:type="dcterms:W3CDTF">2023-03-08T09:32:04Z</dcterms:modified>
</cp:coreProperties>
</file>