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6"/>
  </p:notesMasterIdLst>
  <p:sldIdLst>
    <p:sldId id="256" r:id="rId2"/>
    <p:sldId id="258" r:id="rId3"/>
    <p:sldId id="259" r:id="rId4"/>
    <p:sldId id="265" r:id="rId5"/>
    <p:sldId id="260" r:id="rId6"/>
    <p:sldId id="304" r:id="rId7"/>
    <p:sldId id="281" r:id="rId8"/>
    <p:sldId id="257" r:id="rId9"/>
    <p:sldId id="305" r:id="rId10"/>
    <p:sldId id="306" r:id="rId11"/>
    <p:sldId id="307" r:id="rId12"/>
    <p:sldId id="308" r:id="rId13"/>
    <p:sldId id="309" r:id="rId14"/>
    <p:sldId id="272" r:id="rId15"/>
    <p:sldId id="310" r:id="rId16"/>
    <p:sldId id="311" r:id="rId17"/>
    <p:sldId id="312" r:id="rId18"/>
    <p:sldId id="316" r:id="rId19"/>
    <p:sldId id="313" r:id="rId20"/>
    <p:sldId id="262" r:id="rId21"/>
    <p:sldId id="266" r:id="rId22"/>
    <p:sldId id="314" r:id="rId23"/>
    <p:sldId id="315" r:id="rId24"/>
    <p:sldId id="284" r:id="rId25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27"/>
      <p:bold r:id="rId28"/>
      <p:italic r:id="rId29"/>
      <p:boldItalic r:id="rId30"/>
    </p:embeddedFont>
    <p:embeddedFont>
      <p:font typeface="Barlow Semi Condensed Medium" panose="00000606000000000000" pitchFamily="2" charset="0"/>
      <p:regular r:id="rId31"/>
      <p:bold r:id="rId32"/>
      <p:italic r:id="rId33"/>
      <p:boldItalic r:id="rId34"/>
    </p:embeddedFont>
    <p:embeddedFont>
      <p:font typeface="Fjalla One" panose="02000506040000020004" pitchFamily="2" charset="0"/>
      <p:regular r:id="rId35"/>
    </p:embeddedFont>
    <p:embeddedFont>
      <p:font typeface="Roboto Condensed Light" panose="02000000000000000000" pitchFamily="2" charset="0"/>
      <p:regular r:id="rId36"/>
      <p: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AAE687-BAB1-40A7-9959-C2A8349497A3}">
  <a:tblStyle styleId="{E9AAE687-BAB1-40A7-9959-C2A8349497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4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9" name="Google Shape;3489;g8728718f4e_1_1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0" name="Google Shape;3490;g8728718f4e_1_1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725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9" name="Google Shape;3489;g8728718f4e_1_1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0" name="Google Shape;3490;g8728718f4e_1_1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3699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9" name="Google Shape;3489;g8728718f4e_1_1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0" name="Google Shape;3490;g8728718f4e_1_1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22579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80429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" name="Google Shape;2735;g8714a43093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6" name="Google Shape;2736;g8714a43093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" name="Google Shape;2735;g8714a43093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6" name="Google Shape;2736;g8714a43093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8717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" name="Google Shape;2735;g8714a43093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6" name="Google Shape;2736;g8714a43093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43819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" name="Google Shape;2735;g8714a43093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6" name="Google Shape;2736;g8714a43093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02937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" name="Google Shape;2735;g8714a43093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6" name="Google Shape;2736;g8714a43093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01337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2106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g8728718f4e_1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4" name="Google Shape;2334;g8728718f4e_1_1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g8728718f4e_1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4" name="Google Shape;2334;g8728718f4e_1_1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13349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g8728718f4e_1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4" name="Google Shape;2334;g8728718f4e_1_1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42019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2" name="Google Shape;3602;g8714a43093_5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3" name="Google Shape;3603;g8714a43093_5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8714a43093_3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8714a43093_3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6379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9" name="Google Shape;3489;g8728718f4e_1_1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0" name="Google Shape;3490;g8728718f4e_1_1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7763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>
  <p:cSld name="CUSTOM_7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16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714" name="Google Shape;714;p16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16"/>
          <p:cNvSpPr txBox="1">
            <a:spLocks noGrp="1"/>
          </p:cNvSpPr>
          <p:nvPr>
            <p:ph type="subTitle" idx="1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5" name="Google Shape;755;p16"/>
          <p:cNvSpPr txBox="1">
            <a:spLocks noGrp="1"/>
          </p:cNvSpPr>
          <p:nvPr>
            <p:ph type="subTitle" idx="2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6" name="Google Shape;756;p16"/>
          <p:cNvSpPr txBox="1">
            <a:spLocks noGrp="1"/>
          </p:cNvSpPr>
          <p:nvPr>
            <p:ph type="subTitle" idx="3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7" name="Google Shape;757;p16"/>
          <p:cNvSpPr txBox="1">
            <a:spLocks noGrp="1"/>
          </p:cNvSpPr>
          <p:nvPr>
            <p:ph type="subTitle" idx="4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16"/>
          <p:cNvSpPr txBox="1">
            <a:spLocks noGrp="1"/>
          </p:cNvSpPr>
          <p:nvPr>
            <p:ph type="subTitle" idx="5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59" name="Google Shape;759;p16"/>
          <p:cNvSpPr txBox="1">
            <a:spLocks noGrp="1"/>
          </p:cNvSpPr>
          <p:nvPr>
            <p:ph type="subTitle" idx="6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59" r:id="rId9"/>
    <p:sldLayoutId id="2147483661" r:id="rId10"/>
    <p:sldLayoutId id="2147483662" r:id="rId11"/>
    <p:sldLayoutId id="2147483665" r:id="rId12"/>
    <p:sldLayoutId id="2147483669" r:id="rId13"/>
    <p:sldLayoutId id="2147483673" r:id="rId14"/>
    <p:sldLayoutId id="2147483674" r:id="rId15"/>
    <p:sldLayoutId id="2147483675" r:id="rId16"/>
    <p:sldLayoutId id="2147483676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117650" y="1427779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dk2"/>
                </a:solidFill>
              </a:rPr>
              <a:t>TestNG Framework</a:t>
            </a:r>
            <a:endParaRPr sz="5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117491" y="3042249"/>
            <a:ext cx="3264300" cy="20799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1" dirty="0">
                <a:solidFill>
                  <a:schemeClr val="tx1"/>
                </a:solidFill>
                <a:latin typeface="+mn-lt"/>
              </a:rPr>
              <a:t>SWT301 – Lecturer: </a:t>
            </a:r>
            <a:r>
              <a:rPr lang="en-US" sz="1100" b="1" dirty="0" err="1">
                <a:solidFill>
                  <a:schemeClr val="tx1"/>
                </a:solidFill>
                <a:latin typeface="+mn-lt"/>
              </a:rPr>
              <a:t>Nguyễn</a:t>
            </a:r>
            <a:r>
              <a:rPr lang="en-US" sz="11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100" b="1" dirty="0" err="1">
                <a:solidFill>
                  <a:schemeClr val="tx1"/>
                </a:solidFill>
                <a:latin typeface="+mn-lt"/>
              </a:rPr>
              <a:t>Thê</a:t>
            </a:r>
            <a:r>
              <a:rPr lang="en-US" sz="1100" b="1" dirty="0">
                <a:solidFill>
                  <a:schemeClr val="tx1"/>
                </a:solidFill>
                <a:latin typeface="+mn-lt"/>
              </a:rPr>
              <a:t>́ </a:t>
            </a:r>
            <a:r>
              <a:rPr lang="en-US" sz="1100" b="1" dirty="0" err="1">
                <a:solidFill>
                  <a:schemeClr val="tx1"/>
                </a:solidFill>
                <a:latin typeface="+mn-lt"/>
              </a:rPr>
              <a:t>Hoàng</a:t>
            </a:r>
            <a:endParaRPr lang="en-US" sz="1100" b="1" dirty="0">
              <a:solidFill>
                <a:schemeClr val="tx1"/>
              </a:solidFill>
              <a:latin typeface="+mn-l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100" dirty="0">
              <a:solidFill>
                <a:schemeClr val="tx1"/>
              </a:solidFill>
              <a:latin typeface="+mn-lt"/>
            </a:endParaRPr>
          </a:p>
          <a:p>
            <a:pPr lvl="3">
              <a:buClr>
                <a:schemeClr val="dk1"/>
              </a:buClr>
              <a:buSzPts val="1100"/>
            </a:pPr>
            <a:r>
              <a:rPr lang="en-US" sz="1100" b="1" dirty="0">
                <a:latin typeface="+mn-lt"/>
                <a:cs typeface="Times New Roman" panose="02020603050405020304" pitchFamily="18" charset="0"/>
              </a:rPr>
              <a:t>            Group Member</a:t>
            </a:r>
          </a:p>
          <a:p>
            <a:pPr lvl="3">
              <a:buClr>
                <a:schemeClr val="dk1"/>
              </a:buClr>
              <a:buSzPts val="1100"/>
            </a:pPr>
            <a:r>
              <a:rPr lang="en-US" sz="1000" dirty="0">
                <a:latin typeface="+mn-lt"/>
                <a:cs typeface="Times New Roman" panose="02020603050405020304" pitchFamily="18" charset="0"/>
              </a:rPr>
              <a:t>             </a:t>
            </a:r>
            <a:r>
              <a:rPr lang="en-US" sz="1000" dirty="0" err="1">
                <a:solidFill>
                  <a:schemeClr val="accent2">
                    <a:lumMod val="75000"/>
                  </a:schemeClr>
                </a:solidFill>
                <a:latin typeface="+mn-lt"/>
                <a:cs typeface="Times New Roman" panose="02020603050405020304" pitchFamily="18" charset="0"/>
              </a:rPr>
              <a:t>Nguyễn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chemeClr val="accent2">
                    <a:lumMod val="75000"/>
                  </a:schemeClr>
                </a:solidFill>
                <a:latin typeface="+mn-lt"/>
                <a:cs typeface="Times New Roman" panose="02020603050405020304" pitchFamily="18" charset="0"/>
              </a:rPr>
              <a:t>Văn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chemeClr val="accent2">
                    <a:lumMod val="75000"/>
                  </a:schemeClr>
                </a:solidFill>
                <a:latin typeface="+mn-lt"/>
                <a:cs typeface="Times New Roman" panose="02020603050405020304" pitchFamily="18" charset="0"/>
              </a:rPr>
              <a:t>Tiến</a:t>
            </a:r>
            <a:endParaRPr lang="en-US" sz="1000" dirty="0">
              <a:solidFill>
                <a:schemeClr val="accent2">
                  <a:lumMod val="7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pPr lvl="3">
              <a:buClr>
                <a:schemeClr val="dk1"/>
              </a:buClr>
              <a:buSzPts val="1100"/>
            </a:pP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+mn-lt"/>
                <a:ea typeface="Roboto" panose="02000000000000000000" pitchFamily="2" charset="0"/>
                <a:cs typeface="Times New Roman" panose="02020603050405020304" pitchFamily="18" charset="0"/>
              </a:rPr>
              <a:t>             </a:t>
            </a:r>
            <a:r>
              <a:rPr lang="en-US" sz="1000" dirty="0" err="1">
                <a:solidFill>
                  <a:schemeClr val="accent2">
                    <a:lumMod val="75000"/>
                  </a:schemeClr>
                </a:solidFill>
                <a:latin typeface="+mn-lt"/>
                <a:ea typeface="Roboto" panose="02000000000000000000" pitchFamily="2" charset="0"/>
                <a:cs typeface="Times New Roman" panose="02020603050405020304" pitchFamily="18" charset="0"/>
              </a:rPr>
              <a:t>Nguyễn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+mn-lt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chemeClr val="accent2">
                    <a:lumMod val="75000"/>
                  </a:schemeClr>
                </a:solidFill>
                <a:latin typeface="+mn-lt"/>
                <a:ea typeface="Roboto" panose="02000000000000000000" pitchFamily="2" charset="0"/>
                <a:cs typeface="Times New Roman" panose="02020603050405020304" pitchFamily="18" charset="0"/>
              </a:rPr>
              <a:t>Bảo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+mn-lt"/>
                <a:ea typeface="Roboto" panose="02000000000000000000" pitchFamily="2" charset="0"/>
                <a:cs typeface="Times New Roman" panose="02020603050405020304" pitchFamily="18" charset="0"/>
              </a:rPr>
              <a:t> Long</a:t>
            </a:r>
          </a:p>
          <a:p>
            <a:pPr lvl="3">
              <a:buClr>
                <a:schemeClr val="dk1"/>
              </a:buClr>
              <a:buSzPts val="1100"/>
            </a:pP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+mn-lt"/>
                <a:ea typeface="Roboto" panose="02000000000000000000" pitchFamily="2" charset="0"/>
                <a:cs typeface="Times New Roman" panose="02020603050405020304" pitchFamily="18" charset="0"/>
              </a:rPr>
              <a:t>             </a:t>
            </a:r>
            <a:r>
              <a:rPr lang="en-US" sz="1000" dirty="0" err="1">
                <a:solidFill>
                  <a:schemeClr val="accent2">
                    <a:lumMod val="75000"/>
                  </a:schemeClr>
                </a:solidFill>
                <a:latin typeface="+mn-lt"/>
                <a:ea typeface="Roboto" panose="02000000000000000000" pitchFamily="2" charset="0"/>
                <a:cs typeface="Times New Roman" panose="02020603050405020304" pitchFamily="18" charset="0"/>
              </a:rPr>
              <a:t>Đô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+mn-lt"/>
                <a:ea typeface="Roboto" panose="02000000000000000000" pitchFamily="2" charset="0"/>
                <a:cs typeface="Times New Roman" panose="02020603050405020304" pitchFamily="18" charset="0"/>
              </a:rPr>
              <a:t>̃ </a:t>
            </a:r>
            <a:r>
              <a:rPr lang="en-US" sz="1000" dirty="0" err="1">
                <a:solidFill>
                  <a:schemeClr val="accent2">
                    <a:lumMod val="75000"/>
                  </a:schemeClr>
                </a:solidFill>
                <a:latin typeface="+mn-lt"/>
                <a:ea typeface="Roboto" panose="02000000000000000000" pitchFamily="2" charset="0"/>
                <a:cs typeface="Times New Roman" panose="02020603050405020304" pitchFamily="18" charset="0"/>
              </a:rPr>
              <a:t>Hoàng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+mn-lt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chemeClr val="accent2">
                    <a:lumMod val="75000"/>
                  </a:schemeClr>
                </a:solidFill>
                <a:latin typeface="+mn-lt"/>
                <a:ea typeface="Roboto" panose="02000000000000000000" pitchFamily="2" charset="0"/>
                <a:cs typeface="Times New Roman" panose="02020603050405020304" pitchFamily="18" charset="0"/>
              </a:rPr>
              <a:t>Huy</a:t>
            </a:r>
            <a:endParaRPr lang="en-US" sz="1000" dirty="0">
              <a:solidFill>
                <a:schemeClr val="accent2">
                  <a:lumMod val="75000"/>
                </a:schemeClr>
              </a:solidFill>
              <a:latin typeface="+mn-lt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lvl="3">
              <a:buClr>
                <a:schemeClr val="dk1"/>
              </a:buClr>
              <a:buSzPts val="1100"/>
            </a:pP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+mn-lt"/>
                <a:ea typeface="Roboto" panose="02000000000000000000" pitchFamily="2" charset="0"/>
                <a:cs typeface="Times New Roman" panose="02020603050405020304" pitchFamily="18" charset="0"/>
              </a:rPr>
              <a:t>             </a:t>
            </a:r>
            <a:r>
              <a:rPr lang="en-US" sz="1000" dirty="0" err="1">
                <a:solidFill>
                  <a:schemeClr val="accent2">
                    <a:lumMod val="75000"/>
                  </a:schemeClr>
                </a:solidFill>
                <a:latin typeface="+mn-lt"/>
                <a:ea typeface="Roboto" panose="02000000000000000000" pitchFamily="2" charset="0"/>
                <a:cs typeface="Times New Roman" panose="02020603050405020304" pitchFamily="18" charset="0"/>
              </a:rPr>
              <a:t>Hô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+mn-lt"/>
                <a:ea typeface="Roboto" panose="02000000000000000000" pitchFamily="2" charset="0"/>
                <a:cs typeface="Times New Roman" panose="02020603050405020304" pitchFamily="18" charset="0"/>
              </a:rPr>
              <a:t>̀ </a:t>
            </a:r>
            <a:r>
              <a:rPr lang="en-US" sz="1000" dirty="0" err="1">
                <a:solidFill>
                  <a:schemeClr val="accent2">
                    <a:lumMod val="75000"/>
                  </a:schemeClr>
                </a:solidFill>
                <a:latin typeface="+mn-lt"/>
                <a:ea typeface="Roboto" panose="02000000000000000000" pitchFamily="2" charset="0"/>
                <a:cs typeface="Times New Roman" panose="02020603050405020304" pitchFamily="18" charset="0"/>
              </a:rPr>
              <a:t>Ngọc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+mn-lt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chemeClr val="accent2">
                    <a:lumMod val="75000"/>
                  </a:schemeClr>
                </a:solidFill>
                <a:latin typeface="+mn-lt"/>
                <a:ea typeface="Roboto" panose="02000000000000000000" pitchFamily="2" charset="0"/>
                <a:cs typeface="Times New Roman" panose="02020603050405020304" pitchFamily="18" charset="0"/>
              </a:rPr>
              <a:t>Bảo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+mn-lt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chemeClr val="accent2">
                    <a:lumMod val="75000"/>
                  </a:schemeClr>
                </a:solidFill>
                <a:latin typeface="+mn-lt"/>
                <a:ea typeface="Roboto" panose="02000000000000000000" pitchFamily="2" charset="0"/>
                <a:cs typeface="Times New Roman" panose="02020603050405020304" pitchFamily="18" charset="0"/>
              </a:rPr>
              <a:t>Trâm</a:t>
            </a:r>
            <a:endParaRPr lang="en-US" sz="1000" dirty="0">
              <a:solidFill>
                <a:schemeClr val="accent2">
                  <a:lumMod val="75000"/>
                </a:schemeClr>
              </a:solidFill>
              <a:latin typeface="+mn-lt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lvl="3">
              <a:buClr>
                <a:schemeClr val="dk1"/>
              </a:buClr>
              <a:buSzPts val="1100"/>
            </a:pP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+mn-lt"/>
                <a:ea typeface="Roboto" panose="02000000000000000000" pitchFamily="2" charset="0"/>
                <a:cs typeface="Times New Roman" panose="02020603050405020304" pitchFamily="18" charset="0"/>
              </a:rPr>
              <a:t>             </a:t>
            </a:r>
            <a:r>
              <a:rPr lang="en-US" sz="1000" dirty="0" err="1">
                <a:solidFill>
                  <a:schemeClr val="accent2">
                    <a:lumMod val="75000"/>
                  </a:schemeClr>
                </a:solidFill>
                <a:latin typeface="+mn-lt"/>
                <a:ea typeface="Roboto" panose="02000000000000000000" pitchFamily="2" charset="0"/>
                <a:cs typeface="Times New Roman" panose="02020603050405020304" pitchFamily="18" charset="0"/>
              </a:rPr>
              <a:t>Nguyễn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+mn-lt"/>
                <a:ea typeface="Roboto" panose="02000000000000000000" pitchFamily="2" charset="0"/>
                <a:cs typeface="Times New Roman" panose="02020603050405020304" pitchFamily="18" charset="0"/>
              </a:rPr>
              <a:t> Anh Minh</a:t>
            </a:r>
          </a:p>
          <a:p>
            <a:pPr lvl="3">
              <a:buClr>
                <a:schemeClr val="dk1"/>
              </a:buClr>
              <a:buSzPts val="1100"/>
            </a:pP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+mn-lt"/>
                <a:ea typeface="Roboto" panose="02000000000000000000" pitchFamily="2" charset="0"/>
                <a:cs typeface="Times New Roman" panose="02020603050405020304" pitchFamily="18" charset="0"/>
              </a:rPr>
              <a:t>          </a:t>
            </a:r>
            <a:r>
              <a:rPr lang="en-US" sz="1000" dirty="0" err="1">
                <a:solidFill>
                  <a:schemeClr val="accent2">
                    <a:lumMod val="75000"/>
                  </a:schemeClr>
                </a:solidFill>
                <a:latin typeface="+mn-lt"/>
                <a:ea typeface="Roboto" panose="02000000000000000000" pitchFamily="2" charset="0"/>
                <a:cs typeface="Times New Roman" panose="02020603050405020304" pitchFamily="18" charset="0"/>
              </a:rPr>
              <a:t>Trần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+mn-lt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chemeClr val="accent2">
                    <a:lumMod val="75000"/>
                  </a:schemeClr>
                </a:solidFill>
                <a:latin typeface="+mn-lt"/>
                <a:ea typeface="Roboto" panose="02000000000000000000" pitchFamily="2" charset="0"/>
                <a:cs typeface="Times New Roman" panose="02020603050405020304" pitchFamily="18" charset="0"/>
              </a:rPr>
              <a:t>Thi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+mn-lt"/>
                <a:ea typeface="Roboto" panose="02000000000000000000" pitchFamily="2" charset="0"/>
                <a:cs typeface="Times New Roman" panose="02020603050405020304" pitchFamily="18" charset="0"/>
              </a:rPr>
              <a:t>̣ </a:t>
            </a:r>
            <a:r>
              <a:rPr lang="en-US" sz="1000" dirty="0" err="1">
                <a:solidFill>
                  <a:schemeClr val="accent2">
                    <a:lumMod val="75000"/>
                  </a:schemeClr>
                </a:solidFill>
                <a:latin typeface="+mn-lt"/>
                <a:ea typeface="Roboto" panose="02000000000000000000" pitchFamily="2" charset="0"/>
                <a:cs typeface="Times New Roman" panose="02020603050405020304" pitchFamily="18" charset="0"/>
              </a:rPr>
              <a:t>Hoàng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+mn-lt"/>
                <a:ea typeface="Roboto" panose="02000000000000000000" pitchFamily="2" charset="0"/>
                <a:cs typeface="Times New Roman" panose="02020603050405020304" pitchFamily="18" charset="0"/>
              </a:rPr>
              <a:t> Anh</a:t>
            </a:r>
          </a:p>
          <a:p>
            <a:pPr lvl="3">
              <a:buClr>
                <a:schemeClr val="dk1"/>
              </a:buClr>
              <a:buSzPts val="1100"/>
            </a:pPr>
            <a:endParaRPr sz="1000" dirty="0">
              <a:solidFill>
                <a:schemeClr val="accent1"/>
              </a:solidFill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accent1"/>
              </a:solidFill>
              <a:latin typeface="+mn-l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accent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93" name="Google Shape;3493;p60"/>
          <p:cNvGraphicFramePr/>
          <p:nvPr>
            <p:extLst>
              <p:ext uri="{D42A27DB-BD31-4B8C-83A1-F6EECF244321}">
                <p14:modId xmlns:p14="http://schemas.microsoft.com/office/powerpoint/2010/main" val="2873873298"/>
              </p:ext>
            </p:extLst>
          </p:nvPr>
        </p:nvGraphicFramePr>
        <p:xfrm>
          <a:off x="1293353" y="504956"/>
          <a:ext cx="6557293" cy="4133588"/>
        </p:xfrm>
        <a:graphic>
          <a:graphicData uri="http://schemas.openxmlformats.org/drawingml/2006/table">
            <a:tbl>
              <a:tblPr>
                <a:noFill/>
                <a:tableStyleId>{E9AAE687-BAB1-40A7-9959-C2A8349497A3}</a:tableStyleId>
              </a:tblPr>
              <a:tblGrid>
                <a:gridCol w="1972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4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647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Annotations</a:t>
                      </a:r>
                      <a:endParaRPr sz="1600" b="0"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dirty="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59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600" b="1" dirty="0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@BeforeSuite</a:t>
                      </a:r>
                      <a:endParaRPr sz="1600" b="1" dirty="0">
                        <a:solidFill>
                          <a:schemeClr val="accen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Run only once before all tests in this suite have run</a:t>
                      </a:r>
                      <a:endParaRPr sz="16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59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600" b="1" dirty="0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@AfterSuite</a:t>
                      </a:r>
                      <a:endParaRPr sz="1600" b="1" dirty="0">
                        <a:solidFill>
                          <a:schemeClr val="accen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Run only once after all tests in this suite have run</a:t>
                      </a:r>
                      <a:endParaRPr sz="16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49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600" b="1" dirty="0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@BeforeTest</a:t>
                      </a:r>
                      <a:endParaRPr sz="1600" b="1" dirty="0">
                        <a:solidFill>
                          <a:schemeClr val="accen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Run before any test method belonging to the classes inside the &lt;test&gt; tag is run.</a:t>
                      </a:r>
                      <a:endParaRPr sz="16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49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600" b="1" dirty="0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@AfterTest</a:t>
                      </a:r>
                      <a:endParaRPr sz="1600" b="1" dirty="0">
                        <a:solidFill>
                          <a:schemeClr val="accen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Run after all the test methods belonging to the classes inside the &lt;test&gt; tag have run.</a:t>
                      </a:r>
                      <a:endParaRPr sz="16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6508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402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93" name="Google Shape;3493;p60"/>
          <p:cNvGraphicFramePr/>
          <p:nvPr>
            <p:extLst>
              <p:ext uri="{D42A27DB-BD31-4B8C-83A1-F6EECF244321}">
                <p14:modId xmlns:p14="http://schemas.microsoft.com/office/powerpoint/2010/main" val="2385146234"/>
              </p:ext>
            </p:extLst>
          </p:nvPr>
        </p:nvGraphicFramePr>
        <p:xfrm>
          <a:off x="1293353" y="430765"/>
          <a:ext cx="6557293" cy="4281970"/>
        </p:xfrm>
        <a:graphic>
          <a:graphicData uri="http://schemas.openxmlformats.org/drawingml/2006/table">
            <a:tbl>
              <a:tblPr>
                <a:noFill/>
                <a:tableStyleId>{E9AAE687-BAB1-40A7-9959-C2A8349497A3}</a:tableStyleId>
              </a:tblPr>
              <a:tblGrid>
                <a:gridCol w="1972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4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647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Annotations</a:t>
                      </a:r>
                      <a:endParaRPr sz="1600" b="0"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dirty="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600" b="1" dirty="0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@BeforeGroups</a:t>
                      </a:r>
                      <a:endParaRPr sz="1600" b="1" dirty="0">
                        <a:solidFill>
                          <a:schemeClr val="accen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Run shortly before the first test method that belongs to any of these groups is invoked</a:t>
                      </a:r>
                      <a:endParaRPr sz="16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600" b="1" dirty="0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@AfterGroups</a:t>
                      </a:r>
                      <a:endParaRPr sz="1600" b="1" dirty="0">
                        <a:solidFill>
                          <a:schemeClr val="accen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Run shortly after the last test method that belongs to any of these groups is invoked</a:t>
                      </a:r>
                      <a:endParaRPr sz="16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600" b="1" dirty="0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@BeforeClass</a:t>
                      </a:r>
                      <a:endParaRPr sz="1600" b="1" dirty="0">
                        <a:solidFill>
                          <a:schemeClr val="accen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Run only once before the first test method in the current class is invoked</a:t>
                      </a:r>
                      <a:endParaRPr sz="16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600" b="1" dirty="0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@AfterClass</a:t>
                      </a:r>
                      <a:endParaRPr sz="1600" b="1" dirty="0">
                        <a:solidFill>
                          <a:schemeClr val="accen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Run only once after all the test methods in the current class have run</a:t>
                      </a:r>
                      <a:endParaRPr sz="16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6508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600" b="1" dirty="0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@BeforeMethod</a:t>
                      </a:r>
                      <a:endParaRPr sz="1600" b="1" dirty="0">
                        <a:solidFill>
                          <a:schemeClr val="accen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Run before each test method</a:t>
                      </a:r>
                      <a:endParaRPr sz="16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634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600" b="1" dirty="0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@AfterMethod</a:t>
                      </a:r>
                      <a:endParaRPr sz="1600" b="1" dirty="0">
                        <a:solidFill>
                          <a:schemeClr val="accen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Run after each test method</a:t>
                      </a:r>
                      <a:endParaRPr sz="16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0632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978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93" name="Google Shape;3493;p60"/>
          <p:cNvGraphicFramePr/>
          <p:nvPr>
            <p:extLst>
              <p:ext uri="{D42A27DB-BD31-4B8C-83A1-F6EECF244321}">
                <p14:modId xmlns:p14="http://schemas.microsoft.com/office/powerpoint/2010/main" val="1128146318"/>
              </p:ext>
            </p:extLst>
          </p:nvPr>
        </p:nvGraphicFramePr>
        <p:xfrm>
          <a:off x="1293353" y="1558480"/>
          <a:ext cx="6557293" cy="2026540"/>
        </p:xfrm>
        <a:graphic>
          <a:graphicData uri="http://schemas.openxmlformats.org/drawingml/2006/table">
            <a:tbl>
              <a:tblPr>
                <a:noFill/>
                <a:tableStyleId>{E9AAE687-BAB1-40A7-9959-C2A8349497A3}</a:tableStyleId>
              </a:tblPr>
              <a:tblGrid>
                <a:gridCol w="1972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4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647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Annotations</a:t>
                      </a:r>
                      <a:endParaRPr sz="1600" b="0"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dirty="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600" b="1" dirty="0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@Test</a:t>
                      </a:r>
                      <a:endParaRPr sz="1600" b="1" dirty="0">
                        <a:solidFill>
                          <a:schemeClr val="accen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Marks a class or a method as a part of the test</a:t>
                      </a:r>
                      <a:endParaRPr sz="16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600" b="1" dirty="0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@DataProvider</a:t>
                      </a:r>
                      <a:endParaRPr sz="1600" b="1" dirty="0">
                        <a:solidFill>
                          <a:schemeClr val="accen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Marks a method as supplying data for a test method</a:t>
                      </a:r>
                      <a:endParaRPr sz="16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600" b="1" dirty="0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@Paramenters</a:t>
                      </a:r>
                      <a:endParaRPr sz="1600" b="1" dirty="0">
                        <a:solidFill>
                          <a:schemeClr val="accen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Describes how to pass parameters to a @Test method</a:t>
                      </a:r>
                      <a:endParaRPr sz="16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401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462929" y="2418978"/>
            <a:ext cx="4218141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 dirty="0"/>
              <a:t>Asserts</a:t>
            </a:r>
            <a:endParaRPr lang="en-ID"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5000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9" name="Google Shape;2739;p51"/>
          <p:cNvGrpSpPr/>
          <p:nvPr/>
        </p:nvGrpSpPr>
        <p:grpSpPr>
          <a:xfrm>
            <a:off x="4059694" y="1601714"/>
            <a:ext cx="5183250" cy="3541786"/>
            <a:chOff x="277900" y="420125"/>
            <a:chExt cx="6852525" cy="4682425"/>
          </a:xfrm>
        </p:grpSpPr>
        <p:sp>
          <p:nvSpPr>
            <p:cNvPr id="2740" name="Google Shape;2740;p51"/>
            <p:cNvSpPr/>
            <p:nvPr/>
          </p:nvSpPr>
          <p:spPr>
            <a:xfrm>
              <a:off x="277900" y="420125"/>
              <a:ext cx="6852525" cy="4609425"/>
            </a:xfrm>
            <a:custGeom>
              <a:avLst/>
              <a:gdLst/>
              <a:ahLst/>
              <a:cxnLst/>
              <a:rect l="l" t="t" r="r" b="b"/>
              <a:pathLst>
                <a:path w="274101" h="184377" extrusionOk="0">
                  <a:moveTo>
                    <a:pt x="136337" y="1"/>
                  </a:moveTo>
                  <a:cubicBezTo>
                    <a:pt x="108563" y="1"/>
                    <a:pt x="91709" y="26310"/>
                    <a:pt x="78045" y="41336"/>
                  </a:cubicBezTo>
                  <a:cubicBezTo>
                    <a:pt x="62518" y="58454"/>
                    <a:pt x="45178" y="46845"/>
                    <a:pt x="22479" y="65183"/>
                  </a:cubicBezTo>
                  <a:cubicBezTo>
                    <a:pt x="0" y="83335"/>
                    <a:pt x="19077" y="165447"/>
                    <a:pt x="35677" y="184376"/>
                  </a:cubicBezTo>
                  <a:lnTo>
                    <a:pt x="253434" y="184376"/>
                  </a:lnTo>
                  <a:cubicBezTo>
                    <a:pt x="255208" y="177574"/>
                    <a:pt x="261124" y="154837"/>
                    <a:pt x="265116" y="131804"/>
                  </a:cubicBezTo>
                  <a:cubicBezTo>
                    <a:pt x="269923" y="104298"/>
                    <a:pt x="274100" y="66403"/>
                    <a:pt x="254987" y="50505"/>
                  </a:cubicBezTo>
                  <a:cubicBezTo>
                    <a:pt x="249034" y="45561"/>
                    <a:pt x="242499" y="43992"/>
                    <a:pt x="235926" y="43992"/>
                  </a:cubicBezTo>
                  <a:cubicBezTo>
                    <a:pt x="230211" y="43992"/>
                    <a:pt x="224467" y="45178"/>
                    <a:pt x="219051" y="46365"/>
                  </a:cubicBezTo>
                  <a:cubicBezTo>
                    <a:pt x="213642" y="47537"/>
                    <a:pt x="208543" y="48726"/>
                    <a:pt x="204134" y="48726"/>
                  </a:cubicBezTo>
                  <a:cubicBezTo>
                    <a:pt x="201733" y="48726"/>
                    <a:pt x="199538" y="48373"/>
                    <a:pt x="197608" y="47474"/>
                  </a:cubicBezTo>
                  <a:cubicBezTo>
                    <a:pt x="184447" y="41336"/>
                    <a:pt x="183855" y="10799"/>
                    <a:pt x="148585" y="1630"/>
                  </a:cubicBezTo>
                  <a:cubicBezTo>
                    <a:pt x="144277" y="510"/>
                    <a:pt x="140202" y="1"/>
                    <a:pt x="136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51"/>
            <p:cNvSpPr/>
            <p:nvPr/>
          </p:nvSpPr>
          <p:spPr>
            <a:xfrm>
              <a:off x="582900" y="420200"/>
              <a:ext cx="6424600" cy="4609350"/>
            </a:xfrm>
            <a:custGeom>
              <a:avLst/>
              <a:gdLst/>
              <a:ahLst/>
              <a:cxnLst/>
              <a:rect l="l" t="t" r="r" b="b"/>
              <a:pathLst>
                <a:path w="256984" h="184374" extrusionOk="0">
                  <a:moveTo>
                    <a:pt x="124148" y="0"/>
                  </a:moveTo>
                  <a:cubicBezTo>
                    <a:pt x="96383" y="0"/>
                    <a:pt x="79487" y="26323"/>
                    <a:pt x="65845" y="41333"/>
                  </a:cubicBezTo>
                  <a:cubicBezTo>
                    <a:pt x="50318" y="58451"/>
                    <a:pt x="32978" y="46842"/>
                    <a:pt x="10279" y="65180"/>
                  </a:cubicBezTo>
                  <a:cubicBezTo>
                    <a:pt x="2921" y="71095"/>
                    <a:pt x="38" y="83887"/>
                    <a:pt x="38" y="99082"/>
                  </a:cubicBezTo>
                  <a:cubicBezTo>
                    <a:pt x="1" y="130285"/>
                    <a:pt x="12312" y="171618"/>
                    <a:pt x="23477" y="184373"/>
                  </a:cubicBezTo>
                  <a:lnTo>
                    <a:pt x="241234" y="184373"/>
                  </a:lnTo>
                  <a:cubicBezTo>
                    <a:pt x="243008" y="177571"/>
                    <a:pt x="248924" y="154834"/>
                    <a:pt x="252916" y="131801"/>
                  </a:cubicBezTo>
                  <a:cubicBezTo>
                    <a:pt x="254987" y="119896"/>
                    <a:pt x="256946" y="106032"/>
                    <a:pt x="256983" y="92834"/>
                  </a:cubicBezTo>
                  <a:cubicBezTo>
                    <a:pt x="256983" y="75605"/>
                    <a:pt x="253619" y="59523"/>
                    <a:pt x="242787" y="50502"/>
                  </a:cubicBezTo>
                  <a:cubicBezTo>
                    <a:pt x="236834" y="45548"/>
                    <a:pt x="230290" y="43995"/>
                    <a:pt x="223710" y="43995"/>
                  </a:cubicBezTo>
                  <a:cubicBezTo>
                    <a:pt x="218016" y="43995"/>
                    <a:pt x="212286" y="45178"/>
                    <a:pt x="206851" y="46362"/>
                  </a:cubicBezTo>
                  <a:cubicBezTo>
                    <a:pt x="201453" y="47545"/>
                    <a:pt x="196388" y="48728"/>
                    <a:pt x="191989" y="48728"/>
                  </a:cubicBezTo>
                  <a:cubicBezTo>
                    <a:pt x="189549" y="48728"/>
                    <a:pt x="187331" y="48358"/>
                    <a:pt x="185408" y="47471"/>
                  </a:cubicBezTo>
                  <a:cubicBezTo>
                    <a:pt x="172247" y="41333"/>
                    <a:pt x="171655" y="10796"/>
                    <a:pt x="136385" y="1627"/>
                  </a:cubicBezTo>
                  <a:cubicBezTo>
                    <a:pt x="132097" y="481"/>
                    <a:pt x="127993" y="0"/>
                    <a:pt x="1241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2" name="Google Shape;2742;p51"/>
            <p:cNvSpPr/>
            <p:nvPr/>
          </p:nvSpPr>
          <p:spPr>
            <a:xfrm>
              <a:off x="702125" y="5036900"/>
              <a:ext cx="6191675" cy="65650"/>
            </a:xfrm>
            <a:custGeom>
              <a:avLst/>
              <a:gdLst/>
              <a:ahLst/>
              <a:cxnLst/>
              <a:rect l="l" t="t" r="r" b="b"/>
              <a:pathLst>
                <a:path w="247667" h="2626" extrusionOk="0">
                  <a:moveTo>
                    <a:pt x="1" y="1"/>
                  </a:moveTo>
                  <a:lnTo>
                    <a:pt x="1" y="2626"/>
                  </a:lnTo>
                  <a:lnTo>
                    <a:pt x="247667" y="2626"/>
                  </a:lnTo>
                  <a:lnTo>
                    <a:pt x="2476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51"/>
            <p:cNvSpPr/>
            <p:nvPr/>
          </p:nvSpPr>
          <p:spPr>
            <a:xfrm>
              <a:off x="665175" y="3566050"/>
              <a:ext cx="125725" cy="97450"/>
            </a:xfrm>
            <a:custGeom>
              <a:avLst/>
              <a:gdLst/>
              <a:ahLst/>
              <a:cxnLst/>
              <a:rect l="l" t="t" r="r" b="b"/>
              <a:pathLst>
                <a:path w="5029" h="3898" extrusionOk="0">
                  <a:moveTo>
                    <a:pt x="1558" y="0"/>
                  </a:moveTo>
                  <a:cubicBezTo>
                    <a:pt x="1494" y="0"/>
                    <a:pt x="1431" y="5"/>
                    <a:pt x="1368" y="15"/>
                  </a:cubicBezTo>
                  <a:cubicBezTo>
                    <a:pt x="481" y="125"/>
                    <a:pt x="0" y="976"/>
                    <a:pt x="185" y="1789"/>
                  </a:cubicBezTo>
                  <a:cubicBezTo>
                    <a:pt x="407" y="2639"/>
                    <a:pt x="1257" y="3231"/>
                    <a:pt x="1996" y="3564"/>
                  </a:cubicBezTo>
                  <a:cubicBezTo>
                    <a:pt x="2705" y="3872"/>
                    <a:pt x="4312" y="3897"/>
                    <a:pt x="4828" y="3897"/>
                  </a:cubicBezTo>
                  <a:cubicBezTo>
                    <a:pt x="4932" y="3897"/>
                    <a:pt x="4991" y="3896"/>
                    <a:pt x="4991" y="3896"/>
                  </a:cubicBezTo>
                  <a:cubicBezTo>
                    <a:pt x="5028" y="3896"/>
                    <a:pt x="4547" y="2529"/>
                    <a:pt x="4510" y="2418"/>
                  </a:cubicBezTo>
                  <a:cubicBezTo>
                    <a:pt x="4055" y="1507"/>
                    <a:pt x="2705" y="0"/>
                    <a:pt x="1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51"/>
            <p:cNvSpPr/>
            <p:nvPr/>
          </p:nvSpPr>
          <p:spPr>
            <a:xfrm>
              <a:off x="667950" y="3411900"/>
              <a:ext cx="777325" cy="1632425"/>
            </a:xfrm>
            <a:custGeom>
              <a:avLst/>
              <a:gdLst/>
              <a:ahLst/>
              <a:cxnLst/>
              <a:rect l="l" t="t" r="r" b="b"/>
              <a:pathLst>
                <a:path w="31093" h="65297" extrusionOk="0">
                  <a:moveTo>
                    <a:pt x="14640" y="31764"/>
                  </a:moveTo>
                  <a:cubicBezTo>
                    <a:pt x="15232" y="32430"/>
                    <a:pt x="16822" y="33206"/>
                    <a:pt x="17043" y="33317"/>
                  </a:cubicBezTo>
                  <a:cubicBezTo>
                    <a:pt x="16822" y="33835"/>
                    <a:pt x="16600" y="34352"/>
                    <a:pt x="16378" y="34833"/>
                  </a:cubicBezTo>
                  <a:cubicBezTo>
                    <a:pt x="15676" y="36533"/>
                    <a:pt x="15010" y="37901"/>
                    <a:pt x="14529" y="38826"/>
                  </a:cubicBezTo>
                  <a:cubicBezTo>
                    <a:pt x="14419" y="39011"/>
                    <a:pt x="14345" y="39195"/>
                    <a:pt x="14234" y="39343"/>
                  </a:cubicBezTo>
                  <a:lnTo>
                    <a:pt x="14160" y="39343"/>
                  </a:lnTo>
                  <a:cubicBezTo>
                    <a:pt x="14160" y="39158"/>
                    <a:pt x="14123" y="38974"/>
                    <a:pt x="14086" y="38752"/>
                  </a:cubicBezTo>
                  <a:cubicBezTo>
                    <a:pt x="13938" y="37680"/>
                    <a:pt x="13716" y="36164"/>
                    <a:pt x="13346" y="34352"/>
                  </a:cubicBezTo>
                  <a:cubicBezTo>
                    <a:pt x="13235" y="33761"/>
                    <a:pt x="13125" y="33169"/>
                    <a:pt x="12977" y="32541"/>
                  </a:cubicBezTo>
                  <a:cubicBezTo>
                    <a:pt x="13125" y="32467"/>
                    <a:pt x="13901" y="32171"/>
                    <a:pt x="14640" y="31764"/>
                  </a:cubicBezTo>
                  <a:close/>
                  <a:moveTo>
                    <a:pt x="6531" y="0"/>
                  </a:moveTo>
                  <a:cubicBezTo>
                    <a:pt x="6326" y="0"/>
                    <a:pt x="6117" y="49"/>
                    <a:pt x="5915" y="154"/>
                  </a:cubicBezTo>
                  <a:cubicBezTo>
                    <a:pt x="4843" y="709"/>
                    <a:pt x="4547" y="2853"/>
                    <a:pt x="4732" y="3925"/>
                  </a:cubicBezTo>
                  <a:cubicBezTo>
                    <a:pt x="4769" y="4036"/>
                    <a:pt x="5176" y="5441"/>
                    <a:pt x="5176" y="5441"/>
                  </a:cubicBezTo>
                  <a:lnTo>
                    <a:pt x="5213" y="5404"/>
                  </a:lnTo>
                  <a:lnTo>
                    <a:pt x="5213" y="5404"/>
                  </a:lnTo>
                  <a:cubicBezTo>
                    <a:pt x="5139" y="5737"/>
                    <a:pt x="5102" y="6107"/>
                    <a:pt x="5065" y="6513"/>
                  </a:cubicBezTo>
                  <a:cubicBezTo>
                    <a:pt x="4991" y="7253"/>
                    <a:pt x="4917" y="8103"/>
                    <a:pt x="4880" y="9027"/>
                  </a:cubicBezTo>
                  <a:cubicBezTo>
                    <a:pt x="4880" y="9952"/>
                    <a:pt x="4880" y="10950"/>
                    <a:pt x="4954" y="11985"/>
                  </a:cubicBezTo>
                  <a:cubicBezTo>
                    <a:pt x="5065" y="13057"/>
                    <a:pt x="5213" y="14166"/>
                    <a:pt x="5509" y="15275"/>
                  </a:cubicBezTo>
                  <a:lnTo>
                    <a:pt x="5509" y="15312"/>
                  </a:lnTo>
                  <a:cubicBezTo>
                    <a:pt x="5324" y="15017"/>
                    <a:pt x="4769" y="14203"/>
                    <a:pt x="4732" y="14129"/>
                  </a:cubicBezTo>
                  <a:cubicBezTo>
                    <a:pt x="4142" y="13446"/>
                    <a:pt x="2744" y="12502"/>
                    <a:pt x="1654" y="12502"/>
                  </a:cubicBezTo>
                  <a:cubicBezTo>
                    <a:pt x="1446" y="12502"/>
                    <a:pt x="1250" y="12536"/>
                    <a:pt x="1072" y="12613"/>
                  </a:cubicBezTo>
                  <a:cubicBezTo>
                    <a:pt x="259" y="12946"/>
                    <a:pt x="0" y="13907"/>
                    <a:pt x="407" y="14647"/>
                  </a:cubicBezTo>
                  <a:cubicBezTo>
                    <a:pt x="850" y="15423"/>
                    <a:pt x="1812" y="15793"/>
                    <a:pt x="2625" y="15904"/>
                  </a:cubicBezTo>
                  <a:cubicBezTo>
                    <a:pt x="2705" y="15914"/>
                    <a:pt x="2794" y="15918"/>
                    <a:pt x="2889" y="15918"/>
                  </a:cubicBezTo>
                  <a:cubicBezTo>
                    <a:pt x="3840" y="15918"/>
                    <a:pt x="5414" y="15457"/>
                    <a:pt x="5583" y="15423"/>
                  </a:cubicBezTo>
                  <a:cubicBezTo>
                    <a:pt x="5878" y="16495"/>
                    <a:pt x="6248" y="17568"/>
                    <a:pt x="6729" y="18603"/>
                  </a:cubicBezTo>
                  <a:cubicBezTo>
                    <a:pt x="6987" y="19231"/>
                    <a:pt x="7246" y="19823"/>
                    <a:pt x="7542" y="20414"/>
                  </a:cubicBezTo>
                  <a:cubicBezTo>
                    <a:pt x="7357" y="20155"/>
                    <a:pt x="7209" y="19934"/>
                    <a:pt x="7209" y="19897"/>
                  </a:cubicBezTo>
                  <a:cubicBezTo>
                    <a:pt x="6584" y="19208"/>
                    <a:pt x="5164" y="18282"/>
                    <a:pt x="4070" y="18282"/>
                  </a:cubicBezTo>
                  <a:cubicBezTo>
                    <a:pt x="3871" y="18282"/>
                    <a:pt x="3683" y="18313"/>
                    <a:pt x="3512" y="18381"/>
                  </a:cubicBezTo>
                  <a:cubicBezTo>
                    <a:pt x="2736" y="18751"/>
                    <a:pt x="2477" y="19712"/>
                    <a:pt x="2884" y="20451"/>
                  </a:cubicBezTo>
                  <a:cubicBezTo>
                    <a:pt x="3290" y="21191"/>
                    <a:pt x="4289" y="21560"/>
                    <a:pt x="5102" y="21671"/>
                  </a:cubicBezTo>
                  <a:cubicBezTo>
                    <a:pt x="5187" y="21683"/>
                    <a:pt x="5282" y="21689"/>
                    <a:pt x="5385" y="21689"/>
                  </a:cubicBezTo>
                  <a:cubicBezTo>
                    <a:pt x="6221" y="21689"/>
                    <a:pt x="7554" y="21326"/>
                    <a:pt x="7949" y="21228"/>
                  </a:cubicBezTo>
                  <a:cubicBezTo>
                    <a:pt x="8060" y="21449"/>
                    <a:pt x="8171" y="21671"/>
                    <a:pt x="8281" y="21930"/>
                  </a:cubicBezTo>
                  <a:cubicBezTo>
                    <a:pt x="8836" y="23002"/>
                    <a:pt x="9391" y="24111"/>
                    <a:pt x="9908" y="25183"/>
                  </a:cubicBezTo>
                  <a:cubicBezTo>
                    <a:pt x="10093" y="25553"/>
                    <a:pt x="10241" y="25960"/>
                    <a:pt x="10426" y="26330"/>
                  </a:cubicBezTo>
                  <a:cubicBezTo>
                    <a:pt x="10241" y="26108"/>
                    <a:pt x="10130" y="25923"/>
                    <a:pt x="10093" y="25886"/>
                  </a:cubicBezTo>
                  <a:cubicBezTo>
                    <a:pt x="9499" y="25198"/>
                    <a:pt x="8084" y="24271"/>
                    <a:pt x="6990" y="24271"/>
                  </a:cubicBezTo>
                  <a:cubicBezTo>
                    <a:pt x="6792" y="24271"/>
                    <a:pt x="6604" y="24302"/>
                    <a:pt x="6433" y="24370"/>
                  </a:cubicBezTo>
                  <a:cubicBezTo>
                    <a:pt x="5620" y="24740"/>
                    <a:pt x="5398" y="25701"/>
                    <a:pt x="5804" y="26404"/>
                  </a:cubicBezTo>
                  <a:cubicBezTo>
                    <a:pt x="6211" y="27180"/>
                    <a:pt x="7209" y="27550"/>
                    <a:pt x="7986" y="27661"/>
                  </a:cubicBezTo>
                  <a:cubicBezTo>
                    <a:pt x="8077" y="27674"/>
                    <a:pt x="8179" y="27680"/>
                    <a:pt x="8289" y="27680"/>
                  </a:cubicBezTo>
                  <a:cubicBezTo>
                    <a:pt x="9106" y="27680"/>
                    <a:pt x="10339" y="27352"/>
                    <a:pt x="10795" y="27254"/>
                  </a:cubicBezTo>
                  <a:cubicBezTo>
                    <a:pt x="10943" y="27624"/>
                    <a:pt x="11091" y="28030"/>
                    <a:pt x="11239" y="28437"/>
                  </a:cubicBezTo>
                  <a:cubicBezTo>
                    <a:pt x="11313" y="28696"/>
                    <a:pt x="11424" y="28955"/>
                    <a:pt x="11498" y="29213"/>
                  </a:cubicBezTo>
                  <a:cubicBezTo>
                    <a:pt x="11572" y="29509"/>
                    <a:pt x="11646" y="29768"/>
                    <a:pt x="11720" y="30027"/>
                  </a:cubicBezTo>
                  <a:cubicBezTo>
                    <a:pt x="11831" y="30544"/>
                    <a:pt x="11978" y="31062"/>
                    <a:pt x="12089" y="31579"/>
                  </a:cubicBezTo>
                  <a:cubicBezTo>
                    <a:pt x="12163" y="31949"/>
                    <a:pt x="12237" y="32282"/>
                    <a:pt x="12274" y="32615"/>
                  </a:cubicBezTo>
                  <a:cubicBezTo>
                    <a:pt x="12126" y="32245"/>
                    <a:pt x="11757" y="31505"/>
                    <a:pt x="11720" y="31432"/>
                  </a:cubicBezTo>
                  <a:cubicBezTo>
                    <a:pt x="11183" y="30593"/>
                    <a:pt x="9793" y="29358"/>
                    <a:pt x="8657" y="29358"/>
                  </a:cubicBezTo>
                  <a:cubicBezTo>
                    <a:pt x="8541" y="29358"/>
                    <a:pt x="8428" y="29371"/>
                    <a:pt x="8318" y="29398"/>
                  </a:cubicBezTo>
                  <a:cubicBezTo>
                    <a:pt x="7468" y="29583"/>
                    <a:pt x="7098" y="30507"/>
                    <a:pt x="7394" y="31284"/>
                  </a:cubicBezTo>
                  <a:cubicBezTo>
                    <a:pt x="7690" y="32097"/>
                    <a:pt x="8614" y="32615"/>
                    <a:pt x="9354" y="32836"/>
                  </a:cubicBezTo>
                  <a:cubicBezTo>
                    <a:pt x="9658" y="32929"/>
                    <a:pt x="10095" y="32960"/>
                    <a:pt x="10542" y="32960"/>
                  </a:cubicBezTo>
                  <a:cubicBezTo>
                    <a:pt x="11345" y="32960"/>
                    <a:pt x="12182" y="32860"/>
                    <a:pt x="12348" y="32836"/>
                  </a:cubicBezTo>
                  <a:cubicBezTo>
                    <a:pt x="12459" y="33391"/>
                    <a:pt x="12570" y="33946"/>
                    <a:pt x="12644" y="34463"/>
                  </a:cubicBezTo>
                  <a:cubicBezTo>
                    <a:pt x="12977" y="36275"/>
                    <a:pt x="13162" y="37791"/>
                    <a:pt x="13272" y="38826"/>
                  </a:cubicBezTo>
                  <a:cubicBezTo>
                    <a:pt x="13309" y="39011"/>
                    <a:pt x="13309" y="39195"/>
                    <a:pt x="13346" y="39343"/>
                  </a:cubicBezTo>
                  <a:lnTo>
                    <a:pt x="9686" y="39343"/>
                  </a:lnTo>
                  <a:lnTo>
                    <a:pt x="11017" y="65297"/>
                  </a:lnTo>
                  <a:lnTo>
                    <a:pt x="17228" y="65297"/>
                  </a:lnTo>
                  <a:lnTo>
                    <a:pt x="18559" y="39343"/>
                  </a:lnTo>
                  <a:lnTo>
                    <a:pt x="15158" y="39343"/>
                  </a:lnTo>
                  <a:lnTo>
                    <a:pt x="15232" y="39195"/>
                  </a:lnTo>
                  <a:cubicBezTo>
                    <a:pt x="15712" y="38234"/>
                    <a:pt x="16341" y="36829"/>
                    <a:pt x="17043" y="35129"/>
                  </a:cubicBezTo>
                  <a:cubicBezTo>
                    <a:pt x="17265" y="34574"/>
                    <a:pt x="17487" y="34019"/>
                    <a:pt x="17746" y="33391"/>
                  </a:cubicBezTo>
                  <a:cubicBezTo>
                    <a:pt x="17924" y="33450"/>
                    <a:pt x="19154" y="33701"/>
                    <a:pt x="20090" y="33701"/>
                  </a:cubicBezTo>
                  <a:cubicBezTo>
                    <a:pt x="20318" y="33701"/>
                    <a:pt x="20529" y="33686"/>
                    <a:pt x="20704" y="33650"/>
                  </a:cubicBezTo>
                  <a:cubicBezTo>
                    <a:pt x="21480" y="33465"/>
                    <a:pt x="22441" y="33021"/>
                    <a:pt x="22774" y="32245"/>
                  </a:cubicBezTo>
                  <a:cubicBezTo>
                    <a:pt x="23144" y="31469"/>
                    <a:pt x="22811" y="30544"/>
                    <a:pt x="21997" y="30248"/>
                  </a:cubicBezTo>
                  <a:cubicBezTo>
                    <a:pt x="21860" y="30204"/>
                    <a:pt x="21713" y="30184"/>
                    <a:pt x="21561" y="30184"/>
                  </a:cubicBezTo>
                  <a:cubicBezTo>
                    <a:pt x="20442" y="30184"/>
                    <a:pt x="19001" y="31279"/>
                    <a:pt x="18448" y="32060"/>
                  </a:cubicBezTo>
                  <a:cubicBezTo>
                    <a:pt x="18411" y="32097"/>
                    <a:pt x="18079" y="32689"/>
                    <a:pt x="17857" y="33095"/>
                  </a:cubicBezTo>
                  <a:cubicBezTo>
                    <a:pt x="17931" y="32836"/>
                    <a:pt x="18042" y="32615"/>
                    <a:pt x="18116" y="32356"/>
                  </a:cubicBezTo>
                  <a:cubicBezTo>
                    <a:pt x="18300" y="31838"/>
                    <a:pt x="18485" y="31358"/>
                    <a:pt x="18670" y="30803"/>
                  </a:cubicBezTo>
                  <a:cubicBezTo>
                    <a:pt x="18744" y="30544"/>
                    <a:pt x="18818" y="30285"/>
                    <a:pt x="18892" y="29990"/>
                  </a:cubicBezTo>
                  <a:cubicBezTo>
                    <a:pt x="18966" y="29731"/>
                    <a:pt x="19040" y="29435"/>
                    <a:pt x="19114" y="29176"/>
                  </a:cubicBezTo>
                  <a:cubicBezTo>
                    <a:pt x="19262" y="28511"/>
                    <a:pt x="19410" y="27845"/>
                    <a:pt x="19520" y="27143"/>
                  </a:cubicBezTo>
                  <a:cubicBezTo>
                    <a:pt x="19949" y="27321"/>
                    <a:pt x="21412" y="27810"/>
                    <a:pt x="22244" y="27810"/>
                  </a:cubicBezTo>
                  <a:cubicBezTo>
                    <a:pt x="22274" y="27810"/>
                    <a:pt x="22302" y="27810"/>
                    <a:pt x="22330" y="27808"/>
                  </a:cubicBezTo>
                  <a:cubicBezTo>
                    <a:pt x="23107" y="27734"/>
                    <a:pt x="24142" y="27439"/>
                    <a:pt x="24585" y="26736"/>
                  </a:cubicBezTo>
                  <a:cubicBezTo>
                    <a:pt x="25066" y="26034"/>
                    <a:pt x="24881" y="25073"/>
                    <a:pt x="24105" y="24666"/>
                  </a:cubicBezTo>
                  <a:cubicBezTo>
                    <a:pt x="23888" y="24554"/>
                    <a:pt x="23637" y="24505"/>
                    <a:pt x="23368" y="24505"/>
                  </a:cubicBezTo>
                  <a:cubicBezTo>
                    <a:pt x="22303" y="24505"/>
                    <a:pt x="20953" y="25266"/>
                    <a:pt x="20334" y="25886"/>
                  </a:cubicBezTo>
                  <a:cubicBezTo>
                    <a:pt x="20297" y="25923"/>
                    <a:pt x="19816" y="26551"/>
                    <a:pt x="19557" y="26884"/>
                  </a:cubicBezTo>
                  <a:cubicBezTo>
                    <a:pt x="19594" y="26477"/>
                    <a:pt x="19668" y="26071"/>
                    <a:pt x="19742" y="25664"/>
                  </a:cubicBezTo>
                  <a:cubicBezTo>
                    <a:pt x="19890" y="24444"/>
                    <a:pt x="20001" y="23224"/>
                    <a:pt x="20112" y="22004"/>
                  </a:cubicBezTo>
                  <a:cubicBezTo>
                    <a:pt x="20149" y="21634"/>
                    <a:pt x="20186" y="21265"/>
                    <a:pt x="20223" y="20895"/>
                  </a:cubicBezTo>
                  <a:cubicBezTo>
                    <a:pt x="20367" y="20967"/>
                    <a:pt x="22121" y="21599"/>
                    <a:pt x="23067" y="21599"/>
                  </a:cubicBezTo>
                  <a:cubicBezTo>
                    <a:pt x="23093" y="21599"/>
                    <a:pt x="23119" y="21598"/>
                    <a:pt x="23144" y="21597"/>
                  </a:cubicBezTo>
                  <a:cubicBezTo>
                    <a:pt x="23920" y="21523"/>
                    <a:pt x="24955" y="21228"/>
                    <a:pt x="25399" y="20525"/>
                  </a:cubicBezTo>
                  <a:cubicBezTo>
                    <a:pt x="25879" y="19823"/>
                    <a:pt x="25695" y="18825"/>
                    <a:pt x="24918" y="18418"/>
                  </a:cubicBezTo>
                  <a:cubicBezTo>
                    <a:pt x="24707" y="18309"/>
                    <a:pt x="24463" y="18261"/>
                    <a:pt x="24201" y="18261"/>
                  </a:cubicBezTo>
                  <a:cubicBezTo>
                    <a:pt x="23133" y="18261"/>
                    <a:pt x="21771" y="19051"/>
                    <a:pt x="21147" y="19675"/>
                  </a:cubicBezTo>
                  <a:cubicBezTo>
                    <a:pt x="21110" y="19712"/>
                    <a:pt x="20408" y="20599"/>
                    <a:pt x="20223" y="20821"/>
                  </a:cubicBezTo>
                  <a:cubicBezTo>
                    <a:pt x="20334" y="20008"/>
                    <a:pt x="20408" y="19194"/>
                    <a:pt x="20556" y="18418"/>
                  </a:cubicBezTo>
                  <a:cubicBezTo>
                    <a:pt x="20704" y="17309"/>
                    <a:pt x="20925" y="16237"/>
                    <a:pt x="21221" y="15201"/>
                  </a:cubicBezTo>
                  <a:cubicBezTo>
                    <a:pt x="21293" y="15237"/>
                    <a:pt x="23120" y="15905"/>
                    <a:pt x="24069" y="15905"/>
                  </a:cubicBezTo>
                  <a:cubicBezTo>
                    <a:pt x="24094" y="15905"/>
                    <a:pt x="24118" y="15905"/>
                    <a:pt x="24142" y="15904"/>
                  </a:cubicBezTo>
                  <a:cubicBezTo>
                    <a:pt x="24955" y="15830"/>
                    <a:pt x="25990" y="15534"/>
                    <a:pt x="26434" y="14832"/>
                  </a:cubicBezTo>
                  <a:cubicBezTo>
                    <a:pt x="26915" y="14129"/>
                    <a:pt x="26730" y="13131"/>
                    <a:pt x="25953" y="12761"/>
                  </a:cubicBezTo>
                  <a:cubicBezTo>
                    <a:pt x="25732" y="12639"/>
                    <a:pt x="25474" y="12586"/>
                    <a:pt x="25198" y="12586"/>
                  </a:cubicBezTo>
                  <a:cubicBezTo>
                    <a:pt x="24136" y="12586"/>
                    <a:pt x="22798" y="13365"/>
                    <a:pt x="22182" y="13981"/>
                  </a:cubicBezTo>
                  <a:cubicBezTo>
                    <a:pt x="22145" y="14018"/>
                    <a:pt x="21369" y="14980"/>
                    <a:pt x="21258" y="15164"/>
                  </a:cubicBezTo>
                  <a:cubicBezTo>
                    <a:pt x="21258" y="15090"/>
                    <a:pt x="21295" y="15017"/>
                    <a:pt x="21295" y="14980"/>
                  </a:cubicBezTo>
                  <a:cubicBezTo>
                    <a:pt x="21628" y="13870"/>
                    <a:pt x="22071" y="12872"/>
                    <a:pt x="22552" y="11948"/>
                  </a:cubicBezTo>
                  <a:cubicBezTo>
                    <a:pt x="22848" y="11393"/>
                    <a:pt x="23144" y="10913"/>
                    <a:pt x="23439" y="10432"/>
                  </a:cubicBezTo>
                  <a:cubicBezTo>
                    <a:pt x="23772" y="10617"/>
                    <a:pt x="25362" y="11356"/>
                    <a:pt x="26212" y="11393"/>
                  </a:cubicBezTo>
                  <a:cubicBezTo>
                    <a:pt x="26274" y="11396"/>
                    <a:pt x="26337" y="11398"/>
                    <a:pt x="26402" y="11398"/>
                  </a:cubicBezTo>
                  <a:cubicBezTo>
                    <a:pt x="27150" y="11398"/>
                    <a:pt x="28068" y="11193"/>
                    <a:pt x="28578" y="10580"/>
                  </a:cubicBezTo>
                  <a:cubicBezTo>
                    <a:pt x="29096" y="9952"/>
                    <a:pt x="29059" y="8953"/>
                    <a:pt x="28319" y="8473"/>
                  </a:cubicBezTo>
                  <a:cubicBezTo>
                    <a:pt x="28057" y="8298"/>
                    <a:pt x="27723" y="8225"/>
                    <a:pt x="27357" y="8225"/>
                  </a:cubicBezTo>
                  <a:cubicBezTo>
                    <a:pt x="26333" y="8225"/>
                    <a:pt x="25064" y="8796"/>
                    <a:pt x="24438" y="9286"/>
                  </a:cubicBezTo>
                  <a:cubicBezTo>
                    <a:pt x="24401" y="9323"/>
                    <a:pt x="23957" y="9730"/>
                    <a:pt x="23661" y="10062"/>
                  </a:cubicBezTo>
                  <a:cubicBezTo>
                    <a:pt x="23809" y="9841"/>
                    <a:pt x="23957" y="9619"/>
                    <a:pt x="24068" y="9397"/>
                  </a:cubicBezTo>
                  <a:cubicBezTo>
                    <a:pt x="24585" y="8658"/>
                    <a:pt x="25103" y="7992"/>
                    <a:pt x="25547" y="7401"/>
                  </a:cubicBezTo>
                  <a:cubicBezTo>
                    <a:pt x="25805" y="7068"/>
                    <a:pt x="26064" y="6772"/>
                    <a:pt x="26286" y="6513"/>
                  </a:cubicBezTo>
                  <a:cubicBezTo>
                    <a:pt x="26730" y="6476"/>
                    <a:pt x="28430" y="6439"/>
                    <a:pt x="29170" y="6070"/>
                  </a:cubicBezTo>
                  <a:cubicBezTo>
                    <a:pt x="29909" y="5737"/>
                    <a:pt x="30760" y="5108"/>
                    <a:pt x="30907" y="4258"/>
                  </a:cubicBezTo>
                  <a:cubicBezTo>
                    <a:pt x="31092" y="3445"/>
                    <a:pt x="30575" y="2594"/>
                    <a:pt x="29724" y="2483"/>
                  </a:cubicBezTo>
                  <a:cubicBezTo>
                    <a:pt x="29685" y="2480"/>
                    <a:pt x="29646" y="2478"/>
                    <a:pt x="29607" y="2478"/>
                  </a:cubicBezTo>
                  <a:cubicBezTo>
                    <a:pt x="28415" y="2478"/>
                    <a:pt x="27085" y="4067"/>
                    <a:pt x="26656" y="4997"/>
                  </a:cubicBezTo>
                  <a:cubicBezTo>
                    <a:pt x="26619" y="5108"/>
                    <a:pt x="26175" y="6513"/>
                    <a:pt x="26175" y="6513"/>
                  </a:cubicBezTo>
                  <a:lnTo>
                    <a:pt x="26212" y="6513"/>
                  </a:lnTo>
                  <a:cubicBezTo>
                    <a:pt x="25990" y="6772"/>
                    <a:pt x="25732" y="7031"/>
                    <a:pt x="25473" y="7364"/>
                  </a:cubicBezTo>
                  <a:cubicBezTo>
                    <a:pt x="25029" y="7918"/>
                    <a:pt x="24511" y="8584"/>
                    <a:pt x="23957" y="9323"/>
                  </a:cubicBezTo>
                  <a:cubicBezTo>
                    <a:pt x="23439" y="10099"/>
                    <a:pt x="22885" y="10913"/>
                    <a:pt x="22404" y="11837"/>
                  </a:cubicBezTo>
                  <a:cubicBezTo>
                    <a:pt x="21887" y="12798"/>
                    <a:pt x="21406" y="13797"/>
                    <a:pt x="21036" y="14906"/>
                  </a:cubicBezTo>
                  <a:lnTo>
                    <a:pt x="21036" y="14943"/>
                  </a:lnTo>
                  <a:cubicBezTo>
                    <a:pt x="21036" y="14573"/>
                    <a:pt x="21036" y="13575"/>
                    <a:pt x="20999" y="13501"/>
                  </a:cubicBezTo>
                  <a:cubicBezTo>
                    <a:pt x="20888" y="12429"/>
                    <a:pt x="19964" y="10432"/>
                    <a:pt x="18781" y="10210"/>
                  </a:cubicBezTo>
                  <a:cubicBezTo>
                    <a:pt x="18701" y="10196"/>
                    <a:pt x="18622" y="10190"/>
                    <a:pt x="18544" y="10190"/>
                  </a:cubicBezTo>
                  <a:cubicBezTo>
                    <a:pt x="17797" y="10190"/>
                    <a:pt x="17184" y="10808"/>
                    <a:pt x="17117" y="11578"/>
                  </a:cubicBezTo>
                  <a:cubicBezTo>
                    <a:pt x="17043" y="12429"/>
                    <a:pt x="17672" y="13279"/>
                    <a:pt x="18263" y="13797"/>
                  </a:cubicBezTo>
                  <a:cubicBezTo>
                    <a:pt x="18966" y="14425"/>
                    <a:pt x="20851" y="15017"/>
                    <a:pt x="20999" y="15054"/>
                  </a:cubicBezTo>
                  <a:cubicBezTo>
                    <a:pt x="20667" y="16089"/>
                    <a:pt x="20408" y="17198"/>
                    <a:pt x="20186" y="18344"/>
                  </a:cubicBezTo>
                  <a:cubicBezTo>
                    <a:pt x="20075" y="19009"/>
                    <a:pt x="20001" y="19638"/>
                    <a:pt x="19890" y="20303"/>
                  </a:cubicBezTo>
                  <a:cubicBezTo>
                    <a:pt x="19890" y="20008"/>
                    <a:pt x="19890" y="19712"/>
                    <a:pt x="19890" y="19675"/>
                  </a:cubicBezTo>
                  <a:cubicBezTo>
                    <a:pt x="19742" y="18603"/>
                    <a:pt x="18855" y="16606"/>
                    <a:pt x="17672" y="16421"/>
                  </a:cubicBezTo>
                  <a:cubicBezTo>
                    <a:pt x="17571" y="16400"/>
                    <a:pt x="17472" y="16390"/>
                    <a:pt x="17377" y="16390"/>
                  </a:cubicBezTo>
                  <a:cubicBezTo>
                    <a:pt x="16633" y="16390"/>
                    <a:pt x="16074" y="16999"/>
                    <a:pt x="16008" y="17752"/>
                  </a:cubicBezTo>
                  <a:cubicBezTo>
                    <a:pt x="15934" y="18603"/>
                    <a:pt x="16563" y="19453"/>
                    <a:pt x="17154" y="20008"/>
                  </a:cubicBezTo>
                  <a:cubicBezTo>
                    <a:pt x="17746" y="20525"/>
                    <a:pt x="19373" y="21080"/>
                    <a:pt x="19779" y="21191"/>
                  </a:cubicBezTo>
                  <a:cubicBezTo>
                    <a:pt x="19742" y="21449"/>
                    <a:pt x="19705" y="21708"/>
                    <a:pt x="19705" y="21967"/>
                  </a:cubicBezTo>
                  <a:cubicBezTo>
                    <a:pt x="19557" y="23187"/>
                    <a:pt x="19410" y="24407"/>
                    <a:pt x="19225" y="25590"/>
                  </a:cubicBezTo>
                  <a:cubicBezTo>
                    <a:pt x="19188" y="25997"/>
                    <a:pt x="19077" y="26404"/>
                    <a:pt x="19003" y="26810"/>
                  </a:cubicBezTo>
                  <a:cubicBezTo>
                    <a:pt x="19003" y="26551"/>
                    <a:pt x="19003" y="26330"/>
                    <a:pt x="19003" y="26293"/>
                  </a:cubicBezTo>
                  <a:cubicBezTo>
                    <a:pt x="18855" y="25220"/>
                    <a:pt x="17968" y="23224"/>
                    <a:pt x="16785" y="23002"/>
                  </a:cubicBezTo>
                  <a:cubicBezTo>
                    <a:pt x="16704" y="22988"/>
                    <a:pt x="16625" y="22982"/>
                    <a:pt x="16547" y="22982"/>
                  </a:cubicBezTo>
                  <a:cubicBezTo>
                    <a:pt x="15800" y="22982"/>
                    <a:pt x="15188" y="23597"/>
                    <a:pt x="15121" y="24333"/>
                  </a:cubicBezTo>
                  <a:cubicBezTo>
                    <a:pt x="15047" y="25183"/>
                    <a:pt x="15676" y="26034"/>
                    <a:pt x="16267" y="26588"/>
                  </a:cubicBezTo>
                  <a:cubicBezTo>
                    <a:pt x="16859" y="27106"/>
                    <a:pt x="18337" y="27624"/>
                    <a:pt x="18818" y="27771"/>
                  </a:cubicBezTo>
                  <a:cubicBezTo>
                    <a:pt x="18744" y="28178"/>
                    <a:pt x="18670" y="28622"/>
                    <a:pt x="18559" y="29028"/>
                  </a:cubicBezTo>
                  <a:cubicBezTo>
                    <a:pt x="18485" y="29287"/>
                    <a:pt x="18411" y="29546"/>
                    <a:pt x="18337" y="29842"/>
                  </a:cubicBezTo>
                  <a:cubicBezTo>
                    <a:pt x="18226" y="30101"/>
                    <a:pt x="18153" y="30359"/>
                    <a:pt x="18079" y="30618"/>
                  </a:cubicBezTo>
                  <a:cubicBezTo>
                    <a:pt x="17894" y="31136"/>
                    <a:pt x="17709" y="31653"/>
                    <a:pt x="17524" y="32134"/>
                  </a:cubicBezTo>
                  <a:cubicBezTo>
                    <a:pt x="17376" y="32467"/>
                    <a:pt x="17265" y="32762"/>
                    <a:pt x="17117" y="33095"/>
                  </a:cubicBezTo>
                  <a:cubicBezTo>
                    <a:pt x="17191" y="32689"/>
                    <a:pt x="17302" y="31875"/>
                    <a:pt x="17302" y="31801"/>
                  </a:cubicBezTo>
                  <a:cubicBezTo>
                    <a:pt x="17302" y="31062"/>
                    <a:pt x="17080" y="29916"/>
                    <a:pt x="16563" y="29102"/>
                  </a:cubicBezTo>
                  <a:cubicBezTo>
                    <a:pt x="16563" y="28991"/>
                    <a:pt x="16563" y="28881"/>
                    <a:pt x="16526" y="28770"/>
                  </a:cubicBezTo>
                  <a:cubicBezTo>
                    <a:pt x="16430" y="28068"/>
                    <a:pt x="15840" y="27505"/>
                    <a:pt x="15134" y="27505"/>
                  </a:cubicBezTo>
                  <a:cubicBezTo>
                    <a:pt x="15021" y="27505"/>
                    <a:pt x="14905" y="27519"/>
                    <a:pt x="14788" y="27550"/>
                  </a:cubicBezTo>
                  <a:cubicBezTo>
                    <a:pt x="13605" y="27882"/>
                    <a:pt x="12866" y="29916"/>
                    <a:pt x="12829" y="30988"/>
                  </a:cubicBezTo>
                  <a:cubicBezTo>
                    <a:pt x="12829" y="31062"/>
                    <a:pt x="12866" y="31764"/>
                    <a:pt x="12903" y="32208"/>
                  </a:cubicBezTo>
                  <a:cubicBezTo>
                    <a:pt x="12829" y="31949"/>
                    <a:pt x="12792" y="31690"/>
                    <a:pt x="12718" y="31432"/>
                  </a:cubicBezTo>
                  <a:cubicBezTo>
                    <a:pt x="12607" y="30914"/>
                    <a:pt x="12459" y="30396"/>
                    <a:pt x="12311" y="29842"/>
                  </a:cubicBezTo>
                  <a:cubicBezTo>
                    <a:pt x="12237" y="29583"/>
                    <a:pt x="12126" y="29324"/>
                    <a:pt x="12052" y="29065"/>
                  </a:cubicBezTo>
                  <a:cubicBezTo>
                    <a:pt x="11978" y="28770"/>
                    <a:pt x="11868" y="28511"/>
                    <a:pt x="11794" y="28252"/>
                  </a:cubicBezTo>
                  <a:cubicBezTo>
                    <a:pt x="11535" y="27587"/>
                    <a:pt x="11276" y="26958"/>
                    <a:pt x="11017" y="26330"/>
                  </a:cubicBezTo>
                  <a:cubicBezTo>
                    <a:pt x="11461" y="26219"/>
                    <a:pt x="13051" y="25812"/>
                    <a:pt x="13716" y="25331"/>
                  </a:cubicBezTo>
                  <a:cubicBezTo>
                    <a:pt x="14345" y="24851"/>
                    <a:pt x="15010" y="24037"/>
                    <a:pt x="15010" y="23187"/>
                  </a:cubicBezTo>
                  <a:cubicBezTo>
                    <a:pt x="15010" y="22378"/>
                    <a:pt x="14408" y="21703"/>
                    <a:pt x="13585" y="21703"/>
                  </a:cubicBezTo>
                  <a:cubicBezTo>
                    <a:pt x="13543" y="21703"/>
                    <a:pt x="13500" y="21705"/>
                    <a:pt x="13457" y="21708"/>
                  </a:cubicBezTo>
                  <a:cubicBezTo>
                    <a:pt x="12274" y="21856"/>
                    <a:pt x="11202" y="23779"/>
                    <a:pt x="11017" y="24814"/>
                  </a:cubicBezTo>
                  <a:cubicBezTo>
                    <a:pt x="10980" y="24888"/>
                    <a:pt x="10906" y="25664"/>
                    <a:pt x="10869" y="26108"/>
                  </a:cubicBezTo>
                  <a:cubicBezTo>
                    <a:pt x="10721" y="25701"/>
                    <a:pt x="10537" y="25331"/>
                    <a:pt x="10352" y="24962"/>
                  </a:cubicBezTo>
                  <a:cubicBezTo>
                    <a:pt x="9834" y="23890"/>
                    <a:pt x="9243" y="22817"/>
                    <a:pt x="8651" y="21708"/>
                  </a:cubicBezTo>
                  <a:cubicBezTo>
                    <a:pt x="8503" y="21376"/>
                    <a:pt x="8318" y="21043"/>
                    <a:pt x="8134" y="20710"/>
                  </a:cubicBezTo>
                  <a:cubicBezTo>
                    <a:pt x="8318" y="20673"/>
                    <a:pt x="10241" y="20229"/>
                    <a:pt x="10943" y="19675"/>
                  </a:cubicBezTo>
                  <a:cubicBezTo>
                    <a:pt x="11572" y="19194"/>
                    <a:pt x="12274" y="18381"/>
                    <a:pt x="12274" y="17531"/>
                  </a:cubicBezTo>
                  <a:cubicBezTo>
                    <a:pt x="12274" y="16772"/>
                    <a:pt x="11663" y="16078"/>
                    <a:pt x="10891" y="16078"/>
                  </a:cubicBezTo>
                  <a:cubicBezTo>
                    <a:pt x="10835" y="16078"/>
                    <a:pt x="10779" y="16081"/>
                    <a:pt x="10721" y="16089"/>
                  </a:cubicBezTo>
                  <a:cubicBezTo>
                    <a:pt x="9501" y="16200"/>
                    <a:pt x="8466" y="18122"/>
                    <a:pt x="8244" y="19194"/>
                  </a:cubicBezTo>
                  <a:cubicBezTo>
                    <a:pt x="8244" y="19268"/>
                    <a:pt x="8134" y="20377"/>
                    <a:pt x="8134" y="20673"/>
                  </a:cubicBezTo>
                  <a:cubicBezTo>
                    <a:pt x="7727" y="19934"/>
                    <a:pt x="7357" y="19194"/>
                    <a:pt x="7024" y="18455"/>
                  </a:cubicBezTo>
                  <a:cubicBezTo>
                    <a:pt x="6581" y="17457"/>
                    <a:pt x="6174" y="16421"/>
                    <a:pt x="5841" y="15423"/>
                  </a:cubicBezTo>
                  <a:cubicBezTo>
                    <a:pt x="5915" y="15386"/>
                    <a:pt x="7912" y="14943"/>
                    <a:pt x="8651" y="14388"/>
                  </a:cubicBezTo>
                  <a:cubicBezTo>
                    <a:pt x="9317" y="13870"/>
                    <a:pt x="9982" y="13094"/>
                    <a:pt x="9982" y="12244"/>
                  </a:cubicBezTo>
                  <a:cubicBezTo>
                    <a:pt x="9982" y="11451"/>
                    <a:pt x="9403" y="10754"/>
                    <a:pt x="8605" y="10754"/>
                  </a:cubicBezTo>
                  <a:cubicBezTo>
                    <a:pt x="8548" y="10754"/>
                    <a:pt x="8489" y="10757"/>
                    <a:pt x="8429" y="10765"/>
                  </a:cubicBezTo>
                  <a:cubicBezTo>
                    <a:pt x="7209" y="10876"/>
                    <a:pt x="6174" y="12798"/>
                    <a:pt x="5952" y="13870"/>
                  </a:cubicBezTo>
                  <a:cubicBezTo>
                    <a:pt x="5952" y="13944"/>
                    <a:pt x="5841" y="15164"/>
                    <a:pt x="5841" y="15386"/>
                  </a:cubicBezTo>
                  <a:cubicBezTo>
                    <a:pt x="5804" y="15312"/>
                    <a:pt x="5804" y="15238"/>
                    <a:pt x="5767" y="15201"/>
                  </a:cubicBezTo>
                  <a:cubicBezTo>
                    <a:pt x="5435" y="14092"/>
                    <a:pt x="5287" y="13020"/>
                    <a:pt x="5176" y="11985"/>
                  </a:cubicBezTo>
                  <a:cubicBezTo>
                    <a:pt x="5102" y="11356"/>
                    <a:pt x="5065" y="10802"/>
                    <a:pt x="5028" y="10210"/>
                  </a:cubicBezTo>
                  <a:cubicBezTo>
                    <a:pt x="5435" y="10173"/>
                    <a:pt x="7172" y="9952"/>
                    <a:pt x="7875" y="9508"/>
                  </a:cubicBezTo>
                  <a:cubicBezTo>
                    <a:pt x="8577" y="9101"/>
                    <a:pt x="9354" y="8362"/>
                    <a:pt x="9427" y="7511"/>
                  </a:cubicBezTo>
                  <a:cubicBezTo>
                    <a:pt x="9501" y="6698"/>
                    <a:pt x="8910" y="5885"/>
                    <a:pt x="8060" y="5885"/>
                  </a:cubicBezTo>
                  <a:cubicBezTo>
                    <a:pt x="6840" y="5885"/>
                    <a:pt x="5583" y="7696"/>
                    <a:pt x="5250" y="8695"/>
                  </a:cubicBezTo>
                  <a:cubicBezTo>
                    <a:pt x="5250" y="8768"/>
                    <a:pt x="5102" y="9360"/>
                    <a:pt x="5028" y="9804"/>
                  </a:cubicBezTo>
                  <a:cubicBezTo>
                    <a:pt x="5028" y="9545"/>
                    <a:pt x="5028" y="9286"/>
                    <a:pt x="5028" y="9027"/>
                  </a:cubicBezTo>
                  <a:cubicBezTo>
                    <a:pt x="5028" y="8103"/>
                    <a:pt x="5102" y="7253"/>
                    <a:pt x="5139" y="6513"/>
                  </a:cubicBezTo>
                  <a:cubicBezTo>
                    <a:pt x="5176" y="6107"/>
                    <a:pt x="5213" y="5737"/>
                    <a:pt x="5250" y="5367"/>
                  </a:cubicBezTo>
                  <a:cubicBezTo>
                    <a:pt x="5620" y="5145"/>
                    <a:pt x="7024" y="4147"/>
                    <a:pt x="7431" y="3445"/>
                  </a:cubicBezTo>
                  <a:cubicBezTo>
                    <a:pt x="7875" y="2742"/>
                    <a:pt x="8207" y="1744"/>
                    <a:pt x="7912" y="968"/>
                  </a:cubicBezTo>
                  <a:cubicBezTo>
                    <a:pt x="7665" y="393"/>
                    <a:pt x="7115" y="0"/>
                    <a:pt x="6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1"/>
            <p:cNvSpPr/>
            <p:nvPr/>
          </p:nvSpPr>
          <p:spPr>
            <a:xfrm>
              <a:off x="1174425" y="3532200"/>
              <a:ext cx="91525" cy="134975"/>
            </a:xfrm>
            <a:custGeom>
              <a:avLst/>
              <a:gdLst/>
              <a:ahLst/>
              <a:cxnLst/>
              <a:rect l="l" t="t" r="r" b="b"/>
              <a:pathLst>
                <a:path w="3661" h="5399" extrusionOk="0">
                  <a:moveTo>
                    <a:pt x="1633" y="1"/>
                  </a:moveTo>
                  <a:cubicBezTo>
                    <a:pt x="1052" y="1"/>
                    <a:pt x="518" y="417"/>
                    <a:pt x="297" y="999"/>
                  </a:cubicBezTo>
                  <a:cubicBezTo>
                    <a:pt x="1" y="1812"/>
                    <a:pt x="371" y="2773"/>
                    <a:pt x="814" y="3476"/>
                  </a:cubicBezTo>
                  <a:cubicBezTo>
                    <a:pt x="1332" y="4252"/>
                    <a:pt x="3106" y="5398"/>
                    <a:pt x="3106" y="5398"/>
                  </a:cubicBezTo>
                  <a:cubicBezTo>
                    <a:pt x="3143" y="5398"/>
                    <a:pt x="3513" y="3993"/>
                    <a:pt x="3513" y="3883"/>
                  </a:cubicBezTo>
                  <a:cubicBezTo>
                    <a:pt x="3661" y="2810"/>
                    <a:pt x="3328" y="666"/>
                    <a:pt x="2219" y="149"/>
                  </a:cubicBezTo>
                  <a:cubicBezTo>
                    <a:pt x="2025" y="47"/>
                    <a:pt x="1826" y="1"/>
                    <a:pt x="1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1"/>
            <p:cNvSpPr/>
            <p:nvPr/>
          </p:nvSpPr>
          <p:spPr>
            <a:xfrm>
              <a:off x="41820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51" y="0"/>
                  </a:moveTo>
                  <a:lnTo>
                    <a:pt x="0" y="555"/>
                  </a:lnTo>
                  <a:lnTo>
                    <a:pt x="4769" y="34346"/>
                  </a:lnTo>
                  <a:cubicBezTo>
                    <a:pt x="4802" y="34635"/>
                    <a:pt x="5057" y="34841"/>
                    <a:pt x="5342" y="34841"/>
                  </a:cubicBezTo>
                  <a:cubicBezTo>
                    <a:pt x="5385" y="34841"/>
                    <a:pt x="5428" y="34836"/>
                    <a:pt x="5472" y="34827"/>
                  </a:cubicBezTo>
                  <a:cubicBezTo>
                    <a:pt x="5731" y="34790"/>
                    <a:pt x="5915" y="34531"/>
                    <a:pt x="5878" y="34235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51"/>
            <p:cNvSpPr/>
            <p:nvPr/>
          </p:nvSpPr>
          <p:spPr>
            <a:xfrm>
              <a:off x="41736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2588" y="703"/>
                  </a:moveTo>
                  <a:lnTo>
                    <a:pt x="5916" y="34568"/>
                  </a:lnTo>
                  <a:cubicBezTo>
                    <a:pt x="5916" y="34716"/>
                    <a:pt x="5842" y="34790"/>
                    <a:pt x="5731" y="34827"/>
                  </a:cubicBezTo>
                  <a:lnTo>
                    <a:pt x="5657" y="34827"/>
                  </a:lnTo>
                  <a:cubicBezTo>
                    <a:pt x="5546" y="34827"/>
                    <a:pt x="5398" y="34753"/>
                    <a:pt x="5398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8" y="703"/>
                  </a:lnTo>
                  <a:close/>
                  <a:moveTo>
                    <a:pt x="2810" y="0"/>
                  </a:moveTo>
                  <a:lnTo>
                    <a:pt x="259" y="555"/>
                  </a:lnTo>
                  <a:cubicBezTo>
                    <a:pt x="111" y="592"/>
                    <a:pt x="0" y="740"/>
                    <a:pt x="37" y="925"/>
                  </a:cubicBezTo>
                  <a:lnTo>
                    <a:pt x="4770" y="34716"/>
                  </a:lnTo>
                  <a:cubicBezTo>
                    <a:pt x="4844" y="35160"/>
                    <a:pt x="5213" y="35455"/>
                    <a:pt x="5657" y="35455"/>
                  </a:cubicBezTo>
                  <a:cubicBezTo>
                    <a:pt x="5731" y="35455"/>
                    <a:pt x="5805" y="35455"/>
                    <a:pt x="5842" y="35418"/>
                  </a:cubicBezTo>
                  <a:cubicBezTo>
                    <a:pt x="6248" y="35344"/>
                    <a:pt x="6544" y="34975"/>
                    <a:pt x="6544" y="34568"/>
                  </a:cubicBezTo>
                  <a:lnTo>
                    <a:pt x="6544" y="34494"/>
                  </a:lnTo>
                  <a:lnTo>
                    <a:pt x="3180" y="296"/>
                  </a:lnTo>
                  <a:cubicBezTo>
                    <a:pt x="3180" y="185"/>
                    <a:pt x="3143" y="111"/>
                    <a:pt x="3069" y="74"/>
                  </a:cubicBezTo>
                  <a:cubicBezTo>
                    <a:pt x="2995" y="0"/>
                    <a:pt x="2884" y="0"/>
                    <a:pt x="2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51"/>
            <p:cNvSpPr/>
            <p:nvPr/>
          </p:nvSpPr>
          <p:spPr>
            <a:xfrm>
              <a:off x="33557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1"/>
            <p:cNvSpPr/>
            <p:nvPr/>
          </p:nvSpPr>
          <p:spPr>
            <a:xfrm>
              <a:off x="3348300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4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1"/>
            <p:cNvSpPr/>
            <p:nvPr/>
          </p:nvSpPr>
          <p:spPr>
            <a:xfrm>
              <a:off x="3415775" y="3231825"/>
              <a:ext cx="889175" cy="1075875"/>
            </a:xfrm>
            <a:custGeom>
              <a:avLst/>
              <a:gdLst/>
              <a:ahLst/>
              <a:cxnLst/>
              <a:rect l="l" t="t" r="r" b="b"/>
              <a:pathLst>
                <a:path w="35567" h="43035" extrusionOk="0">
                  <a:moveTo>
                    <a:pt x="4178" y="0"/>
                  </a:moveTo>
                  <a:cubicBezTo>
                    <a:pt x="1849" y="0"/>
                    <a:pt x="1" y="1923"/>
                    <a:pt x="111" y="4215"/>
                  </a:cubicBezTo>
                  <a:lnTo>
                    <a:pt x="1738" y="43034"/>
                  </a:lnTo>
                  <a:lnTo>
                    <a:pt x="32387" y="43034"/>
                  </a:lnTo>
                  <a:lnTo>
                    <a:pt x="35381" y="4363"/>
                  </a:lnTo>
                  <a:cubicBezTo>
                    <a:pt x="35566" y="1997"/>
                    <a:pt x="33718" y="0"/>
                    <a:pt x="3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1"/>
            <p:cNvSpPr/>
            <p:nvPr/>
          </p:nvSpPr>
          <p:spPr>
            <a:xfrm>
              <a:off x="3410225" y="3223500"/>
              <a:ext cx="898425" cy="1091575"/>
            </a:xfrm>
            <a:custGeom>
              <a:avLst/>
              <a:gdLst/>
              <a:ahLst/>
              <a:cxnLst/>
              <a:rect l="l" t="t" r="r" b="b"/>
              <a:pathLst>
                <a:path w="35937" h="43663" extrusionOk="0">
                  <a:moveTo>
                    <a:pt x="31574" y="629"/>
                  </a:moveTo>
                  <a:cubicBezTo>
                    <a:pt x="32609" y="629"/>
                    <a:pt x="33533" y="1073"/>
                    <a:pt x="34235" y="1738"/>
                  </a:cubicBezTo>
                  <a:cubicBezTo>
                    <a:pt x="34901" y="2440"/>
                    <a:pt x="35308" y="3365"/>
                    <a:pt x="35308" y="4400"/>
                  </a:cubicBezTo>
                  <a:cubicBezTo>
                    <a:pt x="35308" y="4474"/>
                    <a:pt x="35308" y="4585"/>
                    <a:pt x="35308" y="4696"/>
                  </a:cubicBezTo>
                  <a:lnTo>
                    <a:pt x="32313" y="43034"/>
                  </a:lnTo>
                  <a:lnTo>
                    <a:pt x="2244" y="43034"/>
                  </a:lnTo>
                  <a:lnTo>
                    <a:pt x="629" y="4548"/>
                  </a:lnTo>
                  <a:cubicBezTo>
                    <a:pt x="629" y="4511"/>
                    <a:pt x="629" y="4437"/>
                    <a:pt x="629" y="4400"/>
                  </a:cubicBezTo>
                  <a:cubicBezTo>
                    <a:pt x="629" y="3365"/>
                    <a:pt x="1036" y="2404"/>
                    <a:pt x="1738" y="1738"/>
                  </a:cubicBezTo>
                  <a:cubicBezTo>
                    <a:pt x="2404" y="1073"/>
                    <a:pt x="3328" y="629"/>
                    <a:pt x="4400" y="629"/>
                  </a:cubicBezTo>
                  <a:close/>
                  <a:moveTo>
                    <a:pt x="4400" y="0"/>
                  </a:moveTo>
                  <a:cubicBezTo>
                    <a:pt x="1960" y="0"/>
                    <a:pt x="1" y="1997"/>
                    <a:pt x="1" y="4400"/>
                  </a:cubicBezTo>
                  <a:cubicBezTo>
                    <a:pt x="1" y="4437"/>
                    <a:pt x="1" y="4511"/>
                    <a:pt x="1" y="4585"/>
                  </a:cubicBezTo>
                  <a:lnTo>
                    <a:pt x="1627" y="43367"/>
                  </a:lnTo>
                  <a:cubicBezTo>
                    <a:pt x="1664" y="43552"/>
                    <a:pt x="1775" y="43663"/>
                    <a:pt x="1960" y="43663"/>
                  </a:cubicBezTo>
                  <a:lnTo>
                    <a:pt x="32609" y="43663"/>
                  </a:lnTo>
                  <a:cubicBezTo>
                    <a:pt x="32757" y="43663"/>
                    <a:pt x="32905" y="43552"/>
                    <a:pt x="32905" y="43367"/>
                  </a:cubicBezTo>
                  <a:lnTo>
                    <a:pt x="35936" y="4733"/>
                  </a:lnTo>
                  <a:cubicBezTo>
                    <a:pt x="35936" y="4622"/>
                    <a:pt x="35936" y="4511"/>
                    <a:pt x="35936" y="4400"/>
                  </a:cubicBezTo>
                  <a:cubicBezTo>
                    <a:pt x="35936" y="1997"/>
                    <a:pt x="34014" y="0"/>
                    <a:pt x="31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1"/>
            <p:cNvSpPr/>
            <p:nvPr/>
          </p:nvSpPr>
          <p:spPr>
            <a:xfrm>
              <a:off x="3388050" y="4095075"/>
              <a:ext cx="902100" cy="212625"/>
            </a:xfrm>
            <a:custGeom>
              <a:avLst/>
              <a:gdLst/>
              <a:ahLst/>
              <a:cxnLst/>
              <a:rect l="l" t="t" r="r" b="b"/>
              <a:pathLst>
                <a:path w="36084" h="8505" extrusionOk="0">
                  <a:moveTo>
                    <a:pt x="0" y="1"/>
                  </a:moveTo>
                  <a:lnTo>
                    <a:pt x="0" y="8504"/>
                  </a:lnTo>
                  <a:lnTo>
                    <a:pt x="36084" y="8504"/>
                  </a:lnTo>
                  <a:lnTo>
                    <a:pt x="36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51"/>
            <p:cNvSpPr/>
            <p:nvPr/>
          </p:nvSpPr>
          <p:spPr>
            <a:xfrm>
              <a:off x="3380650" y="4086775"/>
              <a:ext cx="916900" cy="228300"/>
            </a:xfrm>
            <a:custGeom>
              <a:avLst/>
              <a:gdLst/>
              <a:ahLst/>
              <a:cxnLst/>
              <a:rect l="l" t="t" r="r" b="b"/>
              <a:pathLst>
                <a:path w="36676" h="9132" extrusionOk="0">
                  <a:moveTo>
                    <a:pt x="36047" y="629"/>
                  </a:moveTo>
                  <a:lnTo>
                    <a:pt x="36047" y="8503"/>
                  </a:lnTo>
                  <a:lnTo>
                    <a:pt x="592" y="8503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9" y="37"/>
                    <a:pt x="75" y="111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" y="8836"/>
                  </a:lnTo>
                  <a:cubicBezTo>
                    <a:pt x="1" y="8910"/>
                    <a:pt x="1" y="8984"/>
                    <a:pt x="75" y="9058"/>
                  </a:cubicBezTo>
                  <a:cubicBezTo>
                    <a:pt x="149" y="9095"/>
                    <a:pt x="222" y="9132"/>
                    <a:pt x="296" y="9132"/>
                  </a:cubicBezTo>
                  <a:lnTo>
                    <a:pt x="36380" y="9132"/>
                  </a:lnTo>
                  <a:cubicBezTo>
                    <a:pt x="36454" y="9132"/>
                    <a:pt x="36528" y="9095"/>
                    <a:pt x="36602" y="9058"/>
                  </a:cubicBezTo>
                  <a:cubicBezTo>
                    <a:pt x="36639" y="8984"/>
                    <a:pt x="36675" y="8910"/>
                    <a:pt x="36675" y="8836"/>
                  </a:cubicBezTo>
                  <a:lnTo>
                    <a:pt x="36675" y="333"/>
                  </a:lnTo>
                  <a:cubicBezTo>
                    <a:pt x="36675" y="259"/>
                    <a:pt x="36639" y="148"/>
                    <a:pt x="36602" y="111"/>
                  </a:cubicBezTo>
                  <a:cubicBezTo>
                    <a:pt x="36528" y="37"/>
                    <a:pt x="36454" y="0"/>
                    <a:pt x="36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51"/>
            <p:cNvSpPr/>
            <p:nvPr/>
          </p:nvSpPr>
          <p:spPr>
            <a:xfrm>
              <a:off x="3342750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923" y="18301"/>
                  </a:lnTo>
                  <a:lnTo>
                    <a:pt x="4659" y="18301"/>
                  </a:lnTo>
                  <a:lnTo>
                    <a:pt x="4659" y="2330"/>
                  </a:lnTo>
                  <a:cubicBezTo>
                    <a:pt x="4659" y="1036"/>
                    <a:pt x="3624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1"/>
            <p:cNvSpPr/>
            <p:nvPr/>
          </p:nvSpPr>
          <p:spPr>
            <a:xfrm>
              <a:off x="3335375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34" y="592"/>
                    <a:pt x="4621" y="1517"/>
                    <a:pt x="4621" y="2626"/>
                  </a:cubicBezTo>
                  <a:lnTo>
                    <a:pt x="4621" y="18264"/>
                  </a:lnTo>
                  <a:lnTo>
                    <a:pt x="2477" y="18264"/>
                  </a:lnTo>
                  <a:lnTo>
                    <a:pt x="593" y="2598"/>
                  </a:lnTo>
                  <a:lnTo>
                    <a:pt x="593" y="2598"/>
                  </a:lnTo>
                  <a:cubicBezTo>
                    <a:pt x="643" y="1501"/>
                    <a:pt x="1525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2663"/>
                  </a:lnTo>
                  <a:lnTo>
                    <a:pt x="1923" y="18634"/>
                  </a:lnTo>
                  <a:cubicBezTo>
                    <a:pt x="1923" y="18782"/>
                    <a:pt x="2070" y="18893"/>
                    <a:pt x="2218" y="18893"/>
                  </a:cubicBezTo>
                  <a:lnTo>
                    <a:pt x="4954" y="18893"/>
                  </a:lnTo>
                  <a:cubicBezTo>
                    <a:pt x="5028" y="18893"/>
                    <a:pt x="5102" y="18856"/>
                    <a:pt x="5176" y="18819"/>
                  </a:cubicBezTo>
                  <a:cubicBezTo>
                    <a:pt x="5213" y="18745"/>
                    <a:pt x="5250" y="18671"/>
                    <a:pt x="5250" y="18597"/>
                  </a:cubicBez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1"/>
            <p:cNvSpPr/>
            <p:nvPr/>
          </p:nvSpPr>
          <p:spPr>
            <a:xfrm>
              <a:off x="4225425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" y="18301"/>
                  </a:lnTo>
                  <a:lnTo>
                    <a:pt x="2737" y="18301"/>
                  </a:lnTo>
                  <a:lnTo>
                    <a:pt x="4659" y="2330"/>
                  </a:lnTo>
                  <a:cubicBezTo>
                    <a:pt x="4659" y="1036"/>
                    <a:pt x="3587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1"/>
            <p:cNvSpPr/>
            <p:nvPr/>
          </p:nvSpPr>
          <p:spPr>
            <a:xfrm>
              <a:off x="4218050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23" y="592"/>
                    <a:pt x="4603" y="1497"/>
                    <a:pt x="4621" y="2591"/>
                  </a:cubicBezTo>
                  <a:lnTo>
                    <a:pt x="4621" y="2591"/>
                  </a:lnTo>
                  <a:lnTo>
                    <a:pt x="2736" y="18264"/>
                  </a:lnTo>
                  <a:lnTo>
                    <a:pt x="592" y="18264"/>
                  </a:lnTo>
                  <a:lnTo>
                    <a:pt x="592" y="2626"/>
                  </a:lnTo>
                  <a:cubicBezTo>
                    <a:pt x="592" y="1517"/>
                    <a:pt x="1516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18597"/>
                  </a:lnTo>
                  <a:cubicBezTo>
                    <a:pt x="0" y="18671"/>
                    <a:pt x="37" y="18745"/>
                    <a:pt x="74" y="18819"/>
                  </a:cubicBezTo>
                  <a:cubicBezTo>
                    <a:pt x="148" y="18856"/>
                    <a:pt x="222" y="18893"/>
                    <a:pt x="296" y="18893"/>
                  </a:cubicBezTo>
                  <a:lnTo>
                    <a:pt x="3032" y="18893"/>
                  </a:lnTo>
                  <a:cubicBezTo>
                    <a:pt x="3179" y="18893"/>
                    <a:pt x="3327" y="18782"/>
                    <a:pt x="3327" y="18634"/>
                  </a:cubicBezTo>
                  <a:lnTo>
                    <a:pt x="5250" y="2663"/>
                  </a:ln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1"/>
            <p:cNvSpPr/>
            <p:nvPr/>
          </p:nvSpPr>
          <p:spPr>
            <a:xfrm>
              <a:off x="3548875" y="3556225"/>
              <a:ext cx="574000" cy="329075"/>
            </a:xfrm>
            <a:custGeom>
              <a:avLst/>
              <a:gdLst/>
              <a:ahLst/>
              <a:cxnLst/>
              <a:rect l="l" t="t" r="r" b="b"/>
              <a:pathLst>
                <a:path w="22960" h="13163" extrusionOk="0">
                  <a:moveTo>
                    <a:pt x="0" y="1"/>
                  </a:moveTo>
                  <a:lnTo>
                    <a:pt x="1294" y="13162"/>
                  </a:lnTo>
                  <a:lnTo>
                    <a:pt x="21665" y="13162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1"/>
            <p:cNvSpPr/>
            <p:nvPr/>
          </p:nvSpPr>
          <p:spPr>
            <a:xfrm>
              <a:off x="3541475" y="3548850"/>
              <a:ext cx="588775" cy="343850"/>
            </a:xfrm>
            <a:custGeom>
              <a:avLst/>
              <a:gdLst/>
              <a:ahLst/>
              <a:cxnLst/>
              <a:rect l="l" t="t" r="r" b="b"/>
              <a:pathLst>
                <a:path w="23551" h="13754" extrusionOk="0">
                  <a:moveTo>
                    <a:pt x="22885" y="592"/>
                  </a:moveTo>
                  <a:lnTo>
                    <a:pt x="21665" y="13125"/>
                  </a:lnTo>
                  <a:lnTo>
                    <a:pt x="1886" y="13125"/>
                  </a:lnTo>
                  <a:lnTo>
                    <a:pt x="626" y="592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295" y="13457"/>
                  </a:lnTo>
                  <a:cubicBezTo>
                    <a:pt x="1295" y="13642"/>
                    <a:pt x="1442" y="13753"/>
                    <a:pt x="1590" y="13753"/>
                  </a:cubicBezTo>
                  <a:lnTo>
                    <a:pt x="21961" y="13753"/>
                  </a:lnTo>
                  <a:cubicBezTo>
                    <a:pt x="22109" y="13753"/>
                    <a:pt x="22257" y="13642"/>
                    <a:pt x="22257" y="13457"/>
                  </a:cubicBezTo>
                  <a:lnTo>
                    <a:pt x="23551" y="333"/>
                  </a:lnTo>
                  <a:cubicBezTo>
                    <a:pt x="23551" y="259"/>
                    <a:pt x="23514" y="148"/>
                    <a:pt x="23477" y="74"/>
                  </a:cubicBezTo>
                  <a:cubicBezTo>
                    <a:pt x="23403" y="37"/>
                    <a:pt x="23329" y="0"/>
                    <a:pt x="23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51"/>
            <p:cNvSpPr/>
            <p:nvPr/>
          </p:nvSpPr>
          <p:spPr>
            <a:xfrm>
              <a:off x="3337225" y="3015525"/>
              <a:ext cx="1061075" cy="603575"/>
            </a:xfrm>
            <a:custGeom>
              <a:avLst/>
              <a:gdLst/>
              <a:ahLst/>
              <a:cxnLst/>
              <a:rect l="l" t="t" r="r" b="b"/>
              <a:pathLst>
                <a:path w="42443" h="24143" extrusionOk="0">
                  <a:moveTo>
                    <a:pt x="22552" y="1"/>
                  </a:moveTo>
                  <a:lnTo>
                    <a:pt x="16748" y="112"/>
                  </a:lnTo>
                  <a:lnTo>
                    <a:pt x="5878" y="6212"/>
                  </a:lnTo>
                  <a:lnTo>
                    <a:pt x="0" y="24143"/>
                  </a:lnTo>
                  <a:lnTo>
                    <a:pt x="42442" y="24143"/>
                  </a:lnTo>
                  <a:cubicBezTo>
                    <a:pt x="42442" y="24143"/>
                    <a:pt x="35640" y="6693"/>
                    <a:pt x="34309" y="5805"/>
                  </a:cubicBezTo>
                  <a:cubicBezTo>
                    <a:pt x="32978" y="4881"/>
                    <a:pt x="22552" y="1"/>
                    <a:pt x="225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51"/>
            <p:cNvSpPr/>
            <p:nvPr/>
          </p:nvSpPr>
          <p:spPr>
            <a:xfrm>
              <a:off x="3328900" y="3008150"/>
              <a:ext cx="1076800" cy="619275"/>
            </a:xfrm>
            <a:custGeom>
              <a:avLst/>
              <a:gdLst/>
              <a:ahLst/>
              <a:cxnLst/>
              <a:rect l="l" t="t" r="r" b="b"/>
              <a:pathLst>
                <a:path w="43072" h="24771" extrusionOk="0">
                  <a:moveTo>
                    <a:pt x="22743" y="594"/>
                  </a:moveTo>
                  <a:cubicBezTo>
                    <a:pt x="22812" y="625"/>
                    <a:pt x="23458" y="914"/>
                    <a:pt x="24401" y="1368"/>
                  </a:cubicBezTo>
                  <a:cubicBezTo>
                    <a:pt x="25880" y="2071"/>
                    <a:pt x="28172" y="3143"/>
                    <a:pt x="30205" y="4141"/>
                  </a:cubicBezTo>
                  <a:cubicBezTo>
                    <a:pt x="31203" y="4622"/>
                    <a:pt x="32165" y="5102"/>
                    <a:pt x="32941" y="5472"/>
                  </a:cubicBezTo>
                  <a:cubicBezTo>
                    <a:pt x="33681" y="5879"/>
                    <a:pt x="34235" y="6174"/>
                    <a:pt x="34457" y="6322"/>
                  </a:cubicBezTo>
                  <a:cubicBezTo>
                    <a:pt x="34494" y="6359"/>
                    <a:pt x="34605" y="6433"/>
                    <a:pt x="34716" y="6618"/>
                  </a:cubicBezTo>
                  <a:cubicBezTo>
                    <a:pt x="35122" y="7246"/>
                    <a:pt x="35862" y="8688"/>
                    <a:pt x="36675" y="10500"/>
                  </a:cubicBezTo>
                  <a:cubicBezTo>
                    <a:pt x="37895" y="13236"/>
                    <a:pt x="39337" y="16748"/>
                    <a:pt x="40483" y="19558"/>
                  </a:cubicBezTo>
                  <a:cubicBezTo>
                    <a:pt x="41075" y="21000"/>
                    <a:pt x="41555" y="22257"/>
                    <a:pt x="41925" y="23144"/>
                  </a:cubicBezTo>
                  <a:cubicBezTo>
                    <a:pt x="42082" y="23563"/>
                    <a:pt x="42215" y="23900"/>
                    <a:pt x="42311" y="24142"/>
                  </a:cubicBezTo>
                  <a:lnTo>
                    <a:pt x="777" y="24142"/>
                  </a:lnTo>
                  <a:lnTo>
                    <a:pt x="6470" y="6692"/>
                  </a:lnTo>
                  <a:lnTo>
                    <a:pt x="17166" y="701"/>
                  </a:lnTo>
                  <a:lnTo>
                    <a:pt x="17166" y="701"/>
                  </a:lnTo>
                  <a:lnTo>
                    <a:pt x="22743" y="594"/>
                  </a:lnTo>
                  <a:close/>
                  <a:moveTo>
                    <a:pt x="22848" y="0"/>
                  </a:moveTo>
                  <a:lnTo>
                    <a:pt x="17081" y="74"/>
                  </a:lnTo>
                  <a:lnTo>
                    <a:pt x="16933" y="148"/>
                  </a:lnTo>
                  <a:lnTo>
                    <a:pt x="6063" y="6211"/>
                  </a:lnTo>
                  <a:cubicBezTo>
                    <a:pt x="5990" y="6248"/>
                    <a:pt x="5953" y="6322"/>
                    <a:pt x="5916" y="6396"/>
                  </a:cubicBezTo>
                  <a:lnTo>
                    <a:pt x="37" y="24364"/>
                  </a:lnTo>
                  <a:cubicBezTo>
                    <a:pt x="0" y="24438"/>
                    <a:pt x="37" y="24549"/>
                    <a:pt x="74" y="24623"/>
                  </a:cubicBezTo>
                  <a:cubicBezTo>
                    <a:pt x="148" y="24734"/>
                    <a:pt x="222" y="24771"/>
                    <a:pt x="333" y="24771"/>
                  </a:cubicBezTo>
                  <a:lnTo>
                    <a:pt x="42775" y="24771"/>
                  </a:lnTo>
                  <a:cubicBezTo>
                    <a:pt x="42849" y="24771"/>
                    <a:pt x="42960" y="24697"/>
                    <a:pt x="43034" y="24623"/>
                  </a:cubicBezTo>
                  <a:cubicBezTo>
                    <a:pt x="43071" y="24549"/>
                    <a:pt x="43071" y="24438"/>
                    <a:pt x="43034" y="24327"/>
                  </a:cubicBezTo>
                  <a:cubicBezTo>
                    <a:pt x="43034" y="24327"/>
                    <a:pt x="41333" y="19964"/>
                    <a:pt x="39485" y="15491"/>
                  </a:cubicBezTo>
                  <a:cubicBezTo>
                    <a:pt x="38561" y="13236"/>
                    <a:pt x="37562" y="10981"/>
                    <a:pt x="36749" y="9206"/>
                  </a:cubicBezTo>
                  <a:cubicBezTo>
                    <a:pt x="36342" y="8319"/>
                    <a:pt x="35973" y="7579"/>
                    <a:pt x="35640" y="6988"/>
                  </a:cubicBezTo>
                  <a:cubicBezTo>
                    <a:pt x="35492" y="6692"/>
                    <a:pt x="35344" y="6470"/>
                    <a:pt x="35196" y="6285"/>
                  </a:cubicBezTo>
                  <a:cubicBezTo>
                    <a:pt x="35085" y="6063"/>
                    <a:pt x="34974" y="5953"/>
                    <a:pt x="34827" y="5842"/>
                  </a:cubicBezTo>
                  <a:cubicBezTo>
                    <a:pt x="34642" y="5694"/>
                    <a:pt x="34309" y="5509"/>
                    <a:pt x="33902" y="5287"/>
                  </a:cubicBezTo>
                  <a:cubicBezTo>
                    <a:pt x="31019" y="3734"/>
                    <a:pt x="22996" y="37"/>
                    <a:pt x="22996" y="37"/>
                  </a:cubicBezTo>
                  <a:lnTo>
                    <a:pt x="228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1"/>
            <p:cNvSpPr/>
            <p:nvPr/>
          </p:nvSpPr>
          <p:spPr>
            <a:xfrm>
              <a:off x="3938900" y="2856775"/>
              <a:ext cx="52725" cy="82300"/>
            </a:xfrm>
            <a:custGeom>
              <a:avLst/>
              <a:gdLst/>
              <a:ahLst/>
              <a:cxnLst/>
              <a:rect l="l" t="t" r="r" b="b"/>
              <a:pathLst>
                <a:path w="2109" h="3292" extrusionOk="0">
                  <a:moveTo>
                    <a:pt x="1480" y="0"/>
                  </a:moveTo>
                  <a:cubicBezTo>
                    <a:pt x="1085" y="0"/>
                    <a:pt x="592" y="362"/>
                    <a:pt x="592" y="362"/>
                  </a:cubicBezTo>
                  <a:lnTo>
                    <a:pt x="518" y="768"/>
                  </a:lnTo>
                  <a:lnTo>
                    <a:pt x="1" y="2913"/>
                  </a:lnTo>
                  <a:cubicBezTo>
                    <a:pt x="1" y="2913"/>
                    <a:pt x="332" y="3291"/>
                    <a:pt x="824" y="3291"/>
                  </a:cubicBezTo>
                  <a:cubicBezTo>
                    <a:pt x="947" y="3291"/>
                    <a:pt x="1080" y="3268"/>
                    <a:pt x="1221" y="3208"/>
                  </a:cubicBezTo>
                  <a:cubicBezTo>
                    <a:pt x="1923" y="2913"/>
                    <a:pt x="2108" y="1175"/>
                    <a:pt x="1923" y="362"/>
                  </a:cubicBezTo>
                  <a:cubicBezTo>
                    <a:pt x="1849" y="91"/>
                    <a:pt x="1677" y="0"/>
                    <a:pt x="14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51"/>
            <p:cNvSpPr/>
            <p:nvPr/>
          </p:nvSpPr>
          <p:spPr>
            <a:xfrm>
              <a:off x="393060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1886" y="629"/>
                  </a:moveTo>
                  <a:cubicBezTo>
                    <a:pt x="1923" y="629"/>
                    <a:pt x="1923" y="666"/>
                    <a:pt x="1960" y="740"/>
                  </a:cubicBezTo>
                  <a:cubicBezTo>
                    <a:pt x="1997" y="888"/>
                    <a:pt x="2034" y="1146"/>
                    <a:pt x="2034" y="1405"/>
                  </a:cubicBezTo>
                  <a:cubicBezTo>
                    <a:pt x="2034" y="1775"/>
                    <a:pt x="1960" y="2219"/>
                    <a:pt x="1849" y="2588"/>
                  </a:cubicBezTo>
                  <a:cubicBezTo>
                    <a:pt x="1738" y="2958"/>
                    <a:pt x="1553" y="3180"/>
                    <a:pt x="1405" y="3217"/>
                  </a:cubicBezTo>
                  <a:cubicBezTo>
                    <a:pt x="1331" y="3291"/>
                    <a:pt x="1220" y="3291"/>
                    <a:pt x="1146" y="3291"/>
                  </a:cubicBezTo>
                  <a:cubicBezTo>
                    <a:pt x="961" y="3291"/>
                    <a:pt x="850" y="3217"/>
                    <a:pt x="740" y="3143"/>
                  </a:cubicBezTo>
                  <a:lnTo>
                    <a:pt x="676" y="3095"/>
                  </a:lnTo>
                  <a:lnTo>
                    <a:pt x="676" y="3095"/>
                  </a:lnTo>
                  <a:lnTo>
                    <a:pt x="1146" y="1146"/>
                  </a:lnTo>
                  <a:lnTo>
                    <a:pt x="1194" y="886"/>
                  </a:lnTo>
                  <a:lnTo>
                    <a:pt x="1194" y="886"/>
                  </a:lnTo>
                  <a:cubicBezTo>
                    <a:pt x="1248" y="846"/>
                    <a:pt x="1335" y="793"/>
                    <a:pt x="1442" y="740"/>
                  </a:cubicBezTo>
                  <a:cubicBezTo>
                    <a:pt x="1553" y="666"/>
                    <a:pt x="1738" y="629"/>
                    <a:pt x="1812" y="629"/>
                  </a:cubicBezTo>
                  <a:close/>
                  <a:moveTo>
                    <a:pt x="1812" y="0"/>
                  </a:moveTo>
                  <a:cubicBezTo>
                    <a:pt x="1516" y="0"/>
                    <a:pt x="1294" y="111"/>
                    <a:pt x="1072" y="222"/>
                  </a:cubicBezTo>
                  <a:cubicBezTo>
                    <a:pt x="887" y="333"/>
                    <a:pt x="777" y="407"/>
                    <a:pt x="740" y="407"/>
                  </a:cubicBezTo>
                  <a:cubicBezTo>
                    <a:pt x="703" y="481"/>
                    <a:pt x="666" y="518"/>
                    <a:pt x="629" y="592"/>
                  </a:cubicBezTo>
                  <a:lnTo>
                    <a:pt x="518" y="998"/>
                  </a:lnTo>
                  <a:lnTo>
                    <a:pt x="37" y="3143"/>
                  </a:lnTo>
                  <a:cubicBezTo>
                    <a:pt x="0" y="3217"/>
                    <a:pt x="37" y="3328"/>
                    <a:pt x="74" y="3402"/>
                  </a:cubicBezTo>
                  <a:cubicBezTo>
                    <a:pt x="111" y="3402"/>
                    <a:pt x="185" y="3549"/>
                    <a:pt x="370" y="3660"/>
                  </a:cubicBezTo>
                  <a:cubicBezTo>
                    <a:pt x="555" y="3771"/>
                    <a:pt x="814" y="3919"/>
                    <a:pt x="1146" y="3919"/>
                  </a:cubicBezTo>
                  <a:cubicBezTo>
                    <a:pt x="1294" y="3919"/>
                    <a:pt x="1479" y="3882"/>
                    <a:pt x="1664" y="3808"/>
                  </a:cubicBezTo>
                  <a:cubicBezTo>
                    <a:pt x="2071" y="3623"/>
                    <a:pt x="2292" y="3217"/>
                    <a:pt x="2440" y="2773"/>
                  </a:cubicBezTo>
                  <a:cubicBezTo>
                    <a:pt x="2588" y="2329"/>
                    <a:pt x="2625" y="1849"/>
                    <a:pt x="2625" y="1405"/>
                  </a:cubicBezTo>
                  <a:cubicBezTo>
                    <a:pt x="2625" y="1109"/>
                    <a:pt x="2625" y="814"/>
                    <a:pt x="2551" y="592"/>
                  </a:cubicBezTo>
                  <a:cubicBezTo>
                    <a:pt x="2514" y="407"/>
                    <a:pt x="2403" y="259"/>
                    <a:pt x="2255" y="148"/>
                  </a:cubicBezTo>
                  <a:cubicBezTo>
                    <a:pt x="2144" y="37"/>
                    <a:pt x="1960" y="0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51"/>
            <p:cNvSpPr/>
            <p:nvPr/>
          </p:nvSpPr>
          <p:spPr>
            <a:xfrm>
              <a:off x="3667175" y="2856775"/>
              <a:ext cx="53625" cy="82300"/>
            </a:xfrm>
            <a:custGeom>
              <a:avLst/>
              <a:gdLst/>
              <a:ahLst/>
              <a:cxnLst/>
              <a:rect l="l" t="t" r="r" b="b"/>
              <a:pathLst>
                <a:path w="2145" h="3292" extrusionOk="0">
                  <a:moveTo>
                    <a:pt x="640" y="0"/>
                  </a:moveTo>
                  <a:cubicBezTo>
                    <a:pt x="448" y="0"/>
                    <a:pt x="284" y="91"/>
                    <a:pt x="222" y="362"/>
                  </a:cubicBezTo>
                  <a:cubicBezTo>
                    <a:pt x="1" y="1175"/>
                    <a:pt x="222" y="2913"/>
                    <a:pt x="925" y="3208"/>
                  </a:cubicBezTo>
                  <a:cubicBezTo>
                    <a:pt x="1065" y="3268"/>
                    <a:pt x="1198" y="3291"/>
                    <a:pt x="1321" y="3291"/>
                  </a:cubicBezTo>
                  <a:cubicBezTo>
                    <a:pt x="1814" y="3291"/>
                    <a:pt x="2145" y="2913"/>
                    <a:pt x="2145" y="2913"/>
                  </a:cubicBezTo>
                  <a:lnTo>
                    <a:pt x="1627" y="768"/>
                  </a:lnTo>
                  <a:lnTo>
                    <a:pt x="1516" y="362"/>
                  </a:lnTo>
                  <a:cubicBezTo>
                    <a:pt x="1516" y="362"/>
                    <a:pt x="1023" y="0"/>
                    <a:pt x="6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51"/>
            <p:cNvSpPr/>
            <p:nvPr/>
          </p:nvSpPr>
          <p:spPr>
            <a:xfrm>
              <a:off x="366255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814" y="629"/>
                  </a:moveTo>
                  <a:cubicBezTo>
                    <a:pt x="925" y="629"/>
                    <a:pt x="1110" y="666"/>
                    <a:pt x="1258" y="777"/>
                  </a:cubicBezTo>
                  <a:cubicBezTo>
                    <a:pt x="1332" y="814"/>
                    <a:pt x="1406" y="851"/>
                    <a:pt x="1443" y="888"/>
                  </a:cubicBezTo>
                  <a:lnTo>
                    <a:pt x="1446" y="890"/>
                  </a:lnTo>
                  <a:lnTo>
                    <a:pt x="1516" y="1146"/>
                  </a:lnTo>
                  <a:lnTo>
                    <a:pt x="1987" y="3094"/>
                  </a:lnTo>
                  <a:lnTo>
                    <a:pt x="1987" y="3094"/>
                  </a:lnTo>
                  <a:cubicBezTo>
                    <a:pt x="1959" y="3113"/>
                    <a:pt x="1925" y="3130"/>
                    <a:pt x="1886" y="3143"/>
                  </a:cubicBezTo>
                  <a:cubicBezTo>
                    <a:pt x="1775" y="3217"/>
                    <a:pt x="1664" y="3291"/>
                    <a:pt x="1516" y="3291"/>
                  </a:cubicBezTo>
                  <a:cubicBezTo>
                    <a:pt x="1406" y="3291"/>
                    <a:pt x="1332" y="3291"/>
                    <a:pt x="1221" y="3217"/>
                  </a:cubicBezTo>
                  <a:cubicBezTo>
                    <a:pt x="1110" y="3180"/>
                    <a:pt x="925" y="2958"/>
                    <a:pt x="814" y="2588"/>
                  </a:cubicBezTo>
                  <a:cubicBezTo>
                    <a:pt x="666" y="2219"/>
                    <a:pt x="629" y="1775"/>
                    <a:pt x="629" y="1405"/>
                  </a:cubicBezTo>
                  <a:cubicBezTo>
                    <a:pt x="629" y="1146"/>
                    <a:pt x="629" y="925"/>
                    <a:pt x="703" y="740"/>
                  </a:cubicBezTo>
                  <a:cubicBezTo>
                    <a:pt x="703" y="666"/>
                    <a:pt x="740" y="629"/>
                    <a:pt x="740" y="629"/>
                  </a:cubicBezTo>
                  <a:close/>
                  <a:moveTo>
                    <a:pt x="814" y="0"/>
                  </a:moveTo>
                  <a:cubicBezTo>
                    <a:pt x="666" y="0"/>
                    <a:pt x="518" y="37"/>
                    <a:pt x="370" y="148"/>
                  </a:cubicBezTo>
                  <a:cubicBezTo>
                    <a:pt x="223" y="259"/>
                    <a:pt x="149" y="407"/>
                    <a:pt x="75" y="592"/>
                  </a:cubicBezTo>
                  <a:cubicBezTo>
                    <a:pt x="38" y="814"/>
                    <a:pt x="1" y="1109"/>
                    <a:pt x="1" y="1405"/>
                  </a:cubicBezTo>
                  <a:cubicBezTo>
                    <a:pt x="1" y="1849"/>
                    <a:pt x="75" y="2329"/>
                    <a:pt x="223" y="2773"/>
                  </a:cubicBezTo>
                  <a:cubicBezTo>
                    <a:pt x="370" y="3217"/>
                    <a:pt x="555" y="3623"/>
                    <a:pt x="962" y="3808"/>
                  </a:cubicBezTo>
                  <a:cubicBezTo>
                    <a:pt x="1147" y="3882"/>
                    <a:pt x="1332" y="3919"/>
                    <a:pt x="1516" y="3919"/>
                  </a:cubicBezTo>
                  <a:cubicBezTo>
                    <a:pt x="1812" y="3919"/>
                    <a:pt x="2108" y="3771"/>
                    <a:pt x="2256" y="3660"/>
                  </a:cubicBezTo>
                  <a:cubicBezTo>
                    <a:pt x="2441" y="3549"/>
                    <a:pt x="2552" y="3402"/>
                    <a:pt x="2552" y="3402"/>
                  </a:cubicBezTo>
                  <a:cubicBezTo>
                    <a:pt x="2626" y="3328"/>
                    <a:pt x="2626" y="3217"/>
                    <a:pt x="2626" y="3143"/>
                  </a:cubicBezTo>
                  <a:lnTo>
                    <a:pt x="2108" y="998"/>
                  </a:lnTo>
                  <a:lnTo>
                    <a:pt x="1997" y="592"/>
                  </a:lnTo>
                  <a:cubicBezTo>
                    <a:pt x="1997" y="518"/>
                    <a:pt x="1960" y="481"/>
                    <a:pt x="1886" y="407"/>
                  </a:cubicBezTo>
                  <a:cubicBezTo>
                    <a:pt x="1886" y="407"/>
                    <a:pt x="1738" y="333"/>
                    <a:pt x="1553" y="222"/>
                  </a:cubicBezTo>
                  <a:cubicBezTo>
                    <a:pt x="1369" y="111"/>
                    <a:pt x="1110" y="0"/>
                    <a:pt x="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51"/>
            <p:cNvSpPr/>
            <p:nvPr/>
          </p:nvSpPr>
          <p:spPr>
            <a:xfrm>
              <a:off x="3694900" y="2954900"/>
              <a:ext cx="289325" cy="233500"/>
            </a:xfrm>
            <a:custGeom>
              <a:avLst/>
              <a:gdLst/>
              <a:ahLst/>
              <a:cxnLst/>
              <a:rect l="l" t="t" r="r" b="b"/>
              <a:pathLst>
                <a:path w="11573" h="9340" extrusionOk="0">
                  <a:moveTo>
                    <a:pt x="5371" y="0"/>
                  </a:moveTo>
                  <a:cubicBezTo>
                    <a:pt x="4082" y="0"/>
                    <a:pt x="2795" y="308"/>
                    <a:pt x="2034" y="1021"/>
                  </a:cubicBezTo>
                  <a:cubicBezTo>
                    <a:pt x="2034" y="1021"/>
                    <a:pt x="1110" y="1724"/>
                    <a:pt x="925" y="2426"/>
                  </a:cubicBezTo>
                  <a:cubicBezTo>
                    <a:pt x="703" y="3128"/>
                    <a:pt x="1" y="8933"/>
                    <a:pt x="1" y="8933"/>
                  </a:cubicBezTo>
                  <a:cubicBezTo>
                    <a:pt x="1" y="8933"/>
                    <a:pt x="3883" y="6382"/>
                    <a:pt x="4992" y="6197"/>
                  </a:cubicBezTo>
                  <a:cubicBezTo>
                    <a:pt x="5027" y="6190"/>
                    <a:pt x="5067" y="6187"/>
                    <a:pt x="5111" y="6187"/>
                  </a:cubicBezTo>
                  <a:cubicBezTo>
                    <a:pt x="6444" y="6187"/>
                    <a:pt x="11572" y="9340"/>
                    <a:pt x="11572" y="9340"/>
                  </a:cubicBezTo>
                  <a:cubicBezTo>
                    <a:pt x="11572" y="9340"/>
                    <a:pt x="10278" y="2722"/>
                    <a:pt x="9243" y="1317"/>
                  </a:cubicBezTo>
                  <a:cubicBezTo>
                    <a:pt x="8682" y="507"/>
                    <a:pt x="7025" y="0"/>
                    <a:pt x="53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51"/>
            <p:cNvSpPr/>
            <p:nvPr/>
          </p:nvSpPr>
          <p:spPr>
            <a:xfrm>
              <a:off x="3687500" y="2947150"/>
              <a:ext cx="305050" cy="249100"/>
            </a:xfrm>
            <a:custGeom>
              <a:avLst/>
              <a:gdLst/>
              <a:ahLst/>
              <a:cxnLst/>
              <a:rect l="l" t="t" r="r" b="b"/>
              <a:pathLst>
                <a:path w="12202" h="9964" extrusionOk="0">
                  <a:moveTo>
                    <a:pt x="2146" y="1074"/>
                  </a:moveTo>
                  <a:lnTo>
                    <a:pt x="2146" y="1074"/>
                  </a:lnTo>
                  <a:cubicBezTo>
                    <a:pt x="2146" y="1074"/>
                    <a:pt x="2146" y="1074"/>
                    <a:pt x="2146" y="1074"/>
                  </a:cubicBezTo>
                  <a:lnTo>
                    <a:pt x="2146" y="1074"/>
                  </a:lnTo>
                  <a:lnTo>
                    <a:pt x="2146" y="1074"/>
                  </a:lnTo>
                  <a:close/>
                  <a:moveTo>
                    <a:pt x="5620" y="629"/>
                  </a:moveTo>
                  <a:cubicBezTo>
                    <a:pt x="6434" y="629"/>
                    <a:pt x="7247" y="740"/>
                    <a:pt x="7913" y="961"/>
                  </a:cubicBezTo>
                  <a:cubicBezTo>
                    <a:pt x="8578" y="1183"/>
                    <a:pt x="9059" y="1479"/>
                    <a:pt x="9281" y="1812"/>
                  </a:cubicBezTo>
                  <a:cubicBezTo>
                    <a:pt x="9502" y="2107"/>
                    <a:pt x="9798" y="2773"/>
                    <a:pt x="10057" y="3586"/>
                  </a:cubicBezTo>
                  <a:cubicBezTo>
                    <a:pt x="10427" y="4769"/>
                    <a:pt x="10833" y="6322"/>
                    <a:pt x="11092" y="7542"/>
                  </a:cubicBezTo>
                  <a:cubicBezTo>
                    <a:pt x="11233" y="8141"/>
                    <a:pt x="11340" y="8639"/>
                    <a:pt x="11446" y="9037"/>
                  </a:cubicBezTo>
                  <a:lnTo>
                    <a:pt x="11446" y="9037"/>
                  </a:lnTo>
                  <a:cubicBezTo>
                    <a:pt x="10926" y="8727"/>
                    <a:pt x="10129" y="8258"/>
                    <a:pt x="9281" y="7801"/>
                  </a:cubicBezTo>
                  <a:cubicBezTo>
                    <a:pt x="8541" y="7394"/>
                    <a:pt x="7765" y="6988"/>
                    <a:pt x="7099" y="6692"/>
                  </a:cubicBezTo>
                  <a:cubicBezTo>
                    <a:pt x="6730" y="6544"/>
                    <a:pt x="6434" y="6433"/>
                    <a:pt x="6138" y="6322"/>
                  </a:cubicBezTo>
                  <a:cubicBezTo>
                    <a:pt x="5842" y="6248"/>
                    <a:pt x="5620" y="6174"/>
                    <a:pt x="5399" y="6174"/>
                  </a:cubicBezTo>
                  <a:lnTo>
                    <a:pt x="5214" y="6174"/>
                  </a:lnTo>
                  <a:cubicBezTo>
                    <a:pt x="4881" y="6248"/>
                    <a:pt x="4437" y="6470"/>
                    <a:pt x="3883" y="6729"/>
                  </a:cubicBezTo>
                  <a:cubicBezTo>
                    <a:pt x="2781" y="7293"/>
                    <a:pt x="1413" y="8158"/>
                    <a:pt x="676" y="8637"/>
                  </a:cubicBezTo>
                  <a:lnTo>
                    <a:pt x="676" y="8637"/>
                  </a:lnTo>
                  <a:cubicBezTo>
                    <a:pt x="751" y="8071"/>
                    <a:pt x="869" y="7197"/>
                    <a:pt x="999" y="6285"/>
                  </a:cubicBezTo>
                  <a:cubicBezTo>
                    <a:pt x="1110" y="5509"/>
                    <a:pt x="1184" y="4732"/>
                    <a:pt x="1295" y="4104"/>
                  </a:cubicBezTo>
                  <a:cubicBezTo>
                    <a:pt x="1332" y="3771"/>
                    <a:pt x="1369" y="3512"/>
                    <a:pt x="1406" y="3291"/>
                  </a:cubicBezTo>
                  <a:cubicBezTo>
                    <a:pt x="1480" y="3069"/>
                    <a:pt x="1480" y="2884"/>
                    <a:pt x="1517" y="2810"/>
                  </a:cubicBezTo>
                  <a:cubicBezTo>
                    <a:pt x="1591" y="2551"/>
                    <a:pt x="1849" y="2218"/>
                    <a:pt x="2071" y="1960"/>
                  </a:cubicBezTo>
                  <a:cubicBezTo>
                    <a:pt x="2182" y="1849"/>
                    <a:pt x="2293" y="1738"/>
                    <a:pt x="2404" y="1664"/>
                  </a:cubicBezTo>
                  <a:lnTo>
                    <a:pt x="2478" y="1590"/>
                  </a:lnTo>
                  <a:lnTo>
                    <a:pt x="2515" y="1553"/>
                  </a:lnTo>
                  <a:lnTo>
                    <a:pt x="2552" y="1553"/>
                  </a:lnTo>
                  <a:cubicBezTo>
                    <a:pt x="3180" y="924"/>
                    <a:pt x="4400" y="629"/>
                    <a:pt x="5620" y="629"/>
                  </a:cubicBezTo>
                  <a:close/>
                  <a:moveTo>
                    <a:pt x="5620" y="0"/>
                  </a:moveTo>
                  <a:cubicBezTo>
                    <a:pt x="4309" y="0"/>
                    <a:pt x="2998" y="287"/>
                    <a:pt x="2146" y="1074"/>
                  </a:cubicBezTo>
                  <a:lnTo>
                    <a:pt x="2145" y="1072"/>
                  </a:lnTo>
                  <a:cubicBezTo>
                    <a:pt x="2145" y="1072"/>
                    <a:pt x="1886" y="1257"/>
                    <a:pt x="1628" y="1553"/>
                  </a:cubicBezTo>
                  <a:cubicBezTo>
                    <a:pt x="1369" y="1849"/>
                    <a:pt x="1036" y="2218"/>
                    <a:pt x="925" y="2662"/>
                  </a:cubicBezTo>
                  <a:cubicBezTo>
                    <a:pt x="888" y="2773"/>
                    <a:pt x="851" y="2921"/>
                    <a:pt x="814" y="3180"/>
                  </a:cubicBezTo>
                  <a:cubicBezTo>
                    <a:pt x="555" y="4769"/>
                    <a:pt x="1" y="9206"/>
                    <a:pt x="1" y="9206"/>
                  </a:cubicBezTo>
                  <a:cubicBezTo>
                    <a:pt x="1" y="9317"/>
                    <a:pt x="38" y="9428"/>
                    <a:pt x="149" y="9502"/>
                  </a:cubicBezTo>
                  <a:cubicBezTo>
                    <a:pt x="204" y="9539"/>
                    <a:pt x="260" y="9557"/>
                    <a:pt x="315" y="9557"/>
                  </a:cubicBezTo>
                  <a:cubicBezTo>
                    <a:pt x="371" y="9557"/>
                    <a:pt x="426" y="9539"/>
                    <a:pt x="482" y="9502"/>
                  </a:cubicBezTo>
                  <a:cubicBezTo>
                    <a:pt x="482" y="9502"/>
                    <a:pt x="703" y="9317"/>
                    <a:pt x="1073" y="9095"/>
                  </a:cubicBezTo>
                  <a:cubicBezTo>
                    <a:pt x="1665" y="8725"/>
                    <a:pt x="2515" y="8208"/>
                    <a:pt x="3365" y="7727"/>
                  </a:cubicBezTo>
                  <a:cubicBezTo>
                    <a:pt x="3772" y="7468"/>
                    <a:pt x="4179" y="7283"/>
                    <a:pt x="4548" y="7099"/>
                  </a:cubicBezTo>
                  <a:cubicBezTo>
                    <a:pt x="4881" y="6951"/>
                    <a:pt x="5177" y="6840"/>
                    <a:pt x="5325" y="6803"/>
                  </a:cubicBezTo>
                  <a:lnTo>
                    <a:pt x="5399" y="6803"/>
                  </a:lnTo>
                  <a:cubicBezTo>
                    <a:pt x="5510" y="6803"/>
                    <a:pt x="5694" y="6840"/>
                    <a:pt x="5953" y="6914"/>
                  </a:cubicBezTo>
                  <a:cubicBezTo>
                    <a:pt x="6840" y="7209"/>
                    <a:pt x="8319" y="7949"/>
                    <a:pt x="9502" y="8614"/>
                  </a:cubicBezTo>
                  <a:cubicBezTo>
                    <a:pt x="10131" y="8947"/>
                    <a:pt x="10685" y="9280"/>
                    <a:pt x="11055" y="9502"/>
                  </a:cubicBezTo>
                  <a:cubicBezTo>
                    <a:pt x="11462" y="9760"/>
                    <a:pt x="11721" y="9908"/>
                    <a:pt x="11721" y="9908"/>
                  </a:cubicBezTo>
                  <a:cubicBezTo>
                    <a:pt x="11776" y="9945"/>
                    <a:pt x="11831" y="9964"/>
                    <a:pt x="11887" y="9964"/>
                  </a:cubicBezTo>
                  <a:cubicBezTo>
                    <a:pt x="11942" y="9964"/>
                    <a:pt x="11998" y="9945"/>
                    <a:pt x="12053" y="9908"/>
                  </a:cubicBezTo>
                  <a:cubicBezTo>
                    <a:pt x="12164" y="9834"/>
                    <a:pt x="12201" y="9686"/>
                    <a:pt x="12164" y="9576"/>
                  </a:cubicBezTo>
                  <a:cubicBezTo>
                    <a:pt x="12164" y="9576"/>
                    <a:pt x="11831" y="7912"/>
                    <a:pt x="11388" y="6100"/>
                  </a:cubicBezTo>
                  <a:cubicBezTo>
                    <a:pt x="11166" y="5176"/>
                    <a:pt x="10907" y="4215"/>
                    <a:pt x="10611" y="3364"/>
                  </a:cubicBezTo>
                  <a:cubicBezTo>
                    <a:pt x="10353" y="2551"/>
                    <a:pt x="10094" y="1849"/>
                    <a:pt x="9798" y="1442"/>
                  </a:cubicBezTo>
                  <a:cubicBezTo>
                    <a:pt x="9428" y="961"/>
                    <a:pt x="8837" y="629"/>
                    <a:pt x="8097" y="370"/>
                  </a:cubicBezTo>
                  <a:cubicBezTo>
                    <a:pt x="7358" y="148"/>
                    <a:pt x="6508" y="0"/>
                    <a:pt x="5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51"/>
            <p:cNvSpPr/>
            <p:nvPr/>
          </p:nvSpPr>
          <p:spPr>
            <a:xfrm>
              <a:off x="3761450" y="3038650"/>
              <a:ext cx="139600" cy="207225"/>
            </a:xfrm>
            <a:custGeom>
              <a:avLst/>
              <a:gdLst/>
              <a:ahLst/>
              <a:cxnLst/>
              <a:rect l="l" t="t" r="r" b="b"/>
              <a:pathLst>
                <a:path w="5584" h="8289" extrusionOk="0">
                  <a:moveTo>
                    <a:pt x="1" y="0"/>
                  </a:moveTo>
                  <a:cubicBezTo>
                    <a:pt x="1" y="1"/>
                    <a:pt x="2454" y="8289"/>
                    <a:pt x="2871" y="8289"/>
                  </a:cubicBezTo>
                  <a:cubicBezTo>
                    <a:pt x="2894" y="8289"/>
                    <a:pt x="2911" y="8263"/>
                    <a:pt x="2921" y="8208"/>
                  </a:cubicBezTo>
                  <a:cubicBezTo>
                    <a:pt x="3143" y="7210"/>
                    <a:pt x="5583" y="296"/>
                    <a:pt x="5583" y="296"/>
                  </a:cubicBezTo>
                  <a:lnTo>
                    <a:pt x="5583" y="296"/>
                  </a:lnTo>
                  <a:cubicBezTo>
                    <a:pt x="5583" y="296"/>
                    <a:pt x="4263" y="413"/>
                    <a:pt x="2886" y="413"/>
                  </a:cubicBezTo>
                  <a:cubicBezTo>
                    <a:pt x="1696" y="413"/>
                    <a:pt x="463" y="326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1"/>
            <p:cNvSpPr/>
            <p:nvPr/>
          </p:nvSpPr>
          <p:spPr>
            <a:xfrm>
              <a:off x="3753125" y="3030800"/>
              <a:ext cx="155300" cy="223225"/>
            </a:xfrm>
            <a:custGeom>
              <a:avLst/>
              <a:gdLst/>
              <a:ahLst/>
              <a:cxnLst/>
              <a:rect l="l" t="t" r="r" b="b"/>
              <a:pathLst>
                <a:path w="6212" h="8929" extrusionOk="0">
                  <a:moveTo>
                    <a:pt x="793" y="828"/>
                  </a:moveTo>
                  <a:cubicBezTo>
                    <a:pt x="999" y="876"/>
                    <a:pt x="1228" y="909"/>
                    <a:pt x="1480" y="943"/>
                  </a:cubicBezTo>
                  <a:cubicBezTo>
                    <a:pt x="1997" y="1017"/>
                    <a:pt x="2626" y="1017"/>
                    <a:pt x="3217" y="1017"/>
                  </a:cubicBezTo>
                  <a:cubicBezTo>
                    <a:pt x="4113" y="1017"/>
                    <a:pt x="4963" y="972"/>
                    <a:pt x="5462" y="939"/>
                  </a:cubicBezTo>
                  <a:lnTo>
                    <a:pt x="5462" y="939"/>
                  </a:lnTo>
                  <a:cubicBezTo>
                    <a:pt x="5236" y="1571"/>
                    <a:pt x="4800" y="2801"/>
                    <a:pt x="4363" y="4085"/>
                  </a:cubicBezTo>
                  <a:cubicBezTo>
                    <a:pt x="4031" y="5010"/>
                    <a:pt x="3735" y="5971"/>
                    <a:pt x="3476" y="6784"/>
                  </a:cubicBezTo>
                  <a:cubicBezTo>
                    <a:pt x="3336" y="7205"/>
                    <a:pt x="3217" y="7583"/>
                    <a:pt x="3126" y="7888"/>
                  </a:cubicBezTo>
                  <a:lnTo>
                    <a:pt x="3126" y="7888"/>
                  </a:lnTo>
                  <a:cubicBezTo>
                    <a:pt x="3107" y="7843"/>
                    <a:pt x="3088" y="7796"/>
                    <a:pt x="3069" y="7745"/>
                  </a:cubicBezTo>
                  <a:cubicBezTo>
                    <a:pt x="2663" y="6747"/>
                    <a:pt x="2034" y="4862"/>
                    <a:pt x="1517" y="3235"/>
                  </a:cubicBezTo>
                  <a:cubicBezTo>
                    <a:pt x="1295" y="2422"/>
                    <a:pt x="1036" y="1645"/>
                    <a:pt x="888" y="1128"/>
                  </a:cubicBezTo>
                  <a:cubicBezTo>
                    <a:pt x="852" y="1020"/>
                    <a:pt x="821" y="920"/>
                    <a:pt x="793" y="828"/>
                  </a:cubicBezTo>
                  <a:close/>
                  <a:moveTo>
                    <a:pt x="315" y="0"/>
                  </a:moveTo>
                  <a:cubicBezTo>
                    <a:pt x="260" y="0"/>
                    <a:pt x="204" y="18"/>
                    <a:pt x="149" y="55"/>
                  </a:cubicBezTo>
                  <a:cubicBezTo>
                    <a:pt x="38" y="129"/>
                    <a:pt x="1" y="277"/>
                    <a:pt x="38" y="388"/>
                  </a:cubicBezTo>
                  <a:cubicBezTo>
                    <a:pt x="38" y="388"/>
                    <a:pt x="629" y="2459"/>
                    <a:pt x="1295" y="4566"/>
                  </a:cubicBezTo>
                  <a:cubicBezTo>
                    <a:pt x="1628" y="5601"/>
                    <a:pt x="1997" y="6636"/>
                    <a:pt x="2293" y="7413"/>
                  </a:cubicBezTo>
                  <a:cubicBezTo>
                    <a:pt x="2441" y="7819"/>
                    <a:pt x="2552" y="8152"/>
                    <a:pt x="2700" y="8374"/>
                  </a:cubicBezTo>
                  <a:cubicBezTo>
                    <a:pt x="2737" y="8522"/>
                    <a:pt x="2811" y="8596"/>
                    <a:pt x="2848" y="8670"/>
                  </a:cubicBezTo>
                  <a:lnTo>
                    <a:pt x="2958" y="8818"/>
                  </a:lnTo>
                  <a:cubicBezTo>
                    <a:pt x="2995" y="8854"/>
                    <a:pt x="3069" y="8891"/>
                    <a:pt x="3217" y="8928"/>
                  </a:cubicBezTo>
                  <a:cubicBezTo>
                    <a:pt x="3254" y="8928"/>
                    <a:pt x="3328" y="8891"/>
                    <a:pt x="3402" y="8854"/>
                  </a:cubicBezTo>
                  <a:cubicBezTo>
                    <a:pt x="3476" y="8818"/>
                    <a:pt x="3513" y="8744"/>
                    <a:pt x="3513" y="8707"/>
                  </a:cubicBezTo>
                  <a:lnTo>
                    <a:pt x="3550" y="8596"/>
                  </a:lnTo>
                  <a:cubicBezTo>
                    <a:pt x="3624" y="8374"/>
                    <a:pt x="3809" y="7745"/>
                    <a:pt x="4068" y="6969"/>
                  </a:cubicBezTo>
                  <a:cubicBezTo>
                    <a:pt x="4437" y="5786"/>
                    <a:pt x="4955" y="4233"/>
                    <a:pt x="5399" y="2939"/>
                  </a:cubicBezTo>
                  <a:cubicBezTo>
                    <a:pt x="5842" y="1682"/>
                    <a:pt x="6175" y="721"/>
                    <a:pt x="6175" y="721"/>
                  </a:cubicBezTo>
                  <a:cubicBezTo>
                    <a:pt x="6212" y="610"/>
                    <a:pt x="6212" y="499"/>
                    <a:pt x="6138" y="425"/>
                  </a:cubicBezTo>
                  <a:cubicBezTo>
                    <a:pt x="6078" y="365"/>
                    <a:pt x="6017" y="304"/>
                    <a:pt x="5937" y="304"/>
                  </a:cubicBezTo>
                  <a:cubicBezTo>
                    <a:pt x="5919" y="304"/>
                    <a:pt x="5899" y="307"/>
                    <a:pt x="5879" y="314"/>
                  </a:cubicBezTo>
                  <a:cubicBezTo>
                    <a:pt x="5879" y="314"/>
                    <a:pt x="5546" y="314"/>
                    <a:pt x="5066" y="351"/>
                  </a:cubicBezTo>
                  <a:cubicBezTo>
                    <a:pt x="4585" y="388"/>
                    <a:pt x="3920" y="425"/>
                    <a:pt x="3217" y="425"/>
                  </a:cubicBezTo>
                  <a:cubicBezTo>
                    <a:pt x="2663" y="425"/>
                    <a:pt x="2034" y="388"/>
                    <a:pt x="1554" y="351"/>
                  </a:cubicBezTo>
                  <a:cubicBezTo>
                    <a:pt x="1036" y="277"/>
                    <a:pt x="629" y="166"/>
                    <a:pt x="481" y="55"/>
                  </a:cubicBezTo>
                  <a:cubicBezTo>
                    <a:pt x="426" y="18"/>
                    <a:pt x="37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1"/>
            <p:cNvSpPr/>
            <p:nvPr/>
          </p:nvSpPr>
          <p:spPr>
            <a:xfrm>
              <a:off x="3715250" y="2777775"/>
              <a:ext cx="241250" cy="327075"/>
            </a:xfrm>
            <a:custGeom>
              <a:avLst/>
              <a:gdLst/>
              <a:ahLst/>
              <a:cxnLst/>
              <a:rect l="l" t="t" r="r" b="b"/>
              <a:pathLst>
                <a:path w="9650" h="13083" extrusionOk="0">
                  <a:moveTo>
                    <a:pt x="7210" y="0"/>
                  </a:moveTo>
                  <a:cubicBezTo>
                    <a:pt x="6721" y="0"/>
                    <a:pt x="6145" y="80"/>
                    <a:pt x="5472" y="268"/>
                  </a:cubicBezTo>
                  <a:cubicBezTo>
                    <a:pt x="2329" y="1193"/>
                    <a:pt x="111" y="2597"/>
                    <a:pt x="0" y="4631"/>
                  </a:cubicBezTo>
                  <a:cubicBezTo>
                    <a:pt x="0" y="4631"/>
                    <a:pt x="629" y="7995"/>
                    <a:pt x="1109" y="9326"/>
                  </a:cubicBezTo>
                  <a:cubicBezTo>
                    <a:pt x="1600" y="10555"/>
                    <a:pt x="3291" y="13082"/>
                    <a:pt x="4663" y="13082"/>
                  </a:cubicBezTo>
                  <a:cubicBezTo>
                    <a:pt x="4737" y="13082"/>
                    <a:pt x="4809" y="13075"/>
                    <a:pt x="4880" y="13060"/>
                  </a:cubicBezTo>
                  <a:cubicBezTo>
                    <a:pt x="6285" y="12764"/>
                    <a:pt x="8651" y="9807"/>
                    <a:pt x="8947" y="8698"/>
                  </a:cubicBezTo>
                  <a:cubicBezTo>
                    <a:pt x="9243" y="7589"/>
                    <a:pt x="9649" y="2930"/>
                    <a:pt x="9649" y="1895"/>
                  </a:cubicBezTo>
                  <a:cubicBezTo>
                    <a:pt x="9649" y="1108"/>
                    <a:pt x="9029" y="0"/>
                    <a:pt x="7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1"/>
            <p:cNvSpPr/>
            <p:nvPr/>
          </p:nvSpPr>
          <p:spPr>
            <a:xfrm>
              <a:off x="3707850" y="2769675"/>
              <a:ext cx="256050" cy="342925"/>
            </a:xfrm>
            <a:custGeom>
              <a:avLst/>
              <a:gdLst/>
              <a:ahLst/>
              <a:cxnLst/>
              <a:rect l="l" t="t" r="r" b="b"/>
              <a:pathLst>
                <a:path w="10242" h="13717" extrusionOk="0">
                  <a:moveTo>
                    <a:pt x="7542" y="629"/>
                  </a:moveTo>
                  <a:cubicBezTo>
                    <a:pt x="8356" y="629"/>
                    <a:pt x="8873" y="888"/>
                    <a:pt x="9206" y="1184"/>
                  </a:cubicBezTo>
                  <a:cubicBezTo>
                    <a:pt x="9502" y="1517"/>
                    <a:pt x="9650" y="1923"/>
                    <a:pt x="9650" y="2219"/>
                  </a:cubicBezTo>
                  <a:cubicBezTo>
                    <a:pt x="9650" y="2700"/>
                    <a:pt x="9539" y="4142"/>
                    <a:pt x="9391" y="5546"/>
                  </a:cubicBezTo>
                  <a:cubicBezTo>
                    <a:pt x="9317" y="6286"/>
                    <a:pt x="9243" y="6988"/>
                    <a:pt x="9169" y="7580"/>
                  </a:cubicBezTo>
                  <a:cubicBezTo>
                    <a:pt x="9095" y="8208"/>
                    <a:pt x="9021" y="8689"/>
                    <a:pt x="8947" y="8948"/>
                  </a:cubicBezTo>
                  <a:cubicBezTo>
                    <a:pt x="8873" y="9170"/>
                    <a:pt x="8688" y="9539"/>
                    <a:pt x="8430" y="9983"/>
                  </a:cubicBezTo>
                  <a:cubicBezTo>
                    <a:pt x="7986" y="10611"/>
                    <a:pt x="7394" y="11351"/>
                    <a:pt x="6803" y="11942"/>
                  </a:cubicBezTo>
                  <a:cubicBezTo>
                    <a:pt x="6174" y="12571"/>
                    <a:pt x="5509" y="13014"/>
                    <a:pt x="5102" y="13088"/>
                  </a:cubicBezTo>
                  <a:lnTo>
                    <a:pt x="4954" y="13088"/>
                  </a:lnTo>
                  <a:cubicBezTo>
                    <a:pt x="4928" y="13092"/>
                    <a:pt x="4901" y="13094"/>
                    <a:pt x="4873" y="13094"/>
                  </a:cubicBezTo>
                  <a:cubicBezTo>
                    <a:pt x="4634" y="13094"/>
                    <a:pt x="4365" y="12955"/>
                    <a:pt x="4067" y="12756"/>
                  </a:cubicBezTo>
                  <a:cubicBezTo>
                    <a:pt x="3586" y="12386"/>
                    <a:pt x="3069" y="11831"/>
                    <a:pt x="2625" y="11203"/>
                  </a:cubicBezTo>
                  <a:cubicBezTo>
                    <a:pt x="2218" y="10611"/>
                    <a:pt x="1886" y="9946"/>
                    <a:pt x="1701" y="9539"/>
                  </a:cubicBezTo>
                  <a:cubicBezTo>
                    <a:pt x="1479" y="8911"/>
                    <a:pt x="1183" y="7728"/>
                    <a:pt x="961" y="6729"/>
                  </a:cubicBezTo>
                  <a:cubicBezTo>
                    <a:pt x="851" y="6249"/>
                    <a:pt x="777" y="5768"/>
                    <a:pt x="703" y="5435"/>
                  </a:cubicBezTo>
                  <a:cubicBezTo>
                    <a:pt x="656" y="5224"/>
                    <a:pt x="624" y="5072"/>
                    <a:pt x="606" y="4989"/>
                  </a:cubicBezTo>
                  <a:lnTo>
                    <a:pt x="606" y="4989"/>
                  </a:lnTo>
                  <a:lnTo>
                    <a:pt x="629" y="4992"/>
                  </a:lnTo>
                  <a:cubicBezTo>
                    <a:pt x="666" y="4068"/>
                    <a:pt x="1183" y="3291"/>
                    <a:pt x="2071" y="2626"/>
                  </a:cubicBezTo>
                  <a:cubicBezTo>
                    <a:pt x="2995" y="1923"/>
                    <a:pt x="4326" y="1332"/>
                    <a:pt x="5879" y="888"/>
                  </a:cubicBezTo>
                  <a:cubicBezTo>
                    <a:pt x="6507" y="703"/>
                    <a:pt x="7062" y="629"/>
                    <a:pt x="7542" y="629"/>
                  </a:cubicBezTo>
                  <a:close/>
                  <a:moveTo>
                    <a:pt x="7542" y="1"/>
                  </a:moveTo>
                  <a:cubicBezTo>
                    <a:pt x="6988" y="1"/>
                    <a:pt x="6396" y="112"/>
                    <a:pt x="5694" y="297"/>
                  </a:cubicBezTo>
                  <a:cubicBezTo>
                    <a:pt x="4104" y="777"/>
                    <a:pt x="2736" y="1369"/>
                    <a:pt x="1701" y="2108"/>
                  </a:cubicBezTo>
                  <a:cubicBezTo>
                    <a:pt x="703" y="2885"/>
                    <a:pt x="37" y="3809"/>
                    <a:pt x="0" y="4955"/>
                  </a:cubicBezTo>
                  <a:lnTo>
                    <a:pt x="0" y="5029"/>
                  </a:lnTo>
                  <a:cubicBezTo>
                    <a:pt x="0" y="5029"/>
                    <a:pt x="148" y="5879"/>
                    <a:pt x="370" y="6877"/>
                  </a:cubicBezTo>
                  <a:cubicBezTo>
                    <a:pt x="592" y="7876"/>
                    <a:pt x="851" y="9059"/>
                    <a:pt x="1146" y="9761"/>
                  </a:cubicBezTo>
                  <a:cubicBezTo>
                    <a:pt x="1405" y="10427"/>
                    <a:pt x="1923" y="11388"/>
                    <a:pt x="2625" y="12201"/>
                  </a:cubicBezTo>
                  <a:cubicBezTo>
                    <a:pt x="2958" y="12608"/>
                    <a:pt x="3328" y="12978"/>
                    <a:pt x="3697" y="13236"/>
                  </a:cubicBezTo>
                  <a:cubicBezTo>
                    <a:pt x="4104" y="13532"/>
                    <a:pt x="4511" y="13717"/>
                    <a:pt x="4954" y="13717"/>
                  </a:cubicBezTo>
                  <a:cubicBezTo>
                    <a:pt x="5028" y="13717"/>
                    <a:pt x="5139" y="13717"/>
                    <a:pt x="5250" y="13680"/>
                  </a:cubicBezTo>
                  <a:cubicBezTo>
                    <a:pt x="5694" y="13606"/>
                    <a:pt x="6100" y="13347"/>
                    <a:pt x="6544" y="12978"/>
                  </a:cubicBezTo>
                  <a:cubicBezTo>
                    <a:pt x="7210" y="12460"/>
                    <a:pt x="7875" y="11721"/>
                    <a:pt x="8430" y="11018"/>
                  </a:cubicBezTo>
                  <a:cubicBezTo>
                    <a:pt x="8984" y="10279"/>
                    <a:pt x="9391" y="9613"/>
                    <a:pt x="9539" y="9096"/>
                  </a:cubicBezTo>
                  <a:cubicBezTo>
                    <a:pt x="9613" y="8800"/>
                    <a:pt x="9687" y="8282"/>
                    <a:pt x="9797" y="7691"/>
                  </a:cubicBezTo>
                  <a:cubicBezTo>
                    <a:pt x="10019" y="5842"/>
                    <a:pt x="10241" y="3032"/>
                    <a:pt x="10241" y="2219"/>
                  </a:cubicBezTo>
                  <a:cubicBezTo>
                    <a:pt x="10241" y="1738"/>
                    <a:pt x="10056" y="1184"/>
                    <a:pt x="9613" y="740"/>
                  </a:cubicBezTo>
                  <a:cubicBezTo>
                    <a:pt x="9169" y="297"/>
                    <a:pt x="8503" y="1"/>
                    <a:pt x="7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51"/>
            <p:cNvSpPr/>
            <p:nvPr/>
          </p:nvSpPr>
          <p:spPr>
            <a:xfrm>
              <a:off x="3659775" y="2613900"/>
              <a:ext cx="321675" cy="302000"/>
            </a:xfrm>
            <a:custGeom>
              <a:avLst/>
              <a:gdLst/>
              <a:ahLst/>
              <a:cxnLst/>
              <a:rect l="l" t="t" r="r" b="b"/>
              <a:pathLst>
                <a:path w="12867" h="12080" extrusionOk="0">
                  <a:moveTo>
                    <a:pt x="8223" y="1"/>
                  </a:moveTo>
                  <a:cubicBezTo>
                    <a:pt x="6105" y="1"/>
                    <a:pt x="3346" y="637"/>
                    <a:pt x="1923" y="1758"/>
                  </a:cubicBezTo>
                  <a:cubicBezTo>
                    <a:pt x="1" y="3274"/>
                    <a:pt x="407" y="7119"/>
                    <a:pt x="592" y="8857"/>
                  </a:cubicBezTo>
                  <a:cubicBezTo>
                    <a:pt x="758" y="10153"/>
                    <a:pt x="1294" y="10318"/>
                    <a:pt x="1555" y="10318"/>
                  </a:cubicBezTo>
                  <a:cubicBezTo>
                    <a:pt x="1644" y="10318"/>
                    <a:pt x="1701" y="10299"/>
                    <a:pt x="1701" y="10299"/>
                  </a:cubicBezTo>
                  <a:lnTo>
                    <a:pt x="1701" y="10299"/>
                  </a:lnTo>
                  <a:cubicBezTo>
                    <a:pt x="1701" y="10299"/>
                    <a:pt x="1295" y="11001"/>
                    <a:pt x="1221" y="11519"/>
                  </a:cubicBezTo>
                  <a:cubicBezTo>
                    <a:pt x="1163" y="11769"/>
                    <a:pt x="1737" y="12079"/>
                    <a:pt x="2660" y="12079"/>
                  </a:cubicBezTo>
                  <a:cubicBezTo>
                    <a:pt x="3510" y="12079"/>
                    <a:pt x="4656" y="11816"/>
                    <a:pt x="5879" y="11001"/>
                  </a:cubicBezTo>
                  <a:cubicBezTo>
                    <a:pt x="8430" y="9263"/>
                    <a:pt x="9946" y="7858"/>
                    <a:pt x="9946" y="7858"/>
                  </a:cubicBezTo>
                  <a:cubicBezTo>
                    <a:pt x="9946" y="7858"/>
                    <a:pt x="10242" y="8265"/>
                    <a:pt x="10057" y="9152"/>
                  </a:cubicBezTo>
                  <a:cubicBezTo>
                    <a:pt x="9895" y="9825"/>
                    <a:pt x="10282" y="10282"/>
                    <a:pt x="10931" y="10282"/>
                  </a:cubicBezTo>
                  <a:cubicBezTo>
                    <a:pt x="11175" y="10282"/>
                    <a:pt x="11455" y="10218"/>
                    <a:pt x="11757" y="10077"/>
                  </a:cubicBezTo>
                  <a:cubicBezTo>
                    <a:pt x="12867" y="9559"/>
                    <a:pt x="12460" y="8968"/>
                    <a:pt x="12460" y="8968"/>
                  </a:cubicBezTo>
                  <a:cubicBezTo>
                    <a:pt x="12460" y="8968"/>
                    <a:pt x="12867" y="6343"/>
                    <a:pt x="12867" y="5012"/>
                  </a:cubicBezTo>
                  <a:cubicBezTo>
                    <a:pt x="12867" y="3681"/>
                    <a:pt x="12053" y="834"/>
                    <a:pt x="10131" y="243"/>
                  </a:cubicBezTo>
                  <a:cubicBezTo>
                    <a:pt x="9631" y="79"/>
                    <a:pt x="8966" y="1"/>
                    <a:pt x="8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51"/>
            <p:cNvSpPr/>
            <p:nvPr/>
          </p:nvSpPr>
          <p:spPr>
            <a:xfrm>
              <a:off x="3662550" y="2606075"/>
              <a:ext cx="327225" cy="317975"/>
            </a:xfrm>
            <a:custGeom>
              <a:avLst/>
              <a:gdLst/>
              <a:ahLst/>
              <a:cxnLst/>
              <a:rect l="l" t="t" r="r" b="b"/>
              <a:pathLst>
                <a:path w="13089" h="12719" extrusionOk="0">
                  <a:moveTo>
                    <a:pt x="8134" y="629"/>
                  </a:moveTo>
                  <a:cubicBezTo>
                    <a:pt x="8837" y="629"/>
                    <a:pt x="9502" y="703"/>
                    <a:pt x="9946" y="851"/>
                  </a:cubicBezTo>
                  <a:cubicBezTo>
                    <a:pt x="10796" y="1110"/>
                    <a:pt x="11425" y="1886"/>
                    <a:pt x="11831" y="2811"/>
                  </a:cubicBezTo>
                  <a:cubicBezTo>
                    <a:pt x="12275" y="3698"/>
                    <a:pt x="12460" y="4733"/>
                    <a:pt x="12460" y="5325"/>
                  </a:cubicBezTo>
                  <a:cubicBezTo>
                    <a:pt x="12460" y="5953"/>
                    <a:pt x="12349" y="6951"/>
                    <a:pt x="12275" y="7765"/>
                  </a:cubicBezTo>
                  <a:cubicBezTo>
                    <a:pt x="12164" y="8578"/>
                    <a:pt x="12053" y="9244"/>
                    <a:pt x="12053" y="9244"/>
                  </a:cubicBezTo>
                  <a:cubicBezTo>
                    <a:pt x="12053" y="9305"/>
                    <a:pt x="12053" y="9366"/>
                    <a:pt x="12095" y="9427"/>
                  </a:cubicBezTo>
                  <a:lnTo>
                    <a:pt x="12095" y="9427"/>
                  </a:lnTo>
                  <a:lnTo>
                    <a:pt x="12090" y="9429"/>
                  </a:lnTo>
                  <a:lnTo>
                    <a:pt x="12127" y="9539"/>
                  </a:lnTo>
                  <a:cubicBezTo>
                    <a:pt x="12127" y="9613"/>
                    <a:pt x="12127" y="9650"/>
                    <a:pt x="12053" y="9761"/>
                  </a:cubicBezTo>
                  <a:cubicBezTo>
                    <a:pt x="11979" y="9835"/>
                    <a:pt x="11831" y="9983"/>
                    <a:pt x="11536" y="10131"/>
                  </a:cubicBezTo>
                  <a:cubicBezTo>
                    <a:pt x="11240" y="10242"/>
                    <a:pt x="11018" y="10279"/>
                    <a:pt x="10833" y="10279"/>
                  </a:cubicBezTo>
                  <a:cubicBezTo>
                    <a:pt x="10611" y="10279"/>
                    <a:pt x="10463" y="10205"/>
                    <a:pt x="10352" y="10131"/>
                  </a:cubicBezTo>
                  <a:cubicBezTo>
                    <a:pt x="10279" y="10057"/>
                    <a:pt x="10205" y="9946"/>
                    <a:pt x="10205" y="9761"/>
                  </a:cubicBezTo>
                  <a:cubicBezTo>
                    <a:pt x="10205" y="9687"/>
                    <a:pt x="10205" y="9613"/>
                    <a:pt x="10242" y="9539"/>
                  </a:cubicBezTo>
                  <a:cubicBezTo>
                    <a:pt x="10279" y="9281"/>
                    <a:pt x="10315" y="9096"/>
                    <a:pt x="10315" y="8874"/>
                  </a:cubicBezTo>
                  <a:cubicBezTo>
                    <a:pt x="10315" y="8319"/>
                    <a:pt x="10094" y="8024"/>
                    <a:pt x="10057" y="7987"/>
                  </a:cubicBezTo>
                  <a:cubicBezTo>
                    <a:pt x="10020" y="7913"/>
                    <a:pt x="9946" y="7876"/>
                    <a:pt x="9872" y="7839"/>
                  </a:cubicBezTo>
                  <a:cubicBezTo>
                    <a:pt x="9761" y="7839"/>
                    <a:pt x="9687" y="7876"/>
                    <a:pt x="9613" y="7950"/>
                  </a:cubicBezTo>
                  <a:lnTo>
                    <a:pt x="9539" y="7987"/>
                  </a:lnTo>
                  <a:cubicBezTo>
                    <a:pt x="9243" y="8282"/>
                    <a:pt x="7801" y="9539"/>
                    <a:pt x="5583" y="11055"/>
                  </a:cubicBezTo>
                  <a:cubicBezTo>
                    <a:pt x="4437" y="11832"/>
                    <a:pt x="3365" y="12090"/>
                    <a:pt x="2552" y="12090"/>
                  </a:cubicBezTo>
                  <a:cubicBezTo>
                    <a:pt x="2145" y="12090"/>
                    <a:pt x="1812" y="12016"/>
                    <a:pt x="1627" y="11943"/>
                  </a:cubicBezTo>
                  <a:cubicBezTo>
                    <a:pt x="1524" y="11908"/>
                    <a:pt x="1452" y="11841"/>
                    <a:pt x="1413" y="11833"/>
                  </a:cubicBezTo>
                  <a:lnTo>
                    <a:pt x="1413" y="11833"/>
                  </a:lnTo>
                  <a:cubicBezTo>
                    <a:pt x="1456" y="11647"/>
                    <a:pt x="1560" y="11372"/>
                    <a:pt x="1664" y="11129"/>
                  </a:cubicBezTo>
                  <a:cubicBezTo>
                    <a:pt x="1738" y="11018"/>
                    <a:pt x="1775" y="10944"/>
                    <a:pt x="1812" y="10870"/>
                  </a:cubicBezTo>
                  <a:cubicBezTo>
                    <a:pt x="1849" y="10796"/>
                    <a:pt x="1886" y="10759"/>
                    <a:pt x="1886" y="10759"/>
                  </a:cubicBezTo>
                  <a:cubicBezTo>
                    <a:pt x="1923" y="10649"/>
                    <a:pt x="1923" y="10501"/>
                    <a:pt x="1849" y="10390"/>
                  </a:cubicBezTo>
                  <a:cubicBezTo>
                    <a:pt x="1795" y="10336"/>
                    <a:pt x="1701" y="10301"/>
                    <a:pt x="1611" y="10301"/>
                  </a:cubicBezTo>
                  <a:cubicBezTo>
                    <a:pt x="1579" y="10301"/>
                    <a:pt x="1546" y="10306"/>
                    <a:pt x="1516" y="10316"/>
                  </a:cubicBezTo>
                  <a:lnTo>
                    <a:pt x="1443" y="10316"/>
                  </a:lnTo>
                  <a:cubicBezTo>
                    <a:pt x="1369" y="10316"/>
                    <a:pt x="1258" y="10279"/>
                    <a:pt x="1147" y="10168"/>
                  </a:cubicBezTo>
                  <a:cubicBezTo>
                    <a:pt x="1036" y="10020"/>
                    <a:pt x="851" y="9724"/>
                    <a:pt x="814" y="9133"/>
                  </a:cubicBezTo>
                  <a:cubicBezTo>
                    <a:pt x="703" y="8504"/>
                    <a:pt x="629" y="7580"/>
                    <a:pt x="629" y="6582"/>
                  </a:cubicBezTo>
                  <a:cubicBezTo>
                    <a:pt x="629" y="5768"/>
                    <a:pt x="703" y="4881"/>
                    <a:pt x="888" y="4142"/>
                  </a:cubicBezTo>
                  <a:cubicBezTo>
                    <a:pt x="1110" y="3365"/>
                    <a:pt x="1480" y="2737"/>
                    <a:pt x="1997" y="2330"/>
                  </a:cubicBezTo>
                  <a:cubicBezTo>
                    <a:pt x="2663" y="1776"/>
                    <a:pt x="3698" y="1369"/>
                    <a:pt x="4807" y="1073"/>
                  </a:cubicBezTo>
                  <a:cubicBezTo>
                    <a:pt x="5916" y="777"/>
                    <a:pt x="7099" y="629"/>
                    <a:pt x="8134" y="629"/>
                  </a:cubicBezTo>
                  <a:close/>
                  <a:moveTo>
                    <a:pt x="8134" y="1"/>
                  </a:moveTo>
                  <a:cubicBezTo>
                    <a:pt x="7025" y="1"/>
                    <a:pt x="5805" y="149"/>
                    <a:pt x="4622" y="482"/>
                  </a:cubicBezTo>
                  <a:cubicBezTo>
                    <a:pt x="3476" y="777"/>
                    <a:pt x="2404" y="1221"/>
                    <a:pt x="1627" y="1813"/>
                  </a:cubicBezTo>
                  <a:cubicBezTo>
                    <a:pt x="962" y="2367"/>
                    <a:pt x="555" y="3143"/>
                    <a:pt x="296" y="3957"/>
                  </a:cubicBezTo>
                  <a:cubicBezTo>
                    <a:pt x="75" y="4807"/>
                    <a:pt x="1" y="5731"/>
                    <a:pt x="1" y="6582"/>
                  </a:cubicBezTo>
                  <a:cubicBezTo>
                    <a:pt x="1" y="7617"/>
                    <a:pt x="112" y="8578"/>
                    <a:pt x="186" y="9207"/>
                  </a:cubicBezTo>
                  <a:cubicBezTo>
                    <a:pt x="259" y="9872"/>
                    <a:pt x="444" y="10316"/>
                    <a:pt x="703" y="10575"/>
                  </a:cubicBezTo>
                  <a:cubicBezTo>
                    <a:pt x="836" y="10726"/>
                    <a:pt x="978" y="10819"/>
                    <a:pt x="1110" y="10869"/>
                  </a:cubicBezTo>
                  <a:lnTo>
                    <a:pt x="1110" y="10869"/>
                  </a:lnTo>
                  <a:cubicBezTo>
                    <a:pt x="1110" y="10870"/>
                    <a:pt x="1110" y="10870"/>
                    <a:pt x="1110" y="10870"/>
                  </a:cubicBezTo>
                  <a:cubicBezTo>
                    <a:pt x="1003" y="11119"/>
                    <a:pt x="863" y="11436"/>
                    <a:pt x="819" y="11723"/>
                  </a:cubicBezTo>
                  <a:lnTo>
                    <a:pt x="819" y="11723"/>
                  </a:lnTo>
                  <a:lnTo>
                    <a:pt x="814" y="11721"/>
                  </a:lnTo>
                  <a:lnTo>
                    <a:pt x="777" y="11832"/>
                  </a:lnTo>
                  <a:cubicBezTo>
                    <a:pt x="777" y="12016"/>
                    <a:pt x="888" y="12164"/>
                    <a:pt x="999" y="12275"/>
                  </a:cubicBezTo>
                  <a:cubicBezTo>
                    <a:pt x="1147" y="12423"/>
                    <a:pt x="1369" y="12497"/>
                    <a:pt x="1627" y="12608"/>
                  </a:cubicBezTo>
                  <a:cubicBezTo>
                    <a:pt x="1886" y="12682"/>
                    <a:pt x="2182" y="12719"/>
                    <a:pt x="2552" y="12719"/>
                  </a:cubicBezTo>
                  <a:cubicBezTo>
                    <a:pt x="3476" y="12719"/>
                    <a:pt x="4696" y="12423"/>
                    <a:pt x="5953" y="11573"/>
                  </a:cubicBezTo>
                  <a:cubicBezTo>
                    <a:pt x="7781" y="10327"/>
                    <a:pt x="9078" y="9234"/>
                    <a:pt x="9679" y="8714"/>
                  </a:cubicBezTo>
                  <a:lnTo>
                    <a:pt x="9679" y="8714"/>
                  </a:lnTo>
                  <a:cubicBezTo>
                    <a:pt x="9684" y="8762"/>
                    <a:pt x="9687" y="8815"/>
                    <a:pt x="9687" y="8874"/>
                  </a:cubicBezTo>
                  <a:cubicBezTo>
                    <a:pt x="9687" y="9014"/>
                    <a:pt x="9687" y="9187"/>
                    <a:pt x="9624" y="9394"/>
                  </a:cubicBezTo>
                  <a:lnTo>
                    <a:pt x="9624" y="9394"/>
                  </a:lnTo>
                  <a:lnTo>
                    <a:pt x="9613" y="9392"/>
                  </a:lnTo>
                  <a:cubicBezTo>
                    <a:pt x="9613" y="9539"/>
                    <a:pt x="9576" y="9650"/>
                    <a:pt x="9576" y="9761"/>
                  </a:cubicBezTo>
                  <a:cubicBezTo>
                    <a:pt x="9576" y="10094"/>
                    <a:pt x="9724" y="10390"/>
                    <a:pt x="9946" y="10575"/>
                  </a:cubicBezTo>
                  <a:cubicBezTo>
                    <a:pt x="10168" y="10796"/>
                    <a:pt x="10500" y="10907"/>
                    <a:pt x="10833" y="10907"/>
                  </a:cubicBezTo>
                  <a:cubicBezTo>
                    <a:pt x="11129" y="10907"/>
                    <a:pt x="11462" y="10833"/>
                    <a:pt x="11794" y="10686"/>
                  </a:cubicBezTo>
                  <a:cubicBezTo>
                    <a:pt x="12127" y="10501"/>
                    <a:pt x="12386" y="10316"/>
                    <a:pt x="12534" y="10131"/>
                  </a:cubicBezTo>
                  <a:cubicBezTo>
                    <a:pt x="12682" y="9946"/>
                    <a:pt x="12756" y="9724"/>
                    <a:pt x="12756" y="9539"/>
                  </a:cubicBezTo>
                  <a:cubicBezTo>
                    <a:pt x="12756" y="9409"/>
                    <a:pt x="12727" y="9306"/>
                    <a:pt x="12695" y="9232"/>
                  </a:cubicBezTo>
                  <a:lnTo>
                    <a:pt x="12695" y="9232"/>
                  </a:lnTo>
                  <a:cubicBezTo>
                    <a:pt x="12764" y="8771"/>
                    <a:pt x="13088" y="6546"/>
                    <a:pt x="13088" y="5325"/>
                  </a:cubicBezTo>
                  <a:cubicBezTo>
                    <a:pt x="13088" y="4585"/>
                    <a:pt x="12866" y="3550"/>
                    <a:pt x="12423" y="2552"/>
                  </a:cubicBezTo>
                  <a:cubicBezTo>
                    <a:pt x="11942" y="1554"/>
                    <a:pt x="11203" y="593"/>
                    <a:pt x="10131" y="260"/>
                  </a:cubicBezTo>
                  <a:cubicBezTo>
                    <a:pt x="9576" y="75"/>
                    <a:pt x="8911" y="1"/>
                    <a:pt x="8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51"/>
            <p:cNvSpPr/>
            <p:nvPr/>
          </p:nvSpPr>
          <p:spPr>
            <a:xfrm>
              <a:off x="3314100" y="3493950"/>
              <a:ext cx="431675" cy="128850"/>
            </a:xfrm>
            <a:custGeom>
              <a:avLst/>
              <a:gdLst/>
              <a:ahLst/>
              <a:cxnLst/>
              <a:rect l="l" t="t" r="r" b="b"/>
              <a:pathLst>
                <a:path w="17267" h="5154" extrusionOk="0">
                  <a:moveTo>
                    <a:pt x="3848" y="0"/>
                  </a:moveTo>
                  <a:cubicBezTo>
                    <a:pt x="3145" y="0"/>
                    <a:pt x="2774" y="163"/>
                    <a:pt x="2774" y="163"/>
                  </a:cubicBezTo>
                  <a:cubicBezTo>
                    <a:pt x="334" y="1789"/>
                    <a:pt x="1" y="4710"/>
                    <a:pt x="925" y="5006"/>
                  </a:cubicBezTo>
                  <a:cubicBezTo>
                    <a:pt x="1233" y="5117"/>
                    <a:pt x="3152" y="5154"/>
                    <a:pt x="5572" y="5154"/>
                  </a:cubicBezTo>
                  <a:cubicBezTo>
                    <a:pt x="10414" y="5154"/>
                    <a:pt x="17266" y="5006"/>
                    <a:pt x="17266" y="5006"/>
                  </a:cubicBezTo>
                  <a:lnTo>
                    <a:pt x="17155" y="2788"/>
                  </a:lnTo>
                  <a:cubicBezTo>
                    <a:pt x="17155" y="2788"/>
                    <a:pt x="13717" y="2492"/>
                    <a:pt x="13125" y="2492"/>
                  </a:cubicBezTo>
                  <a:cubicBezTo>
                    <a:pt x="12497" y="2492"/>
                    <a:pt x="8245" y="1272"/>
                    <a:pt x="6101" y="458"/>
                  </a:cubicBezTo>
                  <a:cubicBezTo>
                    <a:pt x="5157" y="101"/>
                    <a:pt x="4400" y="0"/>
                    <a:pt x="38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51"/>
            <p:cNvSpPr/>
            <p:nvPr/>
          </p:nvSpPr>
          <p:spPr>
            <a:xfrm>
              <a:off x="3317800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3698" y="629"/>
                  </a:moveTo>
                  <a:cubicBezTo>
                    <a:pt x="4215" y="629"/>
                    <a:pt x="4918" y="703"/>
                    <a:pt x="5842" y="1072"/>
                  </a:cubicBezTo>
                  <a:cubicBezTo>
                    <a:pt x="6914" y="1479"/>
                    <a:pt x="8541" y="1997"/>
                    <a:pt x="9946" y="2403"/>
                  </a:cubicBezTo>
                  <a:cubicBezTo>
                    <a:pt x="10648" y="2588"/>
                    <a:pt x="11314" y="2773"/>
                    <a:pt x="11831" y="2884"/>
                  </a:cubicBezTo>
                  <a:cubicBezTo>
                    <a:pt x="12090" y="2958"/>
                    <a:pt x="12312" y="3032"/>
                    <a:pt x="12497" y="3069"/>
                  </a:cubicBezTo>
                  <a:cubicBezTo>
                    <a:pt x="12719" y="3106"/>
                    <a:pt x="12829" y="3106"/>
                    <a:pt x="12977" y="3106"/>
                  </a:cubicBezTo>
                  <a:cubicBezTo>
                    <a:pt x="13236" y="3106"/>
                    <a:pt x="14271" y="3180"/>
                    <a:pt x="15196" y="3254"/>
                  </a:cubicBezTo>
                  <a:cubicBezTo>
                    <a:pt x="15801" y="3302"/>
                    <a:pt x="16390" y="3350"/>
                    <a:pt x="16725" y="3378"/>
                  </a:cubicBezTo>
                  <a:lnTo>
                    <a:pt x="16725" y="3378"/>
                  </a:lnTo>
                  <a:lnTo>
                    <a:pt x="16806" y="5033"/>
                  </a:lnTo>
                  <a:lnTo>
                    <a:pt x="16806" y="5033"/>
                  </a:lnTo>
                  <a:cubicBezTo>
                    <a:pt x="16608" y="5037"/>
                    <a:pt x="16322" y="5047"/>
                    <a:pt x="15972" y="5065"/>
                  </a:cubicBezTo>
                  <a:cubicBezTo>
                    <a:pt x="13828" y="5102"/>
                    <a:pt x="9058" y="5176"/>
                    <a:pt x="5435" y="5176"/>
                  </a:cubicBezTo>
                  <a:cubicBezTo>
                    <a:pt x="4215" y="5176"/>
                    <a:pt x="3143" y="5176"/>
                    <a:pt x="2330" y="5139"/>
                  </a:cubicBezTo>
                  <a:cubicBezTo>
                    <a:pt x="1923" y="5139"/>
                    <a:pt x="1553" y="5102"/>
                    <a:pt x="1332" y="5102"/>
                  </a:cubicBezTo>
                  <a:cubicBezTo>
                    <a:pt x="1184" y="5102"/>
                    <a:pt x="1073" y="5065"/>
                    <a:pt x="999" y="5065"/>
                  </a:cubicBezTo>
                  <a:lnTo>
                    <a:pt x="888" y="5065"/>
                  </a:lnTo>
                  <a:cubicBezTo>
                    <a:pt x="814" y="5028"/>
                    <a:pt x="777" y="4991"/>
                    <a:pt x="703" y="4843"/>
                  </a:cubicBezTo>
                  <a:cubicBezTo>
                    <a:pt x="666" y="4732"/>
                    <a:pt x="629" y="4547"/>
                    <a:pt x="629" y="4289"/>
                  </a:cubicBezTo>
                  <a:cubicBezTo>
                    <a:pt x="629" y="3808"/>
                    <a:pt x="777" y="3180"/>
                    <a:pt x="1110" y="2551"/>
                  </a:cubicBezTo>
                  <a:cubicBezTo>
                    <a:pt x="1479" y="1886"/>
                    <a:pt x="1997" y="1220"/>
                    <a:pt x="2773" y="740"/>
                  </a:cubicBezTo>
                  <a:lnTo>
                    <a:pt x="2768" y="730"/>
                  </a:lnTo>
                  <a:lnTo>
                    <a:pt x="2768" y="730"/>
                  </a:lnTo>
                  <a:cubicBezTo>
                    <a:pt x="2865" y="703"/>
                    <a:pt x="3181" y="629"/>
                    <a:pt x="3698" y="629"/>
                  </a:cubicBezTo>
                  <a:close/>
                  <a:moveTo>
                    <a:pt x="3698" y="0"/>
                  </a:moveTo>
                  <a:cubicBezTo>
                    <a:pt x="2921" y="0"/>
                    <a:pt x="2515" y="185"/>
                    <a:pt x="2478" y="185"/>
                  </a:cubicBezTo>
                  <a:lnTo>
                    <a:pt x="2441" y="222"/>
                  </a:lnTo>
                  <a:cubicBezTo>
                    <a:pt x="1590" y="776"/>
                    <a:pt x="962" y="1516"/>
                    <a:pt x="592" y="2255"/>
                  </a:cubicBezTo>
                  <a:cubicBezTo>
                    <a:pt x="186" y="2958"/>
                    <a:pt x="1" y="3697"/>
                    <a:pt x="1" y="4289"/>
                  </a:cubicBezTo>
                  <a:cubicBezTo>
                    <a:pt x="1" y="4621"/>
                    <a:pt x="38" y="4880"/>
                    <a:pt x="149" y="5102"/>
                  </a:cubicBezTo>
                  <a:cubicBezTo>
                    <a:pt x="259" y="5361"/>
                    <a:pt x="444" y="5546"/>
                    <a:pt x="666" y="5620"/>
                  </a:cubicBezTo>
                  <a:cubicBezTo>
                    <a:pt x="777" y="5657"/>
                    <a:pt x="851" y="5657"/>
                    <a:pt x="925" y="5694"/>
                  </a:cubicBezTo>
                  <a:cubicBezTo>
                    <a:pt x="1258" y="5731"/>
                    <a:pt x="1849" y="5731"/>
                    <a:pt x="2626" y="5768"/>
                  </a:cubicBezTo>
                  <a:lnTo>
                    <a:pt x="5435" y="5768"/>
                  </a:lnTo>
                  <a:cubicBezTo>
                    <a:pt x="10278" y="5768"/>
                    <a:pt x="17118" y="5657"/>
                    <a:pt x="17118" y="5657"/>
                  </a:cubicBezTo>
                  <a:cubicBezTo>
                    <a:pt x="17229" y="5657"/>
                    <a:pt x="17303" y="5620"/>
                    <a:pt x="17340" y="5546"/>
                  </a:cubicBezTo>
                  <a:cubicBezTo>
                    <a:pt x="17414" y="5509"/>
                    <a:pt x="17451" y="5398"/>
                    <a:pt x="17414" y="5324"/>
                  </a:cubicBezTo>
                  <a:lnTo>
                    <a:pt x="17340" y="3106"/>
                  </a:lnTo>
                  <a:cubicBezTo>
                    <a:pt x="17340" y="2958"/>
                    <a:pt x="17192" y="2810"/>
                    <a:pt x="17044" y="2810"/>
                  </a:cubicBezTo>
                  <a:cubicBezTo>
                    <a:pt x="17044" y="2810"/>
                    <a:pt x="16194" y="2736"/>
                    <a:pt x="15233" y="2662"/>
                  </a:cubicBezTo>
                  <a:cubicBezTo>
                    <a:pt x="14308" y="2588"/>
                    <a:pt x="13310" y="2514"/>
                    <a:pt x="12977" y="2514"/>
                  </a:cubicBezTo>
                  <a:cubicBezTo>
                    <a:pt x="12940" y="2514"/>
                    <a:pt x="12792" y="2477"/>
                    <a:pt x="12645" y="2440"/>
                  </a:cubicBezTo>
                  <a:cubicBezTo>
                    <a:pt x="11425" y="2218"/>
                    <a:pt x="7912" y="1183"/>
                    <a:pt x="6064" y="481"/>
                  </a:cubicBezTo>
                  <a:cubicBezTo>
                    <a:pt x="5103" y="111"/>
                    <a:pt x="4289" y="0"/>
                    <a:pt x="3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51"/>
            <p:cNvSpPr/>
            <p:nvPr/>
          </p:nvSpPr>
          <p:spPr>
            <a:xfrm>
              <a:off x="3642225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4177" y="1"/>
                  </a:moveTo>
                  <a:cubicBezTo>
                    <a:pt x="4110" y="1"/>
                    <a:pt x="4049" y="16"/>
                    <a:pt x="3993" y="50"/>
                  </a:cubicBezTo>
                  <a:cubicBezTo>
                    <a:pt x="3180" y="605"/>
                    <a:pt x="481" y="2934"/>
                    <a:pt x="481" y="2934"/>
                  </a:cubicBezTo>
                  <a:lnTo>
                    <a:pt x="0" y="3821"/>
                  </a:lnTo>
                  <a:lnTo>
                    <a:pt x="2736" y="3821"/>
                  </a:lnTo>
                  <a:cubicBezTo>
                    <a:pt x="3610" y="3821"/>
                    <a:pt x="3995" y="3516"/>
                    <a:pt x="4336" y="3516"/>
                  </a:cubicBezTo>
                  <a:cubicBezTo>
                    <a:pt x="4370" y="3516"/>
                    <a:pt x="4403" y="3519"/>
                    <a:pt x="4437" y="3525"/>
                  </a:cubicBezTo>
                  <a:cubicBezTo>
                    <a:pt x="4843" y="3599"/>
                    <a:pt x="6618" y="3969"/>
                    <a:pt x="6618" y="3969"/>
                  </a:cubicBezTo>
                  <a:cubicBezTo>
                    <a:pt x="6618" y="3969"/>
                    <a:pt x="7321" y="3821"/>
                    <a:pt x="7247" y="3525"/>
                  </a:cubicBezTo>
                  <a:cubicBezTo>
                    <a:pt x="7177" y="3249"/>
                    <a:pt x="5138" y="1"/>
                    <a:pt x="4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51"/>
            <p:cNvSpPr/>
            <p:nvPr/>
          </p:nvSpPr>
          <p:spPr>
            <a:xfrm>
              <a:off x="3634825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4474" y="0"/>
                  </a:moveTo>
                  <a:cubicBezTo>
                    <a:pt x="4363" y="0"/>
                    <a:pt x="4252" y="0"/>
                    <a:pt x="4141" y="74"/>
                  </a:cubicBezTo>
                  <a:cubicBezTo>
                    <a:pt x="3698" y="370"/>
                    <a:pt x="2810" y="1073"/>
                    <a:pt x="2034" y="1738"/>
                  </a:cubicBezTo>
                  <a:cubicBezTo>
                    <a:pt x="1258" y="2403"/>
                    <a:pt x="555" y="2958"/>
                    <a:pt x="555" y="2958"/>
                  </a:cubicBezTo>
                  <a:cubicBezTo>
                    <a:pt x="444" y="3069"/>
                    <a:pt x="407" y="3291"/>
                    <a:pt x="518" y="3402"/>
                  </a:cubicBezTo>
                  <a:cubicBezTo>
                    <a:pt x="578" y="3481"/>
                    <a:pt x="669" y="3518"/>
                    <a:pt x="758" y="3518"/>
                  </a:cubicBezTo>
                  <a:cubicBezTo>
                    <a:pt x="835" y="3518"/>
                    <a:pt x="910" y="3490"/>
                    <a:pt x="962" y="3439"/>
                  </a:cubicBezTo>
                  <a:cubicBezTo>
                    <a:pt x="962" y="3439"/>
                    <a:pt x="1147" y="3291"/>
                    <a:pt x="1405" y="3069"/>
                  </a:cubicBezTo>
                  <a:cubicBezTo>
                    <a:pt x="1812" y="2736"/>
                    <a:pt x="2404" y="2219"/>
                    <a:pt x="2995" y="1701"/>
                  </a:cubicBezTo>
                  <a:cubicBezTo>
                    <a:pt x="3587" y="1220"/>
                    <a:pt x="4178" y="777"/>
                    <a:pt x="4474" y="592"/>
                  </a:cubicBezTo>
                  <a:cubicBezTo>
                    <a:pt x="4511" y="592"/>
                    <a:pt x="4585" y="629"/>
                    <a:pt x="4733" y="703"/>
                  </a:cubicBezTo>
                  <a:cubicBezTo>
                    <a:pt x="4918" y="814"/>
                    <a:pt x="5213" y="1073"/>
                    <a:pt x="5472" y="1405"/>
                  </a:cubicBezTo>
                  <a:cubicBezTo>
                    <a:pt x="5916" y="1849"/>
                    <a:pt x="6360" y="2477"/>
                    <a:pt x="6692" y="2958"/>
                  </a:cubicBezTo>
                  <a:cubicBezTo>
                    <a:pt x="6840" y="3217"/>
                    <a:pt x="6988" y="3439"/>
                    <a:pt x="7099" y="3624"/>
                  </a:cubicBezTo>
                  <a:cubicBezTo>
                    <a:pt x="7136" y="3697"/>
                    <a:pt x="7173" y="3771"/>
                    <a:pt x="7210" y="3808"/>
                  </a:cubicBezTo>
                  <a:lnTo>
                    <a:pt x="7214" y="3817"/>
                  </a:lnTo>
                  <a:lnTo>
                    <a:pt x="7214" y="3817"/>
                  </a:lnTo>
                  <a:cubicBezTo>
                    <a:pt x="7176" y="3850"/>
                    <a:pt x="7111" y="3882"/>
                    <a:pt x="7062" y="3882"/>
                  </a:cubicBezTo>
                  <a:lnTo>
                    <a:pt x="6936" y="3946"/>
                  </a:lnTo>
                  <a:lnTo>
                    <a:pt x="6936" y="3946"/>
                  </a:lnTo>
                  <a:cubicBezTo>
                    <a:pt x="6635" y="3884"/>
                    <a:pt x="5139" y="3579"/>
                    <a:pt x="4807" y="3513"/>
                  </a:cubicBezTo>
                  <a:lnTo>
                    <a:pt x="4659" y="3476"/>
                  </a:lnTo>
                  <a:cubicBezTo>
                    <a:pt x="4363" y="3476"/>
                    <a:pt x="4178" y="3587"/>
                    <a:pt x="3956" y="3660"/>
                  </a:cubicBezTo>
                  <a:cubicBezTo>
                    <a:pt x="3698" y="3734"/>
                    <a:pt x="3439" y="3808"/>
                    <a:pt x="3032" y="3808"/>
                  </a:cubicBezTo>
                  <a:lnTo>
                    <a:pt x="296" y="3808"/>
                  </a:lnTo>
                  <a:cubicBezTo>
                    <a:pt x="148" y="3808"/>
                    <a:pt x="1" y="3919"/>
                    <a:pt x="1" y="4104"/>
                  </a:cubicBezTo>
                  <a:cubicBezTo>
                    <a:pt x="1" y="4289"/>
                    <a:pt x="148" y="4400"/>
                    <a:pt x="296" y="4400"/>
                  </a:cubicBezTo>
                  <a:lnTo>
                    <a:pt x="3032" y="4400"/>
                  </a:lnTo>
                  <a:cubicBezTo>
                    <a:pt x="3513" y="4400"/>
                    <a:pt x="3846" y="4326"/>
                    <a:pt x="4141" y="4252"/>
                  </a:cubicBezTo>
                  <a:cubicBezTo>
                    <a:pt x="4400" y="4141"/>
                    <a:pt x="4585" y="4104"/>
                    <a:pt x="4659" y="4104"/>
                  </a:cubicBezTo>
                  <a:lnTo>
                    <a:pt x="4696" y="4104"/>
                  </a:lnTo>
                  <a:cubicBezTo>
                    <a:pt x="5066" y="4178"/>
                    <a:pt x="6877" y="4548"/>
                    <a:pt x="6877" y="4548"/>
                  </a:cubicBezTo>
                  <a:lnTo>
                    <a:pt x="6988" y="4548"/>
                  </a:lnTo>
                  <a:cubicBezTo>
                    <a:pt x="7025" y="4548"/>
                    <a:pt x="7173" y="4511"/>
                    <a:pt x="7358" y="4437"/>
                  </a:cubicBezTo>
                  <a:cubicBezTo>
                    <a:pt x="7469" y="4400"/>
                    <a:pt x="7543" y="4326"/>
                    <a:pt x="7653" y="4252"/>
                  </a:cubicBezTo>
                  <a:cubicBezTo>
                    <a:pt x="7727" y="4178"/>
                    <a:pt x="7838" y="4030"/>
                    <a:pt x="7838" y="3845"/>
                  </a:cubicBezTo>
                  <a:lnTo>
                    <a:pt x="7838" y="3734"/>
                  </a:lnTo>
                  <a:cubicBezTo>
                    <a:pt x="7801" y="3660"/>
                    <a:pt x="7801" y="3624"/>
                    <a:pt x="7764" y="3587"/>
                  </a:cubicBezTo>
                  <a:cubicBezTo>
                    <a:pt x="7690" y="3402"/>
                    <a:pt x="7506" y="3143"/>
                    <a:pt x="7284" y="2773"/>
                  </a:cubicBezTo>
                  <a:cubicBezTo>
                    <a:pt x="6951" y="2219"/>
                    <a:pt x="6470" y="1553"/>
                    <a:pt x="5990" y="1036"/>
                  </a:cubicBezTo>
                  <a:cubicBezTo>
                    <a:pt x="5731" y="740"/>
                    <a:pt x="5509" y="518"/>
                    <a:pt x="5250" y="296"/>
                  </a:cubicBezTo>
                  <a:cubicBezTo>
                    <a:pt x="4992" y="148"/>
                    <a:pt x="4770" y="0"/>
                    <a:pt x="4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51"/>
            <p:cNvSpPr/>
            <p:nvPr/>
          </p:nvSpPr>
          <p:spPr>
            <a:xfrm>
              <a:off x="4000825" y="3493950"/>
              <a:ext cx="430750" cy="128850"/>
            </a:xfrm>
            <a:custGeom>
              <a:avLst/>
              <a:gdLst/>
              <a:ahLst/>
              <a:cxnLst/>
              <a:rect l="l" t="t" r="r" b="b"/>
              <a:pathLst>
                <a:path w="17230" h="5154" extrusionOk="0">
                  <a:moveTo>
                    <a:pt x="13404" y="0"/>
                  </a:moveTo>
                  <a:cubicBezTo>
                    <a:pt x="12849" y="0"/>
                    <a:pt x="12093" y="101"/>
                    <a:pt x="11166" y="458"/>
                  </a:cubicBezTo>
                  <a:cubicBezTo>
                    <a:pt x="9022" y="1272"/>
                    <a:pt x="4770" y="2492"/>
                    <a:pt x="4142" y="2492"/>
                  </a:cubicBezTo>
                  <a:cubicBezTo>
                    <a:pt x="3550" y="2492"/>
                    <a:pt x="75" y="2788"/>
                    <a:pt x="75" y="2788"/>
                  </a:cubicBezTo>
                  <a:lnTo>
                    <a:pt x="1" y="5006"/>
                  </a:lnTo>
                  <a:cubicBezTo>
                    <a:pt x="1" y="5006"/>
                    <a:pt x="6853" y="5154"/>
                    <a:pt x="11695" y="5154"/>
                  </a:cubicBezTo>
                  <a:cubicBezTo>
                    <a:pt x="14115" y="5154"/>
                    <a:pt x="16034" y="5117"/>
                    <a:pt x="16342" y="5006"/>
                  </a:cubicBezTo>
                  <a:cubicBezTo>
                    <a:pt x="17229" y="4710"/>
                    <a:pt x="16933" y="1789"/>
                    <a:pt x="14493" y="163"/>
                  </a:cubicBezTo>
                  <a:cubicBezTo>
                    <a:pt x="14493" y="163"/>
                    <a:pt x="14111" y="0"/>
                    <a:pt x="13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51"/>
            <p:cNvSpPr/>
            <p:nvPr/>
          </p:nvSpPr>
          <p:spPr>
            <a:xfrm>
              <a:off x="3992525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13753" y="629"/>
                  </a:moveTo>
                  <a:cubicBezTo>
                    <a:pt x="14086" y="629"/>
                    <a:pt x="14345" y="666"/>
                    <a:pt x="14493" y="703"/>
                  </a:cubicBezTo>
                  <a:cubicBezTo>
                    <a:pt x="14567" y="703"/>
                    <a:pt x="14641" y="740"/>
                    <a:pt x="14678" y="740"/>
                  </a:cubicBezTo>
                  <a:cubicBezTo>
                    <a:pt x="15417" y="1220"/>
                    <a:pt x="15971" y="1886"/>
                    <a:pt x="16304" y="2551"/>
                  </a:cubicBezTo>
                  <a:cubicBezTo>
                    <a:pt x="16674" y="3180"/>
                    <a:pt x="16822" y="3808"/>
                    <a:pt x="16822" y="4289"/>
                  </a:cubicBezTo>
                  <a:cubicBezTo>
                    <a:pt x="16822" y="4547"/>
                    <a:pt x="16785" y="4732"/>
                    <a:pt x="16711" y="4880"/>
                  </a:cubicBezTo>
                  <a:cubicBezTo>
                    <a:pt x="16674" y="4991"/>
                    <a:pt x="16600" y="5028"/>
                    <a:pt x="16563" y="5065"/>
                  </a:cubicBezTo>
                  <a:lnTo>
                    <a:pt x="16415" y="5065"/>
                  </a:lnTo>
                  <a:cubicBezTo>
                    <a:pt x="16156" y="5102"/>
                    <a:pt x="15565" y="5139"/>
                    <a:pt x="14788" y="5139"/>
                  </a:cubicBezTo>
                  <a:cubicBezTo>
                    <a:pt x="14049" y="5176"/>
                    <a:pt x="13088" y="5176"/>
                    <a:pt x="12016" y="5176"/>
                  </a:cubicBezTo>
                  <a:cubicBezTo>
                    <a:pt x="9613" y="5176"/>
                    <a:pt x="6692" y="5139"/>
                    <a:pt x="4363" y="5102"/>
                  </a:cubicBezTo>
                  <a:cubicBezTo>
                    <a:pt x="3180" y="5102"/>
                    <a:pt x="2181" y="5065"/>
                    <a:pt x="1479" y="5065"/>
                  </a:cubicBezTo>
                  <a:cubicBezTo>
                    <a:pt x="1119" y="5047"/>
                    <a:pt x="839" y="5038"/>
                    <a:pt x="645" y="5033"/>
                  </a:cubicBezTo>
                  <a:lnTo>
                    <a:pt x="645" y="5033"/>
                  </a:lnTo>
                  <a:lnTo>
                    <a:pt x="726" y="3377"/>
                  </a:lnTo>
                  <a:lnTo>
                    <a:pt x="726" y="3377"/>
                  </a:lnTo>
                  <a:cubicBezTo>
                    <a:pt x="1055" y="3349"/>
                    <a:pt x="1632" y="3301"/>
                    <a:pt x="2255" y="3254"/>
                  </a:cubicBezTo>
                  <a:cubicBezTo>
                    <a:pt x="3180" y="3180"/>
                    <a:pt x="4215" y="3106"/>
                    <a:pt x="4474" y="3106"/>
                  </a:cubicBezTo>
                  <a:cubicBezTo>
                    <a:pt x="4585" y="3106"/>
                    <a:pt x="4732" y="3106"/>
                    <a:pt x="4917" y="3069"/>
                  </a:cubicBezTo>
                  <a:cubicBezTo>
                    <a:pt x="6211" y="2810"/>
                    <a:pt x="9686" y="1775"/>
                    <a:pt x="11609" y="1072"/>
                  </a:cubicBezTo>
                  <a:cubicBezTo>
                    <a:pt x="12496" y="703"/>
                    <a:pt x="13236" y="629"/>
                    <a:pt x="13753" y="629"/>
                  </a:cubicBezTo>
                  <a:close/>
                  <a:moveTo>
                    <a:pt x="13753" y="0"/>
                  </a:moveTo>
                  <a:cubicBezTo>
                    <a:pt x="13162" y="0"/>
                    <a:pt x="12348" y="111"/>
                    <a:pt x="11387" y="481"/>
                  </a:cubicBezTo>
                  <a:cubicBezTo>
                    <a:pt x="10315" y="887"/>
                    <a:pt x="8725" y="1405"/>
                    <a:pt x="7320" y="1812"/>
                  </a:cubicBezTo>
                  <a:cubicBezTo>
                    <a:pt x="6618" y="1997"/>
                    <a:pt x="5952" y="2181"/>
                    <a:pt x="5472" y="2292"/>
                  </a:cubicBezTo>
                  <a:cubicBezTo>
                    <a:pt x="5213" y="2366"/>
                    <a:pt x="4991" y="2403"/>
                    <a:pt x="4806" y="2440"/>
                  </a:cubicBezTo>
                  <a:cubicBezTo>
                    <a:pt x="4622" y="2477"/>
                    <a:pt x="4511" y="2514"/>
                    <a:pt x="4474" y="2514"/>
                  </a:cubicBezTo>
                  <a:cubicBezTo>
                    <a:pt x="4141" y="2514"/>
                    <a:pt x="3143" y="2588"/>
                    <a:pt x="2181" y="2662"/>
                  </a:cubicBezTo>
                  <a:cubicBezTo>
                    <a:pt x="1257" y="2736"/>
                    <a:pt x="407" y="2810"/>
                    <a:pt x="407" y="2810"/>
                  </a:cubicBezTo>
                  <a:cubicBezTo>
                    <a:pt x="222" y="2810"/>
                    <a:pt x="111" y="2958"/>
                    <a:pt x="111" y="3106"/>
                  </a:cubicBezTo>
                  <a:lnTo>
                    <a:pt x="0" y="5324"/>
                  </a:lnTo>
                  <a:cubicBezTo>
                    <a:pt x="0" y="5398"/>
                    <a:pt x="37" y="5509"/>
                    <a:pt x="74" y="5546"/>
                  </a:cubicBezTo>
                  <a:cubicBezTo>
                    <a:pt x="148" y="5620"/>
                    <a:pt x="222" y="5657"/>
                    <a:pt x="296" y="5657"/>
                  </a:cubicBezTo>
                  <a:cubicBezTo>
                    <a:pt x="296" y="5657"/>
                    <a:pt x="7172" y="5768"/>
                    <a:pt x="12016" y="5768"/>
                  </a:cubicBezTo>
                  <a:lnTo>
                    <a:pt x="15121" y="5768"/>
                  </a:lnTo>
                  <a:cubicBezTo>
                    <a:pt x="15565" y="5731"/>
                    <a:pt x="15898" y="5731"/>
                    <a:pt x="16156" y="5731"/>
                  </a:cubicBezTo>
                  <a:cubicBezTo>
                    <a:pt x="16304" y="5694"/>
                    <a:pt x="16415" y="5694"/>
                    <a:pt x="16526" y="5694"/>
                  </a:cubicBezTo>
                  <a:cubicBezTo>
                    <a:pt x="16600" y="5657"/>
                    <a:pt x="16674" y="5657"/>
                    <a:pt x="16748" y="5620"/>
                  </a:cubicBezTo>
                  <a:cubicBezTo>
                    <a:pt x="17007" y="5546"/>
                    <a:pt x="17192" y="5361"/>
                    <a:pt x="17302" y="5102"/>
                  </a:cubicBezTo>
                  <a:cubicBezTo>
                    <a:pt x="17376" y="4880"/>
                    <a:pt x="17450" y="4621"/>
                    <a:pt x="17450" y="4289"/>
                  </a:cubicBezTo>
                  <a:cubicBezTo>
                    <a:pt x="17450" y="3697"/>
                    <a:pt x="17265" y="2958"/>
                    <a:pt x="16859" y="2255"/>
                  </a:cubicBezTo>
                  <a:cubicBezTo>
                    <a:pt x="16452" y="1516"/>
                    <a:pt x="15861" y="776"/>
                    <a:pt x="15010" y="222"/>
                  </a:cubicBezTo>
                  <a:lnTo>
                    <a:pt x="14936" y="185"/>
                  </a:lnTo>
                  <a:cubicBezTo>
                    <a:pt x="14936" y="185"/>
                    <a:pt x="14493" y="0"/>
                    <a:pt x="13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51"/>
            <p:cNvSpPr/>
            <p:nvPr/>
          </p:nvSpPr>
          <p:spPr>
            <a:xfrm>
              <a:off x="3898250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3143" y="1"/>
                  </a:moveTo>
                  <a:cubicBezTo>
                    <a:pt x="2183" y="1"/>
                    <a:pt x="143" y="3249"/>
                    <a:pt x="74" y="3525"/>
                  </a:cubicBezTo>
                  <a:cubicBezTo>
                    <a:pt x="0" y="3821"/>
                    <a:pt x="703" y="3969"/>
                    <a:pt x="703" y="3969"/>
                  </a:cubicBezTo>
                  <a:cubicBezTo>
                    <a:pt x="703" y="3969"/>
                    <a:pt x="2477" y="3599"/>
                    <a:pt x="2884" y="3525"/>
                  </a:cubicBezTo>
                  <a:cubicBezTo>
                    <a:pt x="2918" y="3519"/>
                    <a:pt x="2951" y="3516"/>
                    <a:pt x="2985" y="3516"/>
                  </a:cubicBezTo>
                  <a:cubicBezTo>
                    <a:pt x="3326" y="3516"/>
                    <a:pt x="3711" y="3821"/>
                    <a:pt x="4585" y="3821"/>
                  </a:cubicBezTo>
                  <a:lnTo>
                    <a:pt x="7320" y="3821"/>
                  </a:lnTo>
                  <a:lnTo>
                    <a:pt x="6840" y="2934"/>
                  </a:lnTo>
                  <a:cubicBezTo>
                    <a:pt x="6840" y="2934"/>
                    <a:pt x="4141" y="605"/>
                    <a:pt x="3328" y="50"/>
                  </a:cubicBezTo>
                  <a:cubicBezTo>
                    <a:pt x="3272" y="16"/>
                    <a:pt x="3210" y="1"/>
                    <a:pt x="3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51"/>
            <p:cNvSpPr/>
            <p:nvPr/>
          </p:nvSpPr>
          <p:spPr>
            <a:xfrm>
              <a:off x="3892700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3365" y="0"/>
                  </a:moveTo>
                  <a:cubicBezTo>
                    <a:pt x="3143" y="0"/>
                    <a:pt x="2958" y="74"/>
                    <a:pt x="2810" y="185"/>
                  </a:cubicBezTo>
                  <a:cubicBezTo>
                    <a:pt x="2477" y="370"/>
                    <a:pt x="2182" y="629"/>
                    <a:pt x="1886" y="999"/>
                  </a:cubicBezTo>
                  <a:cubicBezTo>
                    <a:pt x="1442" y="1479"/>
                    <a:pt x="999" y="2108"/>
                    <a:pt x="629" y="2625"/>
                  </a:cubicBezTo>
                  <a:cubicBezTo>
                    <a:pt x="481" y="2884"/>
                    <a:pt x="333" y="3106"/>
                    <a:pt x="222" y="3291"/>
                  </a:cubicBezTo>
                  <a:cubicBezTo>
                    <a:pt x="185" y="3402"/>
                    <a:pt x="111" y="3476"/>
                    <a:pt x="74" y="3550"/>
                  </a:cubicBezTo>
                  <a:cubicBezTo>
                    <a:pt x="37" y="3624"/>
                    <a:pt x="37" y="3660"/>
                    <a:pt x="0" y="3734"/>
                  </a:cubicBezTo>
                  <a:lnTo>
                    <a:pt x="0" y="3845"/>
                  </a:lnTo>
                  <a:cubicBezTo>
                    <a:pt x="0" y="4030"/>
                    <a:pt x="111" y="4178"/>
                    <a:pt x="185" y="4252"/>
                  </a:cubicBezTo>
                  <a:cubicBezTo>
                    <a:pt x="333" y="4400"/>
                    <a:pt x="481" y="4437"/>
                    <a:pt x="629" y="4474"/>
                  </a:cubicBezTo>
                  <a:cubicBezTo>
                    <a:pt x="740" y="4548"/>
                    <a:pt x="851" y="4548"/>
                    <a:pt x="851" y="4548"/>
                  </a:cubicBezTo>
                  <a:lnTo>
                    <a:pt x="962" y="4548"/>
                  </a:lnTo>
                  <a:cubicBezTo>
                    <a:pt x="962" y="4548"/>
                    <a:pt x="2773" y="4178"/>
                    <a:pt x="3143" y="4104"/>
                  </a:cubicBezTo>
                  <a:lnTo>
                    <a:pt x="3180" y="4104"/>
                  </a:lnTo>
                  <a:cubicBezTo>
                    <a:pt x="3254" y="4104"/>
                    <a:pt x="3439" y="4141"/>
                    <a:pt x="3697" y="4252"/>
                  </a:cubicBezTo>
                  <a:cubicBezTo>
                    <a:pt x="3993" y="4326"/>
                    <a:pt x="4326" y="4400"/>
                    <a:pt x="4807" y="4400"/>
                  </a:cubicBezTo>
                  <a:lnTo>
                    <a:pt x="7542" y="4400"/>
                  </a:lnTo>
                  <a:cubicBezTo>
                    <a:pt x="7690" y="4400"/>
                    <a:pt x="7838" y="4289"/>
                    <a:pt x="7838" y="4104"/>
                  </a:cubicBezTo>
                  <a:cubicBezTo>
                    <a:pt x="7838" y="3919"/>
                    <a:pt x="7690" y="3808"/>
                    <a:pt x="7542" y="3808"/>
                  </a:cubicBezTo>
                  <a:lnTo>
                    <a:pt x="4807" y="3808"/>
                  </a:lnTo>
                  <a:cubicBezTo>
                    <a:pt x="4400" y="3808"/>
                    <a:pt x="4141" y="3734"/>
                    <a:pt x="3882" y="3660"/>
                  </a:cubicBezTo>
                  <a:cubicBezTo>
                    <a:pt x="3660" y="3587"/>
                    <a:pt x="3476" y="3476"/>
                    <a:pt x="3180" y="3476"/>
                  </a:cubicBezTo>
                  <a:lnTo>
                    <a:pt x="3032" y="3513"/>
                  </a:lnTo>
                  <a:cubicBezTo>
                    <a:pt x="2699" y="3579"/>
                    <a:pt x="1198" y="3885"/>
                    <a:pt x="902" y="3946"/>
                  </a:cubicBezTo>
                  <a:lnTo>
                    <a:pt x="902" y="3946"/>
                  </a:lnTo>
                  <a:cubicBezTo>
                    <a:pt x="841" y="3930"/>
                    <a:pt x="754" y="3897"/>
                    <a:pt x="703" y="3845"/>
                  </a:cubicBezTo>
                  <a:lnTo>
                    <a:pt x="626" y="3820"/>
                  </a:lnTo>
                  <a:lnTo>
                    <a:pt x="626" y="3820"/>
                  </a:lnTo>
                  <a:cubicBezTo>
                    <a:pt x="645" y="3788"/>
                    <a:pt x="670" y="3747"/>
                    <a:pt x="703" y="3697"/>
                  </a:cubicBezTo>
                  <a:cubicBezTo>
                    <a:pt x="925" y="3291"/>
                    <a:pt x="1442" y="2477"/>
                    <a:pt x="1997" y="1775"/>
                  </a:cubicBezTo>
                  <a:cubicBezTo>
                    <a:pt x="2293" y="1442"/>
                    <a:pt x="2588" y="1146"/>
                    <a:pt x="2810" y="925"/>
                  </a:cubicBezTo>
                  <a:cubicBezTo>
                    <a:pt x="2958" y="814"/>
                    <a:pt x="3069" y="703"/>
                    <a:pt x="3180" y="666"/>
                  </a:cubicBezTo>
                  <a:cubicBezTo>
                    <a:pt x="3254" y="629"/>
                    <a:pt x="3328" y="592"/>
                    <a:pt x="3365" y="592"/>
                  </a:cubicBezTo>
                  <a:cubicBezTo>
                    <a:pt x="3771" y="851"/>
                    <a:pt x="4659" y="1553"/>
                    <a:pt x="5435" y="2219"/>
                  </a:cubicBezTo>
                  <a:cubicBezTo>
                    <a:pt x="5805" y="2514"/>
                    <a:pt x="6174" y="2847"/>
                    <a:pt x="6433" y="3069"/>
                  </a:cubicBezTo>
                  <a:cubicBezTo>
                    <a:pt x="6692" y="3291"/>
                    <a:pt x="6877" y="3439"/>
                    <a:pt x="6877" y="3439"/>
                  </a:cubicBezTo>
                  <a:cubicBezTo>
                    <a:pt x="6928" y="3490"/>
                    <a:pt x="7004" y="3518"/>
                    <a:pt x="7081" y="3518"/>
                  </a:cubicBezTo>
                  <a:cubicBezTo>
                    <a:pt x="7170" y="3518"/>
                    <a:pt x="7261" y="3481"/>
                    <a:pt x="7321" y="3402"/>
                  </a:cubicBezTo>
                  <a:cubicBezTo>
                    <a:pt x="7431" y="3291"/>
                    <a:pt x="7394" y="3069"/>
                    <a:pt x="7284" y="2958"/>
                  </a:cubicBezTo>
                  <a:cubicBezTo>
                    <a:pt x="7284" y="2958"/>
                    <a:pt x="6581" y="2403"/>
                    <a:pt x="5805" y="1738"/>
                  </a:cubicBezTo>
                  <a:cubicBezTo>
                    <a:pt x="5028" y="1073"/>
                    <a:pt x="4141" y="370"/>
                    <a:pt x="3697" y="74"/>
                  </a:cubicBezTo>
                  <a:cubicBezTo>
                    <a:pt x="3587" y="0"/>
                    <a:pt x="3476" y="0"/>
                    <a:pt x="3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51"/>
            <p:cNvSpPr/>
            <p:nvPr/>
          </p:nvSpPr>
          <p:spPr>
            <a:xfrm>
              <a:off x="3581225" y="3885275"/>
              <a:ext cx="489875" cy="212600"/>
            </a:xfrm>
            <a:custGeom>
              <a:avLst/>
              <a:gdLst/>
              <a:ahLst/>
              <a:cxnLst/>
              <a:rect l="l" t="t" r="r" b="b"/>
              <a:pathLst>
                <a:path w="19595" h="8504" extrusionOk="0">
                  <a:moveTo>
                    <a:pt x="0" y="0"/>
                  </a:moveTo>
                  <a:lnTo>
                    <a:pt x="0" y="8504"/>
                  </a:lnTo>
                  <a:lnTo>
                    <a:pt x="19595" y="8504"/>
                  </a:lnTo>
                  <a:lnTo>
                    <a:pt x="195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51"/>
            <p:cNvSpPr/>
            <p:nvPr/>
          </p:nvSpPr>
          <p:spPr>
            <a:xfrm>
              <a:off x="3573825" y="3876950"/>
              <a:ext cx="504675" cy="228325"/>
            </a:xfrm>
            <a:custGeom>
              <a:avLst/>
              <a:gdLst/>
              <a:ahLst/>
              <a:cxnLst/>
              <a:rect l="l" t="t" r="r" b="b"/>
              <a:pathLst>
                <a:path w="20187" h="9133" extrusionOk="0">
                  <a:moveTo>
                    <a:pt x="19558" y="629"/>
                  </a:moveTo>
                  <a:lnTo>
                    <a:pt x="19558" y="8504"/>
                  </a:lnTo>
                  <a:lnTo>
                    <a:pt x="592" y="8504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37" y="149"/>
                    <a:pt x="1" y="223"/>
                    <a:pt x="1" y="333"/>
                  </a:cubicBezTo>
                  <a:lnTo>
                    <a:pt x="1" y="8837"/>
                  </a:lnTo>
                  <a:cubicBezTo>
                    <a:pt x="1" y="8911"/>
                    <a:pt x="37" y="8985"/>
                    <a:pt x="74" y="9022"/>
                  </a:cubicBezTo>
                  <a:cubicBezTo>
                    <a:pt x="148" y="9095"/>
                    <a:pt x="222" y="9132"/>
                    <a:pt x="296" y="9132"/>
                  </a:cubicBezTo>
                  <a:lnTo>
                    <a:pt x="19891" y="9132"/>
                  </a:lnTo>
                  <a:cubicBezTo>
                    <a:pt x="19965" y="9132"/>
                    <a:pt x="20039" y="9095"/>
                    <a:pt x="20113" y="9022"/>
                  </a:cubicBezTo>
                  <a:cubicBezTo>
                    <a:pt x="20149" y="8985"/>
                    <a:pt x="20186" y="8911"/>
                    <a:pt x="20186" y="8837"/>
                  </a:cubicBezTo>
                  <a:lnTo>
                    <a:pt x="20186" y="333"/>
                  </a:lnTo>
                  <a:cubicBezTo>
                    <a:pt x="20186" y="223"/>
                    <a:pt x="20149" y="149"/>
                    <a:pt x="20113" y="112"/>
                  </a:cubicBezTo>
                  <a:cubicBezTo>
                    <a:pt x="20039" y="38"/>
                    <a:pt x="19965" y="1"/>
                    <a:pt x="19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51"/>
            <p:cNvSpPr/>
            <p:nvPr/>
          </p:nvSpPr>
          <p:spPr>
            <a:xfrm>
              <a:off x="3618200" y="3864350"/>
              <a:ext cx="183950" cy="157000"/>
            </a:xfrm>
            <a:custGeom>
              <a:avLst/>
              <a:gdLst/>
              <a:ahLst/>
              <a:cxnLst/>
              <a:rect l="l" t="t" r="r" b="b"/>
              <a:pathLst>
                <a:path w="7358" h="6280" extrusionOk="0">
                  <a:moveTo>
                    <a:pt x="306" y="1"/>
                  </a:moveTo>
                  <a:cubicBezTo>
                    <a:pt x="185" y="1"/>
                    <a:pt x="66" y="93"/>
                    <a:pt x="37" y="209"/>
                  </a:cubicBezTo>
                  <a:cubicBezTo>
                    <a:pt x="0" y="394"/>
                    <a:pt x="74" y="542"/>
                    <a:pt x="259" y="616"/>
                  </a:cubicBezTo>
                  <a:lnTo>
                    <a:pt x="296" y="616"/>
                  </a:lnTo>
                  <a:cubicBezTo>
                    <a:pt x="592" y="690"/>
                    <a:pt x="1997" y="1133"/>
                    <a:pt x="3401" y="2021"/>
                  </a:cubicBezTo>
                  <a:cubicBezTo>
                    <a:pt x="4843" y="2908"/>
                    <a:pt x="6285" y="4239"/>
                    <a:pt x="6729" y="6050"/>
                  </a:cubicBezTo>
                  <a:cubicBezTo>
                    <a:pt x="6761" y="6179"/>
                    <a:pt x="6905" y="6279"/>
                    <a:pt x="7039" y="6279"/>
                  </a:cubicBezTo>
                  <a:cubicBezTo>
                    <a:pt x="7059" y="6279"/>
                    <a:pt x="7079" y="6277"/>
                    <a:pt x="7098" y="6272"/>
                  </a:cubicBezTo>
                  <a:cubicBezTo>
                    <a:pt x="7283" y="6235"/>
                    <a:pt x="7357" y="6050"/>
                    <a:pt x="7320" y="5902"/>
                  </a:cubicBezTo>
                  <a:cubicBezTo>
                    <a:pt x="6766" y="3721"/>
                    <a:pt x="5028" y="2242"/>
                    <a:pt x="3438" y="1318"/>
                  </a:cubicBezTo>
                  <a:cubicBezTo>
                    <a:pt x="1849" y="394"/>
                    <a:pt x="407" y="24"/>
                    <a:pt x="407" y="24"/>
                  </a:cubicBezTo>
                  <a:cubicBezTo>
                    <a:pt x="374" y="8"/>
                    <a:pt x="340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51"/>
            <p:cNvSpPr/>
            <p:nvPr/>
          </p:nvSpPr>
          <p:spPr>
            <a:xfrm>
              <a:off x="3875125" y="3876950"/>
              <a:ext cx="171025" cy="137975"/>
            </a:xfrm>
            <a:custGeom>
              <a:avLst/>
              <a:gdLst/>
              <a:ahLst/>
              <a:cxnLst/>
              <a:rect l="l" t="t" r="r" b="b"/>
              <a:pathLst>
                <a:path w="6841" h="5519" extrusionOk="0">
                  <a:moveTo>
                    <a:pt x="6434" y="1"/>
                  </a:moveTo>
                  <a:cubicBezTo>
                    <a:pt x="6064" y="1"/>
                    <a:pt x="4844" y="75"/>
                    <a:pt x="3513" y="740"/>
                  </a:cubicBezTo>
                  <a:cubicBezTo>
                    <a:pt x="2182" y="1406"/>
                    <a:pt x="777" y="2700"/>
                    <a:pt x="75" y="5140"/>
                  </a:cubicBezTo>
                  <a:cubicBezTo>
                    <a:pt x="1" y="5288"/>
                    <a:pt x="112" y="5472"/>
                    <a:pt x="260" y="5509"/>
                  </a:cubicBezTo>
                  <a:cubicBezTo>
                    <a:pt x="291" y="5516"/>
                    <a:pt x="320" y="5519"/>
                    <a:pt x="349" y="5519"/>
                  </a:cubicBezTo>
                  <a:cubicBezTo>
                    <a:pt x="492" y="5519"/>
                    <a:pt x="605" y="5442"/>
                    <a:pt x="666" y="5288"/>
                  </a:cubicBezTo>
                  <a:cubicBezTo>
                    <a:pt x="1332" y="3032"/>
                    <a:pt x="2589" y="1886"/>
                    <a:pt x="3809" y="1295"/>
                  </a:cubicBezTo>
                  <a:cubicBezTo>
                    <a:pt x="4992" y="666"/>
                    <a:pt x="6101" y="629"/>
                    <a:pt x="6434" y="629"/>
                  </a:cubicBezTo>
                  <a:lnTo>
                    <a:pt x="6508" y="629"/>
                  </a:lnTo>
                  <a:cubicBezTo>
                    <a:pt x="6693" y="629"/>
                    <a:pt x="6840" y="518"/>
                    <a:pt x="6840" y="333"/>
                  </a:cubicBezTo>
                  <a:cubicBezTo>
                    <a:pt x="6840" y="149"/>
                    <a:pt x="6730" y="1"/>
                    <a:pt x="6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51"/>
            <p:cNvSpPr/>
            <p:nvPr/>
          </p:nvSpPr>
          <p:spPr>
            <a:xfrm>
              <a:off x="3388050" y="3841775"/>
              <a:ext cx="297625" cy="1110125"/>
            </a:xfrm>
            <a:custGeom>
              <a:avLst/>
              <a:gdLst/>
              <a:ahLst/>
              <a:cxnLst/>
              <a:rect l="l" t="t" r="r" b="b"/>
              <a:pathLst>
                <a:path w="11905" h="44405" extrusionOk="0">
                  <a:moveTo>
                    <a:pt x="5814" y="0"/>
                  </a:moveTo>
                  <a:cubicBezTo>
                    <a:pt x="5175" y="0"/>
                    <a:pt x="4518" y="122"/>
                    <a:pt x="3845" y="446"/>
                  </a:cubicBezTo>
                  <a:cubicBezTo>
                    <a:pt x="0" y="2221"/>
                    <a:pt x="3771" y="44405"/>
                    <a:pt x="3771" y="44405"/>
                  </a:cubicBezTo>
                  <a:lnTo>
                    <a:pt x="6877" y="44405"/>
                  </a:lnTo>
                  <a:cubicBezTo>
                    <a:pt x="6877" y="44405"/>
                    <a:pt x="10907" y="19486"/>
                    <a:pt x="11720" y="6621"/>
                  </a:cubicBezTo>
                  <a:cubicBezTo>
                    <a:pt x="11905" y="3478"/>
                    <a:pt x="9835" y="594"/>
                    <a:pt x="6729" y="77"/>
                  </a:cubicBezTo>
                  <a:cubicBezTo>
                    <a:pt x="6428" y="29"/>
                    <a:pt x="6123" y="0"/>
                    <a:pt x="5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51"/>
            <p:cNvSpPr/>
            <p:nvPr/>
          </p:nvSpPr>
          <p:spPr>
            <a:xfrm>
              <a:off x="3433325" y="3834450"/>
              <a:ext cx="256050" cy="1124850"/>
            </a:xfrm>
            <a:custGeom>
              <a:avLst/>
              <a:gdLst/>
              <a:ahLst/>
              <a:cxnLst/>
              <a:rect l="l" t="t" r="r" b="b"/>
              <a:pathLst>
                <a:path w="10242" h="44994" extrusionOk="0">
                  <a:moveTo>
                    <a:pt x="4031" y="592"/>
                  </a:moveTo>
                  <a:cubicBezTo>
                    <a:pt x="4327" y="592"/>
                    <a:pt x="4585" y="629"/>
                    <a:pt x="4881" y="666"/>
                  </a:cubicBezTo>
                  <a:cubicBezTo>
                    <a:pt x="7654" y="1146"/>
                    <a:pt x="9613" y="3697"/>
                    <a:pt x="9613" y="6507"/>
                  </a:cubicBezTo>
                  <a:cubicBezTo>
                    <a:pt x="9613" y="6618"/>
                    <a:pt x="9613" y="6766"/>
                    <a:pt x="9613" y="6877"/>
                  </a:cubicBezTo>
                  <a:cubicBezTo>
                    <a:pt x="9207" y="13310"/>
                    <a:pt x="7987" y="22737"/>
                    <a:pt x="6878" y="30575"/>
                  </a:cubicBezTo>
                  <a:cubicBezTo>
                    <a:pt x="6323" y="34494"/>
                    <a:pt x="5768" y="38006"/>
                    <a:pt x="5399" y="40557"/>
                  </a:cubicBezTo>
                  <a:cubicBezTo>
                    <a:pt x="5214" y="41814"/>
                    <a:pt x="5029" y="42849"/>
                    <a:pt x="4918" y="43552"/>
                  </a:cubicBezTo>
                  <a:cubicBezTo>
                    <a:pt x="4859" y="43923"/>
                    <a:pt x="4811" y="44212"/>
                    <a:pt x="4779" y="44402"/>
                  </a:cubicBezTo>
                  <a:lnTo>
                    <a:pt x="2244" y="44402"/>
                  </a:lnTo>
                  <a:cubicBezTo>
                    <a:pt x="2234" y="44266"/>
                    <a:pt x="2215" y="44079"/>
                    <a:pt x="2182" y="43847"/>
                  </a:cubicBezTo>
                  <a:cubicBezTo>
                    <a:pt x="1886" y="40150"/>
                    <a:pt x="629" y="24623"/>
                    <a:pt x="629" y="13236"/>
                  </a:cubicBezTo>
                  <a:cubicBezTo>
                    <a:pt x="629" y="9908"/>
                    <a:pt x="740" y="6951"/>
                    <a:pt x="999" y="4769"/>
                  </a:cubicBezTo>
                  <a:cubicBezTo>
                    <a:pt x="1147" y="3660"/>
                    <a:pt x="1295" y="2736"/>
                    <a:pt x="1517" y="2107"/>
                  </a:cubicBezTo>
                  <a:cubicBezTo>
                    <a:pt x="1628" y="1775"/>
                    <a:pt x="1739" y="1516"/>
                    <a:pt x="1850" y="1331"/>
                  </a:cubicBezTo>
                  <a:cubicBezTo>
                    <a:pt x="1960" y="1146"/>
                    <a:pt x="2108" y="1035"/>
                    <a:pt x="2182" y="998"/>
                  </a:cubicBezTo>
                  <a:cubicBezTo>
                    <a:pt x="2811" y="702"/>
                    <a:pt x="3402" y="592"/>
                    <a:pt x="4031" y="592"/>
                  </a:cubicBezTo>
                  <a:close/>
                  <a:moveTo>
                    <a:pt x="4031" y="0"/>
                  </a:moveTo>
                  <a:cubicBezTo>
                    <a:pt x="3328" y="0"/>
                    <a:pt x="2626" y="111"/>
                    <a:pt x="1923" y="444"/>
                  </a:cubicBezTo>
                  <a:cubicBezTo>
                    <a:pt x="1702" y="555"/>
                    <a:pt x="1517" y="739"/>
                    <a:pt x="1332" y="998"/>
                  </a:cubicBezTo>
                  <a:cubicBezTo>
                    <a:pt x="1073" y="1442"/>
                    <a:pt x="851" y="2033"/>
                    <a:pt x="703" y="2810"/>
                  </a:cubicBezTo>
                  <a:cubicBezTo>
                    <a:pt x="186" y="5102"/>
                    <a:pt x="1" y="8873"/>
                    <a:pt x="1" y="13236"/>
                  </a:cubicBezTo>
                  <a:cubicBezTo>
                    <a:pt x="1" y="26286"/>
                    <a:pt x="1665" y="44735"/>
                    <a:pt x="1665" y="44735"/>
                  </a:cubicBezTo>
                  <a:cubicBezTo>
                    <a:pt x="1665" y="44882"/>
                    <a:pt x="1813" y="44993"/>
                    <a:pt x="1960" y="44993"/>
                  </a:cubicBezTo>
                  <a:lnTo>
                    <a:pt x="5066" y="44993"/>
                  </a:lnTo>
                  <a:cubicBezTo>
                    <a:pt x="5214" y="44993"/>
                    <a:pt x="5325" y="44882"/>
                    <a:pt x="5362" y="44735"/>
                  </a:cubicBezTo>
                  <a:cubicBezTo>
                    <a:pt x="5362" y="44735"/>
                    <a:pt x="9392" y="19816"/>
                    <a:pt x="10205" y="6914"/>
                  </a:cubicBezTo>
                  <a:cubicBezTo>
                    <a:pt x="10242" y="6766"/>
                    <a:pt x="10242" y="6655"/>
                    <a:pt x="10242" y="6507"/>
                  </a:cubicBezTo>
                  <a:cubicBezTo>
                    <a:pt x="10242" y="3401"/>
                    <a:pt x="8098" y="592"/>
                    <a:pt x="4992" y="74"/>
                  </a:cubicBezTo>
                  <a:cubicBezTo>
                    <a:pt x="4659" y="0"/>
                    <a:pt x="4364" y="0"/>
                    <a:pt x="4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51"/>
            <p:cNvSpPr/>
            <p:nvPr/>
          </p:nvSpPr>
          <p:spPr>
            <a:xfrm>
              <a:off x="3374175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3994" y="1"/>
                  </a:moveTo>
                  <a:lnTo>
                    <a:pt x="3069" y="3920"/>
                  </a:lnTo>
                  <a:lnTo>
                    <a:pt x="1" y="5879"/>
                  </a:lnTo>
                  <a:lnTo>
                    <a:pt x="7839" y="5879"/>
                  </a:lnTo>
                  <a:lnTo>
                    <a:pt x="79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51"/>
            <p:cNvSpPr/>
            <p:nvPr/>
          </p:nvSpPr>
          <p:spPr>
            <a:xfrm>
              <a:off x="336587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7986" y="592"/>
                  </a:moveTo>
                  <a:lnTo>
                    <a:pt x="7875" y="5842"/>
                  </a:lnTo>
                  <a:lnTo>
                    <a:pt x="1405" y="5842"/>
                  </a:lnTo>
                  <a:lnTo>
                    <a:pt x="3586" y="4474"/>
                  </a:lnTo>
                  <a:cubicBezTo>
                    <a:pt x="3623" y="4437"/>
                    <a:pt x="3697" y="4363"/>
                    <a:pt x="3697" y="4289"/>
                  </a:cubicBezTo>
                  <a:lnTo>
                    <a:pt x="4569" y="592"/>
                  </a:lnTo>
                  <a:close/>
                  <a:moveTo>
                    <a:pt x="4326" y="1"/>
                  </a:moveTo>
                  <a:cubicBezTo>
                    <a:pt x="4178" y="1"/>
                    <a:pt x="4067" y="75"/>
                    <a:pt x="4030" y="223"/>
                  </a:cubicBezTo>
                  <a:lnTo>
                    <a:pt x="3143" y="4031"/>
                  </a:lnTo>
                  <a:lnTo>
                    <a:pt x="148" y="5916"/>
                  </a:lnTo>
                  <a:cubicBezTo>
                    <a:pt x="37" y="5990"/>
                    <a:pt x="0" y="6138"/>
                    <a:pt x="37" y="6249"/>
                  </a:cubicBezTo>
                  <a:cubicBezTo>
                    <a:pt x="74" y="6397"/>
                    <a:pt x="185" y="6471"/>
                    <a:pt x="333" y="6471"/>
                  </a:cubicBezTo>
                  <a:lnTo>
                    <a:pt x="8171" y="6471"/>
                  </a:lnTo>
                  <a:cubicBezTo>
                    <a:pt x="8319" y="6471"/>
                    <a:pt x="8466" y="6323"/>
                    <a:pt x="8466" y="6175"/>
                  </a:cubicBezTo>
                  <a:lnTo>
                    <a:pt x="8614" y="297"/>
                  </a:lnTo>
                  <a:cubicBezTo>
                    <a:pt x="8614" y="223"/>
                    <a:pt x="8577" y="149"/>
                    <a:pt x="8503" y="75"/>
                  </a:cubicBezTo>
                  <a:cubicBezTo>
                    <a:pt x="8466" y="38"/>
                    <a:pt x="8355" y="1"/>
                    <a:pt x="8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51"/>
            <p:cNvSpPr/>
            <p:nvPr/>
          </p:nvSpPr>
          <p:spPr>
            <a:xfrm>
              <a:off x="345090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868" y="1"/>
                  </a:moveTo>
                  <a:cubicBezTo>
                    <a:pt x="871" y="1"/>
                    <a:pt x="0" y="560"/>
                    <a:pt x="0" y="560"/>
                  </a:cubicBezTo>
                  <a:lnTo>
                    <a:pt x="3365" y="560"/>
                  </a:lnTo>
                  <a:cubicBezTo>
                    <a:pt x="2896" y="141"/>
                    <a:pt x="2367" y="1"/>
                    <a:pt x="1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51"/>
            <p:cNvSpPr/>
            <p:nvPr/>
          </p:nvSpPr>
          <p:spPr>
            <a:xfrm>
              <a:off x="344257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2219" y="0"/>
                  </a:moveTo>
                  <a:cubicBezTo>
                    <a:pt x="1110" y="37"/>
                    <a:pt x="186" y="629"/>
                    <a:pt x="186" y="629"/>
                  </a:cubicBezTo>
                  <a:cubicBezTo>
                    <a:pt x="38" y="703"/>
                    <a:pt x="1" y="888"/>
                    <a:pt x="75" y="1035"/>
                  </a:cubicBezTo>
                  <a:cubicBezTo>
                    <a:pt x="149" y="1134"/>
                    <a:pt x="255" y="1183"/>
                    <a:pt x="362" y="1183"/>
                  </a:cubicBezTo>
                  <a:cubicBezTo>
                    <a:pt x="416" y="1183"/>
                    <a:pt x="469" y="1171"/>
                    <a:pt x="518" y="1146"/>
                  </a:cubicBezTo>
                  <a:cubicBezTo>
                    <a:pt x="592" y="1072"/>
                    <a:pt x="1369" y="629"/>
                    <a:pt x="2219" y="629"/>
                  </a:cubicBezTo>
                  <a:cubicBezTo>
                    <a:pt x="2626" y="629"/>
                    <a:pt x="3069" y="740"/>
                    <a:pt x="3476" y="1109"/>
                  </a:cubicBezTo>
                  <a:cubicBezTo>
                    <a:pt x="3545" y="1161"/>
                    <a:pt x="3621" y="1188"/>
                    <a:pt x="3695" y="1188"/>
                  </a:cubicBezTo>
                  <a:cubicBezTo>
                    <a:pt x="3779" y="1188"/>
                    <a:pt x="3860" y="1152"/>
                    <a:pt x="3920" y="1072"/>
                  </a:cubicBezTo>
                  <a:cubicBezTo>
                    <a:pt x="4030" y="961"/>
                    <a:pt x="4030" y="777"/>
                    <a:pt x="3883" y="666"/>
                  </a:cubicBezTo>
                  <a:cubicBezTo>
                    <a:pt x="3365" y="185"/>
                    <a:pt x="2737" y="0"/>
                    <a:pt x="2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51"/>
            <p:cNvSpPr/>
            <p:nvPr/>
          </p:nvSpPr>
          <p:spPr>
            <a:xfrm>
              <a:off x="3998975" y="3841775"/>
              <a:ext cx="297650" cy="1110125"/>
            </a:xfrm>
            <a:custGeom>
              <a:avLst/>
              <a:gdLst/>
              <a:ahLst/>
              <a:cxnLst/>
              <a:rect l="l" t="t" r="r" b="b"/>
              <a:pathLst>
                <a:path w="11906" h="44405" extrusionOk="0">
                  <a:moveTo>
                    <a:pt x="6079" y="0"/>
                  </a:moveTo>
                  <a:cubicBezTo>
                    <a:pt x="5766" y="0"/>
                    <a:pt x="5453" y="29"/>
                    <a:pt x="5140" y="77"/>
                  </a:cubicBezTo>
                  <a:cubicBezTo>
                    <a:pt x="2071" y="594"/>
                    <a:pt x="1" y="3478"/>
                    <a:pt x="186" y="6621"/>
                  </a:cubicBezTo>
                  <a:cubicBezTo>
                    <a:pt x="999" y="19486"/>
                    <a:pt x="5029" y="44405"/>
                    <a:pt x="5029" y="44405"/>
                  </a:cubicBezTo>
                  <a:lnTo>
                    <a:pt x="8135" y="44405"/>
                  </a:lnTo>
                  <a:cubicBezTo>
                    <a:pt x="8135" y="44405"/>
                    <a:pt x="11906" y="2221"/>
                    <a:pt x="8024" y="446"/>
                  </a:cubicBezTo>
                  <a:cubicBezTo>
                    <a:pt x="7375" y="122"/>
                    <a:pt x="6727" y="0"/>
                    <a:pt x="6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51"/>
            <p:cNvSpPr/>
            <p:nvPr/>
          </p:nvSpPr>
          <p:spPr>
            <a:xfrm>
              <a:off x="3995300" y="3834450"/>
              <a:ext cx="256025" cy="1124850"/>
            </a:xfrm>
            <a:custGeom>
              <a:avLst/>
              <a:gdLst/>
              <a:ahLst/>
              <a:cxnLst/>
              <a:rect l="l" t="t" r="r" b="b"/>
              <a:pathLst>
                <a:path w="10241" h="44994" extrusionOk="0">
                  <a:moveTo>
                    <a:pt x="6211" y="592"/>
                  </a:moveTo>
                  <a:cubicBezTo>
                    <a:pt x="6803" y="592"/>
                    <a:pt x="7431" y="702"/>
                    <a:pt x="8060" y="998"/>
                  </a:cubicBezTo>
                  <a:cubicBezTo>
                    <a:pt x="8134" y="1035"/>
                    <a:pt x="8245" y="1146"/>
                    <a:pt x="8355" y="1331"/>
                  </a:cubicBezTo>
                  <a:cubicBezTo>
                    <a:pt x="8577" y="1664"/>
                    <a:pt x="8762" y="2218"/>
                    <a:pt x="8947" y="2921"/>
                  </a:cubicBezTo>
                  <a:cubicBezTo>
                    <a:pt x="9428" y="5139"/>
                    <a:pt x="9612" y="8873"/>
                    <a:pt x="9612" y="13236"/>
                  </a:cubicBezTo>
                  <a:cubicBezTo>
                    <a:pt x="9612" y="19742"/>
                    <a:pt x="9206" y="27580"/>
                    <a:pt x="8799" y="33828"/>
                  </a:cubicBezTo>
                  <a:cubicBezTo>
                    <a:pt x="8577" y="36934"/>
                    <a:pt x="8392" y="39670"/>
                    <a:pt x="8208" y="41592"/>
                  </a:cubicBezTo>
                  <a:cubicBezTo>
                    <a:pt x="8134" y="42553"/>
                    <a:pt x="8097" y="43330"/>
                    <a:pt x="8023" y="43847"/>
                  </a:cubicBezTo>
                  <a:cubicBezTo>
                    <a:pt x="8006" y="44079"/>
                    <a:pt x="7990" y="44266"/>
                    <a:pt x="7976" y="44402"/>
                  </a:cubicBezTo>
                  <a:lnTo>
                    <a:pt x="5443" y="44402"/>
                  </a:lnTo>
                  <a:cubicBezTo>
                    <a:pt x="5421" y="44212"/>
                    <a:pt x="5383" y="43923"/>
                    <a:pt x="5324" y="43552"/>
                  </a:cubicBezTo>
                  <a:cubicBezTo>
                    <a:pt x="4511" y="38597"/>
                    <a:pt x="1331" y="18116"/>
                    <a:pt x="629" y="6877"/>
                  </a:cubicBezTo>
                  <a:cubicBezTo>
                    <a:pt x="629" y="6766"/>
                    <a:pt x="629" y="6618"/>
                    <a:pt x="629" y="6507"/>
                  </a:cubicBezTo>
                  <a:cubicBezTo>
                    <a:pt x="629" y="3697"/>
                    <a:pt x="2588" y="1146"/>
                    <a:pt x="5361" y="666"/>
                  </a:cubicBezTo>
                  <a:cubicBezTo>
                    <a:pt x="5620" y="629"/>
                    <a:pt x="5915" y="592"/>
                    <a:pt x="6211" y="592"/>
                  </a:cubicBezTo>
                  <a:close/>
                  <a:moveTo>
                    <a:pt x="6211" y="0"/>
                  </a:moveTo>
                  <a:cubicBezTo>
                    <a:pt x="5878" y="0"/>
                    <a:pt x="5546" y="0"/>
                    <a:pt x="5250" y="74"/>
                  </a:cubicBezTo>
                  <a:cubicBezTo>
                    <a:pt x="2144" y="592"/>
                    <a:pt x="0" y="3401"/>
                    <a:pt x="0" y="6507"/>
                  </a:cubicBezTo>
                  <a:cubicBezTo>
                    <a:pt x="0" y="6655"/>
                    <a:pt x="0" y="6766"/>
                    <a:pt x="37" y="6914"/>
                  </a:cubicBezTo>
                  <a:cubicBezTo>
                    <a:pt x="813" y="19816"/>
                    <a:pt x="4880" y="44735"/>
                    <a:pt x="4880" y="44735"/>
                  </a:cubicBezTo>
                  <a:cubicBezTo>
                    <a:pt x="4917" y="44882"/>
                    <a:pt x="5028" y="44993"/>
                    <a:pt x="5176" y="44993"/>
                  </a:cubicBezTo>
                  <a:lnTo>
                    <a:pt x="8282" y="44993"/>
                  </a:lnTo>
                  <a:cubicBezTo>
                    <a:pt x="8429" y="44993"/>
                    <a:pt x="8577" y="44882"/>
                    <a:pt x="8577" y="44735"/>
                  </a:cubicBezTo>
                  <a:cubicBezTo>
                    <a:pt x="8577" y="44735"/>
                    <a:pt x="10241" y="26286"/>
                    <a:pt x="10241" y="13236"/>
                  </a:cubicBezTo>
                  <a:cubicBezTo>
                    <a:pt x="10241" y="9908"/>
                    <a:pt x="10130" y="6914"/>
                    <a:pt x="9834" y="4695"/>
                  </a:cubicBezTo>
                  <a:cubicBezTo>
                    <a:pt x="9723" y="3549"/>
                    <a:pt x="9539" y="2625"/>
                    <a:pt x="9317" y="1923"/>
                  </a:cubicBezTo>
                  <a:cubicBezTo>
                    <a:pt x="9169" y="1553"/>
                    <a:pt x="9058" y="1257"/>
                    <a:pt x="8910" y="998"/>
                  </a:cubicBezTo>
                  <a:cubicBezTo>
                    <a:pt x="8725" y="739"/>
                    <a:pt x="8540" y="555"/>
                    <a:pt x="8318" y="444"/>
                  </a:cubicBezTo>
                  <a:cubicBezTo>
                    <a:pt x="7616" y="111"/>
                    <a:pt x="6877" y="0"/>
                    <a:pt x="6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51"/>
            <p:cNvSpPr/>
            <p:nvPr/>
          </p:nvSpPr>
          <p:spPr>
            <a:xfrm>
              <a:off x="4111750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0" y="1"/>
                  </a:moveTo>
                  <a:lnTo>
                    <a:pt x="111" y="5879"/>
                  </a:lnTo>
                  <a:lnTo>
                    <a:pt x="7949" y="5879"/>
                  </a:lnTo>
                  <a:lnTo>
                    <a:pt x="4881" y="3920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51"/>
            <p:cNvSpPr/>
            <p:nvPr/>
          </p:nvSpPr>
          <p:spPr>
            <a:xfrm>
              <a:off x="410342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4046" y="592"/>
                  </a:moveTo>
                  <a:lnTo>
                    <a:pt x="4918" y="4289"/>
                  </a:lnTo>
                  <a:cubicBezTo>
                    <a:pt x="4918" y="4363"/>
                    <a:pt x="4955" y="4437"/>
                    <a:pt x="5029" y="4474"/>
                  </a:cubicBezTo>
                  <a:lnTo>
                    <a:pt x="7210" y="5842"/>
                  </a:lnTo>
                  <a:lnTo>
                    <a:pt x="740" y="5842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9" y="38"/>
                    <a:pt x="112" y="75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49" y="6175"/>
                  </a:lnTo>
                  <a:cubicBezTo>
                    <a:pt x="149" y="6323"/>
                    <a:pt x="296" y="6471"/>
                    <a:pt x="444" y="6471"/>
                  </a:cubicBezTo>
                  <a:lnTo>
                    <a:pt x="8282" y="6471"/>
                  </a:lnTo>
                  <a:cubicBezTo>
                    <a:pt x="8430" y="6471"/>
                    <a:pt x="8541" y="6397"/>
                    <a:pt x="8578" y="6249"/>
                  </a:cubicBezTo>
                  <a:cubicBezTo>
                    <a:pt x="8615" y="6138"/>
                    <a:pt x="8541" y="5990"/>
                    <a:pt x="8430" y="5916"/>
                  </a:cubicBezTo>
                  <a:lnTo>
                    <a:pt x="5472" y="4031"/>
                  </a:lnTo>
                  <a:lnTo>
                    <a:pt x="4585" y="223"/>
                  </a:lnTo>
                  <a:cubicBezTo>
                    <a:pt x="4548" y="75"/>
                    <a:pt x="4437" y="1"/>
                    <a:pt x="4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51"/>
            <p:cNvSpPr/>
            <p:nvPr/>
          </p:nvSpPr>
          <p:spPr>
            <a:xfrm>
              <a:off x="414965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497" y="1"/>
                  </a:moveTo>
                  <a:cubicBezTo>
                    <a:pt x="998" y="1"/>
                    <a:pt x="468" y="141"/>
                    <a:pt x="0" y="560"/>
                  </a:cubicBezTo>
                  <a:lnTo>
                    <a:pt x="3365" y="560"/>
                  </a:lnTo>
                  <a:cubicBezTo>
                    <a:pt x="3365" y="560"/>
                    <a:pt x="2494" y="1"/>
                    <a:pt x="14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51"/>
            <p:cNvSpPr/>
            <p:nvPr/>
          </p:nvSpPr>
          <p:spPr>
            <a:xfrm>
              <a:off x="414132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1812" y="0"/>
                  </a:moveTo>
                  <a:cubicBezTo>
                    <a:pt x="1257" y="0"/>
                    <a:pt x="666" y="185"/>
                    <a:pt x="111" y="666"/>
                  </a:cubicBezTo>
                  <a:cubicBezTo>
                    <a:pt x="0" y="777"/>
                    <a:pt x="0" y="961"/>
                    <a:pt x="111" y="1072"/>
                  </a:cubicBezTo>
                  <a:cubicBezTo>
                    <a:pt x="171" y="1152"/>
                    <a:pt x="251" y="1188"/>
                    <a:pt x="331" y="1188"/>
                  </a:cubicBezTo>
                  <a:cubicBezTo>
                    <a:pt x="399" y="1188"/>
                    <a:pt x="467" y="1161"/>
                    <a:pt x="518" y="1109"/>
                  </a:cubicBezTo>
                  <a:cubicBezTo>
                    <a:pt x="925" y="740"/>
                    <a:pt x="1368" y="629"/>
                    <a:pt x="1812" y="629"/>
                  </a:cubicBezTo>
                  <a:cubicBezTo>
                    <a:pt x="2256" y="629"/>
                    <a:pt x="2699" y="740"/>
                    <a:pt x="2995" y="888"/>
                  </a:cubicBezTo>
                  <a:cubicBezTo>
                    <a:pt x="3180" y="961"/>
                    <a:pt x="3291" y="998"/>
                    <a:pt x="3402" y="1072"/>
                  </a:cubicBezTo>
                  <a:lnTo>
                    <a:pt x="3476" y="1109"/>
                  </a:lnTo>
                  <a:lnTo>
                    <a:pt x="3513" y="1146"/>
                  </a:lnTo>
                  <a:cubicBezTo>
                    <a:pt x="3562" y="1171"/>
                    <a:pt x="3615" y="1183"/>
                    <a:pt x="3669" y="1183"/>
                  </a:cubicBezTo>
                  <a:cubicBezTo>
                    <a:pt x="3776" y="1183"/>
                    <a:pt x="3882" y="1134"/>
                    <a:pt x="3956" y="1035"/>
                  </a:cubicBezTo>
                  <a:cubicBezTo>
                    <a:pt x="4030" y="888"/>
                    <a:pt x="3993" y="703"/>
                    <a:pt x="3845" y="629"/>
                  </a:cubicBezTo>
                  <a:cubicBezTo>
                    <a:pt x="3808" y="629"/>
                    <a:pt x="2921" y="37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51"/>
            <p:cNvSpPr/>
            <p:nvPr/>
          </p:nvSpPr>
          <p:spPr>
            <a:xfrm>
              <a:off x="46053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518" y="1"/>
                  </a:moveTo>
                  <a:cubicBezTo>
                    <a:pt x="223" y="1"/>
                    <a:pt x="1" y="333"/>
                    <a:pt x="149" y="592"/>
                  </a:cubicBezTo>
                  <a:lnTo>
                    <a:pt x="6175" y="14345"/>
                  </a:lnTo>
                  <a:cubicBezTo>
                    <a:pt x="6249" y="14493"/>
                    <a:pt x="6397" y="14604"/>
                    <a:pt x="6544" y="14604"/>
                  </a:cubicBezTo>
                  <a:lnTo>
                    <a:pt x="28320" y="14604"/>
                  </a:lnTo>
                  <a:cubicBezTo>
                    <a:pt x="28653" y="14604"/>
                    <a:pt x="28838" y="14271"/>
                    <a:pt x="28727" y="14013"/>
                  </a:cubicBezTo>
                  <a:lnTo>
                    <a:pt x="22701" y="259"/>
                  </a:lnTo>
                  <a:cubicBezTo>
                    <a:pt x="22627" y="112"/>
                    <a:pt x="22479" y="1"/>
                    <a:pt x="22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51"/>
            <p:cNvSpPr/>
            <p:nvPr/>
          </p:nvSpPr>
          <p:spPr>
            <a:xfrm>
              <a:off x="4599750" y="3240125"/>
              <a:ext cx="732050" cy="379900"/>
            </a:xfrm>
            <a:custGeom>
              <a:avLst/>
              <a:gdLst/>
              <a:ahLst/>
              <a:cxnLst/>
              <a:rect l="l" t="t" r="r" b="b"/>
              <a:pathLst>
                <a:path w="29282" h="15196" extrusionOk="0">
                  <a:moveTo>
                    <a:pt x="22516" y="592"/>
                  </a:moveTo>
                  <a:lnTo>
                    <a:pt x="22627" y="666"/>
                  </a:lnTo>
                  <a:lnTo>
                    <a:pt x="28653" y="14419"/>
                  </a:lnTo>
                  <a:lnTo>
                    <a:pt x="28653" y="14456"/>
                  </a:lnTo>
                  <a:lnTo>
                    <a:pt x="28653" y="14567"/>
                  </a:lnTo>
                  <a:lnTo>
                    <a:pt x="28542" y="14604"/>
                  </a:lnTo>
                  <a:lnTo>
                    <a:pt x="6766" y="14604"/>
                  </a:lnTo>
                  <a:lnTo>
                    <a:pt x="6656" y="14530"/>
                  </a:lnTo>
                  <a:lnTo>
                    <a:pt x="629" y="777"/>
                  </a:lnTo>
                  <a:lnTo>
                    <a:pt x="629" y="740"/>
                  </a:lnTo>
                  <a:lnTo>
                    <a:pt x="666" y="629"/>
                  </a:lnTo>
                  <a:lnTo>
                    <a:pt x="740" y="592"/>
                  </a:lnTo>
                  <a:close/>
                  <a:moveTo>
                    <a:pt x="740" y="1"/>
                  </a:moveTo>
                  <a:cubicBezTo>
                    <a:pt x="334" y="1"/>
                    <a:pt x="1" y="334"/>
                    <a:pt x="1" y="740"/>
                  </a:cubicBezTo>
                  <a:cubicBezTo>
                    <a:pt x="1" y="814"/>
                    <a:pt x="38" y="925"/>
                    <a:pt x="75" y="999"/>
                  </a:cubicBezTo>
                  <a:lnTo>
                    <a:pt x="6101" y="14752"/>
                  </a:lnTo>
                  <a:cubicBezTo>
                    <a:pt x="6212" y="15048"/>
                    <a:pt x="6471" y="15196"/>
                    <a:pt x="6766" y="15196"/>
                  </a:cubicBezTo>
                  <a:lnTo>
                    <a:pt x="28542" y="15196"/>
                  </a:lnTo>
                  <a:cubicBezTo>
                    <a:pt x="28986" y="15196"/>
                    <a:pt x="29282" y="14863"/>
                    <a:pt x="29282" y="14456"/>
                  </a:cubicBezTo>
                  <a:cubicBezTo>
                    <a:pt x="29282" y="14382"/>
                    <a:pt x="29282" y="14272"/>
                    <a:pt x="29245" y="14198"/>
                  </a:cubicBezTo>
                  <a:lnTo>
                    <a:pt x="23181" y="445"/>
                  </a:lnTo>
                  <a:cubicBezTo>
                    <a:pt x="23071" y="149"/>
                    <a:pt x="22812" y="1"/>
                    <a:pt x="22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51"/>
            <p:cNvSpPr/>
            <p:nvPr/>
          </p:nvSpPr>
          <p:spPr>
            <a:xfrm>
              <a:off x="4658900" y="3274325"/>
              <a:ext cx="614675" cy="311500"/>
            </a:xfrm>
            <a:custGeom>
              <a:avLst/>
              <a:gdLst/>
              <a:ahLst/>
              <a:cxnLst/>
              <a:rect l="l" t="t" r="r" b="b"/>
              <a:pathLst>
                <a:path w="24587" h="12460" extrusionOk="0">
                  <a:moveTo>
                    <a:pt x="408" y="1"/>
                  </a:moveTo>
                  <a:cubicBezTo>
                    <a:pt x="149" y="1"/>
                    <a:pt x="1" y="260"/>
                    <a:pt x="75" y="518"/>
                  </a:cubicBezTo>
                  <a:lnTo>
                    <a:pt x="5251" y="12238"/>
                  </a:lnTo>
                  <a:cubicBezTo>
                    <a:pt x="5288" y="12386"/>
                    <a:pt x="5436" y="12460"/>
                    <a:pt x="5547" y="12460"/>
                  </a:cubicBezTo>
                  <a:lnTo>
                    <a:pt x="24143" y="12460"/>
                  </a:lnTo>
                  <a:cubicBezTo>
                    <a:pt x="24402" y="12460"/>
                    <a:pt x="24586" y="12201"/>
                    <a:pt x="24476" y="11942"/>
                  </a:cubicBezTo>
                  <a:lnTo>
                    <a:pt x="19337" y="223"/>
                  </a:lnTo>
                  <a:cubicBezTo>
                    <a:pt x="19263" y="75"/>
                    <a:pt x="19152" y="1"/>
                    <a:pt x="19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51"/>
            <p:cNvSpPr/>
            <p:nvPr/>
          </p:nvSpPr>
          <p:spPr>
            <a:xfrm>
              <a:off x="4652450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19262" y="592"/>
                  </a:moveTo>
                  <a:lnTo>
                    <a:pt x="19299" y="629"/>
                  </a:lnTo>
                  <a:lnTo>
                    <a:pt x="24438" y="12385"/>
                  </a:lnTo>
                  <a:lnTo>
                    <a:pt x="24475" y="12385"/>
                  </a:lnTo>
                  <a:lnTo>
                    <a:pt x="24438" y="12422"/>
                  </a:lnTo>
                  <a:lnTo>
                    <a:pt x="24401" y="12459"/>
                  </a:lnTo>
                  <a:lnTo>
                    <a:pt x="5805" y="12459"/>
                  </a:lnTo>
                  <a:lnTo>
                    <a:pt x="5768" y="12422"/>
                  </a:lnTo>
                  <a:lnTo>
                    <a:pt x="629" y="666"/>
                  </a:lnTo>
                  <a:lnTo>
                    <a:pt x="666" y="592"/>
                  </a:lnTo>
                  <a:close/>
                  <a:moveTo>
                    <a:pt x="666" y="0"/>
                  </a:moveTo>
                  <a:cubicBezTo>
                    <a:pt x="296" y="0"/>
                    <a:pt x="0" y="296"/>
                    <a:pt x="0" y="666"/>
                  </a:cubicBezTo>
                  <a:cubicBezTo>
                    <a:pt x="0" y="739"/>
                    <a:pt x="37" y="850"/>
                    <a:pt x="74" y="924"/>
                  </a:cubicBezTo>
                  <a:lnTo>
                    <a:pt x="5213" y="12644"/>
                  </a:lnTo>
                  <a:cubicBezTo>
                    <a:pt x="5324" y="12903"/>
                    <a:pt x="5546" y="13051"/>
                    <a:pt x="5805" y="13051"/>
                  </a:cubicBezTo>
                  <a:lnTo>
                    <a:pt x="24401" y="13051"/>
                  </a:lnTo>
                  <a:cubicBezTo>
                    <a:pt x="24807" y="13051"/>
                    <a:pt x="25066" y="12755"/>
                    <a:pt x="25066" y="12385"/>
                  </a:cubicBezTo>
                  <a:cubicBezTo>
                    <a:pt x="25066" y="12311"/>
                    <a:pt x="25066" y="12200"/>
                    <a:pt x="25029" y="12126"/>
                  </a:cubicBezTo>
                  <a:lnTo>
                    <a:pt x="19890" y="407"/>
                  </a:lnTo>
                  <a:cubicBezTo>
                    <a:pt x="19779" y="148"/>
                    <a:pt x="19521" y="0"/>
                    <a:pt x="19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51"/>
            <p:cNvSpPr/>
            <p:nvPr/>
          </p:nvSpPr>
          <p:spPr>
            <a:xfrm>
              <a:off x="476150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32720" y="1073"/>
                  </a:lnTo>
                  <a:lnTo>
                    <a:pt x="32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51"/>
            <p:cNvSpPr/>
            <p:nvPr/>
          </p:nvSpPr>
          <p:spPr>
            <a:xfrm>
              <a:off x="4754100" y="3582125"/>
              <a:ext cx="832800" cy="42525"/>
            </a:xfrm>
            <a:custGeom>
              <a:avLst/>
              <a:gdLst/>
              <a:ahLst/>
              <a:cxnLst/>
              <a:rect l="l" t="t" r="r" b="b"/>
              <a:pathLst>
                <a:path w="33312" h="1701" extrusionOk="0">
                  <a:moveTo>
                    <a:pt x="32720" y="629"/>
                  </a:moveTo>
                  <a:lnTo>
                    <a:pt x="32720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33016" y="1701"/>
                  </a:lnTo>
                  <a:cubicBezTo>
                    <a:pt x="33090" y="1701"/>
                    <a:pt x="33164" y="1664"/>
                    <a:pt x="33238" y="1590"/>
                  </a:cubicBezTo>
                  <a:cubicBezTo>
                    <a:pt x="33311" y="1553"/>
                    <a:pt x="33311" y="1442"/>
                    <a:pt x="33311" y="1368"/>
                  </a:cubicBezTo>
                  <a:lnTo>
                    <a:pt x="33311" y="296"/>
                  </a:lnTo>
                  <a:cubicBezTo>
                    <a:pt x="33311" y="222"/>
                    <a:pt x="33311" y="148"/>
                    <a:pt x="33238" y="74"/>
                  </a:cubicBezTo>
                  <a:cubicBezTo>
                    <a:pt x="33164" y="37"/>
                    <a:pt x="33090" y="0"/>
                    <a:pt x="33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51"/>
            <p:cNvSpPr/>
            <p:nvPr/>
          </p:nvSpPr>
          <p:spPr>
            <a:xfrm>
              <a:off x="47615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51"/>
            <p:cNvSpPr/>
            <p:nvPr/>
          </p:nvSpPr>
          <p:spPr>
            <a:xfrm>
              <a:off x="4754100" y="3582125"/>
              <a:ext cx="411325" cy="42525"/>
            </a:xfrm>
            <a:custGeom>
              <a:avLst/>
              <a:gdLst/>
              <a:ahLst/>
              <a:cxnLst/>
              <a:rect l="l" t="t" r="r" b="b"/>
              <a:pathLst>
                <a:path w="16453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05" y="1664"/>
                    <a:pt x="16379" y="1590"/>
                  </a:cubicBezTo>
                  <a:cubicBezTo>
                    <a:pt x="16453" y="1553"/>
                    <a:pt x="16453" y="1442"/>
                    <a:pt x="16453" y="1368"/>
                  </a:cubicBezTo>
                  <a:lnTo>
                    <a:pt x="16453" y="296"/>
                  </a:lnTo>
                  <a:cubicBezTo>
                    <a:pt x="16453" y="222"/>
                    <a:pt x="16453" y="148"/>
                    <a:pt x="16379" y="74"/>
                  </a:cubicBezTo>
                  <a:cubicBezTo>
                    <a:pt x="16305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51"/>
            <p:cNvSpPr/>
            <p:nvPr/>
          </p:nvSpPr>
          <p:spPr>
            <a:xfrm>
              <a:off x="48188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53" y="0"/>
                    <a:pt x="1" y="4252"/>
                    <a:pt x="1" y="9502"/>
                  </a:cubicBezTo>
                  <a:cubicBezTo>
                    <a:pt x="1" y="14788"/>
                    <a:pt x="4253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51"/>
            <p:cNvSpPr/>
            <p:nvPr/>
          </p:nvSpPr>
          <p:spPr>
            <a:xfrm>
              <a:off x="48114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48" y="592"/>
                    <a:pt x="14677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7" y="18005"/>
                    <a:pt x="12348" y="19003"/>
                    <a:pt x="9834" y="19003"/>
                  </a:cubicBezTo>
                  <a:cubicBezTo>
                    <a:pt x="7283" y="19003"/>
                    <a:pt x="4991" y="18005"/>
                    <a:pt x="3291" y="16304"/>
                  </a:cubicBezTo>
                  <a:cubicBezTo>
                    <a:pt x="1627" y="14641"/>
                    <a:pt x="629" y="12349"/>
                    <a:pt x="629" y="9798"/>
                  </a:cubicBezTo>
                  <a:cubicBezTo>
                    <a:pt x="629" y="7284"/>
                    <a:pt x="1627" y="4954"/>
                    <a:pt x="3291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51"/>
            <p:cNvSpPr/>
            <p:nvPr/>
          </p:nvSpPr>
          <p:spPr>
            <a:xfrm>
              <a:off x="5000900" y="3058050"/>
              <a:ext cx="93375" cy="306875"/>
            </a:xfrm>
            <a:custGeom>
              <a:avLst/>
              <a:gdLst/>
              <a:ahLst/>
              <a:cxnLst/>
              <a:rect l="l" t="t" r="r" b="b"/>
              <a:pathLst>
                <a:path w="3735" h="12275" extrusionOk="0">
                  <a:moveTo>
                    <a:pt x="3734" y="1"/>
                  </a:moveTo>
                  <a:lnTo>
                    <a:pt x="0" y="481"/>
                  </a:lnTo>
                  <a:lnTo>
                    <a:pt x="1738" y="12275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51"/>
            <p:cNvSpPr/>
            <p:nvPr/>
          </p:nvSpPr>
          <p:spPr>
            <a:xfrm>
              <a:off x="4992575" y="3050475"/>
              <a:ext cx="110000" cy="321850"/>
            </a:xfrm>
            <a:custGeom>
              <a:avLst/>
              <a:gdLst/>
              <a:ahLst/>
              <a:cxnLst/>
              <a:rect l="l" t="t" r="r" b="b"/>
              <a:pathLst>
                <a:path w="4400" h="12874" extrusionOk="0">
                  <a:moveTo>
                    <a:pt x="4071" y="1"/>
                  </a:moveTo>
                  <a:cubicBezTo>
                    <a:pt x="3920" y="1"/>
                    <a:pt x="3804" y="106"/>
                    <a:pt x="3771" y="267"/>
                  </a:cubicBezTo>
                  <a:lnTo>
                    <a:pt x="2108" y="10582"/>
                  </a:lnTo>
                  <a:lnTo>
                    <a:pt x="629" y="747"/>
                  </a:lnTo>
                  <a:cubicBezTo>
                    <a:pt x="592" y="599"/>
                    <a:pt x="444" y="489"/>
                    <a:pt x="296" y="489"/>
                  </a:cubicBezTo>
                  <a:cubicBezTo>
                    <a:pt x="111" y="525"/>
                    <a:pt x="0" y="673"/>
                    <a:pt x="37" y="858"/>
                  </a:cubicBezTo>
                  <a:lnTo>
                    <a:pt x="1775" y="12615"/>
                  </a:lnTo>
                  <a:cubicBezTo>
                    <a:pt x="1812" y="12763"/>
                    <a:pt x="1923" y="12874"/>
                    <a:pt x="2071" y="12874"/>
                  </a:cubicBezTo>
                  <a:cubicBezTo>
                    <a:pt x="2219" y="12874"/>
                    <a:pt x="2366" y="12763"/>
                    <a:pt x="2366" y="12615"/>
                  </a:cubicBezTo>
                  <a:lnTo>
                    <a:pt x="4400" y="341"/>
                  </a:lnTo>
                  <a:cubicBezTo>
                    <a:pt x="4400" y="193"/>
                    <a:pt x="4289" y="8"/>
                    <a:pt x="4141" y="8"/>
                  </a:cubicBezTo>
                  <a:cubicBezTo>
                    <a:pt x="4117" y="3"/>
                    <a:pt x="4094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51"/>
            <p:cNvSpPr/>
            <p:nvPr/>
          </p:nvSpPr>
          <p:spPr>
            <a:xfrm>
              <a:off x="3524850" y="3248450"/>
              <a:ext cx="631275" cy="374350"/>
            </a:xfrm>
            <a:custGeom>
              <a:avLst/>
              <a:gdLst/>
              <a:ahLst/>
              <a:cxnLst/>
              <a:rect l="l" t="t" r="r" b="b"/>
              <a:pathLst>
                <a:path w="25251" h="14974" extrusionOk="0">
                  <a:moveTo>
                    <a:pt x="1553" y="1"/>
                  </a:moveTo>
                  <a:cubicBezTo>
                    <a:pt x="703" y="1"/>
                    <a:pt x="0" y="666"/>
                    <a:pt x="0" y="1516"/>
                  </a:cubicBezTo>
                  <a:lnTo>
                    <a:pt x="0" y="14974"/>
                  </a:lnTo>
                  <a:lnTo>
                    <a:pt x="25251" y="14974"/>
                  </a:lnTo>
                  <a:lnTo>
                    <a:pt x="25251" y="1516"/>
                  </a:lnTo>
                  <a:cubicBezTo>
                    <a:pt x="25251" y="666"/>
                    <a:pt x="24586" y="1"/>
                    <a:pt x="23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51"/>
            <p:cNvSpPr/>
            <p:nvPr/>
          </p:nvSpPr>
          <p:spPr>
            <a:xfrm>
              <a:off x="3517450" y="3240125"/>
              <a:ext cx="647000" cy="391000"/>
            </a:xfrm>
            <a:custGeom>
              <a:avLst/>
              <a:gdLst/>
              <a:ahLst/>
              <a:cxnLst/>
              <a:rect l="l" t="t" r="r" b="b"/>
              <a:pathLst>
                <a:path w="25880" h="15640" extrusionOk="0">
                  <a:moveTo>
                    <a:pt x="24031" y="629"/>
                  </a:moveTo>
                  <a:cubicBezTo>
                    <a:pt x="24697" y="629"/>
                    <a:pt x="25251" y="1184"/>
                    <a:pt x="25251" y="1849"/>
                  </a:cubicBezTo>
                  <a:lnTo>
                    <a:pt x="25251" y="15011"/>
                  </a:lnTo>
                  <a:lnTo>
                    <a:pt x="592" y="15011"/>
                  </a:lnTo>
                  <a:lnTo>
                    <a:pt x="592" y="1849"/>
                  </a:lnTo>
                  <a:cubicBezTo>
                    <a:pt x="629" y="1184"/>
                    <a:pt x="1146" y="629"/>
                    <a:pt x="1849" y="629"/>
                  </a:cubicBezTo>
                  <a:close/>
                  <a:moveTo>
                    <a:pt x="1849" y="1"/>
                  </a:moveTo>
                  <a:cubicBezTo>
                    <a:pt x="814" y="1"/>
                    <a:pt x="0" y="851"/>
                    <a:pt x="0" y="1849"/>
                  </a:cubicBezTo>
                  <a:lnTo>
                    <a:pt x="0" y="15307"/>
                  </a:lnTo>
                  <a:cubicBezTo>
                    <a:pt x="0" y="15418"/>
                    <a:pt x="37" y="15492"/>
                    <a:pt x="74" y="15529"/>
                  </a:cubicBezTo>
                  <a:cubicBezTo>
                    <a:pt x="148" y="15603"/>
                    <a:pt x="222" y="15639"/>
                    <a:pt x="296" y="15639"/>
                  </a:cubicBezTo>
                  <a:lnTo>
                    <a:pt x="25547" y="15639"/>
                  </a:lnTo>
                  <a:cubicBezTo>
                    <a:pt x="25658" y="15639"/>
                    <a:pt x="25732" y="15603"/>
                    <a:pt x="25769" y="15529"/>
                  </a:cubicBezTo>
                  <a:cubicBezTo>
                    <a:pt x="25843" y="15492"/>
                    <a:pt x="25880" y="15418"/>
                    <a:pt x="25880" y="15307"/>
                  </a:cubicBezTo>
                  <a:lnTo>
                    <a:pt x="25880" y="1849"/>
                  </a:lnTo>
                  <a:cubicBezTo>
                    <a:pt x="25880" y="851"/>
                    <a:pt x="25029" y="1"/>
                    <a:pt x="2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51"/>
            <p:cNvSpPr/>
            <p:nvPr/>
          </p:nvSpPr>
          <p:spPr>
            <a:xfrm>
              <a:off x="4051675" y="2338050"/>
              <a:ext cx="475100" cy="475100"/>
            </a:xfrm>
            <a:custGeom>
              <a:avLst/>
              <a:gdLst/>
              <a:ahLst/>
              <a:cxnLst/>
              <a:rect l="l" t="t" r="r" b="b"/>
              <a:pathLst>
                <a:path w="19004" h="19004" extrusionOk="0">
                  <a:moveTo>
                    <a:pt x="9502" y="0"/>
                  </a:moveTo>
                  <a:cubicBezTo>
                    <a:pt x="4252" y="0"/>
                    <a:pt x="0" y="4252"/>
                    <a:pt x="0" y="9502"/>
                  </a:cubicBezTo>
                  <a:cubicBezTo>
                    <a:pt x="0" y="14752"/>
                    <a:pt x="4252" y="19003"/>
                    <a:pt x="9502" y="19003"/>
                  </a:cubicBezTo>
                  <a:cubicBezTo>
                    <a:pt x="14752" y="19003"/>
                    <a:pt x="19003" y="14752"/>
                    <a:pt x="19003" y="9502"/>
                  </a:cubicBezTo>
                  <a:cubicBezTo>
                    <a:pt x="19003" y="4252"/>
                    <a:pt x="14752" y="0"/>
                    <a:pt x="9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51"/>
            <p:cNvSpPr/>
            <p:nvPr/>
          </p:nvSpPr>
          <p:spPr>
            <a:xfrm>
              <a:off x="4043350" y="2329725"/>
              <a:ext cx="491725" cy="491750"/>
            </a:xfrm>
            <a:custGeom>
              <a:avLst/>
              <a:gdLst/>
              <a:ahLst/>
              <a:cxnLst/>
              <a:rect l="l" t="t" r="r" b="b"/>
              <a:pathLst>
                <a:path w="19669" h="19670" extrusionOk="0">
                  <a:moveTo>
                    <a:pt x="9835" y="629"/>
                  </a:moveTo>
                  <a:cubicBezTo>
                    <a:pt x="12386" y="629"/>
                    <a:pt x="14678" y="1664"/>
                    <a:pt x="16342" y="3328"/>
                  </a:cubicBezTo>
                  <a:cubicBezTo>
                    <a:pt x="18005" y="4992"/>
                    <a:pt x="19040" y="7284"/>
                    <a:pt x="19040" y="9835"/>
                  </a:cubicBezTo>
                  <a:cubicBezTo>
                    <a:pt x="19040" y="12386"/>
                    <a:pt x="18005" y="14678"/>
                    <a:pt x="16342" y="16342"/>
                  </a:cubicBezTo>
                  <a:cubicBezTo>
                    <a:pt x="14678" y="18005"/>
                    <a:pt x="12386" y="19041"/>
                    <a:pt x="9835" y="19041"/>
                  </a:cubicBezTo>
                  <a:cubicBezTo>
                    <a:pt x="7284" y="19041"/>
                    <a:pt x="4992" y="18005"/>
                    <a:pt x="3328" y="16342"/>
                  </a:cubicBezTo>
                  <a:cubicBezTo>
                    <a:pt x="1664" y="14678"/>
                    <a:pt x="629" y="12386"/>
                    <a:pt x="629" y="9835"/>
                  </a:cubicBezTo>
                  <a:cubicBezTo>
                    <a:pt x="629" y="7284"/>
                    <a:pt x="1664" y="4992"/>
                    <a:pt x="3328" y="3328"/>
                  </a:cubicBezTo>
                  <a:cubicBezTo>
                    <a:pt x="4992" y="1664"/>
                    <a:pt x="7284" y="629"/>
                    <a:pt x="9835" y="629"/>
                  </a:cubicBezTo>
                  <a:close/>
                  <a:moveTo>
                    <a:pt x="9835" y="1"/>
                  </a:moveTo>
                  <a:cubicBezTo>
                    <a:pt x="4400" y="1"/>
                    <a:pt x="1" y="4400"/>
                    <a:pt x="1" y="9835"/>
                  </a:cubicBezTo>
                  <a:cubicBezTo>
                    <a:pt x="1" y="15270"/>
                    <a:pt x="4400" y="19669"/>
                    <a:pt x="9835" y="19669"/>
                  </a:cubicBezTo>
                  <a:cubicBezTo>
                    <a:pt x="15269" y="19669"/>
                    <a:pt x="19669" y="15270"/>
                    <a:pt x="19669" y="9835"/>
                  </a:cubicBezTo>
                  <a:cubicBezTo>
                    <a:pt x="19669" y="4400"/>
                    <a:pt x="15269" y="1"/>
                    <a:pt x="9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51"/>
            <p:cNvSpPr/>
            <p:nvPr/>
          </p:nvSpPr>
          <p:spPr>
            <a:xfrm>
              <a:off x="4112675" y="2789100"/>
              <a:ext cx="193200" cy="368800"/>
            </a:xfrm>
            <a:custGeom>
              <a:avLst/>
              <a:gdLst/>
              <a:ahLst/>
              <a:cxnLst/>
              <a:rect l="l" t="t" r="r" b="b"/>
              <a:pathLst>
                <a:path w="7728" h="14752" extrusionOk="0">
                  <a:moveTo>
                    <a:pt x="7727" y="0"/>
                  </a:moveTo>
                  <a:lnTo>
                    <a:pt x="4511" y="481"/>
                  </a:lnTo>
                  <a:lnTo>
                    <a:pt x="0" y="14751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51"/>
            <p:cNvSpPr/>
            <p:nvPr/>
          </p:nvSpPr>
          <p:spPr>
            <a:xfrm>
              <a:off x="4103425" y="2780975"/>
              <a:ext cx="211675" cy="385050"/>
            </a:xfrm>
            <a:custGeom>
              <a:avLst/>
              <a:gdLst/>
              <a:ahLst/>
              <a:cxnLst/>
              <a:rect l="l" t="t" r="r" b="b"/>
              <a:pathLst>
                <a:path w="8467" h="15402" extrusionOk="0">
                  <a:moveTo>
                    <a:pt x="8121" y="0"/>
                  </a:moveTo>
                  <a:cubicBezTo>
                    <a:pt x="8006" y="0"/>
                    <a:pt x="7893" y="69"/>
                    <a:pt x="7838" y="177"/>
                  </a:cubicBezTo>
                  <a:lnTo>
                    <a:pt x="1701" y="11897"/>
                  </a:lnTo>
                  <a:lnTo>
                    <a:pt x="5140" y="917"/>
                  </a:lnTo>
                  <a:cubicBezTo>
                    <a:pt x="5214" y="769"/>
                    <a:pt x="5103" y="584"/>
                    <a:pt x="4955" y="510"/>
                  </a:cubicBezTo>
                  <a:cubicBezTo>
                    <a:pt x="4935" y="505"/>
                    <a:pt x="4915" y="503"/>
                    <a:pt x="4895" y="503"/>
                  </a:cubicBezTo>
                  <a:cubicBezTo>
                    <a:pt x="4761" y="503"/>
                    <a:pt x="4617" y="603"/>
                    <a:pt x="4585" y="732"/>
                  </a:cubicBezTo>
                  <a:lnTo>
                    <a:pt x="75" y="15003"/>
                  </a:lnTo>
                  <a:cubicBezTo>
                    <a:pt x="1" y="15150"/>
                    <a:pt x="75" y="15298"/>
                    <a:pt x="222" y="15372"/>
                  </a:cubicBezTo>
                  <a:cubicBezTo>
                    <a:pt x="262" y="15392"/>
                    <a:pt x="304" y="15401"/>
                    <a:pt x="346" y="15401"/>
                  </a:cubicBezTo>
                  <a:cubicBezTo>
                    <a:pt x="461" y="15401"/>
                    <a:pt x="575" y="15333"/>
                    <a:pt x="629" y="15224"/>
                  </a:cubicBezTo>
                  <a:lnTo>
                    <a:pt x="8393" y="473"/>
                  </a:lnTo>
                  <a:cubicBezTo>
                    <a:pt x="8467" y="325"/>
                    <a:pt x="8393" y="140"/>
                    <a:pt x="8245" y="29"/>
                  </a:cubicBezTo>
                  <a:cubicBezTo>
                    <a:pt x="8205" y="10"/>
                    <a:pt x="8163" y="0"/>
                    <a:pt x="8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51"/>
            <p:cNvSpPr/>
            <p:nvPr/>
          </p:nvSpPr>
          <p:spPr>
            <a:xfrm>
              <a:off x="26126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6544" y="1"/>
                  </a:moveTo>
                  <a:cubicBezTo>
                    <a:pt x="6359" y="1"/>
                    <a:pt x="6211" y="112"/>
                    <a:pt x="6137" y="259"/>
                  </a:cubicBezTo>
                  <a:lnTo>
                    <a:pt x="111" y="14013"/>
                  </a:lnTo>
                  <a:cubicBezTo>
                    <a:pt x="0" y="14271"/>
                    <a:pt x="222" y="14604"/>
                    <a:pt x="518" y="14604"/>
                  </a:cubicBezTo>
                  <a:lnTo>
                    <a:pt x="22293" y="14604"/>
                  </a:lnTo>
                  <a:cubicBezTo>
                    <a:pt x="22478" y="14604"/>
                    <a:pt x="22626" y="14493"/>
                    <a:pt x="22663" y="14345"/>
                  </a:cubicBezTo>
                  <a:lnTo>
                    <a:pt x="28726" y="592"/>
                  </a:lnTo>
                  <a:cubicBezTo>
                    <a:pt x="28837" y="333"/>
                    <a:pt x="28615" y="1"/>
                    <a:pt x="28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51"/>
            <p:cNvSpPr/>
            <p:nvPr/>
          </p:nvSpPr>
          <p:spPr>
            <a:xfrm>
              <a:off x="2607050" y="3240125"/>
              <a:ext cx="732025" cy="379900"/>
            </a:xfrm>
            <a:custGeom>
              <a:avLst/>
              <a:gdLst/>
              <a:ahLst/>
              <a:cxnLst/>
              <a:rect l="l" t="t" r="r" b="b"/>
              <a:pathLst>
                <a:path w="29281" h="15196" extrusionOk="0">
                  <a:moveTo>
                    <a:pt x="28542" y="592"/>
                  </a:moveTo>
                  <a:lnTo>
                    <a:pt x="28616" y="629"/>
                  </a:lnTo>
                  <a:lnTo>
                    <a:pt x="28652" y="740"/>
                  </a:lnTo>
                  <a:lnTo>
                    <a:pt x="28652" y="777"/>
                  </a:lnTo>
                  <a:lnTo>
                    <a:pt x="22626" y="14530"/>
                  </a:lnTo>
                  <a:lnTo>
                    <a:pt x="22515" y="14604"/>
                  </a:lnTo>
                  <a:lnTo>
                    <a:pt x="740" y="14604"/>
                  </a:lnTo>
                  <a:lnTo>
                    <a:pt x="666" y="14567"/>
                  </a:lnTo>
                  <a:lnTo>
                    <a:pt x="629" y="14456"/>
                  </a:lnTo>
                  <a:lnTo>
                    <a:pt x="629" y="14419"/>
                  </a:lnTo>
                  <a:lnTo>
                    <a:pt x="6655" y="666"/>
                  </a:lnTo>
                  <a:lnTo>
                    <a:pt x="6766" y="592"/>
                  </a:lnTo>
                  <a:close/>
                  <a:moveTo>
                    <a:pt x="6766" y="1"/>
                  </a:moveTo>
                  <a:cubicBezTo>
                    <a:pt x="6470" y="1"/>
                    <a:pt x="6211" y="149"/>
                    <a:pt x="6100" y="445"/>
                  </a:cubicBezTo>
                  <a:lnTo>
                    <a:pt x="74" y="14198"/>
                  </a:lnTo>
                  <a:lnTo>
                    <a:pt x="74" y="14161"/>
                  </a:lnTo>
                  <a:cubicBezTo>
                    <a:pt x="37" y="14272"/>
                    <a:pt x="0" y="14382"/>
                    <a:pt x="0" y="14456"/>
                  </a:cubicBezTo>
                  <a:cubicBezTo>
                    <a:pt x="0" y="14863"/>
                    <a:pt x="296" y="15196"/>
                    <a:pt x="740" y="15196"/>
                  </a:cubicBezTo>
                  <a:lnTo>
                    <a:pt x="22515" y="15196"/>
                  </a:lnTo>
                  <a:cubicBezTo>
                    <a:pt x="22811" y="15196"/>
                    <a:pt x="23070" y="15048"/>
                    <a:pt x="23181" y="14752"/>
                  </a:cubicBezTo>
                  <a:lnTo>
                    <a:pt x="29207" y="999"/>
                  </a:lnTo>
                  <a:cubicBezTo>
                    <a:pt x="29244" y="925"/>
                    <a:pt x="29281" y="814"/>
                    <a:pt x="29281" y="740"/>
                  </a:cubicBezTo>
                  <a:cubicBezTo>
                    <a:pt x="29281" y="334"/>
                    <a:pt x="28948" y="1"/>
                    <a:pt x="28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51"/>
            <p:cNvSpPr/>
            <p:nvPr/>
          </p:nvSpPr>
          <p:spPr>
            <a:xfrm>
              <a:off x="2665275" y="3274325"/>
              <a:ext cx="615575" cy="311500"/>
            </a:xfrm>
            <a:custGeom>
              <a:avLst/>
              <a:gdLst/>
              <a:ahLst/>
              <a:cxnLst/>
              <a:rect l="l" t="t" r="r" b="b"/>
              <a:pathLst>
                <a:path w="24623" h="12460" extrusionOk="0">
                  <a:moveTo>
                    <a:pt x="5583" y="1"/>
                  </a:moveTo>
                  <a:cubicBezTo>
                    <a:pt x="5435" y="1"/>
                    <a:pt x="5324" y="75"/>
                    <a:pt x="5250" y="223"/>
                  </a:cubicBezTo>
                  <a:lnTo>
                    <a:pt x="111" y="11942"/>
                  </a:lnTo>
                  <a:cubicBezTo>
                    <a:pt x="0" y="12201"/>
                    <a:pt x="185" y="12460"/>
                    <a:pt x="444" y="12460"/>
                  </a:cubicBezTo>
                  <a:lnTo>
                    <a:pt x="19040" y="12460"/>
                  </a:lnTo>
                  <a:cubicBezTo>
                    <a:pt x="19188" y="12460"/>
                    <a:pt x="19299" y="12386"/>
                    <a:pt x="19373" y="12238"/>
                  </a:cubicBezTo>
                  <a:lnTo>
                    <a:pt x="24512" y="518"/>
                  </a:lnTo>
                  <a:cubicBezTo>
                    <a:pt x="24623" y="260"/>
                    <a:pt x="24438" y="1"/>
                    <a:pt x="24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51"/>
            <p:cNvSpPr/>
            <p:nvPr/>
          </p:nvSpPr>
          <p:spPr>
            <a:xfrm>
              <a:off x="2659725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24401" y="592"/>
                  </a:moveTo>
                  <a:lnTo>
                    <a:pt x="24438" y="629"/>
                  </a:lnTo>
                  <a:lnTo>
                    <a:pt x="24438" y="666"/>
                  </a:lnTo>
                  <a:lnTo>
                    <a:pt x="19299" y="12422"/>
                  </a:lnTo>
                  <a:lnTo>
                    <a:pt x="19262" y="12459"/>
                  </a:lnTo>
                  <a:lnTo>
                    <a:pt x="666" y="12459"/>
                  </a:lnTo>
                  <a:lnTo>
                    <a:pt x="629" y="12422"/>
                  </a:lnTo>
                  <a:lnTo>
                    <a:pt x="629" y="12385"/>
                  </a:lnTo>
                  <a:lnTo>
                    <a:pt x="5768" y="629"/>
                  </a:lnTo>
                  <a:lnTo>
                    <a:pt x="5805" y="592"/>
                  </a:lnTo>
                  <a:close/>
                  <a:moveTo>
                    <a:pt x="5805" y="0"/>
                  </a:moveTo>
                  <a:cubicBezTo>
                    <a:pt x="5546" y="0"/>
                    <a:pt x="5324" y="148"/>
                    <a:pt x="5213" y="407"/>
                  </a:cubicBezTo>
                  <a:lnTo>
                    <a:pt x="38" y="12126"/>
                  </a:lnTo>
                  <a:cubicBezTo>
                    <a:pt x="1" y="12200"/>
                    <a:pt x="1" y="12311"/>
                    <a:pt x="1" y="12385"/>
                  </a:cubicBezTo>
                  <a:cubicBezTo>
                    <a:pt x="1" y="12755"/>
                    <a:pt x="296" y="13051"/>
                    <a:pt x="666" y="13051"/>
                  </a:cubicBezTo>
                  <a:lnTo>
                    <a:pt x="19262" y="13051"/>
                  </a:lnTo>
                  <a:cubicBezTo>
                    <a:pt x="19521" y="13051"/>
                    <a:pt x="19743" y="12903"/>
                    <a:pt x="19854" y="12644"/>
                  </a:cubicBezTo>
                  <a:lnTo>
                    <a:pt x="24993" y="924"/>
                  </a:lnTo>
                  <a:cubicBezTo>
                    <a:pt x="25067" y="850"/>
                    <a:pt x="25067" y="739"/>
                    <a:pt x="25067" y="666"/>
                  </a:cubicBezTo>
                  <a:cubicBezTo>
                    <a:pt x="25067" y="296"/>
                    <a:pt x="24771" y="0"/>
                    <a:pt x="24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1"/>
            <p:cNvSpPr/>
            <p:nvPr/>
          </p:nvSpPr>
          <p:spPr>
            <a:xfrm>
              <a:off x="235935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0" y="1"/>
                  </a:moveTo>
                  <a:lnTo>
                    <a:pt x="0" y="1073"/>
                  </a:lnTo>
                  <a:lnTo>
                    <a:pt x="32719" y="1073"/>
                  </a:lnTo>
                  <a:lnTo>
                    <a:pt x="327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1"/>
            <p:cNvSpPr/>
            <p:nvPr/>
          </p:nvSpPr>
          <p:spPr>
            <a:xfrm>
              <a:off x="2351950" y="3582125"/>
              <a:ext cx="833700" cy="42525"/>
            </a:xfrm>
            <a:custGeom>
              <a:avLst/>
              <a:gdLst/>
              <a:ahLst/>
              <a:cxnLst/>
              <a:rect l="l" t="t" r="r" b="b"/>
              <a:pathLst>
                <a:path w="33348" h="1701" extrusionOk="0">
                  <a:moveTo>
                    <a:pt x="32719" y="629"/>
                  </a:moveTo>
                  <a:lnTo>
                    <a:pt x="32719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68"/>
                  </a:lnTo>
                  <a:cubicBezTo>
                    <a:pt x="0" y="1442"/>
                    <a:pt x="37" y="1553"/>
                    <a:pt x="74" y="1590"/>
                  </a:cubicBezTo>
                  <a:cubicBezTo>
                    <a:pt x="148" y="1664"/>
                    <a:pt x="222" y="1701"/>
                    <a:pt x="296" y="1701"/>
                  </a:cubicBezTo>
                  <a:lnTo>
                    <a:pt x="33015" y="1701"/>
                  </a:lnTo>
                  <a:cubicBezTo>
                    <a:pt x="33089" y="1701"/>
                    <a:pt x="33200" y="1664"/>
                    <a:pt x="33237" y="1590"/>
                  </a:cubicBezTo>
                  <a:cubicBezTo>
                    <a:pt x="33311" y="1553"/>
                    <a:pt x="33348" y="1442"/>
                    <a:pt x="33348" y="1368"/>
                  </a:cubicBezTo>
                  <a:lnTo>
                    <a:pt x="33348" y="296"/>
                  </a:lnTo>
                  <a:cubicBezTo>
                    <a:pt x="33348" y="222"/>
                    <a:pt x="33311" y="148"/>
                    <a:pt x="33237" y="74"/>
                  </a:cubicBezTo>
                  <a:cubicBezTo>
                    <a:pt x="33200" y="37"/>
                    <a:pt x="33089" y="0"/>
                    <a:pt x="33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1"/>
            <p:cNvSpPr/>
            <p:nvPr/>
          </p:nvSpPr>
          <p:spPr>
            <a:xfrm>
              <a:off x="27808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1"/>
            <p:cNvSpPr/>
            <p:nvPr/>
          </p:nvSpPr>
          <p:spPr>
            <a:xfrm>
              <a:off x="2773400" y="3582125"/>
              <a:ext cx="412250" cy="42525"/>
            </a:xfrm>
            <a:custGeom>
              <a:avLst/>
              <a:gdLst/>
              <a:ahLst/>
              <a:cxnLst/>
              <a:rect l="l" t="t" r="r" b="b"/>
              <a:pathLst>
                <a:path w="16490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3" y="1072"/>
                  </a:lnTo>
                  <a:lnTo>
                    <a:pt x="593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42" y="1664"/>
                    <a:pt x="16379" y="1590"/>
                  </a:cubicBezTo>
                  <a:cubicBezTo>
                    <a:pt x="16453" y="1553"/>
                    <a:pt x="16490" y="1442"/>
                    <a:pt x="16490" y="1368"/>
                  </a:cubicBezTo>
                  <a:lnTo>
                    <a:pt x="16490" y="296"/>
                  </a:lnTo>
                  <a:cubicBezTo>
                    <a:pt x="16490" y="222"/>
                    <a:pt x="16453" y="148"/>
                    <a:pt x="16379" y="74"/>
                  </a:cubicBezTo>
                  <a:cubicBezTo>
                    <a:pt x="16342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51"/>
            <p:cNvSpPr/>
            <p:nvPr/>
          </p:nvSpPr>
          <p:spPr>
            <a:xfrm>
              <a:off x="26172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90" y="0"/>
                    <a:pt x="1" y="4252"/>
                    <a:pt x="1" y="9502"/>
                  </a:cubicBezTo>
                  <a:cubicBezTo>
                    <a:pt x="1" y="14788"/>
                    <a:pt x="4290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5" name="Google Shape;2825;p51"/>
            <p:cNvSpPr/>
            <p:nvPr/>
          </p:nvSpPr>
          <p:spPr>
            <a:xfrm>
              <a:off x="26098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85" y="592"/>
                    <a:pt x="14678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8" y="18005"/>
                    <a:pt x="12385" y="19003"/>
                    <a:pt x="9834" y="19003"/>
                  </a:cubicBezTo>
                  <a:cubicBezTo>
                    <a:pt x="7283" y="19003"/>
                    <a:pt x="4991" y="18005"/>
                    <a:pt x="3328" y="16304"/>
                  </a:cubicBezTo>
                  <a:cubicBezTo>
                    <a:pt x="1664" y="14641"/>
                    <a:pt x="629" y="12349"/>
                    <a:pt x="629" y="9798"/>
                  </a:cubicBezTo>
                  <a:cubicBezTo>
                    <a:pt x="629" y="7284"/>
                    <a:pt x="1664" y="4954"/>
                    <a:pt x="3328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51"/>
            <p:cNvSpPr/>
            <p:nvPr/>
          </p:nvSpPr>
          <p:spPr>
            <a:xfrm>
              <a:off x="2855675" y="3045125"/>
              <a:ext cx="68425" cy="300400"/>
            </a:xfrm>
            <a:custGeom>
              <a:avLst/>
              <a:gdLst/>
              <a:ahLst/>
              <a:cxnLst/>
              <a:rect l="l" t="t" r="r" b="b"/>
              <a:pathLst>
                <a:path w="2737" h="12016" extrusionOk="0">
                  <a:moveTo>
                    <a:pt x="2736" y="0"/>
                  </a:moveTo>
                  <a:lnTo>
                    <a:pt x="0" y="1220"/>
                  </a:lnTo>
                  <a:lnTo>
                    <a:pt x="2219" y="12016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51"/>
            <p:cNvSpPr/>
            <p:nvPr/>
          </p:nvSpPr>
          <p:spPr>
            <a:xfrm>
              <a:off x="2847350" y="3037950"/>
              <a:ext cx="84125" cy="315900"/>
            </a:xfrm>
            <a:custGeom>
              <a:avLst/>
              <a:gdLst/>
              <a:ahLst/>
              <a:cxnLst/>
              <a:rect l="l" t="t" r="r" b="b"/>
              <a:pathLst>
                <a:path w="3365" h="12636" extrusionOk="0">
                  <a:moveTo>
                    <a:pt x="2736" y="768"/>
                  </a:moveTo>
                  <a:lnTo>
                    <a:pt x="2367" y="9789"/>
                  </a:lnTo>
                  <a:lnTo>
                    <a:pt x="677" y="1664"/>
                  </a:lnTo>
                  <a:lnTo>
                    <a:pt x="677" y="1664"/>
                  </a:lnTo>
                  <a:lnTo>
                    <a:pt x="2736" y="768"/>
                  </a:lnTo>
                  <a:close/>
                  <a:moveTo>
                    <a:pt x="3083" y="1"/>
                  </a:moveTo>
                  <a:cubicBezTo>
                    <a:pt x="3032" y="1"/>
                    <a:pt x="2977" y="10"/>
                    <a:pt x="2921" y="28"/>
                  </a:cubicBezTo>
                  <a:lnTo>
                    <a:pt x="185" y="1211"/>
                  </a:lnTo>
                  <a:cubicBezTo>
                    <a:pt x="75" y="1285"/>
                    <a:pt x="1" y="1433"/>
                    <a:pt x="38" y="1544"/>
                  </a:cubicBezTo>
                  <a:lnTo>
                    <a:pt x="2256" y="12376"/>
                  </a:lnTo>
                  <a:cubicBezTo>
                    <a:pt x="2293" y="12524"/>
                    <a:pt x="2441" y="12635"/>
                    <a:pt x="2589" y="12635"/>
                  </a:cubicBezTo>
                  <a:cubicBezTo>
                    <a:pt x="2736" y="12598"/>
                    <a:pt x="2847" y="12487"/>
                    <a:pt x="2847" y="12340"/>
                  </a:cubicBezTo>
                  <a:lnTo>
                    <a:pt x="3365" y="324"/>
                  </a:lnTo>
                  <a:cubicBezTo>
                    <a:pt x="3365" y="213"/>
                    <a:pt x="3328" y="102"/>
                    <a:pt x="3217" y="28"/>
                  </a:cubicBezTo>
                  <a:cubicBezTo>
                    <a:pt x="3180" y="10"/>
                    <a:pt x="3134" y="1"/>
                    <a:pt x="3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51"/>
            <p:cNvSpPr/>
            <p:nvPr/>
          </p:nvSpPr>
          <p:spPr>
            <a:xfrm>
              <a:off x="4462975" y="3403725"/>
              <a:ext cx="145125" cy="213525"/>
            </a:xfrm>
            <a:custGeom>
              <a:avLst/>
              <a:gdLst/>
              <a:ahLst/>
              <a:cxnLst/>
              <a:rect l="l" t="t" r="r" b="b"/>
              <a:pathLst>
                <a:path w="5805" h="8541" extrusionOk="0">
                  <a:moveTo>
                    <a:pt x="0" y="1"/>
                  </a:moveTo>
                  <a:lnTo>
                    <a:pt x="0" y="8541"/>
                  </a:lnTo>
                  <a:lnTo>
                    <a:pt x="5805" y="8541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51"/>
            <p:cNvSpPr/>
            <p:nvPr/>
          </p:nvSpPr>
          <p:spPr>
            <a:xfrm>
              <a:off x="4455575" y="3396325"/>
              <a:ext cx="159925" cy="228325"/>
            </a:xfrm>
            <a:custGeom>
              <a:avLst/>
              <a:gdLst/>
              <a:ahLst/>
              <a:cxnLst/>
              <a:rect l="l" t="t" r="r" b="b"/>
              <a:pathLst>
                <a:path w="6397" h="9133" extrusionOk="0">
                  <a:moveTo>
                    <a:pt x="5768" y="592"/>
                  </a:moveTo>
                  <a:lnTo>
                    <a:pt x="5768" y="8504"/>
                  </a:lnTo>
                  <a:lnTo>
                    <a:pt x="629" y="850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8837"/>
                  </a:lnTo>
                  <a:cubicBezTo>
                    <a:pt x="0" y="8911"/>
                    <a:pt x="37" y="8985"/>
                    <a:pt x="74" y="9059"/>
                  </a:cubicBezTo>
                  <a:cubicBezTo>
                    <a:pt x="148" y="9096"/>
                    <a:pt x="222" y="9133"/>
                    <a:pt x="296" y="9133"/>
                  </a:cubicBezTo>
                  <a:lnTo>
                    <a:pt x="6101" y="9133"/>
                  </a:lnTo>
                  <a:cubicBezTo>
                    <a:pt x="6175" y="9133"/>
                    <a:pt x="6248" y="9096"/>
                    <a:pt x="6285" y="9059"/>
                  </a:cubicBezTo>
                  <a:cubicBezTo>
                    <a:pt x="6359" y="8985"/>
                    <a:pt x="6396" y="8911"/>
                    <a:pt x="6396" y="8837"/>
                  </a:cubicBezTo>
                  <a:lnTo>
                    <a:pt x="6396" y="297"/>
                  </a:lnTo>
                  <a:cubicBezTo>
                    <a:pt x="6396" y="223"/>
                    <a:pt x="6359" y="149"/>
                    <a:pt x="6285" y="75"/>
                  </a:cubicBezTo>
                  <a:cubicBezTo>
                    <a:pt x="6248" y="38"/>
                    <a:pt x="6175" y="1"/>
                    <a:pt x="6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51"/>
            <p:cNvSpPr/>
            <p:nvPr/>
          </p:nvSpPr>
          <p:spPr>
            <a:xfrm>
              <a:off x="4570175" y="3443475"/>
              <a:ext cx="77675" cy="144200"/>
            </a:xfrm>
            <a:custGeom>
              <a:avLst/>
              <a:gdLst/>
              <a:ahLst/>
              <a:cxnLst/>
              <a:rect l="l" t="t" r="r" b="b"/>
              <a:pathLst>
                <a:path w="3107" h="5768" extrusionOk="0">
                  <a:moveTo>
                    <a:pt x="481" y="0"/>
                  </a:moveTo>
                  <a:cubicBezTo>
                    <a:pt x="186" y="0"/>
                    <a:pt x="1" y="222"/>
                    <a:pt x="1" y="481"/>
                  </a:cubicBezTo>
                  <a:cubicBezTo>
                    <a:pt x="1" y="740"/>
                    <a:pt x="186" y="962"/>
                    <a:pt x="481" y="962"/>
                  </a:cubicBezTo>
                  <a:lnTo>
                    <a:pt x="1258" y="962"/>
                  </a:lnTo>
                  <a:cubicBezTo>
                    <a:pt x="1738" y="962"/>
                    <a:pt x="2145" y="1368"/>
                    <a:pt x="2145" y="1849"/>
                  </a:cubicBezTo>
                  <a:lnTo>
                    <a:pt x="2145" y="3919"/>
                  </a:lnTo>
                  <a:cubicBezTo>
                    <a:pt x="2145" y="4437"/>
                    <a:pt x="1738" y="4844"/>
                    <a:pt x="1258" y="4844"/>
                  </a:cubicBezTo>
                  <a:lnTo>
                    <a:pt x="629" y="4844"/>
                  </a:lnTo>
                  <a:cubicBezTo>
                    <a:pt x="371" y="4844"/>
                    <a:pt x="149" y="5028"/>
                    <a:pt x="149" y="5287"/>
                  </a:cubicBezTo>
                  <a:cubicBezTo>
                    <a:pt x="149" y="5583"/>
                    <a:pt x="371" y="5768"/>
                    <a:pt x="629" y="5768"/>
                  </a:cubicBezTo>
                  <a:lnTo>
                    <a:pt x="1258" y="5768"/>
                  </a:lnTo>
                  <a:cubicBezTo>
                    <a:pt x="2256" y="5768"/>
                    <a:pt x="3106" y="4955"/>
                    <a:pt x="3106" y="3919"/>
                  </a:cubicBezTo>
                  <a:lnTo>
                    <a:pt x="3106" y="1849"/>
                  </a:lnTo>
                  <a:cubicBezTo>
                    <a:pt x="3106" y="851"/>
                    <a:pt x="2256" y="0"/>
                    <a:pt x="1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51"/>
            <p:cNvSpPr/>
            <p:nvPr/>
          </p:nvSpPr>
          <p:spPr>
            <a:xfrm>
              <a:off x="4561875" y="3436075"/>
              <a:ext cx="93375" cy="159925"/>
            </a:xfrm>
            <a:custGeom>
              <a:avLst/>
              <a:gdLst/>
              <a:ahLst/>
              <a:cxnLst/>
              <a:rect l="l" t="t" r="r" b="b"/>
              <a:pathLst>
                <a:path w="3735" h="6397" extrusionOk="0">
                  <a:moveTo>
                    <a:pt x="1590" y="592"/>
                  </a:moveTo>
                  <a:cubicBezTo>
                    <a:pt x="2440" y="629"/>
                    <a:pt x="3106" y="1295"/>
                    <a:pt x="3106" y="2145"/>
                  </a:cubicBezTo>
                  <a:lnTo>
                    <a:pt x="3106" y="4215"/>
                  </a:lnTo>
                  <a:cubicBezTo>
                    <a:pt x="3106" y="5066"/>
                    <a:pt x="2440" y="5768"/>
                    <a:pt x="1590" y="5768"/>
                  </a:cubicBezTo>
                  <a:lnTo>
                    <a:pt x="961" y="5768"/>
                  </a:lnTo>
                  <a:cubicBezTo>
                    <a:pt x="887" y="5768"/>
                    <a:pt x="813" y="5694"/>
                    <a:pt x="813" y="5583"/>
                  </a:cubicBezTo>
                  <a:cubicBezTo>
                    <a:pt x="813" y="5509"/>
                    <a:pt x="887" y="5435"/>
                    <a:pt x="961" y="5435"/>
                  </a:cubicBezTo>
                  <a:lnTo>
                    <a:pt x="1590" y="5435"/>
                  </a:lnTo>
                  <a:cubicBezTo>
                    <a:pt x="2255" y="5435"/>
                    <a:pt x="2773" y="4881"/>
                    <a:pt x="2773" y="4215"/>
                  </a:cubicBezTo>
                  <a:lnTo>
                    <a:pt x="2773" y="2145"/>
                  </a:lnTo>
                  <a:cubicBezTo>
                    <a:pt x="2773" y="1480"/>
                    <a:pt x="2255" y="962"/>
                    <a:pt x="1590" y="962"/>
                  </a:cubicBezTo>
                  <a:lnTo>
                    <a:pt x="813" y="962"/>
                  </a:lnTo>
                  <a:cubicBezTo>
                    <a:pt x="703" y="962"/>
                    <a:pt x="629" y="888"/>
                    <a:pt x="629" y="777"/>
                  </a:cubicBezTo>
                  <a:cubicBezTo>
                    <a:pt x="629" y="703"/>
                    <a:pt x="703" y="592"/>
                    <a:pt x="813" y="592"/>
                  </a:cubicBezTo>
                  <a:close/>
                  <a:moveTo>
                    <a:pt x="813" y="1"/>
                  </a:moveTo>
                  <a:cubicBezTo>
                    <a:pt x="370" y="1"/>
                    <a:pt x="0" y="333"/>
                    <a:pt x="0" y="777"/>
                  </a:cubicBezTo>
                  <a:cubicBezTo>
                    <a:pt x="0" y="1221"/>
                    <a:pt x="370" y="1553"/>
                    <a:pt x="813" y="1553"/>
                  </a:cubicBezTo>
                  <a:lnTo>
                    <a:pt x="1590" y="1553"/>
                  </a:lnTo>
                  <a:cubicBezTo>
                    <a:pt x="1886" y="1553"/>
                    <a:pt x="2181" y="1812"/>
                    <a:pt x="2181" y="2145"/>
                  </a:cubicBezTo>
                  <a:lnTo>
                    <a:pt x="2181" y="4215"/>
                  </a:lnTo>
                  <a:cubicBezTo>
                    <a:pt x="2181" y="4548"/>
                    <a:pt x="1886" y="4807"/>
                    <a:pt x="1590" y="4807"/>
                  </a:cubicBezTo>
                  <a:lnTo>
                    <a:pt x="961" y="4807"/>
                  </a:lnTo>
                  <a:cubicBezTo>
                    <a:pt x="518" y="4807"/>
                    <a:pt x="185" y="5177"/>
                    <a:pt x="185" y="5583"/>
                  </a:cubicBezTo>
                  <a:cubicBezTo>
                    <a:pt x="185" y="6027"/>
                    <a:pt x="518" y="6397"/>
                    <a:pt x="961" y="6397"/>
                  </a:cubicBezTo>
                  <a:lnTo>
                    <a:pt x="1590" y="6397"/>
                  </a:lnTo>
                  <a:cubicBezTo>
                    <a:pt x="2773" y="6397"/>
                    <a:pt x="3734" y="5398"/>
                    <a:pt x="3734" y="4215"/>
                  </a:cubicBezTo>
                  <a:lnTo>
                    <a:pt x="3734" y="2145"/>
                  </a:lnTo>
                  <a:cubicBezTo>
                    <a:pt x="3734" y="962"/>
                    <a:pt x="2773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51"/>
            <p:cNvSpPr/>
            <p:nvPr/>
          </p:nvSpPr>
          <p:spPr>
            <a:xfrm>
              <a:off x="4999975" y="3728150"/>
              <a:ext cx="140500" cy="1346100"/>
            </a:xfrm>
            <a:custGeom>
              <a:avLst/>
              <a:gdLst/>
              <a:ahLst/>
              <a:cxnLst/>
              <a:rect l="l" t="t" r="r" b="b"/>
              <a:pathLst>
                <a:path w="5620" h="53844" extrusionOk="0">
                  <a:moveTo>
                    <a:pt x="0" y="0"/>
                  </a:moveTo>
                  <a:lnTo>
                    <a:pt x="4474" y="53312"/>
                  </a:lnTo>
                  <a:cubicBezTo>
                    <a:pt x="4506" y="53634"/>
                    <a:pt x="4762" y="53844"/>
                    <a:pt x="5048" y="53844"/>
                  </a:cubicBezTo>
                  <a:cubicBezTo>
                    <a:pt x="5090" y="53844"/>
                    <a:pt x="5133" y="53839"/>
                    <a:pt x="5176" y="53830"/>
                  </a:cubicBezTo>
                  <a:cubicBezTo>
                    <a:pt x="5435" y="53756"/>
                    <a:pt x="5620" y="53497"/>
                    <a:pt x="5620" y="53201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51"/>
            <p:cNvSpPr/>
            <p:nvPr/>
          </p:nvSpPr>
          <p:spPr>
            <a:xfrm>
              <a:off x="4991650" y="3720750"/>
              <a:ext cx="156225" cy="1360550"/>
            </a:xfrm>
            <a:custGeom>
              <a:avLst/>
              <a:gdLst/>
              <a:ahLst/>
              <a:cxnLst/>
              <a:rect l="l" t="t" r="r" b="b"/>
              <a:pathLst>
                <a:path w="6249" h="54422" extrusionOk="0">
                  <a:moveTo>
                    <a:pt x="2588" y="629"/>
                  </a:moveTo>
                  <a:lnTo>
                    <a:pt x="5620" y="53497"/>
                  </a:lnTo>
                  <a:lnTo>
                    <a:pt x="5620" y="53534"/>
                  </a:lnTo>
                  <a:lnTo>
                    <a:pt x="5620" y="53571"/>
                  </a:lnTo>
                  <a:cubicBezTo>
                    <a:pt x="5620" y="53682"/>
                    <a:pt x="5546" y="53793"/>
                    <a:pt x="5435" y="53793"/>
                  </a:cubicBezTo>
                  <a:lnTo>
                    <a:pt x="5361" y="53830"/>
                  </a:lnTo>
                  <a:cubicBezTo>
                    <a:pt x="5250" y="53830"/>
                    <a:pt x="5139" y="53719"/>
                    <a:pt x="5102" y="53571"/>
                  </a:cubicBezTo>
                  <a:lnTo>
                    <a:pt x="5099" y="53572"/>
                  </a:lnTo>
                  <a:lnTo>
                    <a:pt x="5099" y="53572"/>
                  </a:ln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645"/>
                  </a:lnTo>
                  <a:lnTo>
                    <a:pt x="4511" y="53682"/>
                  </a:lnTo>
                  <a:cubicBezTo>
                    <a:pt x="4548" y="54126"/>
                    <a:pt x="4954" y="54422"/>
                    <a:pt x="5361" y="54422"/>
                  </a:cubicBezTo>
                  <a:lnTo>
                    <a:pt x="5583" y="54422"/>
                  </a:lnTo>
                  <a:cubicBezTo>
                    <a:pt x="5990" y="54311"/>
                    <a:pt x="6248" y="53941"/>
                    <a:pt x="6248" y="53571"/>
                  </a:cubicBezTo>
                  <a:lnTo>
                    <a:pt x="6248" y="53460"/>
                  </a:lnTo>
                  <a:lnTo>
                    <a:pt x="3180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51"/>
            <p:cNvSpPr/>
            <p:nvPr/>
          </p:nvSpPr>
          <p:spPr>
            <a:xfrm>
              <a:off x="5752325" y="3728150"/>
              <a:ext cx="141425" cy="1349800"/>
            </a:xfrm>
            <a:custGeom>
              <a:avLst/>
              <a:gdLst/>
              <a:ahLst/>
              <a:cxnLst/>
              <a:rect l="l" t="t" r="r" b="b"/>
              <a:pathLst>
                <a:path w="5657" h="53992" extrusionOk="0">
                  <a:moveTo>
                    <a:pt x="0" y="0"/>
                  </a:moveTo>
                  <a:lnTo>
                    <a:pt x="4474" y="53497"/>
                  </a:lnTo>
                  <a:cubicBezTo>
                    <a:pt x="4538" y="53786"/>
                    <a:pt x="4770" y="53992"/>
                    <a:pt x="5048" y="53992"/>
                  </a:cubicBezTo>
                  <a:cubicBezTo>
                    <a:pt x="5090" y="53992"/>
                    <a:pt x="5133" y="53987"/>
                    <a:pt x="5176" y="53978"/>
                  </a:cubicBezTo>
                  <a:cubicBezTo>
                    <a:pt x="5472" y="53941"/>
                    <a:pt x="5657" y="53645"/>
                    <a:pt x="5620" y="53386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51"/>
            <p:cNvSpPr/>
            <p:nvPr/>
          </p:nvSpPr>
          <p:spPr>
            <a:xfrm>
              <a:off x="5744000" y="3720750"/>
              <a:ext cx="156225" cy="1365175"/>
            </a:xfrm>
            <a:custGeom>
              <a:avLst/>
              <a:gdLst/>
              <a:ahLst/>
              <a:cxnLst/>
              <a:rect l="l" t="t" r="r" b="b"/>
              <a:pathLst>
                <a:path w="6249" h="54607" extrusionOk="0">
                  <a:moveTo>
                    <a:pt x="2588" y="629"/>
                  </a:moveTo>
                  <a:lnTo>
                    <a:pt x="5657" y="53682"/>
                  </a:lnTo>
                  <a:lnTo>
                    <a:pt x="5657" y="53719"/>
                  </a:lnTo>
                  <a:cubicBezTo>
                    <a:pt x="5657" y="53867"/>
                    <a:pt x="5583" y="53978"/>
                    <a:pt x="5435" y="53978"/>
                  </a:cubicBezTo>
                  <a:lnTo>
                    <a:pt x="5398" y="53978"/>
                  </a:lnTo>
                  <a:cubicBezTo>
                    <a:pt x="5250" y="53978"/>
                    <a:pt x="5139" y="53904"/>
                    <a:pt x="5139" y="53756"/>
                  </a:cubicBez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830"/>
                  </a:lnTo>
                  <a:cubicBezTo>
                    <a:pt x="4585" y="54274"/>
                    <a:pt x="4955" y="54606"/>
                    <a:pt x="5398" y="54606"/>
                  </a:cubicBezTo>
                  <a:cubicBezTo>
                    <a:pt x="5472" y="54606"/>
                    <a:pt x="5509" y="54606"/>
                    <a:pt x="5583" y="54569"/>
                  </a:cubicBezTo>
                  <a:cubicBezTo>
                    <a:pt x="5990" y="54495"/>
                    <a:pt x="6248" y="54126"/>
                    <a:pt x="6248" y="53719"/>
                  </a:cubicBezTo>
                  <a:lnTo>
                    <a:pt x="6248" y="53645"/>
                  </a:lnTo>
                  <a:lnTo>
                    <a:pt x="3217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51"/>
            <p:cNvSpPr/>
            <p:nvPr/>
          </p:nvSpPr>
          <p:spPr>
            <a:xfrm>
              <a:off x="2587625" y="3728150"/>
              <a:ext cx="123875" cy="1337800"/>
            </a:xfrm>
            <a:custGeom>
              <a:avLst/>
              <a:gdLst/>
              <a:ahLst/>
              <a:cxnLst/>
              <a:rect l="l" t="t" r="r" b="b"/>
              <a:pathLst>
                <a:path w="4955" h="53512" extrusionOk="0">
                  <a:moveTo>
                    <a:pt x="2404" y="0"/>
                  </a:moveTo>
                  <a:lnTo>
                    <a:pt x="38" y="52869"/>
                  </a:lnTo>
                  <a:cubicBezTo>
                    <a:pt x="1" y="53164"/>
                    <a:pt x="186" y="53423"/>
                    <a:pt x="482" y="53497"/>
                  </a:cubicBezTo>
                  <a:cubicBezTo>
                    <a:pt x="520" y="53507"/>
                    <a:pt x="559" y="53511"/>
                    <a:pt x="598" y="53511"/>
                  </a:cubicBezTo>
                  <a:cubicBezTo>
                    <a:pt x="859" y="53511"/>
                    <a:pt x="1115" y="53306"/>
                    <a:pt x="1147" y="53016"/>
                  </a:cubicBezTo>
                  <a:lnTo>
                    <a:pt x="49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51"/>
            <p:cNvSpPr/>
            <p:nvPr/>
          </p:nvSpPr>
          <p:spPr>
            <a:xfrm>
              <a:off x="2580250" y="3720750"/>
              <a:ext cx="138650" cy="1352225"/>
            </a:xfrm>
            <a:custGeom>
              <a:avLst/>
              <a:gdLst/>
              <a:ahLst/>
              <a:cxnLst/>
              <a:rect l="l" t="t" r="r" b="b"/>
              <a:pathLst>
                <a:path w="5546" h="54089" extrusionOk="0">
                  <a:moveTo>
                    <a:pt x="4917" y="629"/>
                  </a:moveTo>
                  <a:lnTo>
                    <a:pt x="1149" y="53239"/>
                  </a:lnTo>
                  <a:lnTo>
                    <a:pt x="1149" y="53239"/>
                  </a:lnTo>
                  <a:lnTo>
                    <a:pt x="1146" y="53238"/>
                  </a:lnTo>
                  <a:cubicBezTo>
                    <a:pt x="1146" y="53386"/>
                    <a:pt x="998" y="53497"/>
                    <a:pt x="887" y="53497"/>
                  </a:cubicBezTo>
                  <a:lnTo>
                    <a:pt x="850" y="53460"/>
                  </a:lnTo>
                  <a:cubicBezTo>
                    <a:pt x="703" y="53460"/>
                    <a:pt x="629" y="53349"/>
                    <a:pt x="629" y="53202"/>
                  </a:cubicBezTo>
                  <a:lnTo>
                    <a:pt x="629" y="53165"/>
                  </a:lnTo>
                  <a:lnTo>
                    <a:pt x="2982" y="629"/>
                  </a:lnTo>
                  <a:close/>
                  <a:moveTo>
                    <a:pt x="2699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0" y="53128"/>
                  </a:lnTo>
                  <a:lnTo>
                    <a:pt x="0" y="53202"/>
                  </a:lnTo>
                  <a:cubicBezTo>
                    <a:pt x="0" y="53608"/>
                    <a:pt x="296" y="53978"/>
                    <a:pt x="703" y="54089"/>
                  </a:cubicBezTo>
                  <a:lnTo>
                    <a:pt x="887" y="54089"/>
                  </a:lnTo>
                  <a:cubicBezTo>
                    <a:pt x="1331" y="54089"/>
                    <a:pt x="1701" y="53793"/>
                    <a:pt x="1775" y="53349"/>
                  </a:cubicBezTo>
                  <a:lnTo>
                    <a:pt x="1775" y="53312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72" y="112"/>
                  </a:cubicBezTo>
                  <a:cubicBezTo>
                    <a:pt x="5398" y="38"/>
                    <a:pt x="5324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51"/>
            <p:cNvSpPr/>
            <p:nvPr/>
          </p:nvSpPr>
          <p:spPr>
            <a:xfrm>
              <a:off x="1894425" y="3728150"/>
              <a:ext cx="122975" cy="1333175"/>
            </a:xfrm>
            <a:custGeom>
              <a:avLst/>
              <a:gdLst/>
              <a:ahLst/>
              <a:cxnLst/>
              <a:rect l="l" t="t" r="r" b="b"/>
              <a:pathLst>
                <a:path w="4919" h="53327" extrusionOk="0">
                  <a:moveTo>
                    <a:pt x="2367" y="0"/>
                  </a:moveTo>
                  <a:lnTo>
                    <a:pt x="38" y="52684"/>
                  </a:lnTo>
                  <a:cubicBezTo>
                    <a:pt x="1" y="52979"/>
                    <a:pt x="186" y="53238"/>
                    <a:pt x="445" y="53312"/>
                  </a:cubicBezTo>
                  <a:cubicBezTo>
                    <a:pt x="488" y="53322"/>
                    <a:pt x="531" y="53326"/>
                    <a:pt x="574" y="53326"/>
                  </a:cubicBezTo>
                  <a:cubicBezTo>
                    <a:pt x="859" y="53326"/>
                    <a:pt x="1115" y="53121"/>
                    <a:pt x="1147" y="52832"/>
                  </a:cubicBez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51"/>
            <p:cNvSpPr/>
            <p:nvPr/>
          </p:nvSpPr>
          <p:spPr>
            <a:xfrm>
              <a:off x="1887050" y="3720750"/>
              <a:ext cx="138650" cy="1348525"/>
            </a:xfrm>
            <a:custGeom>
              <a:avLst/>
              <a:gdLst/>
              <a:ahLst/>
              <a:cxnLst/>
              <a:rect l="l" t="t" r="r" b="b"/>
              <a:pathLst>
                <a:path w="5546" h="53941" extrusionOk="0">
                  <a:moveTo>
                    <a:pt x="4880" y="629"/>
                  </a:moveTo>
                  <a:lnTo>
                    <a:pt x="1146" y="53091"/>
                  </a:lnTo>
                  <a:cubicBezTo>
                    <a:pt x="1109" y="53202"/>
                    <a:pt x="998" y="53312"/>
                    <a:pt x="887" y="53312"/>
                  </a:cubicBezTo>
                  <a:lnTo>
                    <a:pt x="814" y="53312"/>
                  </a:lnTo>
                  <a:cubicBezTo>
                    <a:pt x="703" y="53275"/>
                    <a:pt x="629" y="53165"/>
                    <a:pt x="629" y="53017"/>
                  </a:cubicBezTo>
                  <a:lnTo>
                    <a:pt x="629" y="52980"/>
                  </a:lnTo>
                  <a:lnTo>
                    <a:pt x="2982" y="629"/>
                  </a:lnTo>
                  <a:close/>
                  <a:moveTo>
                    <a:pt x="2662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2" y="52943"/>
                  </a:lnTo>
                  <a:lnTo>
                    <a:pt x="2" y="52943"/>
                  </a:lnTo>
                  <a:lnTo>
                    <a:pt x="0" y="52943"/>
                  </a:lnTo>
                  <a:lnTo>
                    <a:pt x="0" y="53017"/>
                  </a:lnTo>
                  <a:cubicBezTo>
                    <a:pt x="0" y="53423"/>
                    <a:pt x="296" y="53793"/>
                    <a:pt x="666" y="53904"/>
                  </a:cubicBezTo>
                  <a:cubicBezTo>
                    <a:pt x="740" y="53904"/>
                    <a:pt x="814" y="53941"/>
                    <a:pt x="887" y="53941"/>
                  </a:cubicBezTo>
                  <a:cubicBezTo>
                    <a:pt x="1331" y="53941"/>
                    <a:pt x="1701" y="53608"/>
                    <a:pt x="1775" y="53165"/>
                  </a:cubicBezTo>
                  <a:lnTo>
                    <a:pt x="1775" y="53128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35" y="112"/>
                  </a:cubicBezTo>
                  <a:cubicBezTo>
                    <a:pt x="5398" y="38"/>
                    <a:pt x="5324" y="1"/>
                    <a:pt x="5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51"/>
            <p:cNvSpPr/>
            <p:nvPr/>
          </p:nvSpPr>
          <p:spPr>
            <a:xfrm>
              <a:off x="1912000" y="3654200"/>
              <a:ext cx="3986375" cy="114650"/>
            </a:xfrm>
            <a:custGeom>
              <a:avLst/>
              <a:gdLst/>
              <a:ahLst/>
              <a:cxnLst/>
              <a:rect l="l" t="t" r="r" b="b"/>
              <a:pathLst>
                <a:path w="159455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159455" y="4585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51"/>
            <p:cNvSpPr/>
            <p:nvPr/>
          </p:nvSpPr>
          <p:spPr>
            <a:xfrm>
              <a:off x="1904600" y="3646800"/>
              <a:ext cx="4001175" cy="130350"/>
            </a:xfrm>
            <a:custGeom>
              <a:avLst/>
              <a:gdLst/>
              <a:ahLst/>
              <a:cxnLst/>
              <a:rect l="l" t="t" r="r" b="b"/>
              <a:pathLst>
                <a:path w="160047" h="5214" extrusionOk="0">
                  <a:moveTo>
                    <a:pt x="159455" y="629"/>
                  </a:moveTo>
                  <a:lnTo>
                    <a:pt x="159455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38" y="5066"/>
                    <a:pt x="75" y="5103"/>
                  </a:cubicBezTo>
                  <a:cubicBezTo>
                    <a:pt x="149" y="5177"/>
                    <a:pt x="222" y="5214"/>
                    <a:pt x="296" y="5214"/>
                  </a:cubicBezTo>
                  <a:lnTo>
                    <a:pt x="159751" y="5214"/>
                  </a:lnTo>
                  <a:cubicBezTo>
                    <a:pt x="159824" y="5214"/>
                    <a:pt x="159898" y="5177"/>
                    <a:pt x="159972" y="5103"/>
                  </a:cubicBezTo>
                  <a:cubicBezTo>
                    <a:pt x="160046" y="5066"/>
                    <a:pt x="160046" y="4955"/>
                    <a:pt x="160046" y="4881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51"/>
            <p:cNvSpPr/>
            <p:nvPr/>
          </p:nvSpPr>
          <p:spPr>
            <a:xfrm>
              <a:off x="1912000" y="3654200"/>
              <a:ext cx="3986375" cy="39775"/>
            </a:xfrm>
            <a:custGeom>
              <a:avLst/>
              <a:gdLst/>
              <a:ahLst/>
              <a:cxnLst/>
              <a:rect l="l" t="t" r="r" b="b"/>
              <a:pathLst>
                <a:path w="159455" h="1591" extrusionOk="0">
                  <a:moveTo>
                    <a:pt x="0" y="1"/>
                  </a:moveTo>
                  <a:lnTo>
                    <a:pt x="0" y="1591"/>
                  </a:lnTo>
                  <a:lnTo>
                    <a:pt x="159455" y="1591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51"/>
            <p:cNvSpPr/>
            <p:nvPr/>
          </p:nvSpPr>
          <p:spPr>
            <a:xfrm>
              <a:off x="1904600" y="3646800"/>
              <a:ext cx="4001175" cy="54575"/>
            </a:xfrm>
            <a:custGeom>
              <a:avLst/>
              <a:gdLst/>
              <a:ahLst/>
              <a:cxnLst/>
              <a:rect l="l" t="t" r="r" b="b"/>
              <a:pathLst>
                <a:path w="160047" h="2183" extrusionOk="0">
                  <a:moveTo>
                    <a:pt x="159455" y="629"/>
                  </a:moveTo>
                  <a:lnTo>
                    <a:pt x="159455" y="1591"/>
                  </a:lnTo>
                  <a:lnTo>
                    <a:pt x="592" y="1591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1887"/>
                  </a:lnTo>
                  <a:cubicBezTo>
                    <a:pt x="1" y="1960"/>
                    <a:pt x="38" y="2034"/>
                    <a:pt x="75" y="2108"/>
                  </a:cubicBezTo>
                  <a:cubicBezTo>
                    <a:pt x="149" y="2145"/>
                    <a:pt x="222" y="2182"/>
                    <a:pt x="296" y="2182"/>
                  </a:cubicBezTo>
                  <a:lnTo>
                    <a:pt x="159751" y="2182"/>
                  </a:lnTo>
                  <a:cubicBezTo>
                    <a:pt x="159824" y="2182"/>
                    <a:pt x="159898" y="2145"/>
                    <a:pt x="159972" y="2108"/>
                  </a:cubicBezTo>
                  <a:cubicBezTo>
                    <a:pt x="160046" y="2034"/>
                    <a:pt x="160046" y="1960"/>
                    <a:pt x="160046" y="1887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51"/>
            <p:cNvSpPr/>
            <p:nvPr/>
          </p:nvSpPr>
          <p:spPr>
            <a:xfrm>
              <a:off x="4901075" y="3654200"/>
              <a:ext cx="997300" cy="114650"/>
            </a:xfrm>
            <a:custGeom>
              <a:avLst/>
              <a:gdLst/>
              <a:ahLst/>
              <a:cxnLst/>
              <a:rect l="l" t="t" r="r" b="b"/>
              <a:pathLst>
                <a:path w="39892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39892" y="4585"/>
                  </a:lnTo>
                  <a:lnTo>
                    <a:pt x="398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51"/>
            <p:cNvSpPr/>
            <p:nvPr/>
          </p:nvSpPr>
          <p:spPr>
            <a:xfrm>
              <a:off x="4893675" y="3646800"/>
              <a:ext cx="1012100" cy="130350"/>
            </a:xfrm>
            <a:custGeom>
              <a:avLst/>
              <a:gdLst/>
              <a:ahLst/>
              <a:cxnLst/>
              <a:rect l="l" t="t" r="r" b="b"/>
              <a:pathLst>
                <a:path w="40484" h="5214" extrusionOk="0">
                  <a:moveTo>
                    <a:pt x="39892" y="629"/>
                  </a:moveTo>
                  <a:lnTo>
                    <a:pt x="39892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1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1" y="5066"/>
                    <a:pt x="74" y="5103"/>
                  </a:cubicBezTo>
                  <a:cubicBezTo>
                    <a:pt x="148" y="5177"/>
                    <a:pt x="222" y="5214"/>
                    <a:pt x="296" y="5214"/>
                  </a:cubicBezTo>
                  <a:lnTo>
                    <a:pt x="40188" y="5214"/>
                  </a:lnTo>
                  <a:cubicBezTo>
                    <a:pt x="40261" y="5214"/>
                    <a:pt x="40335" y="5177"/>
                    <a:pt x="40409" y="5103"/>
                  </a:cubicBezTo>
                  <a:cubicBezTo>
                    <a:pt x="40483" y="5066"/>
                    <a:pt x="40483" y="4955"/>
                    <a:pt x="40483" y="4881"/>
                  </a:cubicBezTo>
                  <a:lnTo>
                    <a:pt x="40483" y="297"/>
                  </a:lnTo>
                  <a:cubicBezTo>
                    <a:pt x="40483" y="223"/>
                    <a:pt x="40483" y="149"/>
                    <a:pt x="40409" y="112"/>
                  </a:cubicBezTo>
                  <a:cubicBezTo>
                    <a:pt x="40335" y="38"/>
                    <a:pt x="40261" y="1"/>
                    <a:pt x="40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51"/>
            <p:cNvSpPr/>
            <p:nvPr/>
          </p:nvSpPr>
          <p:spPr>
            <a:xfrm>
              <a:off x="1876875" y="3616300"/>
              <a:ext cx="4057550" cy="43475"/>
            </a:xfrm>
            <a:custGeom>
              <a:avLst/>
              <a:gdLst/>
              <a:ahLst/>
              <a:cxnLst/>
              <a:rect l="l" t="t" r="r" b="b"/>
              <a:pathLst>
                <a:path w="162302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162301" y="1739"/>
                  </a:lnTo>
                  <a:lnTo>
                    <a:pt x="162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51"/>
            <p:cNvSpPr/>
            <p:nvPr/>
          </p:nvSpPr>
          <p:spPr>
            <a:xfrm>
              <a:off x="1868550" y="3608925"/>
              <a:ext cx="4073275" cy="59175"/>
            </a:xfrm>
            <a:custGeom>
              <a:avLst/>
              <a:gdLst/>
              <a:ahLst/>
              <a:cxnLst/>
              <a:rect l="l" t="t" r="r" b="b"/>
              <a:pathLst>
                <a:path w="162931" h="2367" extrusionOk="0">
                  <a:moveTo>
                    <a:pt x="162302" y="629"/>
                  </a:moveTo>
                  <a:lnTo>
                    <a:pt x="162302" y="1738"/>
                  </a:lnTo>
                  <a:lnTo>
                    <a:pt x="629" y="1738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2034"/>
                  </a:lnTo>
                  <a:cubicBezTo>
                    <a:pt x="1" y="2144"/>
                    <a:pt x="38" y="2218"/>
                    <a:pt x="112" y="2255"/>
                  </a:cubicBezTo>
                  <a:cubicBezTo>
                    <a:pt x="149" y="2329"/>
                    <a:pt x="223" y="2366"/>
                    <a:pt x="334" y="2366"/>
                  </a:cubicBezTo>
                  <a:lnTo>
                    <a:pt x="162634" y="2366"/>
                  </a:lnTo>
                  <a:cubicBezTo>
                    <a:pt x="162708" y="2366"/>
                    <a:pt x="162782" y="2329"/>
                    <a:pt x="162819" y="2255"/>
                  </a:cubicBezTo>
                  <a:cubicBezTo>
                    <a:pt x="162893" y="2218"/>
                    <a:pt x="162930" y="2144"/>
                    <a:pt x="162930" y="2034"/>
                  </a:cubicBezTo>
                  <a:lnTo>
                    <a:pt x="162930" y="296"/>
                  </a:lnTo>
                  <a:cubicBezTo>
                    <a:pt x="162930" y="222"/>
                    <a:pt x="162893" y="148"/>
                    <a:pt x="162819" y="74"/>
                  </a:cubicBezTo>
                  <a:cubicBezTo>
                    <a:pt x="162782" y="37"/>
                    <a:pt x="162708" y="0"/>
                    <a:pt x="162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51"/>
            <p:cNvSpPr/>
            <p:nvPr/>
          </p:nvSpPr>
          <p:spPr>
            <a:xfrm>
              <a:off x="4942650" y="3616300"/>
              <a:ext cx="991775" cy="43475"/>
            </a:xfrm>
            <a:custGeom>
              <a:avLst/>
              <a:gdLst/>
              <a:ahLst/>
              <a:cxnLst/>
              <a:rect l="l" t="t" r="r" b="b"/>
              <a:pathLst>
                <a:path w="39671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39670" y="1739"/>
                  </a:lnTo>
                  <a:lnTo>
                    <a:pt x="396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51"/>
            <p:cNvSpPr/>
            <p:nvPr/>
          </p:nvSpPr>
          <p:spPr>
            <a:xfrm>
              <a:off x="4935275" y="3608925"/>
              <a:ext cx="1006550" cy="59175"/>
            </a:xfrm>
            <a:custGeom>
              <a:avLst/>
              <a:gdLst/>
              <a:ahLst/>
              <a:cxnLst/>
              <a:rect l="l" t="t" r="r" b="b"/>
              <a:pathLst>
                <a:path w="40262" h="2367" extrusionOk="0">
                  <a:moveTo>
                    <a:pt x="39633" y="629"/>
                  </a:moveTo>
                  <a:lnTo>
                    <a:pt x="39633" y="1738"/>
                  </a:lnTo>
                  <a:lnTo>
                    <a:pt x="592" y="1738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0" y="148"/>
                    <a:pt x="0" y="222"/>
                    <a:pt x="0" y="296"/>
                  </a:cubicBezTo>
                  <a:lnTo>
                    <a:pt x="0" y="2034"/>
                  </a:lnTo>
                  <a:cubicBezTo>
                    <a:pt x="0" y="2144"/>
                    <a:pt x="0" y="2218"/>
                    <a:pt x="74" y="2255"/>
                  </a:cubicBezTo>
                  <a:cubicBezTo>
                    <a:pt x="148" y="2329"/>
                    <a:pt x="222" y="2366"/>
                    <a:pt x="296" y="2366"/>
                  </a:cubicBezTo>
                  <a:lnTo>
                    <a:pt x="39965" y="2366"/>
                  </a:lnTo>
                  <a:cubicBezTo>
                    <a:pt x="40039" y="2366"/>
                    <a:pt x="40113" y="2329"/>
                    <a:pt x="40150" y="2255"/>
                  </a:cubicBezTo>
                  <a:cubicBezTo>
                    <a:pt x="40224" y="2218"/>
                    <a:pt x="40261" y="2144"/>
                    <a:pt x="40261" y="2034"/>
                  </a:cubicBezTo>
                  <a:lnTo>
                    <a:pt x="40261" y="296"/>
                  </a:lnTo>
                  <a:cubicBezTo>
                    <a:pt x="40261" y="222"/>
                    <a:pt x="40224" y="148"/>
                    <a:pt x="40150" y="74"/>
                  </a:cubicBezTo>
                  <a:cubicBezTo>
                    <a:pt x="40113" y="37"/>
                    <a:pt x="40039" y="0"/>
                    <a:pt x="39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51"/>
            <p:cNvSpPr/>
            <p:nvPr/>
          </p:nvSpPr>
          <p:spPr>
            <a:xfrm>
              <a:off x="5555450" y="2786125"/>
              <a:ext cx="416875" cy="365650"/>
            </a:xfrm>
            <a:custGeom>
              <a:avLst/>
              <a:gdLst/>
              <a:ahLst/>
              <a:cxnLst/>
              <a:rect l="l" t="t" r="r" b="b"/>
              <a:pathLst>
                <a:path w="16675" h="14626" extrusionOk="0">
                  <a:moveTo>
                    <a:pt x="6176" y="1"/>
                  </a:moveTo>
                  <a:cubicBezTo>
                    <a:pt x="5854" y="1"/>
                    <a:pt x="5521" y="27"/>
                    <a:pt x="5176" y="82"/>
                  </a:cubicBezTo>
                  <a:cubicBezTo>
                    <a:pt x="555" y="785"/>
                    <a:pt x="0" y="2966"/>
                    <a:pt x="296" y="4260"/>
                  </a:cubicBezTo>
                  <a:cubicBezTo>
                    <a:pt x="296" y="4260"/>
                    <a:pt x="2736" y="9842"/>
                    <a:pt x="4289" y="12320"/>
                  </a:cubicBezTo>
                  <a:cubicBezTo>
                    <a:pt x="5353" y="13953"/>
                    <a:pt x="6550" y="14625"/>
                    <a:pt x="7480" y="14625"/>
                  </a:cubicBezTo>
                  <a:cubicBezTo>
                    <a:pt x="7939" y="14625"/>
                    <a:pt x="8333" y="14461"/>
                    <a:pt x="8615" y="14168"/>
                  </a:cubicBezTo>
                  <a:lnTo>
                    <a:pt x="11055" y="11728"/>
                  </a:lnTo>
                  <a:lnTo>
                    <a:pt x="14086" y="14464"/>
                  </a:lnTo>
                  <a:lnTo>
                    <a:pt x="16674" y="10582"/>
                  </a:lnTo>
                  <a:cubicBezTo>
                    <a:pt x="16674" y="10582"/>
                    <a:pt x="14382" y="7550"/>
                    <a:pt x="13384" y="5702"/>
                  </a:cubicBezTo>
                  <a:cubicBezTo>
                    <a:pt x="12426" y="3958"/>
                    <a:pt x="10141" y="1"/>
                    <a:pt x="6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51"/>
            <p:cNvSpPr/>
            <p:nvPr/>
          </p:nvSpPr>
          <p:spPr>
            <a:xfrm>
              <a:off x="5552675" y="2778000"/>
              <a:ext cx="427950" cy="381750"/>
            </a:xfrm>
            <a:custGeom>
              <a:avLst/>
              <a:gdLst/>
              <a:ahLst/>
              <a:cxnLst/>
              <a:rect l="l" t="t" r="r" b="b"/>
              <a:pathLst>
                <a:path w="17118" h="15270" extrusionOk="0">
                  <a:moveTo>
                    <a:pt x="6249" y="629"/>
                  </a:moveTo>
                  <a:cubicBezTo>
                    <a:pt x="8134" y="629"/>
                    <a:pt x="9650" y="1553"/>
                    <a:pt x="10796" y="2736"/>
                  </a:cubicBezTo>
                  <a:cubicBezTo>
                    <a:pt x="11942" y="3919"/>
                    <a:pt x="12755" y="5287"/>
                    <a:pt x="13199" y="6175"/>
                  </a:cubicBezTo>
                  <a:cubicBezTo>
                    <a:pt x="14086" y="7790"/>
                    <a:pt x="15895" y="10246"/>
                    <a:pt x="16396" y="10917"/>
                  </a:cubicBezTo>
                  <a:lnTo>
                    <a:pt x="16396" y="10917"/>
                  </a:lnTo>
                  <a:lnTo>
                    <a:pt x="14123" y="14308"/>
                  </a:lnTo>
                  <a:lnTo>
                    <a:pt x="11387" y="11831"/>
                  </a:lnTo>
                  <a:cubicBezTo>
                    <a:pt x="11332" y="11776"/>
                    <a:pt x="11258" y="11748"/>
                    <a:pt x="11180" y="11748"/>
                  </a:cubicBezTo>
                  <a:cubicBezTo>
                    <a:pt x="11101" y="11748"/>
                    <a:pt x="11018" y="11776"/>
                    <a:pt x="10944" y="11831"/>
                  </a:cubicBezTo>
                  <a:cubicBezTo>
                    <a:pt x="10944" y="11831"/>
                    <a:pt x="9391" y="13421"/>
                    <a:pt x="8504" y="14271"/>
                  </a:cubicBezTo>
                  <a:cubicBezTo>
                    <a:pt x="8282" y="14493"/>
                    <a:pt x="7986" y="14641"/>
                    <a:pt x="7616" y="14641"/>
                  </a:cubicBezTo>
                  <a:cubicBezTo>
                    <a:pt x="6840" y="14641"/>
                    <a:pt x="5694" y="14049"/>
                    <a:pt x="4659" y="12460"/>
                  </a:cubicBezTo>
                  <a:cubicBezTo>
                    <a:pt x="3919" y="11277"/>
                    <a:pt x="2884" y="9243"/>
                    <a:pt x="2108" y="7543"/>
                  </a:cubicBezTo>
                  <a:cubicBezTo>
                    <a:pt x="1701" y="6692"/>
                    <a:pt x="1331" y="5916"/>
                    <a:pt x="1073" y="5361"/>
                  </a:cubicBezTo>
                  <a:cubicBezTo>
                    <a:pt x="883" y="4955"/>
                    <a:pt x="753" y="4647"/>
                    <a:pt x="697" y="4512"/>
                  </a:cubicBezTo>
                  <a:lnTo>
                    <a:pt x="697" y="4512"/>
                  </a:lnTo>
                  <a:lnTo>
                    <a:pt x="703" y="4511"/>
                  </a:lnTo>
                  <a:cubicBezTo>
                    <a:pt x="666" y="4363"/>
                    <a:pt x="629" y="4178"/>
                    <a:pt x="629" y="4030"/>
                  </a:cubicBezTo>
                  <a:cubicBezTo>
                    <a:pt x="629" y="3439"/>
                    <a:pt x="851" y="2810"/>
                    <a:pt x="1516" y="2182"/>
                  </a:cubicBezTo>
                  <a:cubicBezTo>
                    <a:pt x="2182" y="1590"/>
                    <a:pt x="3365" y="999"/>
                    <a:pt x="5324" y="703"/>
                  </a:cubicBezTo>
                  <a:cubicBezTo>
                    <a:pt x="5657" y="666"/>
                    <a:pt x="5953" y="629"/>
                    <a:pt x="6249" y="629"/>
                  </a:cubicBezTo>
                  <a:close/>
                  <a:moveTo>
                    <a:pt x="6249" y="1"/>
                  </a:moveTo>
                  <a:cubicBezTo>
                    <a:pt x="5916" y="1"/>
                    <a:pt x="5583" y="37"/>
                    <a:pt x="5250" y="111"/>
                  </a:cubicBezTo>
                  <a:cubicBezTo>
                    <a:pt x="3217" y="407"/>
                    <a:pt x="1923" y="999"/>
                    <a:pt x="1110" y="1738"/>
                  </a:cubicBezTo>
                  <a:cubicBezTo>
                    <a:pt x="296" y="2441"/>
                    <a:pt x="1" y="3291"/>
                    <a:pt x="38" y="4030"/>
                  </a:cubicBezTo>
                  <a:cubicBezTo>
                    <a:pt x="38" y="4252"/>
                    <a:pt x="38" y="4437"/>
                    <a:pt x="74" y="4659"/>
                  </a:cubicBezTo>
                  <a:lnTo>
                    <a:pt x="111" y="4696"/>
                  </a:lnTo>
                  <a:cubicBezTo>
                    <a:pt x="111" y="4696"/>
                    <a:pt x="740" y="6101"/>
                    <a:pt x="1516" y="7801"/>
                  </a:cubicBezTo>
                  <a:cubicBezTo>
                    <a:pt x="2330" y="9539"/>
                    <a:pt x="3365" y="11535"/>
                    <a:pt x="4141" y="12792"/>
                  </a:cubicBezTo>
                  <a:cubicBezTo>
                    <a:pt x="5250" y="14493"/>
                    <a:pt x="6507" y="15232"/>
                    <a:pt x="7616" y="15269"/>
                  </a:cubicBezTo>
                  <a:cubicBezTo>
                    <a:pt x="8134" y="15269"/>
                    <a:pt x="8615" y="15048"/>
                    <a:pt x="8947" y="14715"/>
                  </a:cubicBezTo>
                  <a:lnTo>
                    <a:pt x="10500" y="13162"/>
                  </a:lnTo>
                  <a:lnTo>
                    <a:pt x="11193" y="12469"/>
                  </a:lnTo>
                  <a:lnTo>
                    <a:pt x="13975" y="15011"/>
                  </a:lnTo>
                  <a:cubicBezTo>
                    <a:pt x="14030" y="15065"/>
                    <a:pt x="14103" y="15099"/>
                    <a:pt x="14168" y="15099"/>
                  </a:cubicBezTo>
                  <a:cubicBezTo>
                    <a:pt x="14192" y="15099"/>
                    <a:pt x="14214" y="15094"/>
                    <a:pt x="14234" y="15085"/>
                  </a:cubicBezTo>
                  <a:cubicBezTo>
                    <a:pt x="14308" y="15085"/>
                    <a:pt x="14419" y="15048"/>
                    <a:pt x="14456" y="14974"/>
                  </a:cubicBezTo>
                  <a:lnTo>
                    <a:pt x="17044" y="11092"/>
                  </a:lnTo>
                  <a:cubicBezTo>
                    <a:pt x="17118" y="10981"/>
                    <a:pt x="17118" y="10833"/>
                    <a:pt x="17044" y="10722"/>
                  </a:cubicBezTo>
                  <a:cubicBezTo>
                    <a:pt x="17044" y="10722"/>
                    <a:pt x="16896" y="10537"/>
                    <a:pt x="16674" y="10204"/>
                  </a:cubicBezTo>
                  <a:cubicBezTo>
                    <a:pt x="15972" y="9280"/>
                    <a:pt x="14493" y="7247"/>
                    <a:pt x="13754" y="5879"/>
                  </a:cubicBezTo>
                  <a:cubicBezTo>
                    <a:pt x="13273" y="4992"/>
                    <a:pt x="12460" y="3550"/>
                    <a:pt x="11240" y="2293"/>
                  </a:cubicBezTo>
                  <a:cubicBezTo>
                    <a:pt x="10020" y="1073"/>
                    <a:pt x="8356" y="1"/>
                    <a:pt x="6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51"/>
            <p:cNvSpPr/>
            <p:nvPr/>
          </p:nvSpPr>
          <p:spPr>
            <a:xfrm>
              <a:off x="5414950" y="2624850"/>
              <a:ext cx="546275" cy="391175"/>
            </a:xfrm>
            <a:custGeom>
              <a:avLst/>
              <a:gdLst/>
              <a:ahLst/>
              <a:cxnLst/>
              <a:rect l="l" t="t" r="r" b="b"/>
              <a:pathLst>
                <a:path w="21851" h="15647" extrusionOk="0">
                  <a:moveTo>
                    <a:pt x="13545" y="0"/>
                  </a:moveTo>
                  <a:cubicBezTo>
                    <a:pt x="11427" y="0"/>
                    <a:pt x="9026" y="650"/>
                    <a:pt x="6619" y="2060"/>
                  </a:cubicBezTo>
                  <a:cubicBezTo>
                    <a:pt x="999" y="5387"/>
                    <a:pt x="1" y="11265"/>
                    <a:pt x="3033" y="12153"/>
                  </a:cubicBezTo>
                  <a:cubicBezTo>
                    <a:pt x="3273" y="12221"/>
                    <a:pt x="3520" y="12252"/>
                    <a:pt x="3773" y="12252"/>
                  </a:cubicBezTo>
                  <a:cubicBezTo>
                    <a:pt x="6670" y="12252"/>
                    <a:pt x="10204" y="8124"/>
                    <a:pt x="10205" y="8123"/>
                  </a:cubicBezTo>
                  <a:lnTo>
                    <a:pt x="10205" y="8123"/>
                  </a:lnTo>
                  <a:cubicBezTo>
                    <a:pt x="8763" y="10711"/>
                    <a:pt x="11351" y="10711"/>
                    <a:pt x="11351" y="10711"/>
                  </a:cubicBezTo>
                  <a:cubicBezTo>
                    <a:pt x="11351" y="10711"/>
                    <a:pt x="11499" y="12412"/>
                    <a:pt x="12238" y="13595"/>
                  </a:cubicBezTo>
                  <a:cubicBezTo>
                    <a:pt x="12355" y="13785"/>
                    <a:pt x="12456" y="13864"/>
                    <a:pt x="12544" y="13864"/>
                  </a:cubicBezTo>
                  <a:cubicBezTo>
                    <a:pt x="12986" y="13864"/>
                    <a:pt x="13089" y="11857"/>
                    <a:pt x="13089" y="11857"/>
                  </a:cubicBezTo>
                  <a:cubicBezTo>
                    <a:pt x="13089" y="11857"/>
                    <a:pt x="15529" y="14297"/>
                    <a:pt x="17414" y="15295"/>
                  </a:cubicBezTo>
                  <a:cubicBezTo>
                    <a:pt x="17865" y="15539"/>
                    <a:pt x="18268" y="15646"/>
                    <a:pt x="18625" y="15646"/>
                  </a:cubicBezTo>
                  <a:cubicBezTo>
                    <a:pt x="19731" y="15646"/>
                    <a:pt x="20397" y="14620"/>
                    <a:pt x="20704" y="13447"/>
                  </a:cubicBezTo>
                  <a:cubicBezTo>
                    <a:pt x="21148" y="11857"/>
                    <a:pt x="21851" y="6829"/>
                    <a:pt x="19854" y="3206"/>
                  </a:cubicBezTo>
                  <a:cubicBezTo>
                    <a:pt x="18692" y="1156"/>
                    <a:pt x="16370" y="0"/>
                    <a:pt x="13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51"/>
            <p:cNvSpPr/>
            <p:nvPr/>
          </p:nvSpPr>
          <p:spPr>
            <a:xfrm>
              <a:off x="5440850" y="2617175"/>
              <a:ext cx="512050" cy="406700"/>
            </a:xfrm>
            <a:custGeom>
              <a:avLst/>
              <a:gdLst/>
              <a:ahLst/>
              <a:cxnLst/>
              <a:rect l="l" t="t" r="r" b="b"/>
              <a:pathLst>
                <a:path w="20482" h="16268" extrusionOk="0">
                  <a:moveTo>
                    <a:pt x="12496" y="629"/>
                  </a:moveTo>
                  <a:cubicBezTo>
                    <a:pt x="15269" y="629"/>
                    <a:pt x="17450" y="1738"/>
                    <a:pt x="18559" y="3698"/>
                  </a:cubicBezTo>
                  <a:cubicBezTo>
                    <a:pt x="19558" y="5472"/>
                    <a:pt x="19853" y="7654"/>
                    <a:pt x="19853" y="9576"/>
                  </a:cubicBezTo>
                  <a:cubicBezTo>
                    <a:pt x="19853" y="11351"/>
                    <a:pt x="19595" y="12940"/>
                    <a:pt x="19373" y="13680"/>
                  </a:cubicBezTo>
                  <a:cubicBezTo>
                    <a:pt x="19225" y="14234"/>
                    <a:pt x="19003" y="14752"/>
                    <a:pt x="18707" y="15122"/>
                  </a:cubicBezTo>
                  <a:cubicBezTo>
                    <a:pt x="18374" y="15454"/>
                    <a:pt x="18042" y="15639"/>
                    <a:pt x="17598" y="15676"/>
                  </a:cubicBezTo>
                  <a:cubicBezTo>
                    <a:pt x="17302" y="15676"/>
                    <a:pt x="16933" y="15565"/>
                    <a:pt x="16526" y="15343"/>
                  </a:cubicBezTo>
                  <a:cubicBezTo>
                    <a:pt x="15639" y="14863"/>
                    <a:pt x="14567" y="14013"/>
                    <a:pt x="13716" y="13273"/>
                  </a:cubicBezTo>
                  <a:cubicBezTo>
                    <a:pt x="13310" y="12903"/>
                    <a:pt x="12940" y="12571"/>
                    <a:pt x="12681" y="12349"/>
                  </a:cubicBezTo>
                  <a:cubicBezTo>
                    <a:pt x="12533" y="12201"/>
                    <a:pt x="12459" y="12127"/>
                    <a:pt x="12385" y="12053"/>
                  </a:cubicBezTo>
                  <a:cubicBezTo>
                    <a:pt x="12311" y="11979"/>
                    <a:pt x="12274" y="11942"/>
                    <a:pt x="12274" y="11942"/>
                  </a:cubicBezTo>
                  <a:cubicBezTo>
                    <a:pt x="12220" y="11888"/>
                    <a:pt x="12126" y="11854"/>
                    <a:pt x="12037" y="11854"/>
                  </a:cubicBezTo>
                  <a:cubicBezTo>
                    <a:pt x="12004" y="11854"/>
                    <a:pt x="11971" y="11858"/>
                    <a:pt x="11942" y="11868"/>
                  </a:cubicBezTo>
                  <a:cubicBezTo>
                    <a:pt x="11831" y="11905"/>
                    <a:pt x="11757" y="12016"/>
                    <a:pt x="11757" y="12127"/>
                  </a:cubicBezTo>
                  <a:cubicBezTo>
                    <a:pt x="11757" y="12127"/>
                    <a:pt x="11757" y="12275"/>
                    <a:pt x="11720" y="12460"/>
                  </a:cubicBezTo>
                  <a:cubicBezTo>
                    <a:pt x="11720" y="12719"/>
                    <a:pt x="11646" y="13125"/>
                    <a:pt x="11572" y="13458"/>
                  </a:cubicBezTo>
                  <a:cubicBezTo>
                    <a:pt x="11544" y="13571"/>
                    <a:pt x="11515" y="13684"/>
                    <a:pt x="11487" y="13764"/>
                  </a:cubicBezTo>
                  <a:lnTo>
                    <a:pt x="11487" y="13764"/>
                  </a:lnTo>
                  <a:cubicBezTo>
                    <a:pt x="11479" y="13750"/>
                    <a:pt x="11470" y="13734"/>
                    <a:pt x="11461" y="13717"/>
                  </a:cubicBezTo>
                  <a:cubicBezTo>
                    <a:pt x="11128" y="13199"/>
                    <a:pt x="10906" y="12497"/>
                    <a:pt x="10796" y="11942"/>
                  </a:cubicBezTo>
                  <a:cubicBezTo>
                    <a:pt x="10722" y="11683"/>
                    <a:pt x="10685" y="11425"/>
                    <a:pt x="10685" y="11240"/>
                  </a:cubicBezTo>
                  <a:cubicBezTo>
                    <a:pt x="10648" y="11166"/>
                    <a:pt x="10648" y="11092"/>
                    <a:pt x="10648" y="11055"/>
                  </a:cubicBezTo>
                  <a:lnTo>
                    <a:pt x="10648" y="10981"/>
                  </a:lnTo>
                  <a:cubicBezTo>
                    <a:pt x="10611" y="10833"/>
                    <a:pt x="10500" y="10685"/>
                    <a:pt x="10315" y="10685"/>
                  </a:cubicBezTo>
                  <a:cubicBezTo>
                    <a:pt x="10241" y="10685"/>
                    <a:pt x="9908" y="10685"/>
                    <a:pt x="9575" y="10537"/>
                  </a:cubicBezTo>
                  <a:cubicBezTo>
                    <a:pt x="9428" y="10463"/>
                    <a:pt x="9317" y="10389"/>
                    <a:pt x="9206" y="10278"/>
                  </a:cubicBezTo>
                  <a:cubicBezTo>
                    <a:pt x="9132" y="10131"/>
                    <a:pt x="9058" y="9983"/>
                    <a:pt x="9058" y="9761"/>
                  </a:cubicBezTo>
                  <a:cubicBezTo>
                    <a:pt x="9058" y="9502"/>
                    <a:pt x="9169" y="9095"/>
                    <a:pt x="9465" y="8578"/>
                  </a:cubicBezTo>
                  <a:cubicBezTo>
                    <a:pt x="9539" y="8430"/>
                    <a:pt x="9502" y="8245"/>
                    <a:pt x="9354" y="8171"/>
                  </a:cubicBezTo>
                  <a:cubicBezTo>
                    <a:pt x="9307" y="8125"/>
                    <a:pt x="9248" y="8104"/>
                    <a:pt x="9186" y="8104"/>
                  </a:cubicBezTo>
                  <a:cubicBezTo>
                    <a:pt x="9101" y="8104"/>
                    <a:pt x="9011" y="8144"/>
                    <a:pt x="8947" y="8208"/>
                  </a:cubicBezTo>
                  <a:lnTo>
                    <a:pt x="8910" y="8245"/>
                  </a:lnTo>
                  <a:cubicBezTo>
                    <a:pt x="8725" y="8467"/>
                    <a:pt x="7801" y="9502"/>
                    <a:pt x="6618" y="10426"/>
                  </a:cubicBezTo>
                  <a:cubicBezTo>
                    <a:pt x="5435" y="11388"/>
                    <a:pt x="3956" y="12238"/>
                    <a:pt x="2736" y="12238"/>
                  </a:cubicBezTo>
                  <a:cubicBezTo>
                    <a:pt x="2514" y="12238"/>
                    <a:pt x="2292" y="12201"/>
                    <a:pt x="2070" y="12164"/>
                  </a:cubicBezTo>
                  <a:cubicBezTo>
                    <a:pt x="1590" y="12016"/>
                    <a:pt x="1257" y="11757"/>
                    <a:pt x="998" y="11351"/>
                  </a:cubicBezTo>
                  <a:cubicBezTo>
                    <a:pt x="740" y="10981"/>
                    <a:pt x="629" y="10463"/>
                    <a:pt x="629" y="9872"/>
                  </a:cubicBezTo>
                  <a:cubicBezTo>
                    <a:pt x="629" y="8800"/>
                    <a:pt x="1035" y="7506"/>
                    <a:pt x="1886" y="6249"/>
                  </a:cubicBezTo>
                  <a:cubicBezTo>
                    <a:pt x="2699" y="4955"/>
                    <a:pt x="3993" y="3661"/>
                    <a:pt x="5731" y="2626"/>
                  </a:cubicBezTo>
                  <a:cubicBezTo>
                    <a:pt x="8097" y="1258"/>
                    <a:pt x="10463" y="629"/>
                    <a:pt x="12496" y="629"/>
                  </a:cubicBezTo>
                  <a:close/>
                  <a:moveTo>
                    <a:pt x="12496" y="1"/>
                  </a:moveTo>
                  <a:cubicBezTo>
                    <a:pt x="10315" y="1"/>
                    <a:pt x="7875" y="666"/>
                    <a:pt x="5435" y="2108"/>
                  </a:cubicBezTo>
                  <a:cubicBezTo>
                    <a:pt x="3623" y="3180"/>
                    <a:pt x="2255" y="4511"/>
                    <a:pt x="1368" y="5879"/>
                  </a:cubicBezTo>
                  <a:cubicBezTo>
                    <a:pt x="444" y="7284"/>
                    <a:pt x="0" y="8652"/>
                    <a:pt x="0" y="9872"/>
                  </a:cubicBezTo>
                  <a:cubicBezTo>
                    <a:pt x="0" y="10537"/>
                    <a:pt x="148" y="11166"/>
                    <a:pt x="481" y="11683"/>
                  </a:cubicBezTo>
                  <a:cubicBezTo>
                    <a:pt x="776" y="12201"/>
                    <a:pt x="1294" y="12571"/>
                    <a:pt x="1886" y="12756"/>
                  </a:cubicBezTo>
                  <a:cubicBezTo>
                    <a:pt x="2181" y="12829"/>
                    <a:pt x="2440" y="12866"/>
                    <a:pt x="2736" y="12866"/>
                  </a:cubicBezTo>
                  <a:cubicBezTo>
                    <a:pt x="4363" y="12829"/>
                    <a:pt x="5989" y="11757"/>
                    <a:pt x="7246" y="10722"/>
                  </a:cubicBezTo>
                  <a:cubicBezTo>
                    <a:pt x="7697" y="10351"/>
                    <a:pt x="8100" y="9975"/>
                    <a:pt x="8433" y="9646"/>
                  </a:cubicBezTo>
                  <a:lnTo>
                    <a:pt x="8433" y="9646"/>
                  </a:lnTo>
                  <a:cubicBezTo>
                    <a:pt x="8431" y="9685"/>
                    <a:pt x="8429" y="9723"/>
                    <a:pt x="8429" y="9761"/>
                  </a:cubicBezTo>
                  <a:cubicBezTo>
                    <a:pt x="8429" y="10131"/>
                    <a:pt x="8577" y="10463"/>
                    <a:pt x="8762" y="10685"/>
                  </a:cubicBezTo>
                  <a:cubicBezTo>
                    <a:pt x="9058" y="11018"/>
                    <a:pt x="9428" y="11166"/>
                    <a:pt x="9760" y="11240"/>
                  </a:cubicBezTo>
                  <a:cubicBezTo>
                    <a:pt x="9864" y="11266"/>
                    <a:pt x="9963" y="11283"/>
                    <a:pt x="10049" y="11293"/>
                  </a:cubicBezTo>
                  <a:lnTo>
                    <a:pt x="10049" y="11293"/>
                  </a:lnTo>
                  <a:cubicBezTo>
                    <a:pt x="10075" y="11486"/>
                    <a:pt x="10123" y="11766"/>
                    <a:pt x="10204" y="12090"/>
                  </a:cubicBezTo>
                  <a:cubicBezTo>
                    <a:pt x="10315" y="12682"/>
                    <a:pt x="10537" y="13421"/>
                    <a:pt x="10943" y="14049"/>
                  </a:cubicBezTo>
                  <a:cubicBezTo>
                    <a:pt x="11017" y="14160"/>
                    <a:pt x="11091" y="14271"/>
                    <a:pt x="11165" y="14345"/>
                  </a:cubicBezTo>
                  <a:cubicBezTo>
                    <a:pt x="11239" y="14419"/>
                    <a:pt x="11350" y="14456"/>
                    <a:pt x="11498" y="14456"/>
                  </a:cubicBezTo>
                  <a:cubicBezTo>
                    <a:pt x="11683" y="14456"/>
                    <a:pt x="11831" y="14345"/>
                    <a:pt x="11905" y="14271"/>
                  </a:cubicBezTo>
                  <a:cubicBezTo>
                    <a:pt x="12016" y="14086"/>
                    <a:pt x="12089" y="13902"/>
                    <a:pt x="12163" y="13680"/>
                  </a:cubicBezTo>
                  <a:cubicBezTo>
                    <a:pt x="12226" y="13412"/>
                    <a:pt x="12269" y="13104"/>
                    <a:pt x="12298" y="12836"/>
                  </a:cubicBezTo>
                  <a:lnTo>
                    <a:pt x="12298" y="12836"/>
                  </a:lnTo>
                  <a:cubicBezTo>
                    <a:pt x="12557" y="13081"/>
                    <a:pt x="12909" y="13405"/>
                    <a:pt x="13310" y="13754"/>
                  </a:cubicBezTo>
                  <a:cubicBezTo>
                    <a:pt x="14160" y="14493"/>
                    <a:pt x="15269" y="15343"/>
                    <a:pt x="16230" y="15898"/>
                  </a:cubicBezTo>
                  <a:cubicBezTo>
                    <a:pt x="16711" y="16157"/>
                    <a:pt x="17154" y="16268"/>
                    <a:pt x="17598" y="16268"/>
                  </a:cubicBezTo>
                  <a:cubicBezTo>
                    <a:pt x="18264" y="16268"/>
                    <a:pt x="18781" y="15972"/>
                    <a:pt x="19151" y="15491"/>
                  </a:cubicBezTo>
                  <a:cubicBezTo>
                    <a:pt x="19558" y="15048"/>
                    <a:pt x="19816" y="14456"/>
                    <a:pt x="19964" y="13828"/>
                  </a:cubicBezTo>
                  <a:cubicBezTo>
                    <a:pt x="20186" y="13014"/>
                    <a:pt x="20482" y="11425"/>
                    <a:pt x="20482" y="9576"/>
                  </a:cubicBezTo>
                  <a:cubicBezTo>
                    <a:pt x="20482" y="7580"/>
                    <a:pt x="20149" y="5287"/>
                    <a:pt x="19077" y="3365"/>
                  </a:cubicBezTo>
                  <a:cubicBezTo>
                    <a:pt x="17857" y="1221"/>
                    <a:pt x="15417" y="1"/>
                    <a:pt x="12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51"/>
            <p:cNvSpPr/>
            <p:nvPr/>
          </p:nvSpPr>
          <p:spPr>
            <a:xfrm>
              <a:off x="5732875" y="2898975"/>
              <a:ext cx="70300" cy="90700"/>
            </a:xfrm>
            <a:custGeom>
              <a:avLst/>
              <a:gdLst/>
              <a:ahLst/>
              <a:cxnLst/>
              <a:rect l="l" t="t" r="r" b="b"/>
              <a:pathLst>
                <a:path w="2812" h="3628" extrusionOk="0">
                  <a:moveTo>
                    <a:pt x="1120" y="1"/>
                  </a:moveTo>
                  <a:cubicBezTo>
                    <a:pt x="0" y="1"/>
                    <a:pt x="519" y="2888"/>
                    <a:pt x="519" y="2888"/>
                  </a:cubicBezTo>
                  <a:lnTo>
                    <a:pt x="1961" y="3628"/>
                  </a:lnTo>
                  <a:cubicBezTo>
                    <a:pt x="2664" y="2334"/>
                    <a:pt x="2812" y="448"/>
                    <a:pt x="1370" y="42"/>
                  </a:cubicBezTo>
                  <a:cubicBezTo>
                    <a:pt x="1279" y="14"/>
                    <a:pt x="1196" y="1"/>
                    <a:pt x="1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51"/>
            <p:cNvSpPr/>
            <p:nvPr/>
          </p:nvSpPr>
          <p:spPr>
            <a:xfrm>
              <a:off x="5735675" y="2890750"/>
              <a:ext cx="67500" cy="106325"/>
            </a:xfrm>
            <a:custGeom>
              <a:avLst/>
              <a:gdLst/>
              <a:ahLst/>
              <a:cxnLst/>
              <a:rect l="l" t="t" r="r" b="b"/>
              <a:pathLst>
                <a:path w="2700" h="4253" extrusionOk="0">
                  <a:moveTo>
                    <a:pt x="1036" y="1"/>
                  </a:moveTo>
                  <a:cubicBezTo>
                    <a:pt x="814" y="1"/>
                    <a:pt x="592" y="75"/>
                    <a:pt x="444" y="223"/>
                  </a:cubicBezTo>
                  <a:cubicBezTo>
                    <a:pt x="223" y="445"/>
                    <a:pt x="149" y="703"/>
                    <a:pt x="75" y="999"/>
                  </a:cubicBezTo>
                  <a:cubicBezTo>
                    <a:pt x="1" y="1258"/>
                    <a:pt x="1" y="1591"/>
                    <a:pt x="1" y="1886"/>
                  </a:cubicBezTo>
                  <a:cubicBezTo>
                    <a:pt x="1" y="2626"/>
                    <a:pt x="112" y="3291"/>
                    <a:pt x="112" y="3291"/>
                  </a:cubicBezTo>
                  <a:cubicBezTo>
                    <a:pt x="149" y="3439"/>
                    <a:pt x="296" y="3550"/>
                    <a:pt x="444" y="3550"/>
                  </a:cubicBezTo>
                  <a:cubicBezTo>
                    <a:pt x="629" y="3513"/>
                    <a:pt x="740" y="3328"/>
                    <a:pt x="703" y="3180"/>
                  </a:cubicBezTo>
                  <a:cubicBezTo>
                    <a:pt x="703" y="3180"/>
                    <a:pt x="703" y="3143"/>
                    <a:pt x="703" y="3070"/>
                  </a:cubicBezTo>
                  <a:cubicBezTo>
                    <a:pt x="666" y="2848"/>
                    <a:pt x="592" y="2367"/>
                    <a:pt x="592" y="1886"/>
                  </a:cubicBezTo>
                  <a:cubicBezTo>
                    <a:pt x="592" y="1517"/>
                    <a:pt x="629" y="1147"/>
                    <a:pt x="740" y="925"/>
                  </a:cubicBezTo>
                  <a:cubicBezTo>
                    <a:pt x="777" y="814"/>
                    <a:pt x="814" y="740"/>
                    <a:pt x="851" y="666"/>
                  </a:cubicBezTo>
                  <a:cubicBezTo>
                    <a:pt x="925" y="629"/>
                    <a:pt x="962" y="629"/>
                    <a:pt x="1036" y="629"/>
                  </a:cubicBezTo>
                  <a:cubicBezTo>
                    <a:pt x="1073" y="629"/>
                    <a:pt x="1110" y="629"/>
                    <a:pt x="1184" y="666"/>
                  </a:cubicBezTo>
                  <a:cubicBezTo>
                    <a:pt x="1517" y="740"/>
                    <a:pt x="1701" y="925"/>
                    <a:pt x="1849" y="1147"/>
                  </a:cubicBezTo>
                  <a:cubicBezTo>
                    <a:pt x="1997" y="1406"/>
                    <a:pt x="2071" y="1702"/>
                    <a:pt x="2071" y="2034"/>
                  </a:cubicBezTo>
                  <a:cubicBezTo>
                    <a:pt x="2071" y="2589"/>
                    <a:pt x="1886" y="3254"/>
                    <a:pt x="1590" y="3809"/>
                  </a:cubicBezTo>
                  <a:cubicBezTo>
                    <a:pt x="1480" y="3957"/>
                    <a:pt x="1553" y="4142"/>
                    <a:pt x="1701" y="4216"/>
                  </a:cubicBezTo>
                  <a:cubicBezTo>
                    <a:pt x="1751" y="4240"/>
                    <a:pt x="1804" y="4253"/>
                    <a:pt x="1856" y="4253"/>
                  </a:cubicBezTo>
                  <a:cubicBezTo>
                    <a:pt x="1960" y="4253"/>
                    <a:pt x="2059" y="4203"/>
                    <a:pt x="2108" y="4105"/>
                  </a:cubicBezTo>
                  <a:cubicBezTo>
                    <a:pt x="2441" y="3476"/>
                    <a:pt x="2700" y="2737"/>
                    <a:pt x="2700" y="2034"/>
                  </a:cubicBezTo>
                  <a:cubicBezTo>
                    <a:pt x="2700" y="1628"/>
                    <a:pt x="2589" y="1184"/>
                    <a:pt x="2367" y="851"/>
                  </a:cubicBezTo>
                  <a:cubicBezTo>
                    <a:pt x="2182" y="482"/>
                    <a:pt x="1812" y="186"/>
                    <a:pt x="1369" y="75"/>
                  </a:cubicBezTo>
                  <a:cubicBezTo>
                    <a:pt x="1258" y="38"/>
                    <a:pt x="1147" y="1"/>
                    <a:pt x="1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51"/>
            <p:cNvSpPr/>
            <p:nvPr/>
          </p:nvSpPr>
          <p:spPr>
            <a:xfrm>
              <a:off x="5487050" y="4141300"/>
              <a:ext cx="251425" cy="785650"/>
            </a:xfrm>
            <a:custGeom>
              <a:avLst/>
              <a:gdLst/>
              <a:ahLst/>
              <a:cxnLst/>
              <a:rect l="l" t="t" r="r" b="b"/>
              <a:pathLst>
                <a:path w="10057" h="31426" extrusionOk="0">
                  <a:moveTo>
                    <a:pt x="7395" y="0"/>
                  </a:moveTo>
                  <a:lnTo>
                    <a:pt x="1" y="407"/>
                  </a:lnTo>
                  <a:lnTo>
                    <a:pt x="6581" y="31241"/>
                  </a:lnTo>
                  <a:lnTo>
                    <a:pt x="10057" y="31425"/>
                  </a:lnTo>
                  <a:lnTo>
                    <a:pt x="7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51"/>
            <p:cNvSpPr/>
            <p:nvPr/>
          </p:nvSpPr>
          <p:spPr>
            <a:xfrm>
              <a:off x="5478725" y="4133900"/>
              <a:ext cx="268075" cy="801375"/>
            </a:xfrm>
            <a:custGeom>
              <a:avLst/>
              <a:gdLst/>
              <a:ahLst/>
              <a:cxnLst/>
              <a:rect l="l" t="t" r="r" b="b"/>
              <a:pathLst>
                <a:path w="10723" h="32055" extrusionOk="0">
                  <a:moveTo>
                    <a:pt x="7432" y="629"/>
                  </a:moveTo>
                  <a:lnTo>
                    <a:pt x="10057" y="31389"/>
                  </a:lnTo>
                  <a:lnTo>
                    <a:pt x="7173" y="31241"/>
                  </a:lnTo>
                  <a:lnTo>
                    <a:pt x="704" y="1017"/>
                  </a:lnTo>
                  <a:lnTo>
                    <a:pt x="704" y="1017"/>
                  </a:lnTo>
                  <a:lnTo>
                    <a:pt x="7432" y="629"/>
                  </a:lnTo>
                  <a:close/>
                  <a:moveTo>
                    <a:pt x="7728" y="1"/>
                  </a:moveTo>
                  <a:lnTo>
                    <a:pt x="334" y="407"/>
                  </a:lnTo>
                  <a:cubicBezTo>
                    <a:pt x="223" y="407"/>
                    <a:pt x="149" y="444"/>
                    <a:pt x="75" y="518"/>
                  </a:cubicBezTo>
                  <a:cubicBezTo>
                    <a:pt x="38" y="592"/>
                    <a:pt x="1" y="703"/>
                    <a:pt x="38" y="777"/>
                  </a:cubicBezTo>
                  <a:lnTo>
                    <a:pt x="6619" y="31574"/>
                  </a:lnTo>
                  <a:cubicBezTo>
                    <a:pt x="6619" y="31721"/>
                    <a:pt x="6767" y="31832"/>
                    <a:pt x="6877" y="31832"/>
                  </a:cubicBezTo>
                  <a:lnTo>
                    <a:pt x="10390" y="32054"/>
                  </a:lnTo>
                  <a:cubicBezTo>
                    <a:pt x="10464" y="32054"/>
                    <a:pt x="10574" y="32017"/>
                    <a:pt x="10611" y="31943"/>
                  </a:cubicBezTo>
                  <a:cubicBezTo>
                    <a:pt x="10685" y="31869"/>
                    <a:pt x="10722" y="31795"/>
                    <a:pt x="10722" y="31721"/>
                  </a:cubicBezTo>
                  <a:lnTo>
                    <a:pt x="8024" y="296"/>
                  </a:lnTo>
                  <a:cubicBezTo>
                    <a:pt x="8024" y="111"/>
                    <a:pt x="7876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51"/>
            <p:cNvSpPr/>
            <p:nvPr/>
          </p:nvSpPr>
          <p:spPr>
            <a:xfrm>
              <a:off x="5471350" y="4922300"/>
              <a:ext cx="282850" cy="117400"/>
            </a:xfrm>
            <a:custGeom>
              <a:avLst/>
              <a:gdLst/>
              <a:ahLst/>
              <a:cxnLst/>
              <a:rect l="l" t="t" r="r" b="b"/>
              <a:pathLst>
                <a:path w="11314" h="4696" extrusionOk="0">
                  <a:moveTo>
                    <a:pt x="7209" y="1"/>
                  </a:moveTo>
                  <a:lnTo>
                    <a:pt x="0" y="4696"/>
                  </a:lnTo>
                  <a:lnTo>
                    <a:pt x="11313" y="4696"/>
                  </a:lnTo>
                  <a:lnTo>
                    <a:pt x="10685" y="185"/>
                  </a:lnTo>
                  <a:lnTo>
                    <a:pt x="72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51"/>
            <p:cNvSpPr/>
            <p:nvPr/>
          </p:nvSpPr>
          <p:spPr>
            <a:xfrm>
              <a:off x="5463025" y="4913975"/>
              <a:ext cx="299475" cy="134050"/>
            </a:xfrm>
            <a:custGeom>
              <a:avLst/>
              <a:gdLst/>
              <a:ahLst/>
              <a:cxnLst/>
              <a:rect l="l" t="t" r="r" b="b"/>
              <a:pathLst>
                <a:path w="11979" h="5362" extrusionOk="0">
                  <a:moveTo>
                    <a:pt x="7624" y="636"/>
                  </a:moveTo>
                  <a:lnTo>
                    <a:pt x="10759" y="814"/>
                  </a:lnTo>
                  <a:lnTo>
                    <a:pt x="11276" y="4733"/>
                  </a:lnTo>
                  <a:lnTo>
                    <a:pt x="1368" y="4733"/>
                  </a:lnTo>
                  <a:lnTo>
                    <a:pt x="7624" y="636"/>
                  </a:lnTo>
                  <a:close/>
                  <a:moveTo>
                    <a:pt x="7542" y="1"/>
                  </a:moveTo>
                  <a:cubicBezTo>
                    <a:pt x="7505" y="1"/>
                    <a:pt x="7431" y="38"/>
                    <a:pt x="7358" y="75"/>
                  </a:cubicBezTo>
                  <a:lnTo>
                    <a:pt x="185" y="4807"/>
                  </a:lnTo>
                  <a:cubicBezTo>
                    <a:pt x="74" y="4881"/>
                    <a:pt x="0" y="4992"/>
                    <a:pt x="37" y="5140"/>
                  </a:cubicBezTo>
                  <a:cubicBezTo>
                    <a:pt x="74" y="5251"/>
                    <a:pt x="222" y="5362"/>
                    <a:pt x="333" y="5362"/>
                  </a:cubicBezTo>
                  <a:lnTo>
                    <a:pt x="11646" y="5362"/>
                  </a:lnTo>
                  <a:cubicBezTo>
                    <a:pt x="11720" y="5362"/>
                    <a:pt x="11831" y="5325"/>
                    <a:pt x="11868" y="5251"/>
                  </a:cubicBezTo>
                  <a:cubicBezTo>
                    <a:pt x="11942" y="5177"/>
                    <a:pt x="11979" y="5103"/>
                    <a:pt x="11942" y="4992"/>
                  </a:cubicBezTo>
                  <a:lnTo>
                    <a:pt x="11350" y="481"/>
                  </a:lnTo>
                  <a:cubicBezTo>
                    <a:pt x="11313" y="334"/>
                    <a:pt x="11202" y="223"/>
                    <a:pt x="11055" y="223"/>
                  </a:cubicBezTo>
                  <a:lnTo>
                    <a:pt x="75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51"/>
            <p:cNvSpPr/>
            <p:nvPr/>
          </p:nvSpPr>
          <p:spPr>
            <a:xfrm>
              <a:off x="5231950" y="3802100"/>
              <a:ext cx="1096200" cy="1127625"/>
            </a:xfrm>
            <a:custGeom>
              <a:avLst/>
              <a:gdLst/>
              <a:ahLst/>
              <a:cxnLst/>
              <a:rect l="l" t="t" r="r" b="b"/>
              <a:pathLst>
                <a:path w="43848" h="45105" extrusionOk="0">
                  <a:moveTo>
                    <a:pt x="41704" y="0"/>
                  </a:moveTo>
                  <a:lnTo>
                    <a:pt x="28024" y="148"/>
                  </a:lnTo>
                  <a:lnTo>
                    <a:pt x="26730" y="3180"/>
                  </a:lnTo>
                  <a:cubicBezTo>
                    <a:pt x="26730" y="3180"/>
                    <a:pt x="16674" y="5028"/>
                    <a:pt x="11351" y="6174"/>
                  </a:cubicBezTo>
                  <a:cubicBezTo>
                    <a:pt x="6027" y="7357"/>
                    <a:pt x="1" y="9502"/>
                    <a:pt x="1" y="10796"/>
                  </a:cubicBezTo>
                  <a:cubicBezTo>
                    <a:pt x="1" y="12089"/>
                    <a:pt x="4474" y="44956"/>
                    <a:pt x="4474" y="44956"/>
                  </a:cubicBezTo>
                  <a:lnTo>
                    <a:pt x="7210" y="45104"/>
                  </a:lnTo>
                  <a:lnTo>
                    <a:pt x="7765" y="15269"/>
                  </a:lnTo>
                  <a:cubicBezTo>
                    <a:pt x="7765" y="15269"/>
                    <a:pt x="24290" y="14086"/>
                    <a:pt x="28912" y="13938"/>
                  </a:cubicBezTo>
                  <a:cubicBezTo>
                    <a:pt x="29406" y="13926"/>
                    <a:pt x="29890" y="13924"/>
                    <a:pt x="30365" y="13924"/>
                  </a:cubicBezTo>
                  <a:cubicBezTo>
                    <a:pt x="30708" y="13924"/>
                    <a:pt x="31045" y="13925"/>
                    <a:pt x="31379" y="13925"/>
                  </a:cubicBezTo>
                  <a:cubicBezTo>
                    <a:pt x="34868" y="13925"/>
                    <a:pt x="37847" y="13782"/>
                    <a:pt x="40557" y="10500"/>
                  </a:cubicBezTo>
                  <a:cubicBezTo>
                    <a:pt x="43848" y="6470"/>
                    <a:pt x="41704" y="0"/>
                    <a:pt x="41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51"/>
            <p:cNvSpPr/>
            <p:nvPr/>
          </p:nvSpPr>
          <p:spPr>
            <a:xfrm>
              <a:off x="5223650" y="3794700"/>
              <a:ext cx="1075850" cy="1142425"/>
            </a:xfrm>
            <a:custGeom>
              <a:avLst/>
              <a:gdLst/>
              <a:ahLst/>
              <a:cxnLst/>
              <a:rect l="l" t="t" r="r" b="b"/>
              <a:pathLst>
                <a:path w="43034" h="45697" extrusionOk="0">
                  <a:moveTo>
                    <a:pt x="41808" y="594"/>
                  </a:moveTo>
                  <a:cubicBezTo>
                    <a:pt x="41961" y="1163"/>
                    <a:pt x="42405" y="2897"/>
                    <a:pt x="42405" y="4917"/>
                  </a:cubicBezTo>
                  <a:cubicBezTo>
                    <a:pt x="42405" y="6803"/>
                    <a:pt x="41999" y="8947"/>
                    <a:pt x="40631" y="10611"/>
                  </a:cubicBezTo>
                  <a:cubicBezTo>
                    <a:pt x="39041" y="12570"/>
                    <a:pt x="37377" y="13347"/>
                    <a:pt x="35492" y="13679"/>
                  </a:cubicBezTo>
                  <a:cubicBezTo>
                    <a:pt x="33606" y="14012"/>
                    <a:pt x="31536" y="13864"/>
                    <a:pt x="29207" y="13938"/>
                  </a:cubicBezTo>
                  <a:cubicBezTo>
                    <a:pt x="24585" y="14086"/>
                    <a:pt x="8060" y="15232"/>
                    <a:pt x="8060" y="15232"/>
                  </a:cubicBezTo>
                  <a:cubicBezTo>
                    <a:pt x="7912" y="15269"/>
                    <a:pt x="7764" y="15380"/>
                    <a:pt x="7764" y="15528"/>
                  </a:cubicBezTo>
                  <a:lnTo>
                    <a:pt x="7246" y="45068"/>
                  </a:lnTo>
                  <a:lnTo>
                    <a:pt x="5102" y="44969"/>
                  </a:lnTo>
                  <a:lnTo>
                    <a:pt x="5102" y="44969"/>
                  </a:lnTo>
                  <a:cubicBezTo>
                    <a:pt x="5067" y="44733"/>
                    <a:pt x="5005" y="44337"/>
                    <a:pt x="4917" y="43811"/>
                  </a:cubicBezTo>
                  <a:cubicBezTo>
                    <a:pt x="4510" y="40631"/>
                    <a:pt x="3438" y="32756"/>
                    <a:pt x="2440" y="25473"/>
                  </a:cubicBezTo>
                  <a:cubicBezTo>
                    <a:pt x="1959" y="21850"/>
                    <a:pt x="1516" y="18375"/>
                    <a:pt x="1183" y="15750"/>
                  </a:cubicBezTo>
                  <a:cubicBezTo>
                    <a:pt x="998" y="14456"/>
                    <a:pt x="887" y="13347"/>
                    <a:pt x="776" y="12533"/>
                  </a:cubicBezTo>
                  <a:cubicBezTo>
                    <a:pt x="739" y="12127"/>
                    <a:pt x="702" y="11794"/>
                    <a:pt x="665" y="11535"/>
                  </a:cubicBezTo>
                  <a:cubicBezTo>
                    <a:pt x="629" y="11313"/>
                    <a:pt x="629" y="11128"/>
                    <a:pt x="629" y="11092"/>
                  </a:cubicBezTo>
                  <a:cubicBezTo>
                    <a:pt x="629" y="11055"/>
                    <a:pt x="665" y="10944"/>
                    <a:pt x="813" y="10759"/>
                  </a:cubicBezTo>
                  <a:cubicBezTo>
                    <a:pt x="1072" y="10500"/>
                    <a:pt x="1590" y="10167"/>
                    <a:pt x="2329" y="9798"/>
                  </a:cubicBezTo>
                  <a:cubicBezTo>
                    <a:pt x="4473" y="8725"/>
                    <a:pt x="8281" y="7542"/>
                    <a:pt x="11757" y="6803"/>
                  </a:cubicBezTo>
                  <a:cubicBezTo>
                    <a:pt x="14419" y="6211"/>
                    <a:pt x="18263" y="5472"/>
                    <a:pt x="21443" y="4843"/>
                  </a:cubicBezTo>
                  <a:cubicBezTo>
                    <a:pt x="23033" y="4548"/>
                    <a:pt x="24438" y="4289"/>
                    <a:pt x="25473" y="4067"/>
                  </a:cubicBezTo>
                  <a:cubicBezTo>
                    <a:pt x="26508" y="3882"/>
                    <a:pt x="27136" y="3771"/>
                    <a:pt x="27136" y="3771"/>
                  </a:cubicBezTo>
                  <a:cubicBezTo>
                    <a:pt x="27247" y="3734"/>
                    <a:pt x="27321" y="3697"/>
                    <a:pt x="27358" y="3586"/>
                  </a:cubicBezTo>
                  <a:lnTo>
                    <a:pt x="28574" y="737"/>
                  </a:lnTo>
                  <a:lnTo>
                    <a:pt x="28574" y="737"/>
                  </a:lnTo>
                  <a:lnTo>
                    <a:pt x="41808" y="594"/>
                  </a:lnTo>
                  <a:close/>
                  <a:moveTo>
                    <a:pt x="42036" y="0"/>
                  </a:moveTo>
                  <a:lnTo>
                    <a:pt x="28356" y="148"/>
                  </a:lnTo>
                  <a:cubicBezTo>
                    <a:pt x="28246" y="148"/>
                    <a:pt x="28135" y="222"/>
                    <a:pt x="28098" y="333"/>
                  </a:cubicBezTo>
                  <a:lnTo>
                    <a:pt x="26854" y="3211"/>
                  </a:lnTo>
                  <a:lnTo>
                    <a:pt x="26854" y="3211"/>
                  </a:lnTo>
                  <a:cubicBezTo>
                    <a:pt x="25505" y="3459"/>
                    <a:pt x="16524" y="5116"/>
                    <a:pt x="11609" y="6174"/>
                  </a:cubicBezTo>
                  <a:cubicBezTo>
                    <a:pt x="8947" y="6766"/>
                    <a:pt x="6100" y="7579"/>
                    <a:pt x="3882" y="8430"/>
                  </a:cubicBezTo>
                  <a:cubicBezTo>
                    <a:pt x="2810" y="8873"/>
                    <a:pt x="1849" y="9317"/>
                    <a:pt x="1183" y="9724"/>
                  </a:cubicBezTo>
                  <a:cubicBezTo>
                    <a:pt x="850" y="9945"/>
                    <a:pt x="555" y="10130"/>
                    <a:pt x="370" y="10352"/>
                  </a:cubicBezTo>
                  <a:cubicBezTo>
                    <a:pt x="148" y="10574"/>
                    <a:pt x="0" y="10796"/>
                    <a:pt x="0" y="11092"/>
                  </a:cubicBezTo>
                  <a:cubicBezTo>
                    <a:pt x="0" y="11202"/>
                    <a:pt x="37" y="11387"/>
                    <a:pt x="74" y="11720"/>
                  </a:cubicBezTo>
                  <a:cubicBezTo>
                    <a:pt x="555" y="16415"/>
                    <a:pt x="4510" y="45289"/>
                    <a:pt x="4510" y="45289"/>
                  </a:cubicBezTo>
                  <a:cubicBezTo>
                    <a:pt x="4547" y="45437"/>
                    <a:pt x="4658" y="45548"/>
                    <a:pt x="4806" y="45548"/>
                  </a:cubicBezTo>
                  <a:lnTo>
                    <a:pt x="7542" y="45696"/>
                  </a:lnTo>
                  <a:cubicBezTo>
                    <a:pt x="7616" y="45696"/>
                    <a:pt x="7690" y="45696"/>
                    <a:pt x="7764" y="45622"/>
                  </a:cubicBezTo>
                  <a:cubicBezTo>
                    <a:pt x="7838" y="45585"/>
                    <a:pt x="7875" y="45474"/>
                    <a:pt x="7875" y="45400"/>
                  </a:cubicBezTo>
                  <a:lnTo>
                    <a:pt x="8388" y="15840"/>
                  </a:lnTo>
                  <a:lnTo>
                    <a:pt x="8388" y="15840"/>
                  </a:lnTo>
                  <a:cubicBezTo>
                    <a:pt x="8803" y="15811"/>
                    <a:pt x="9641" y="15752"/>
                    <a:pt x="10758" y="15676"/>
                  </a:cubicBezTo>
                  <a:cubicBezTo>
                    <a:pt x="15639" y="15343"/>
                    <a:pt x="25805" y="14678"/>
                    <a:pt x="29244" y="14567"/>
                  </a:cubicBezTo>
                  <a:cubicBezTo>
                    <a:pt x="31536" y="14493"/>
                    <a:pt x="33606" y="14641"/>
                    <a:pt x="35603" y="14271"/>
                  </a:cubicBezTo>
                  <a:cubicBezTo>
                    <a:pt x="37562" y="13938"/>
                    <a:pt x="39411" y="13051"/>
                    <a:pt x="41111" y="10981"/>
                  </a:cubicBezTo>
                  <a:cubicBezTo>
                    <a:pt x="42627" y="9169"/>
                    <a:pt x="43034" y="6877"/>
                    <a:pt x="43034" y="4917"/>
                  </a:cubicBezTo>
                  <a:cubicBezTo>
                    <a:pt x="43034" y="2329"/>
                    <a:pt x="42331" y="222"/>
                    <a:pt x="42331" y="185"/>
                  </a:cubicBezTo>
                  <a:cubicBezTo>
                    <a:pt x="42294" y="74"/>
                    <a:pt x="42146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51"/>
            <p:cNvSpPr/>
            <p:nvPr/>
          </p:nvSpPr>
          <p:spPr>
            <a:xfrm>
              <a:off x="5111800" y="4926000"/>
              <a:ext cx="308725" cy="134975"/>
            </a:xfrm>
            <a:custGeom>
              <a:avLst/>
              <a:gdLst/>
              <a:ahLst/>
              <a:cxnLst/>
              <a:rect l="l" t="t" r="r" b="b"/>
              <a:pathLst>
                <a:path w="12349" h="5399" extrusionOk="0">
                  <a:moveTo>
                    <a:pt x="9280" y="0"/>
                  </a:moveTo>
                  <a:lnTo>
                    <a:pt x="8837" y="259"/>
                  </a:lnTo>
                  <a:lnTo>
                    <a:pt x="1" y="5398"/>
                  </a:lnTo>
                  <a:lnTo>
                    <a:pt x="12349" y="5398"/>
                  </a:lnTo>
                  <a:lnTo>
                    <a:pt x="12016" y="148"/>
                  </a:lnTo>
                  <a:lnTo>
                    <a:pt x="9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51"/>
            <p:cNvSpPr/>
            <p:nvPr/>
          </p:nvSpPr>
          <p:spPr>
            <a:xfrm>
              <a:off x="5103475" y="4918600"/>
              <a:ext cx="324450" cy="150675"/>
            </a:xfrm>
            <a:custGeom>
              <a:avLst/>
              <a:gdLst/>
              <a:ahLst/>
              <a:cxnLst/>
              <a:rect l="l" t="t" r="r" b="b"/>
              <a:pathLst>
                <a:path w="12978" h="6027" extrusionOk="0">
                  <a:moveTo>
                    <a:pt x="9698" y="597"/>
                  </a:moveTo>
                  <a:lnTo>
                    <a:pt x="12053" y="740"/>
                  </a:lnTo>
                  <a:lnTo>
                    <a:pt x="12349" y="5398"/>
                  </a:lnTo>
                  <a:lnTo>
                    <a:pt x="1480" y="5398"/>
                  </a:lnTo>
                  <a:lnTo>
                    <a:pt x="9317" y="851"/>
                  </a:lnTo>
                  <a:lnTo>
                    <a:pt x="9698" y="597"/>
                  </a:lnTo>
                  <a:close/>
                  <a:moveTo>
                    <a:pt x="9650" y="1"/>
                  </a:moveTo>
                  <a:cubicBezTo>
                    <a:pt x="9576" y="1"/>
                    <a:pt x="9539" y="1"/>
                    <a:pt x="9465" y="38"/>
                  </a:cubicBezTo>
                  <a:lnTo>
                    <a:pt x="9022" y="296"/>
                  </a:lnTo>
                  <a:lnTo>
                    <a:pt x="186" y="5435"/>
                  </a:lnTo>
                  <a:cubicBezTo>
                    <a:pt x="38" y="5509"/>
                    <a:pt x="1" y="5657"/>
                    <a:pt x="38" y="5805"/>
                  </a:cubicBezTo>
                  <a:cubicBezTo>
                    <a:pt x="75" y="5916"/>
                    <a:pt x="186" y="6027"/>
                    <a:pt x="334" y="6027"/>
                  </a:cubicBezTo>
                  <a:lnTo>
                    <a:pt x="12682" y="6027"/>
                  </a:lnTo>
                  <a:cubicBezTo>
                    <a:pt x="12756" y="6027"/>
                    <a:pt x="12830" y="5990"/>
                    <a:pt x="12904" y="5916"/>
                  </a:cubicBezTo>
                  <a:cubicBezTo>
                    <a:pt x="12941" y="5842"/>
                    <a:pt x="12978" y="5768"/>
                    <a:pt x="12978" y="5694"/>
                  </a:cubicBezTo>
                  <a:lnTo>
                    <a:pt x="12682" y="407"/>
                  </a:lnTo>
                  <a:cubicBezTo>
                    <a:pt x="12645" y="259"/>
                    <a:pt x="12534" y="149"/>
                    <a:pt x="12386" y="149"/>
                  </a:cubicBezTo>
                  <a:lnTo>
                    <a:pt x="9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51"/>
            <p:cNvSpPr/>
            <p:nvPr/>
          </p:nvSpPr>
          <p:spPr>
            <a:xfrm>
              <a:off x="5408500" y="3494300"/>
              <a:ext cx="201500" cy="90600"/>
            </a:xfrm>
            <a:custGeom>
              <a:avLst/>
              <a:gdLst/>
              <a:ahLst/>
              <a:cxnLst/>
              <a:rect l="l" t="t" r="r" b="b"/>
              <a:pathLst>
                <a:path w="8060" h="3624" extrusionOk="0">
                  <a:moveTo>
                    <a:pt x="2884" y="1"/>
                  </a:moveTo>
                  <a:cubicBezTo>
                    <a:pt x="1960" y="1"/>
                    <a:pt x="0" y="2367"/>
                    <a:pt x="0" y="2700"/>
                  </a:cubicBezTo>
                  <a:cubicBezTo>
                    <a:pt x="0" y="2933"/>
                    <a:pt x="46" y="3306"/>
                    <a:pt x="321" y="3306"/>
                  </a:cubicBezTo>
                  <a:cubicBezTo>
                    <a:pt x="394" y="3306"/>
                    <a:pt x="483" y="3279"/>
                    <a:pt x="592" y="3217"/>
                  </a:cubicBezTo>
                  <a:cubicBezTo>
                    <a:pt x="1109" y="2885"/>
                    <a:pt x="2366" y="2071"/>
                    <a:pt x="2366" y="2071"/>
                  </a:cubicBezTo>
                  <a:lnTo>
                    <a:pt x="7542" y="3624"/>
                  </a:lnTo>
                  <a:lnTo>
                    <a:pt x="8060" y="1443"/>
                  </a:lnTo>
                  <a:lnTo>
                    <a:pt x="5287" y="297"/>
                  </a:lnTo>
                  <a:cubicBezTo>
                    <a:pt x="5287" y="297"/>
                    <a:pt x="3808" y="1"/>
                    <a:pt x="28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51"/>
            <p:cNvSpPr/>
            <p:nvPr/>
          </p:nvSpPr>
          <p:spPr>
            <a:xfrm>
              <a:off x="5400175" y="3486925"/>
              <a:ext cx="218150" cy="105775"/>
            </a:xfrm>
            <a:custGeom>
              <a:avLst/>
              <a:gdLst/>
              <a:ahLst/>
              <a:cxnLst/>
              <a:rect l="l" t="t" r="r" b="b"/>
              <a:pathLst>
                <a:path w="8726" h="4231" extrusionOk="0">
                  <a:moveTo>
                    <a:pt x="3217" y="592"/>
                  </a:moveTo>
                  <a:cubicBezTo>
                    <a:pt x="3660" y="592"/>
                    <a:pt x="4252" y="666"/>
                    <a:pt x="4696" y="739"/>
                  </a:cubicBezTo>
                  <a:cubicBezTo>
                    <a:pt x="4954" y="776"/>
                    <a:pt x="5139" y="813"/>
                    <a:pt x="5287" y="850"/>
                  </a:cubicBezTo>
                  <a:cubicBezTo>
                    <a:pt x="5362" y="869"/>
                    <a:pt x="5428" y="878"/>
                    <a:pt x="5474" y="883"/>
                  </a:cubicBezTo>
                  <a:lnTo>
                    <a:pt x="5474" y="883"/>
                  </a:lnTo>
                  <a:lnTo>
                    <a:pt x="5472" y="887"/>
                  </a:lnTo>
                  <a:lnTo>
                    <a:pt x="8023" y="1923"/>
                  </a:lnTo>
                  <a:lnTo>
                    <a:pt x="7653" y="3512"/>
                  </a:lnTo>
                  <a:lnTo>
                    <a:pt x="2773" y="2070"/>
                  </a:lnTo>
                  <a:cubicBezTo>
                    <a:pt x="2752" y="2060"/>
                    <a:pt x="2730" y="2055"/>
                    <a:pt x="2707" y="2055"/>
                  </a:cubicBezTo>
                  <a:cubicBezTo>
                    <a:pt x="2653" y="2055"/>
                    <a:pt x="2593" y="2081"/>
                    <a:pt x="2514" y="2107"/>
                  </a:cubicBezTo>
                  <a:cubicBezTo>
                    <a:pt x="2514" y="2107"/>
                    <a:pt x="2219" y="2329"/>
                    <a:pt x="1849" y="2551"/>
                  </a:cubicBezTo>
                  <a:cubicBezTo>
                    <a:pt x="1479" y="2810"/>
                    <a:pt x="1036" y="3106"/>
                    <a:pt x="777" y="3253"/>
                  </a:cubicBezTo>
                  <a:cubicBezTo>
                    <a:pt x="743" y="3271"/>
                    <a:pt x="716" y="3280"/>
                    <a:pt x="698" y="3285"/>
                  </a:cubicBezTo>
                  <a:lnTo>
                    <a:pt x="698" y="3285"/>
                  </a:lnTo>
                  <a:cubicBezTo>
                    <a:pt x="688" y="3272"/>
                    <a:pt x="666" y="3237"/>
                    <a:pt x="666" y="3180"/>
                  </a:cubicBezTo>
                  <a:cubicBezTo>
                    <a:pt x="635" y="3149"/>
                    <a:pt x="630" y="3092"/>
                    <a:pt x="629" y="3031"/>
                  </a:cubicBezTo>
                  <a:lnTo>
                    <a:pt x="629" y="3031"/>
                  </a:lnTo>
                  <a:cubicBezTo>
                    <a:pt x="632" y="3026"/>
                    <a:pt x="669" y="2953"/>
                    <a:pt x="740" y="2847"/>
                  </a:cubicBezTo>
                  <a:cubicBezTo>
                    <a:pt x="962" y="2514"/>
                    <a:pt x="1442" y="1923"/>
                    <a:pt x="1960" y="1442"/>
                  </a:cubicBezTo>
                  <a:cubicBezTo>
                    <a:pt x="2182" y="1183"/>
                    <a:pt x="2477" y="961"/>
                    <a:pt x="2699" y="813"/>
                  </a:cubicBezTo>
                  <a:cubicBezTo>
                    <a:pt x="2921" y="666"/>
                    <a:pt x="3143" y="592"/>
                    <a:pt x="3217" y="592"/>
                  </a:cubicBezTo>
                  <a:close/>
                  <a:moveTo>
                    <a:pt x="3217" y="0"/>
                  </a:moveTo>
                  <a:cubicBezTo>
                    <a:pt x="2847" y="0"/>
                    <a:pt x="2551" y="185"/>
                    <a:pt x="2182" y="407"/>
                  </a:cubicBezTo>
                  <a:cubicBezTo>
                    <a:pt x="1701" y="776"/>
                    <a:pt x="1183" y="1331"/>
                    <a:pt x="740" y="1812"/>
                  </a:cubicBezTo>
                  <a:cubicBezTo>
                    <a:pt x="555" y="2033"/>
                    <a:pt x="370" y="2255"/>
                    <a:pt x="259" y="2440"/>
                  </a:cubicBezTo>
                  <a:cubicBezTo>
                    <a:pt x="185" y="2551"/>
                    <a:pt x="148" y="2625"/>
                    <a:pt x="111" y="2699"/>
                  </a:cubicBezTo>
                  <a:lnTo>
                    <a:pt x="37" y="2810"/>
                  </a:lnTo>
                  <a:cubicBezTo>
                    <a:pt x="37" y="2884"/>
                    <a:pt x="0" y="2921"/>
                    <a:pt x="0" y="2995"/>
                  </a:cubicBezTo>
                  <a:cubicBezTo>
                    <a:pt x="0" y="3143"/>
                    <a:pt x="37" y="3327"/>
                    <a:pt x="111" y="3512"/>
                  </a:cubicBezTo>
                  <a:cubicBezTo>
                    <a:pt x="148" y="3586"/>
                    <a:pt x="185" y="3697"/>
                    <a:pt x="296" y="3771"/>
                  </a:cubicBezTo>
                  <a:cubicBezTo>
                    <a:pt x="370" y="3845"/>
                    <a:pt x="518" y="3919"/>
                    <a:pt x="666" y="3919"/>
                  </a:cubicBezTo>
                  <a:cubicBezTo>
                    <a:pt x="814" y="3919"/>
                    <a:pt x="962" y="3845"/>
                    <a:pt x="1110" y="3771"/>
                  </a:cubicBezTo>
                  <a:cubicBezTo>
                    <a:pt x="1529" y="3501"/>
                    <a:pt x="2436" y="2915"/>
                    <a:pt x="2763" y="2703"/>
                  </a:cubicBezTo>
                  <a:lnTo>
                    <a:pt x="2763" y="2703"/>
                  </a:lnTo>
                  <a:lnTo>
                    <a:pt x="7801" y="4215"/>
                  </a:lnTo>
                  <a:cubicBezTo>
                    <a:pt x="7823" y="4226"/>
                    <a:pt x="7845" y="4230"/>
                    <a:pt x="7866" y="4230"/>
                  </a:cubicBezTo>
                  <a:cubicBezTo>
                    <a:pt x="7918" y="4230"/>
                    <a:pt x="7971" y="4204"/>
                    <a:pt x="8023" y="4178"/>
                  </a:cubicBezTo>
                  <a:cubicBezTo>
                    <a:pt x="8097" y="4141"/>
                    <a:pt x="8171" y="4067"/>
                    <a:pt x="8171" y="3993"/>
                  </a:cubicBezTo>
                  <a:lnTo>
                    <a:pt x="8688" y="1812"/>
                  </a:lnTo>
                  <a:cubicBezTo>
                    <a:pt x="8725" y="1664"/>
                    <a:pt x="8652" y="1516"/>
                    <a:pt x="8504" y="1442"/>
                  </a:cubicBezTo>
                  <a:lnTo>
                    <a:pt x="5731" y="333"/>
                  </a:lnTo>
                  <a:lnTo>
                    <a:pt x="5657" y="296"/>
                  </a:lnTo>
                  <a:cubicBezTo>
                    <a:pt x="5657" y="296"/>
                    <a:pt x="4215" y="0"/>
                    <a:pt x="3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51"/>
            <p:cNvSpPr/>
            <p:nvPr/>
          </p:nvSpPr>
          <p:spPr>
            <a:xfrm>
              <a:off x="5410350" y="3530350"/>
              <a:ext cx="171000" cy="49025"/>
            </a:xfrm>
            <a:custGeom>
              <a:avLst/>
              <a:gdLst/>
              <a:ahLst/>
              <a:cxnLst/>
              <a:rect l="l" t="t" r="r" b="b"/>
              <a:pathLst>
                <a:path w="6840" h="1961" extrusionOk="0">
                  <a:moveTo>
                    <a:pt x="5213" y="1"/>
                  </a:moveTo>
                  <a:cubicBezTo>
                    <a:pt x="5213" y="1"/>
                    <a:pt x="1775" y="223"/>
                    <a:pt x="1035" y="333"/>
                  </a:cubicBezTo>
                  <a:cubicBezTo>
                    <a:pt x="333" y="407"/>
                    <a:pt x="0" y="1258"/>
                    <a:pt x="961" y="1258"/>
                  </a:cubicBezTo>
                  <a:cubicBezTo>
                    <a:pt x="1886" y="1258"/>
                    <a:pt x="3106" y="1147"/>
                    <a:pt x="3106" y="1147"/>
                  </a:cubicBezTo>
                  <a:cubicBezTo>
                    <a:pt x="3106" y="1147"/>
                    <a:pt x="3845" y="1775"/>
                    <a:pt x="5213" y="1886"/>
                  </a:cubicBezTo>
                  <a:cubicBezTo>
                    <a:pt x="6544" y="1960"/>
                    <a:pt x="6840" y="1960"/>
                    <a:pt x="6840" y="1960"/>
                  </a:cubicBezTo>
                  <a:lnTo>
                    <a:pt x="5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51"/>
            <p:cNvSpPr/>
            <p:nvPr/>
          </p:nvSpPr>
          <p:spPr>
            <a:xfrm>
              <a:off x="5412200" y="35229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5102" y="1"/>
                  </a:moveTo>
                  <a:cubicBezTo>
                    <a:pt x="5102" y="1"/>
                    <a:pt x="4252" y="38"/>
                    <a:pt x="3290" y="112"/>
                  </a:cubicBezTo>
                  <a:cubicBezTo>
                    <a:pt x="2366" y="186"/>
                    <a:pt x="1331" y="260"/>
                    <a:pt x="924" y="297"/>
                  </a:cubicBezTo>
                  <a:cubicBezTo>
                    <a:pt x="665" y="334"/>
                    <a:pt x="444" y="445"/>
                    <a:pt x="296" y="592"/>
                  </a:cubicBezTo>
                  <a:cubicBezTo>
                    <a:pt x="111" y="777"/>
                    <a:pt x="0" y="962"/>
                    <a:pt x="0" y="1184"/>
                  </a:cubicBezTo>
                  <a:cubicBezTo>
                    <a:pt x="0" y="1369"/>
                    <a:pt x="74" y="1591"/>
                    <a:pt x="259" y="1702"/>
                  </a:cubicBezTo>
                  <a:cubicBezTo>
                    <a:pt x="444" y="1812"/>
                    <a:pt x="629" y="1849"/>
                    <a:pt x="887" y="1849"/>
                  </a:cubicBezTo>
                  <a:cubicBezTo>
                    <a:pt x="1642" y="1849"/>
                    <a:pt x="2618" y="1776"/>
                    <a:pt x="2951" y="1748"/>
                  </a:cubicBezTo>
                  <a:lnTo>
                    <a:pt x="2951" y="1748"/>
                  </a:lnTo>
                  <a:cubicBezTo>
                    <a:pt x="3210" y="1939"/>
                    <a:pt x="3940" y="2389"/>
                    <a:pt x="5102" y="2478"/>
                  </a:cubicBezTo>
                  <a:cubicBezTo>
                    <a:pt x="6433" y="2589"/>
                    <a:pt x="6766" y="2589"/>
                    <a:pt x="6766" y="2589"/>
                  </a:cubicBezTo>
                  <a:cubicBezTo>
                    <a:pt x="6950" y="2589"/>
                    <a:pt x="7098" y="2441"/>
                    <a:pt x="7098" y="2256"/>
                  </a:cubicBezTo>
                  <a:cubicBezTo>
                    <a:pt x="7098" y="2108"/>
                    <a:pt x="6950" y="1960"/>
                    <a:pt x="6766" y="1960"/>
                  </a:cubicBezTo>
                  <a:cubicBezTo>
                    <a:pt x="6692" y="1960"/>
                    <a:pt x="6322" y="1960"/>
                    <a:pt x="5139" y="1849"/>
                  </a:cubicBezTo>
                  <a:cubicBezTo>
                    <a:pt x="4510" y="1812"/>
                    <a:pt x="4030" y="1628"/>
                    <a:pt x="3697" y="1480"/>
                  </a:cubicBezTo>
                  <a:cubicBezTo>
                    <a:pt x="3549" y="1406"/>
                    <a:pt x="3438" y="1332"/>
                    <a:pt x="3364" y="1295"/>
                  </a:cubicBezTo>
                  <a:lnTo>
                    <a:pt x="3253" y="1221"/>
                  </a:lnTo>
                  <a:cubicBezTo>
                    <a:pt x="3199" y="1167"/>
                    <a:pt x="3145" y="1133"/>
                    <a:pt x="3091" y="1133"/>
                  </a:cubicBezTo>
                  <a:cubicBezTo>
                    <a:pt x="3071" y="1133"/>
                    <a:pt x="3051" y="1137"/>
                    <a:pt x="3032" y="1147"/>
                  </a:cubicBezTo>
                  <a:cubicBezTo>
                    <a:pt x="3032" y="1147"/>
                    <a:pt x="2699" y="1147"/>
                    <a:pt x="2292" y="1184"/>
                  </a:cubicBezTo>
                  <a:cubicBezTo>
                    <a:pt x="1886" y="1221"/>
                    <a:pt x="1331" y="1221"/>
                    <a:pt x="887" y="1221"/>
                  </a:cubicBezTo>
                  <a:cubicBezTo>
                    <a:pt x="702" y="1221"/>
                    <a:pt x="629" y="1184"/>
                    <a:pt x="592" y="1184"/>
                  </a:cubicBezTo>
                  <a:lnTo>
                    <a:pt x="629" y="1147"/>
                  </a:lnTo>
                  <a:cubicBezTo>
                    <a:pt x="665" y="1073"/>
                    <a:pt x="813" y="962"/>
                    <a:pt x="1035" y="925"/>
                  </a:cubicBezTo>
                  <a:cubicBezTo>
                    <a:pt x="1368" y="851"/>
                    <a:pt x="2403" y="777"/>
                    <a:pt x="3327" y="740"/>
                  </a:cubicBezTo>
                  <a:cubicBezTo>
                    <a:pt x="4289" y="666"/>
                    <a:pt x="5139" y="592"/>
                    <a:pt x="5139" y="592"/>
                  </a:cubicBezTo>
                  <a:cubicBezTo>
                    <a:pt x="5324" y="592"/>
                    <a:pt x="5435" y="445"/>
                    <a:pt x="5435" y="297"/>
                  </a:cubicBezTo>
                  <a:cubicBezTo>
                    <a:pt x="5435" y="112"/>
                    <a:pt x="5287" y="1"/>
                    <a:pt x="5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51"/>
            <p:cNvSpPr/>
            <p:nvPr/>
          </p:nvSpPr>
          <p:spPr>
            <a:xfrm>
              <a:off x="5597050" y="3530350"/>
              <a:ext cx="448275" cy="196900"/>
            </a:xfrm>
            <a:custGeom>
              <a:avLst/>
              <a:gdLst/>
              <a:ahLst/>
              <a:cxnLst/>
              <a:rect l="l" t="t" r="r" b="b"/>
              <a:pathLst>
                <a:path w="17931" h="7876" extrusionOk="0">
                  <a:moveTo>
                    <a:pt x="518" y="1"/>
                  </a:moveTo>
                  <a:lnTo>
                    <a:pt x="0" y="2182"/>
                  </a:lnTo>
                  <a:lnTo>
                    <a:pt x="17487" y="7875"/>
                  </a:lnTo>
                  <a:lnTo>
                    <a:pt x="17931" y="28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51"/>
            <p:cNvSpPr/>
            <p:nvPr/>
          </p:nvSpPr>
          <p:spPr>
            <a:xfrm>
              <a:off x="5588725" y="3522775"/>
              <a:ext cx="464000" cy="212250"/>
            </a:xfrm>
            <a:custGeom>
              <a:avLst/>
              <a:gdLst/>
              <a:ahLst/>
              <a:cxnLst/>
              <a:rect l="l" t="t" r="r" b="b"/>
              <a:pathLst>
                <a:path w="18560" h="8490" extrusionOk="0">
                  <a:moveTo>
                    <a:pt x="1084" y="643"/>
                  </a:moveTo>
                  <a:lnTo>
                    <a:pt x="17931" y="3372"/>
                  </a:lnTo>
                  <a:lnTo>
                    <a:pt x="17561" y="7772"/>
                  </a:lnTo>
                  <a:lnTo>
                    <a:pt x="703" y="2263"/>
                  </a:lnTo>
                  <a:lnTo>
                    <a:pt x="1084" y="643"/>
                  </a:lnTo>
                  <a:close/>
                  <a:moveTo>
                    <a:pt x="830" y="1"/>
                  </a:moveTo>
                  <a:cubicBezTo>
                    <a:pt x="703" y="1"/>
                    <a:pt x="587" y="101"/>
                    <a:pt x="555" y="230"/>
                  </a:cubicBezTo>
                  <a:lnTo>
                    <a:pt x="37" y="2411"/>
                  </a:lnTo>
                  <a:cubicBezTo>
                    <a:pt x="0" y="2559"/>
                    <a:pt x="74" y="2744"/>
                    <a:pt x="259" y="2781"/>
                  </a:cubicBezTo>
                  <a:lnTo>
                    <a:pt x="17746" y="8474"/>
                  </a:lnTo>
                  <a:cubicBezTo>
                    <a:pt x="17768" y="8485"/>
                    <a:pt x="17793" y="8490"/>
                    <a:pt x="17819" y="8490"/>
                  </a:cubicBezTo>
                  <a:cubicBezTo>
                    <a:pt x="17882" y="8490"/>
                    <a:pt x="17953" y="8463"/>
                    <a:pt x="18005" y="8437"/>
                  </a:cubicBezTo>
                  <a:cubicBezTo>
                    <a:pt x="18079" y="8400"/>
                    <a:pt x="18153" y="8289"/>
                    <a:pt x="18153" y="8215"/>
                  </a:cubicBezTo>
                  <a:lnTo>
                    <a:pt x="18560" y="3113"/>
                  </a:lnTo>
                  <a:cubicBezTo>
                    <a:pt x="18560" y="2966"/>
                    <a:pt x="18449" y="2818"/>
                    <a:pt x="18301" y="2818"/>
                  </a:cubicBezTo>
                  <a:lnTo>
                    <a:pt x="888" y="8"/>
                  </a:lnTo>
                  <a:cubicBezTo>
                    <a:pt x="868" y="3"/>
                    <a:pt x="849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51"/>
            <p:cNvSpPr/>
            <p:nvPr/>
          </p:nvSpPr>
          <p:spPr>
            <a:xfrm>
              <a:off x="5831800" y="3033350"/>
              <a:ext cx="475100" cy="853075"/>
            </a:xfrm>
            <a:custGeom>
              <a:avLst/>
              <a:gdLst/>
              <a:ahLst/>
              <a:cxnLst/>
              <a:rect l="l" t="t" r="r" b="b"/>
              <a:pathLst>
                <a:path w="19004" h="34123" extrusionOk="0">
                  <a:moveTo>
                    <a:pt x="9555" y="1"/>
                  </a:moveTo>
                  <a:cubicBezTo>
                    <a:pt x="8899" y="1"/>
                    <a:pt x="8262" y="269"/>
                    <a:pt x="7654" y="841"/>
                  </a:cubicBezTo>
                  <a:cubicBezTo>
                    <a:pt x="7654" y="841"/>
                    <a:pt x="2330" y="6571"/>
                    <a:pt x="1147" y="8605"/>
                  </a:cubicBezTo>
                  <a:cubicBezTo>
                    <a:pt x="1" y="10601"/>
                    <a:pt x="3476" y="19955"/>
                    <a:pt x="3772" y="22690"/>
                  </a:cubicBezTo>
                  <a:cubicBezTo>
                    <a:pt x="4030" y="25426"/>
                    <a:pt x="4918" y="27164"/>
                    <a:pt x="3624" y="28606"/>
                  </a:cubicBezTo>
                  <a:cubicBezTo>
                    <a:pt x="2330" y="30048"/>
                    <a:pt x="3476" y="30898"/>
                    <a:pt x="4178" y="31489"/>
                  </a:cubicBezTo>
                  <a:cubicBezTo>
                    <a:pt x="4861" y="32002"/>
                    <a:pt x="10182" y="34123"/>
                    <a:pt x="13583" y="34123"/>
                  </a:cubicBezTo>
                  <a:cubicBezTo>
                    <a:pt x="13864" y="34123"/>
                    <a:pt x="14131" y="34108"/>
                    <a:pt x="14382" y="34077"/>
                  </a:cubicBezTo>
                  <a:cubicBezTo>
                    <a:pt x="17710" y="33634"/>
                    <a:pt x="18412" y="31342"/>
                    <a:pt x="18708" y="27718"/>
                  </a:cubicBezTo>
                  <a:cubicBezTo>
                    <a:pt x="19004" y="24132"/>
                    <a:pt x="18708" y="11488"/>
                    <a:pt x="15824" y="6312"/>
                  </a:cubicBezTo>
                  <a:cubicBezTo>
                    <a:pt x="13687" y="2428"/>
                    <a:pt x="11530" y="1"/>
                    <a:pt x="9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51"/>
            <p:cNvSpPr/>
            <p:nvPr/>
          </p:nvSpPr>
          <p:spPr>
            <a:xfrm>
              <a:off x="5847525" y="3025700"/>
              <a:ext cx="462150" cy="867925"/>
            </a:xfrm>
            <a:custGeom>
              <a:avLst/>
              <a:gdLst/>
              <a:ahLst/>
              <a:cxnLst/>
              <a:rect l="l" t="t" r="r" b="b"/>
              <a:pathLst>
                <a:path w="18486" h="34717" extrusionOk="0">
                  <a:moveTo>
                    <a:pt x="8910" y="592"/>
                  </a:moveTo>
                  <a:cubicBezTo>
                    <a:pt x="9760" y="592"/>
                    <a:pt x="10759" y="1147"/>
                    <a:pt x="11757" y="2219"/>
                  </a:cubicBezTo>
                  <a:cubicBezTo>
                    <a:pt x="12792" y="3254"/>
                    <a:pt x="13864" y="4844"/>
                    <a:pt x="14936" y="6766"/>
                  </a:cubicBezTo>
                  <a:cubicBezTo>
                    <a:pt x="16082" y="8800"/>
                    <a:pt x="16822" y="12090"/>
                    <a:pt x="17265" y="15528"/>
                  </a:cubicBezTo>
                  <a:cubicBezTo>
                    <a:pt x="17709" y="19004"/>
                    <a:pt x="17857" y="22553"/>
                    <a:pt x="17857" y="25141"/>
                  </a:cubicBezTo>
                  <a:cubicBezTo>
                    <a:pt x="17857" y="26361"/>
                    <a:pt x="17820" y="27359"/>
                    <a:pt x="17783" y="28024"/>
                  </a:cubicBezTo>
                  <a:cubicBezTo>
                    <a:pt x="17635" y="29799"/>
                    <a:pt x="17376" y="31241"/>
                    <a:pt x="16785" y="32239"/>
                  </a:cubicBezTo>
                  <a:cubicBezTo>
                    <a:pt x="16193" y="33237"/>
                    <a:pt x="15306" y="33866"/>
                    <a:pt x="13716" y="34051"/>
                  </a:cubicBezTo>
                  <a:cubicBezTo>
                    <a:pt x="13494" y="34088"/>
                    <a:pt x="13199" y="34125"/>
                    <a:pt x="12903" y="34125"/>
                  </a:cubicBezTo>
                  <a:cubicBezTo>
                    <a:pt x="11276" y="34125"/>
                    <a:pt x="9095" y="33607"/>
                    <a:pt x="7283" y="33016"/>
                  </a:cubicBezTo>
                  <a:cubicBezTo>
                    <a:pt x="6396" y="32720"/>
                    <a:pt x="5583" y="32387"/>
                    <a:pt x="4954" y="32128"/>
                  </a:cubicBezTo>
                  <a:cubicBezTo>
                    <a:pt x="4621" y="31980"/>
                    <a:pt x="4363" y="31869"/>
                    <a:pt x="4141" y="31759"/>
                  </a:cubicBezTo>
                  <a:cubicBezTo>
                    <a:pt x="3956" y="31685"/>
                    <a:pt x="3808" y="31574"/>
                    <a:pt x="3734" y="31537"/>
                  </a:cubicBezTo>
                  <a:cubicBezTo>
                    <a:pt x="3512" y="31352"/>
                    <a:pt x="3217" y="31130"/>
                    <a:pt x="3032" y="30908"/>
                  </a:cubicBezTo>
                  <a:cubicBezTo>
                    <a:pt x="2810" y="30649"/>
                    <a:pt x="2699" y="30428"/>
                    <a:pt x="2699" y="30132"/>
                  </a:cubicBezTo>
                  <a:cubicBezTo>
                    <a:pt x="2699" y="29873"/>
                    <a:pt x="2810" y="29540"/>
                    <a:pt x="3217" y="29097"/>
                  </a:cubicBezTo>
                  <a:cubicBezTo>
                    <a:pt x="3771" y="28468"/>
                    <a:pt x="3993" y="27729"/>
                    <a:pt x="3993" y="26989"/>
                  </a:cubicBezTo>
                  <a:cubicBezTo>
                    <a:pt x="3993" y="25843"/>
                    <a:pt x="3586" y="24586"/>
                    <a:pt x="3438" y="22959"/>
                  </a:cubicBezTo>
                  <a:cubicBezTo>
                    <a:pt x="3291" y="21739"/>
                    <a:pt x="2588" y="19373"/>
                    <a:pt x="1923" y="16859"/>
                  </a:cubicBezTo>
                  <a:cubicBezTo>
                    <a:pt x="1257" y="14345"/>
                    <a:pt x="592" y="11720"/>
                    <a:pt x="592" y="10168"/>
                  </a:cubicBezTo>
                  <a:cubicBezTo>
                    <a:pt x="592" y="9650"/>
                    <a:pt x="703" y="9280"/>
                    <a:pt x="814" y="9058"/>
                  </a:cubicBezTo>
                  <a:cubicBezTo>
                    <a:pt x="1072" y="8578"/>
                    <a:pt x="1627" y="7838"/>
                    <a:pt x="2255" y="7025"/>
                  </a:cubicBezTo>
                  <a:cubicBezTo>
                    <a:pt x="3254" y="5805"/>
                    <a:pt x="4511" y="4400"/>
                    <a:pt x="5509" y="3291"/>
                  </a:cubicBezTo>
                  <a:cubicBezTo>
                    <a:pt x="5989" y="2700"/>
                    <a:pt x="6433" y="2219"/>
                    <a:pt x="6729" y="1886"/>
                  </a:cubicBezTo>
                  <a:cubicBezTo>
                    <a:pt x="7062" y="1553"/>
                    <a:pt x="7246" y="1369"/>
                    <a:pt x="7246" y="1369"/>
                  </a:cubicBezTo>
                  <a:lnTo>
                    <a:pt x="7229" y="1351"/>
                  </a:lnTo>
                  <a:lnTo>
                    <a:pt x="7229" y="1351"/>
                  </a:lnTo>
                  <a:cubicBezTo>
                    <a:pt x="7813" y="809"/>
                    <a:pt x="8361" y="592"/>
                    <a:pt x="8910" y="592"/>
                  </a:cubicBezTo>
                  <a:close/>
                  <a:moveTo>
                    <a:pt x="8910" y="1"/>
                  </a:moveTo>
                  <a:cubicBezTo>
                    <a:pt x="8171" y="1"/>
                    <a:pt x="7431" y="296"/>
                    <a:pt x="6803" y="925"/>
                  </a:cubicBezTo>
                  <a:lnTo>
                    <a:pt x="6766" y="925"/>
                  </a:lnTo>
                  <a:cubicBezTo>
                    <a:pt x="6766" y="925"/>
                    <a:pt x="5435" y="2367"/>
                    <a:pt x="3956" y="4067"/>
                  </a:cubicBezTo>
                  <a:cubicBezTo>
                    <a:pt x="3217" y="4918"/>
                    <a:pt x="2440" y="5842"/>
                    <a:pt x="1775" y="6655"/>
                  </a:cubicBezTo>
                  <a:cubicBezTo>
                    <a:pt x="1109" y="7469"/>
                    <a:pt x="592" y="8208"/>
                    <a:pt x="259" y="8763"/>
                  </a:cubicBezTo>
                  <a:cubicBezTo>
                    <a:pt x="74" y="9132"/>
                    <a:pt x="0" y="9613"/>
                    <a:pt x="0" y="10168"/>
                  </a:cubicBezTo>
                  <a:cubicBezTo>
                    <a:pt x="0" y="11868"/>
                    <a:pt x="666" y="14493"/>
                    <a:pt x="1331" y="17007"/>
                  </a:cubicBezTo>
                  <a:cubicBezTo>
                    <a:pt x="1997" y="19521"/>
                    <a:pt x="2699" y="21924"/>
                    <a:pt x="2810" y="23033"/>
                  </a:cubicBezTo>
                  <a:cubicBezTo>
                    <a:pt x="2995" y="24697"/>
                    <a:pt x="3364" y="25991"/>
                    <a:pt x="3364" y="26989"/>
                  </a:cubicBezTo>
                  <a:cubicBezTo>
                    <a:pt x="3364" y="27655"/>
                    <a:pt x="3217" y="28172"/>
                    <a:pt x="2736" y="28690"/>
                  </a:cubicBezTo>
                  <a:cubicBezTo>
                    <a:pt x="2292" y="29208"/>
                    <a:pt x="2071" y="29688"/>
                    <a:pt x="2071" y="30132"/>
                  </a:cubicBezTo>
                  <a:cubicBezTo>
                    <a:pt x="2071" y="30612"/>
                    <a:pt x="2292" y="30982"/>
                    <a:pt x="2551" y="31278"/>
                  </a:cubicBezTo>
                  <a:cubicBezTo>
                    <a:pt x="2810" y="31574"/>
                    <a:pt x="3143" y="31832"/>
                    <a:pt x="3364" y="32017"/>
                  </a:cubicBezTo>
                  <a:cubicBezTo>
                    <a:pt x="3475" y="32128"/>
                    <a:pt x="3660" y="32202"/>
                    <a:pt x="3882" y="32313"/>
                  </a:cubicBezTo>
                  <a:cubicBezTo>
                    <a:pt x="4658" y="32720"/>
                    <a:pt x="6137" y="33311"/>
                    <a:pt x="7801" y="33829"/>
                  </a:cubicBezTo>
                  <a:cubicBezTo>
                    <a:pt x="9502" y="34309"/>
                    <a:pt x="11387" y="34716"/>
                    <a:pt x="12903" y="34716"/>
                  </a:cubicBezTo>
                  <a:cubicBezTo>
                    <a:pt x="13236" y="34716"/>
                    <a:pt x="13531" y="34716"/>
                    <a:pt x="13827" y="34679"/>
                  </a:cubicBezTo>
                  <a:cubicBezTo>
                    <a:pt x="15528" y="34457"/>
                    <a:pt x="16674" y="33718"/>
                    <a:pt x="17339" y="32535"/>
                  </a:cubicBezTo>
                  <a:cubicBezTo>
                    <a:pt x="18005" y="31389"/>
                    <a:pt x="18227" y="29873"/>
                    <a:pt x="18375" y="28061"/>
                  </a:cubicBezTo>
                  <a:cubicBezTo>
                    <a:pt x="18448" y="27359"/>
                    <a:pt x="18485" y="26361"/>
                    <a:pt x="18485" y="25141"/>
                  </a:cubicBezTo>
                  <a:cubicBezTo>
                    <a:pt x="18485" y="22553"/>
                    <a:pt x="18338" y="18930"/>
                    <a:pt x="17857" y="15454"/>
                  </a:cubicBezTo>
                  <a:cubicBezTo>
                    <a:pt x="17413" y="11979"/>
                    <a:pt x="16674" y="8615"/>
                    <a:pt x="15491" y="6471"/>
                  </a:cubicBezTo>
                  <a:cubicBezTo>
                    <a:pt x="14382" y="4511"/>
                    <a:pt x="13310" y="2921"/>
                    <a:pt x="12200" y="1775"/>
                  </a:cubicBezTo>
                  <a:cubicBezTo>
                    <a:pt x="11128" y="666"/>
                    <a:pt x="10019" y="1"/>
                    <a:pt x="8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51"/>
            <p:cNvSpPr/>
            <p:nvPr/>
          </p:nvSpPr>
          <p:spPr>
            <a:xfrm>
              <a:off x="5828100" y="2996750"/>
              <a:ext cx="275450" cy="262825"/>
            </a:xfrm>
            <a:custGeom>
              <a:avLst/>
              <a:gdLst/>
              <a:ahLst/>
              <a:cxnLst/>
              <a:rect l="l" t="t" r="r" b="b"/>
              <a:pathLst>
                <a:path w="11018" h="10513" extrusionOk="0">
                  <a:moveTo>
                    <a:pt x="7766" y="0"/>
                  </a:moveTo>
                  <a:cubicBezTo>
                    <a:pt x="7188" y="0"/>
                    <a:pt x="6562" y="157"/>
                    <a:pt x="5916" y="567"/>
                  </a:cubicBezTo>
                  <a:lnTo>
                    <a:pt x="1" y="8331"/>
                  </a:lnTo>
                  <a:lnTo>
                    <a:pt x="740" y="10512"/>
                  </a:lnTo>
                  <a:cubicBezTo>
                    <a:pt x="740" y="10512"/>
                    <a:pt x="4215" y="6815"/>
                    <a:pt x="5657" y="5928"/>
                  </a:cubicBezTo>
                  <a:cubicBezTo>
                    <a:pt x="7099" y="5078"/>
                    <a:pt x="11018" y="1639"/>
                    <a:pt x="11018" y="1639"/>
                  </a:cubicBezTo>
                  <a:cubicBezTo>
                    <a:pt x="11018" y="1639"/>
                    <a:pt x="9638" y="0"/>
                    <a:pt x="77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51"/>
            <p:cNvSpPr/>
            <p:nvPr/>
          </p:nvSpPr>
          <p:spPr>
            <a:xfrm>
              <a:off x="5820725" y="2989650"/>
              <a:ext cx="291150" cy="277325"/>
            </a:xfrm>
            <a:custGeom>
              <a:avLst/>
              <a:gdLst/>
              <a:ahLst/>
              <a:cxnLst/>
              <a:rect l="l" t="t" r="r" b="b"/>
              <a:pathLst>
                <a:path w="11646" h="11093" extrusionOk="0">
                  <a:moveTo>
                    <a:pt x="8060" y="592"/>
                  </a:moveTo>
                  <a:cubicBezTo>
                    <a:pt x="8910" y="592"/>
                    <a:pt x="9649" y="962"/>
                    <a:pt x="10204" y="1369"/>
                  </a:cubicBezTo>
                  <a:cubicBezTo>
                    <a:pt x="10463" y="1554"/>
                    <a:pt x="10685" y="1738"/>
                    <a:pt x="10832" y="1886"/>
                  </a:cubicBezTo>
                  <a:cubicBezTo>
                    <a:pt x="10838" y="1892"/>
                    <a:pt x="10843" y="1897"/>
                    <a:pt x="10848" y="1902"/>
                  </a:cubicBezTo>
                  <a:lnTo>
                    <a:pt x="10848" y="1902"/>
                  </a:lnTo>
                  <a:cubicBezTo>
                    <a:pt x="10749" y="1985"/>
                    <a:pt x="10619" y="2091"/>
                    <a:pt x="10463" y="2219"/>
                  </a:cubicBezTo>
                  <a:cubicBezTo>
                    <a:pt x="9871" y="2737"/>
                    <a:pt x="8984" y="3513"/>
                    <a:pt x="8097" y="4252"/>
                  </a:cubicBezTo>
                  <a:cubicBezTo>
                    <a:pt x="7209" y="4992"/>
                    <a:pt x="6322" y="5657"/>
                    <a:pt x="5804" y="5953"/>
                  </a:cubicBezTo>
                  <a:cubicBezTo>
                    <a:pt x="5398" y="6212"/>
                    <a:pt x="4917" y="6619"/>
                    <a:pt x="4400" y="7062"/>
                  </a:cubicBezTo>
                  <a:cubicBezTo>
                    <a:pt x="3195" y="8129"/>
                    <a:pt x="1809" y="9541"/>
                    <a:pt x="1170" y="10202"/>
                  </a:cubicBezTo>
                  <a:lnTo>
                    <a:pt x="1170" y="10202"/>
                  </a:lnTo>
                  <a:lnTo>
                    <a:pt x="665" y="8689"/>
                  </a:lnTo>
                  <a:lnTo>
                    <a:pt x="6456" y="1054"/>
                  </a:lnTo>
                  <a:lnTo>
                    <a:pt x="6456" y="1054"/>
                  </a:lnTo>
                  <a:cubicBezTo>
                    <a:pt x="7045" y="725"/>
                    <a:pt x="7569" y="592"/>
                    <a:pt x="8060" y="592"/>
                  </a:cubicBezTo>
                  <a:close/>
                  <a:moveTo>
                    <a:pt x="8060" y="1"/>
                  </a:moveTo>
                  <a:cubicBezTo>
                    <a:pt x="7431" y="1"/>
                    <a:pt x="6729" y="149"/>
                    <a:pt x="6063" y="592"/>
                  </a:cubicBezTo>
                  <a:lnTo>
                    <a:pt x="5952" y="666"/>
                  </a:lnTo>
                  <a:lnTo>
                    <a:pt x="74" y="8430"/>
                  </a:lnTo>
                  <a:cubicBezTo>
                    <a:pt x="0" y="8504"/>
                    <a:pt x="0" y="8615"/>
                    <a:pt x="37" y="8726"/>
                  </a:cubicBezTo>
                  <a:lnTo>
                    <a:pt x="739" y="10870"/>
                  </a:lnTo>
                  <a:cubicBezTo>
                    <a:pt x="776" y="10981"/>
                    <a:pt x="850" y="11055"/>
                    <a:pt x="961" y="11092"/>
                  </a:cubicBezTo>
                  <a:cubicBezTo>
                    <a:pt x="1072" y="11092"/>
                    <a:pt x="1183" y="11055"/>
                    <a:pt x="1257" y="10981"/>
                  </a:cubicBezTo>
                  <a:cubicBezTo>
                    <a:pt x="1257" y="10981"/>
                    <a:pt x="1479" y="10759"/>
                    <a:pt x="1812" y="10390"/>
                  </a:cubicBezTo>
                  <a:cubicBezTo>
                    <a:pt x="2329" y="9872"/>
                    <a:pt x="3179" y="9059"/>
                    <a:pt x="3993" y="8282"/>
                  </a:cubicBezTo>
                  <a:cubicBezTo>
                    <a:pt x="4806" y="7506"/>
                    <a:pt x="5620" y="6803"/>
                    <a:pt x="6137" y="6508"/>
                  </a:cubicBezTo>
                  <a:cubicBezTo>
                    <a:pt x="6877" y="6027"/>
                    <a:pt x="8207" y="4955"/>
                    <a:pt x="9354" y="3994"/>
                  </a:cubicBezTo>
                  <a:cubicBezTo>
                    <a:pt x="10537" y="2995"/>
                    <a:pt x="11498" y="2145"/>
                    <a:pt x="11498" y="2145"/>
                  </a:cubicBezTo>
                  <a:cubicBezTo>
                    <a:pt x="11646" y="2034"/>
                    <a:pt x="11646" y="1849"/>
                    <a:pt x="11535" y="1701"/>
                  </a:cubicBezTo>
                  <a:cubicBezTo>
                    <a:pt x="11535" y="1701"/>
                    <a:pt x="11165" y="1295"/>
                    <a:pt x="10574" y="851"/>
                  </a:cubicBezTo>
                  <a:cubicBezTo>
                    <a:pt x="9945" y="444"/>
                    <a:pt x="9095" y="1"/>
                    <a:pt x="8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51"/>
            <p:cNvSpPr/>
            <p:nvPr/>
          </p:nvSpPr>
          <p:spPr>
            <a:xfrm>
              <a:off x="5256900" y="3187450"/>
              <a:ext cx="816150" cy="609925"/>
            </a:xfrm>
            <a:custGeom>
              <a:avLst/>
              <a:gdLst/>
              <a:ahLst/>
              <a:cxnLst/>
              <a:rect l="l" t="t" r="r" b="b"/>
              <a:pathLst>
                <a:path w="32646" h="24397" extrusionOk="0">
                  <a:moveTo>
                    <a:pt x="29060" y="1"/>
                  </a:moveTo>
                  <a:cubicBezTo>
                    <a:pt x="29060" y="1"/>
                    <a:pt x="25732" y="1590"/>
                    <a:pt x="24032" y="3882"/>
                  </a:cubicBezTo>
                  <a:cubicBezTo>
                    <a:pt x="22294" y="6175"/>
                    <a:pt x="15381" y="17820"/>
                    <a:pt x="15381" y="17820"/>
                  </a:cubicBezTo>
                  <a:lnTo>
                    <a:pt x="149" y="15085"/>
                  </a:lnTo>
                  <a:lnTo>
                    <a:pt x="1" y="17118"/>
                  </a:lnTo>
                  <a:cubicBezTo>
                    <a:pt x="1" y="17118"/>
                    <a:pt x="8911" y="21702"/>
                    <a:pt x="13089" y="22738"/>
                  </a:cubicBezTo>
                  <a:cubicBezTo>
                    <a:pt x="16084" y="23453"/>
                    <a:pt x="18338" y="24397"/>
                    <a:pt x="19633" y="24397"/>
                  </a:cubicBezTo>
                  <a:cubicBezTo>
                    <a:pt x="20144" y="24397"/>
                    <a:pt x="20506" y="24250"/>
                    <a:pt x="20704" y="23884"/>
                  </a:cubicBezTo>
                  <a:cubicBezTo>
                    <a:pt x="21444" y="22590"/>
                    <a:pt x="27914" y="11794"/>
                    <a:pt x="27914" y="11794"/>
                  </a:cubicBezTo>
                  <a:lnTo>
                    <a:pt x="32646" y="8208"/>
                  </a:lnTo>
                  <a:lnTo>
                    <a:pt x="290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51"/>
            <p:cNvSpPr/>
            <p:nvPr/>
          </p:nvSpPr>
          <p:spPr>
            <a:xfrm>
              <a:off x="5248600" y="3179325"/>
              <a:ext cx="832775" cy="625550"/>
            </a:xfrm>
            <a:custGeom>
              <a:avLst/>
              <a:gdLst/>
              <a:ahLst/>
              <a:cxnLst/>
              <a:rect l="l" t="t" r="r" b="b"/>
              <a:pathLst>
                <a:path w="33311" h="25022" extrusionOk="0">
                  <a:moveTo>
                    <a:pt x="29368" y="1"/>
                  </a:moveTo>
                  <a:cubicBezTo>
                    <a:pt x="29326" y="1"/>
                    <a:pt x="29284" y="10"/>
                    <a:pt x="29244" y="30"/>
                  </a:cubicBezTo>
                  <a:cubicBezTo>
                    <a:pt x="29244" y="67"/>
                    <a:pt x="25917" y="1620"/>
                    <a:pt x="24105" y="4023"/>
                  </a:cubicBezTo>
                  <a:cubicBezTo>
                    <a:pt x="23661" y="4614"/>
                    <a:pt x="22922" y="5760"/>
                    <a:pt x="21998" y="7202"/>
                  </a:cubicBezTo>
                  <a:cubicBezTo>
                    <a:pt x="19602" y="11029"/>
                    <a:pt x="16218" y="16711"/>
                    <a:pt x="15565" y="17810"/>
                  </a:cubicBezTo>
                  <a:lnTo>
                    <a:pt x="15565" y="17810"/>
                  </a:lnTo>
                  <a:lnTo>
                    <a:pt x="518" y="15114"/>
                  </a:lnTo>
                  <a:cubicBezTo>
                    <a:pt x="444" y="15114"/>
                    <a:pt x="333" y="15114"/>
                    <a:pt x="296" y="15188"/>
                  </a:cubicBezTo>
                  <a:cubicBezTo>
                    <a:pt x="222" y="15225"/>
                    <a:pt x="185" y="15299"/>
                    <a:pt x="148" y="15410"/>
                  </a:cubicBezTo>
                  <a:lnTo>
                    <a:pt x="37" y="17406"/>
                  </a:lnTo>
                  <a:cubicBezTo>
                    <a:pt x="0" y="17554"/>
                    <a:pt x="74" y="17665"/>
                    <a:pt x="185" y="17702"/>
                  </a:cubicBezTo>
                  <a:cubicBezTo>
                    <a:pt x="185" y="17702"/>
                    <a:pt x="2403" y="18848"/>
                    <a:pt x="5176" y="20142"/>
                  </a:cubicBezTo>
                  <a:cubicBezTo>
                    <a:pt x="7949" y="21436"/>
                    <a:pt x="11202" y="22841"/>
                    <a:pt x="13347" y="23358"/>
                  </a:cubicBezTo>
                  <a:cubicBezTo>
                    <a:pt x="14825" y="23691"/>
                    <a:pt x="16119" y="24098"/>
                    <a:pt x="17229" y="24430"/>
                  </a:cubicBezTo>
                  <a:cubicBezTo>
                    <a:pt x="18338" y="24763"/>
                    <a:pt x="19225" y="25022"/>
                    <a:pt x="19964" y="25022"/>
                  </a:cubicBezTo>
                  <a:cubicBezTo>
                    <a:pt x="20260" y="25022"/>
                    <a:pt x="20519" y="24985"/>
                    <a:pt x="20741" y="24874"/>
                  </a:cubicBezTo>
                  <a:cubicBezTo>
                    <a:pt x="20963" y="24763"/>
                    <a:pt x="21184" y="24578"/>
                    <a:pt x="21295" y="24357"/>
                  </a:cubicBezTo>
                  <a:cubicBezTo>
                    <a:pt x="21665" y="23728"/>
                    <a:pt x="23477" y="20696"/>
                    <a:pt x="25177" y="17813"/>
                  </a:cubicBezTo>
                  <a:cubicBezTo>
                    <a:pt x="26028" y="16408"/>
                    <a:pt x="26841" y="15003"/>
                    <a:pt x="27469" y="13968"/>
                  </a:cubicBezTo>
                  <a:cubicBezTo>
                    <a:pt x="28016" y="13068"/>
                    <a:pt x="28395" y="12447"/>
                    <a:pt x="28484" y="12300"/>
                  </a:cubicBezTo>
                  <a:lnTo>
                    <a:pt x="28484" y="12300"/>
                  </a:lnTo>
                  <a:lnTo>
                    <a:pt x="33163" y="8755"/>
                  </a:lnTo>
                  <a:cubicBezTo>
                    <a:pt x="33311" y="8644"/>
                    <a:pt x="33311" y="8459"/>
                    <a:pt x="33237" y="8348"/>
                  </a:cubicBezTo>
                  <a:cubicBezTo>
                    <a:pt x="33170" y="8259"/>
                    <a:pt x="33075" y="8210"/>
                    <a:pt x="32979" y="8210"/>
                  </a:cubicBezTo>
                  <a:cubicBezTo>
                    <a:pt x="32916" y="8210"/>
                    <a:pt x="32851" y="8231"/>
                    <a:pt x="32793" y="8274"/>
                  </a:cubicBezTo>
                  <a:lnTo>
                    <a:pt x="28061" y="11860"/>
                  </a:lnTo>
                  <a:lnTo>
                    <a:pt x="27950" y="11971"/>
                  </a:lnTo>
                  <a:cubicBezTo>
                    <a:pt x="27950" y="11971"/>
                    <a:pt x="26360" y="14633"/>
                    <a:pt x="24660" y="17517"/>
                  </a:cubicBezTo>
                  <a:cubicBezTo>
                    <a:pt x="22922" y="20364"/>
                    <a:pt x="21147" y="23395"/>
                    <a:pt x="20778" y="24061"/>
                  </a:cubicBezTo>
                  <a:cubicBezTo>
                    <a:pt x="20704" y="24172"/>
                    <a:pt x="20630" y="24246"/>
                    <a:pt x="20482" y="24320"/>
                  </a:cubicBezTo>
                  <a:cubicBezTo>
                    <a:pt x="20371" y="24357"/>
                    <a:pt x="20186" y="24393"/>
                    <a:pt x="19964" y="24393"/>
                  </a:cubicBezTo>
                  <a:cubicBezTo>
                    <a:pt x="19373" y="24393"/>
                    <a:pt x="18486" y="24172"/>
                    <a:pt x="17413" y="23839"/>
                  </a:cubicBezTo>
                  <a:cubicBezTo>
                    <a:pt x="16304" y="23543"/>
                    <a:pt x="15010" y="23100"/>
                    <a:pt x="13494" y="22730"/>
                  </a:cubicBezTo>
                  <a:cubicBezTo>
                    <a:pt x="11461" y="22249"/>
                    <a:pt x="8171" y="20844"/>
                    <a:pt x="5435" y="19587"/>
                  </a:cubicBezTo>
                  <a:cubicBezTo>
                    <a:pt x="4067" y="18959"/>
                    <a:pt x="2810" y="18330"/>
                    <a:pt x="1923" y="17887"/>
                  </a:cubicBezTo>
                  <a:cubicBezTo>
                    <a:pt x="1318" y="17584"/>
                    <a:pt x="868" y="17351"/>
                    <a:pt x="643" y="17233"/>
                  </a:cubicBezTo>
                  <a:lnTo>
                    <a:pt x="643" y="17233"/>
                  </a:lnTo>
                  <a:lnTo>
                    <a:pt x="740" y="15779"/>
                  </a:lnTo>
                  <a:lnTo>
                    <a:pt x="15676" y="18441"/>
                  </a:lnTo>
                  <a:cubicBezTo>
                    <a:pt x="15695" y="18448"/>
                    <a:pt x="15716" y="18451"/>
                    <a:pt x="15737" y="18451"/>
                  </a:cubicBezTo>
                  <a:cubicBezTo>
                    <a:pt x="15836" y="18451"/>
                    <a:pt x="15941" y="18385"/>
                    <a:pt x="15972" y="18293"/>
                  </a:cubicBezTo>
                  <a:cubicBezTo>
                    <a:pt x="15972" y="18293"/>
                    <a:pt x="16415" y="17591"/>
                    <a:pt x="17081" y="16445"/>
                  </a:cubicBezTo>
                  <a:cubicBezTo>
                    <a:pt x="18116" y="14781"/>
                    <a:pt x="19669" y="12156"/>
                    <a:pt x="21110" y="9790"/>
                  </a:cubicBezTo>
                  <a:cubicBezTo>
                    <a:pt x="22589" y="7424"/>
                    <a:pt x="23957" y="5243"/>
                    <a:pt x="24586" y="4392"/>
                  </a:cubicBezTo>
                  <a:cubicBezTo>
                    <a:pt x="25436" y="3283"/>
                    <a:pt x="26656" y="2322"/>
                    <a:pt x="27691" y="1656"/>
                  </a:cubicBezTo>
                  <a:cubicBezTo>
                    <a:pt x="28209" y="1324"/>
                    <a:pt x="28652" y="1065"/>
                    <a:pt x="28985" y="880"/>
                  </a:cubicBezTo>
                  <a:cubicBezTo>
                    <a:pt x="29170" y="769"/>
                    <a:pt x="29281" y="695"/>
                    <a:pt x="29392" y="658"/>
                  </a:cubicBezTo>
                  <a:cubicBezTo>
                    <a:pt x="29466" y="621"/>
                    <a:pt x="29503" y="584"/>
                    <a:pt x="29503" y="584"/>
                  </a:cubicBezTo>
                  <a:cubicBezTo>
                    <a:pt x="29688" y="510"/>
                    <a:pt x="29725" y="326"/>
                    <a:pt x="29651" y="178"/>
                  </a:cubicBezTo>
                  <a:cubicBezTo>
                    <a:pt x="29597" y="69"/>
                    <a:pt x="29483" y="1"/>
                    <a:pt x="29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51"/>
            <p:cNvSpPr/>
            <p:nvPr/>
          </p:nvSpPr>
          <p:spPr>
            <a:xfrm>
              <a:off x="5945500" y="3431225"/>
              <a:ext cx="158050" cy="58725"/>
            </a:xfrm>
            <a:custGeom>
              <a:avLst/>
              <a:gdLst/>
              <a:ahLst/>
              <a:cxnLst/>
              <a:rect l="l" t="t" r="r" b="b"/>
              <a:pathLst>
                <a:path w="6322" h="2349" extrusionOk="0">
                  <a:moveTo>
                    <a:pt x="5955" y="1"/>
                  </a:moveTo>
                  <a:cubicBezTo>
                    <a:pt x="5929" y="1"/>
                    <a:pt x="5903" y="4"/>
                    <a:pt x="5878" y="10"/>
                  </a:cubicBezTo>
                  <a:lnTo>
                    <a:pt x="259" y="1747"/>
                  </a:lnTo>
                  <a:cubicBezTo>
                    <a:pt x="111" y="1784"/>
                    <a:pt x="0" y="1969"/>
                    <a:pt x="74" y="2117"/>
                  </a:cubicBezTo>
                  <a:cubicBezTo>
                    <a:pt x="105" y="2271"/>
                    <a:pt x="238" y="2348"/>
                    <a:pt x="368" y="2348"/>
                  </a:cubicBezTo>
                  <a:cubicBezTo>
                    <a:pt x="393" y="2348"/>
                    <a:pt x="419" y="2345"/>
                    <a:pt x="444" y="2339"/>
                  </a:cubicBezTo>
                  <a:lnTo>
                    <a:pt x="6063" y="601"/>
                  </a:lnTo>
                  <a:cubicBezTo>
                    <a:pt x="6211" y="564"/>
                    <a:pt x="6322" y="380"/>
                    <a:pt x="6248" y="232"/>
                  </a:cubicBezTo>
                  <a:cubicBezTo>
                    <a:pt x="6217" y="78"/>
                    <a:pt x="6084" y="1"/>
                    <a:pt x="5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51"/>
            <p:cNvSpPr/>
            <p:nvPr/>
          </p:nvSpPr>
          <p:spPr>
            <a:xfrm>
              <a:off x="5066625" y="3521850"/>
              <a:ext cx="194000" cy="95400"/>
            </a:xfrm>
            <a:custGeom>
              <a:avLst/>
              <a:gdLst/>
              <a:ahLst/>
              <a:cxnLst/>
              <a:rect l="l" t="t" r="r" b="b"/>
              <a:pathLst>
                <a:path w="7760" h="3816" extrusionOk="0">
                  <a:moveTo>
                    <a:pt x="3169" y="1"/>
                  </a:moveTo>
                  <a:cubicBezTo>
                    <a:pt x="2001" y="1"/>
                    <a:pt x="1" y="2029"/>
                    <a:pt x="144" y="2744"/>
                  </a:cubicBezTo>
                  <a:cubicBezTo>
                    <a:pt x="168" y="2894"/>
                    <a:pt x="286" y="2953"/>
                    <a:pt x="457" y="2953"/>
                  </a:cubicBezTo>
                  <a:cubicBezTo>
                    <a:pt x="1087" y="2953"/>
                    <a:pt x="2436" y="2152"/>
                    <a:pt x="2436" y="2152"/>
                  </a:cubicBezTo>
                  <a:cubicBezTo>
                    <a:pt x="2436" y="2152"/>
                    <a:pt x="2843" y="2855"/>
                    <a:pt x="4580" y="3446"/>
                  </a:cubicBezTo>
                  <a:cubicBezTo>
                    <a:pt x="5449" y="3742"/>
                    <a:pt x="6207" y="3816"/>
                    <a:pt x="6748" y="3816"/>
                  </a:cubicBezTo>
                  <a:cubicBezTo>
                    <a:pt x="7288" y="3816"/>
                    <a:pt x="7612" y="3742"/>
                    <a:pt x="7612" y="3742"/>
                  </a:cubicBezTo>
                  <a:lnTo>
                    <a:pt x="7760" y="1709"/>
                  </a:lnTo>
                  <a:cubicBezTo>
                    <a:pt x="7760" y="1709"/>
                    <a:pt x="4432" y="156"/>
                    <a:pt x="3286" y="8"/>
                  </a:cubicBezTo>
                  <a:cubicBezTo>
                    <a:pt x="3248" y="3"/>
                    <a:pt x="3209" y="1"/>
                    <a:pt x="3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51"/>
            <p:cNvSpPr/>
            <p:nvPr/>
          </p:nvSpPr>
          <p:spPr>
            <a:xfrm>
              <a:off x="5061900" y="3513725"/>
              <a:ext cx="206125" cy="110925"/>
            </a:xfrm>
            <a:custGeom>
              <a:avLst/>
              <a:gdLst/>
              <a:ahLst/>
              <a:cxnLst/>
              <a:rect l="l" t="t" r="r" b="b"/>
              <a:pathLst>
                <a:path w="8245" h="4437" extrusionOk="0">
                  <a:moveTo>
                    <a:pt x="3438" y="629"/>
                  </a:moveTo>
                  <a:cubicBezTo>
                    <a:pt x="3697" y="666"/>
                    <a:pt x="4104" y="777"/>
                    <a:pt x="4548" y="924"/>
                  </a:cubicBezTo>
                  <a:cubicBezTo>
                    <a:pt x="5250" y="1183"/>
                    <a:pt x="6063" y="1553"/>
                    <a:pt x="6692" y="1812"/>
                  </a:cubicBezTo>
                  <a:cubicBezTo>
                    <a:pt x="7025" y="1960"/>
                    <a:pt x="7283" y="2071"/>
                    <a:pt x="7505" y="2181"/>
                  </a:cubicBezTo>
                  <a:cubicBezTo>
                    <a:pt x="7542" y="2196"/>
                    <a:pt x="7575" y="2211"/>
                    <a:pt x="7605" y="2225"/>
                  </a:cubicBezTo>
                  <a:lnTo>
                    <a:pt x="7605" y="2225"/>
                  </a:lnTo>
                  <a:lnTo>
                    <a:pt x="7519" y="3787"/>
                  </a:lnTo>
                  <a:lnTo>
                    <a:pt x="7519" y="3787"/>
                  </a:lnTo>
                  <a:cubicBezTo>
                    <a:pt x="7386" y="3797"/>
                    <a:pt x="7197" y="3808"/>
                    <a:pt x="6951" y="3808"/>
                  </a:cubicBezTo>
                  <a:cubicBezTo>
                    <a:pt x="6433" y="3808"/>
                    <a:pt x="5694" y="3771"/>
                    <a:pt x="4880" y="3475"/>
                  </a:cubicBezTo>
                  <a:cubicBezTo>
                    <a:pt x="4030" y="3217"/>
                    <a:pt x="3549" y="2884"/>
                    <a:pt x="3254" y="2662"/>
                  </a:cubicBezTo>
                  <a:cubicBezTo>
                    <a:pt x="3106" y="2551"/>
                    <a:pt x="2995" y="2440"/>
                    <a:pt x="2958" y="2403"/>
                  </a:cubicBezTo>
                  <a:lnTo>
                    <a:pt x="2884" y="2329"/>
                  </a:lnTo>
                  <a:cubicBezTo>
                    <a:pt x="2835" y="2231"/>
                    <a:pt x="2720" y="2165"/>
                    <a:pt x="2615" y="2165"/>
                  </a:cubicBezTo>
                  <a:cubicBezTo>
                    <a:pt x="2563" y="2165"/>
                    <a:pt x="2514" y="2181"/>
                    <a:pt x="2477" y="2218"/>
                  </a:cubicBezTo>
                  <a:lnTo>
                    <a:pt x="2403" y="2255"/>
                  </a:lnTo>
                  <a:cubicBezTo>
                    <a:pt x="2292" y="2329"/>
                    <a:pt x="1960" y="2514"/>
                    <a:pt x="1590" y="2662"/>
                  </a:cubicBezTo>
                  <a:cubicBezTo>
                    <a:pt x="1405" y="2736"/>
                    <a:pt x="1220" y="2810"/>
                    <a:pt x="1072" y="2884"/>
                  </a:cubicBezTo>
                  <a:cubicBezTo>
                    <a:pt x="887" y="2921"/>
                    <a:pt x="740" y="2958"/>
                    <a:pt x="666" y="2958"/>
                  </a:cubicBezTo>
                  <a:lnTo>
                    <a:pt x="622" y="2958"/>
                  </a:lnTo>
                  <a:cubicBezTo>
                    <a:pt x="621" y="2855"/>
                    <a:pt x="726" y="2629"/>
                    <a:pt x="887" y="2403"/>
                  </a:cubicBezTo>
                  <a:cubicBezTo>
                    <a:pt x="1146" y="2034"/>
                    <a:pt x="1590" y="1553"/>
                    <a:pt x="2071" y="1220"/>
                  </a:cubicBezTo>
                  <a:cubicBezTo>
                    <a:pt x="2551" y="851"/>
                    <a:pt x="3069" y="629"/>
                    <a:pt x="3364" y="629"/>
                  </a:cubicBezTo>
                  <a:close/>
                  <a:moveTo>
                    <a:pt x="3364" y="0"/>
                  </a:moveTo>
                  <a:cubicBezTo>
                    <a:pt x="2995" y="0"/>
                    <a:pt x="2625" y="148"/>
                    <a:pt x="2255" y="370"/>
                  </a:cubicBezTo>
                  <a:cubicBezTo>
                    <a:pt x="1701" y="666"/>
                    <a:pt x="1183" y="1109"/>
                    <a:pt x="740" y="1590"/>
                  </a:cubicBezTo>
                  <a:cubicBezTo>
                    <a:pt x="555" y="1849"/>
                    <a:pt x="370" y="2071"/>
                    <a:pt x="222" y="2292"/>
                  </a:cubicBezTo>
                  <a:cubicBezTo>
                    <a:pt x="111" y="2514"/>
                    <a:pt x="0" y="2736"/>
                    <a:pt x="0" y="2995"/>
                  </a:cubicBezTo>
                  <a:lnTo>
                    <a:pt x="0" y="3106"/>
                  </a:lnTo>
                  <a:cubicBezTo>
                    <a:pt x="37" y="3254"/>
                    <a:pt x="148" y="3402"/>
                    <a:pt x="259" y="3475"/>
                  </a:cubicBezTo>
                  <a:cubicBezTo>
                    <a:pt x="407" y="3549"/>
                    <a:pt x="518" y="3586"/>
                    <a:pt x="666" y="3586"/>
                  </a:cubicBezTo>
                  <a:cubicBezTo>
                    <a:pt x="887" y="3586"/>
                    <a:pt x="1109" y="3512"/>
                    <a:pt x="1331" y="3438"/>
                  </a:cubicBezTo>
                  <a:cubicBezTo>
                    <a:pt x="1796" y="3267"/>
                    <a:pt x="2277" y="3015"/>
                    <a:pt x="2549" y="2864"/>
                  </a:cubicBezTo>
                  <a:lnTo>
                    <a:pt x="2549" y="2864"/>
                  </a:lnTo>
                  <a:cubicBezTo>
                    <a:pt x="2821" y="3156"/>
                    <a:pt x="3437" y="3656"/>
                    <a:pt x="4695" y="4067"/>
                  </a:cubicBezTo>
                  <a:cubicBezTo>
                    <a:pt x="5583" y="4363"/>
                    <a:pt x="6359" y="4437"/>
                    <a:pt x="6951" y="4437"/>
                  </a:cubicBezTo>
                  <a:cubicBezTo>
                    <a:pt x="7505" y="4437"/>
                    <a:pt x="7838" y="4363"/>
                    <a:pt x="7875" y="4363"/>
                  </a:cubicBezTo>
                  <a:cubicBezTo>
                    <a:pt x="7986" y="4326"/>
                    <a:pt x="8097" y="4215"/>
                    <a:pt x="8097" y="4067"/>
                  </a:cubicBezTo>
                  <a:lnTo>
                    <a:pt x="8245" y="2071"/>
                  </a:lnTo>
                  <a:cubicBezTo>
                    <a:pt x="8245" y="1923"/>
                    <a:pt x="8171" y="1812"/>
                    <a:pt x="8060" y="1775"/>
                  </a:cubicBezTo>
                  <a:cubicBezTo>
                    <a:pt x="8060" y="1775"/>
                    <a:pt x="7246" y="1368"/>
                    <a:pt x="6248" y="961"/>
                  </a:cubicBezTo>
                  <a:cubicBezTo>
                    <a:pt x="5768" y="740"/>
                    <a:pt x="5250" y="518"/>
                    <a:pt x="4769" y="370"/>
                  </a:cubicBezTo>
                  <a:cubicBezTo>
                    <a:pt x="4289" y="185"/>
                    <a:pt x="3845" y="74"/>
                    <a:pt x="3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51"/>
            <p:cNvSpPr/>
            <p:nvPr/>
          </p:nvSpPr>
          <p:spPr>
            <a:xfrm>
              <a:off x="595842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402" y="0"/>
                  </a:moveTo>
                  <a:lnTo>
                    <a:pt x="38" y="34235"/>
                  </a:lnTo>
                  <a:cubicBezTo>
                    <a:pt x="1" y="34531"/>
                    <a:pt x="185" y="34790"/>
                    <a:pt x="481" y="34827"/>
                  </a:cubicBezTo>
                  <a:cubicBezTo>
                    <a:pt x="525" y="34836"/>
                    <a:pt x="567" y="34841"/>
                    <a:pt x="609" y="34841"/>
                  </a:cubicBezTo>
                  <a:cubicBezTo>
                    <a:pt x="887" y="34841"/>
                    <a:pt x="1119" y="34635"/>
                    <a:pt x="1184" y="34346"/>
                  </a:cubicBezTo>
                  <a:lnTo>
                    <a:pt x="5916" y="555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51"/>
            <p:cNvSpPr/>
            <p:nvPr/>
          </p:nvSpPr>
          <p:spPr>
            <a:xfrm>
              <a:off x="5951950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3920" y="703"/>
                  </a:moveTo>
                  <a:lnTo>
                    <a:pt x="5835" y="1125"/>
                  </a:lnTo>
                  <a:lnTo>
                    <a:pt x="5835" y="1125"/>
                  </a:lnTo>
                  <a:lnTo>
                    <a:pt x="1110" y="34605"/>
                  </a:lnTo>
                  <a:cubicBezTo>
                    <a:pt x="1110" y="34753"/>
                    <a:pt x="999" y="34827"/>
                    <a:pt x="851" y="34827"/>
                  </a:cubicBezTo>
                  <a:lnTo>
                    <a:pt x="814" y="34827"/>
                  </a:lnTo>
                  <a:cubicBezTo>
                    <a:pt x="666" y="34790"/>
                    <a:pt x="592" y="34716"/>
                    <a:pt x="592" y="34568"/>
                  </a:cubicBezTo>
                  <a:lnTo>
                    <a:pt x="3920" y="703"/>
                  </a:lnTo>
                  <a:close/>
                  <a:moveTo>
                    <a:pt x="3698" y="0"/>
                  </a:moveTo>
                  <a:cubicBezTo>
                    <a:pt x="3624" y="0"/>
                    <a:pt x="3550" y="0"/>
                    <a:pt x="3476" y="74"/>
                  </a:cubicBezTo>
                  <a:cubicBezTo>
                    <a:pt x="3402" y="111"/>
                    <a:pt x="3328" y="185"/>
                    <a:pt x="3328" y="296"/>
                  </a:cubicBezTo>
                  <a:lnTo>
                    <a:pt x="1" y="34494"/>
                  </a:lnTo>
                  <a:lnTo>
                    <a:pt x="1" y="34568"/>
                  </a:lnTo>
                  <a:cubicBezTo>
                    <a:pt x="1" y="34975"/>
                    <a:pt x="260" y="35344"/>
                    <a:pt x="666" y="35418"/>
                  </a:cubicBezTo>
                  <a:cubicBezTo>
                    <a:pt x="740" y="35455"/>
                    <a:pt x="777" y="35455"/>
                    <a:pt x="851" y="35455"/>
                  </a:cubicBezTo>
                  <a:cubicBezTo>
                    <a:pt x="1295" y="35455"/>
                    <a:pt x="1665" y="35160"/>
                    <a:pt x="1738" y="34716"/>
                  </a:cubicBezTo>
                  <a:lnTo>
                    <a:pt x="6471" y="925"/>
                  </a:lnTo>
                  <a:cubicBezTo>
                    <a:pt x="6508" y="740"/>
                    <a:pt x="6397" y="592"/>
                    <a:pt x="6249" y="555"/>
                  </a:cubicBezTo>
                  <a:lnTo>
                    <a:pt x="36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51"/>
            <p:cNvSpPr/>
            <p:nvPr/>
          </p:nvSpPr>
          <p:spPr>
            <a:xfrm>
              <a:off x="638820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2367" y="1"/>
                  </a:moveTo>
                  <a:lnTo>
                    <a:pt x="1" y="1258"/>
                  </a:lnTo>
                  <a:lnTo>
                    <a:pt x="9244" y="33459"/>
                  </a:lnTo>
                  <a:cubicBezTo>
                    <a:pt x="9307" y="33711"/>
                    <a:pt x="9503" y="33882"/>
                    <a:pt x="9743" y="33882"/>
                  </a:cubicBezTo>
                  <a:cubicBezTo>
                    <a:pt x="9785" y="33882"/>
                    <a:pt x="9828" y="33877"/>
                    <a:pt x="9872" y="33866"/>
                  </a:cubicBezTo>
                  <a:cubicBezTo>
                    <a:pt x="10205" y="33829"/>
                    <a:pt x="10427" y="33496"/>
                    <a:pt x="10316" y="33200"/>
                  </a:cubicBez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51"/>
            <p:cNvSpPr/>
            <p:nvPr/>
          </p:nvSpPr>
          <p:spPr>
            <a:xfrm>
              <a:off x="6379900" y="4220175"/>
              <a:ext cx="274525" cy="862975"/>
            </a:xfrm>
            <a:custGeom>
              <a:avLst/>
              <a:gdLst/>
              <a:ahLst/>
              <a:cxnLst/>
              <a:rect l="l" t="t" r="r" b="b"/>
              <a:pathLst>
                <a:path w="10981" h="34519" extrusionOk="0">
                  <a:moveTo>
                    <a:pt x="2493" y="769"/>
                  </a:moveTo>
                  <a:lnTo>
                    <a:pt x="10352" y="33594"/>
                  </a:lnTo>
                  <a:lnTo>
                    <a:pt x="10352" y="33631"/>
                  </a:lnTo>
                  <a:cubicBezTo>
                    <a:pt x="10352" y="33779"/>
                    <a:pt x="10278" y="33890"/>
                    <a:pt x="10130" y="33890"/>
                  </a:cubicBezTo>
                  <a:lnTo>
                    <a:pt x="10093" y="33890"/>
                  </a:lnTo>
                  <a:cubicBezTo>
                    <a:pt x="9982" y="33890"/>
                    <a:pt x="9871" y="33816"/>
                    <a:pt x="9871" y="33705"/>
                  </a:cubicBezTo>
                  <a:lnTo>
                    <a:pt x="703" y="1725"/>
                  </a:lnTo>
                  <a:lnTo>
                    <a:pt x="2493" y="769"/>
                  </a:lnTo>
                  <a:close/>
                  <a:moveTo>
                    <a:pt x="2741" y="1"/>
                  </a:moveTo>
                  <a:cubicBezTo>
                    <a:pt x="2687" y="1"/>
                    <a:pt x="2631" y="18"/>
                    <a:pt x="2588" y="62"/>
                  </a:cubicBezTo>
                  <a:lnTo>
                    <a:pt x="185" y="1319"/>
                  </a:lnTo>
                  <a:cubicBezTo>
                    <a:pt x="74" y="1393"/>
                    <a:pt x="0" y="1541"/>
                    <a:pt x="37" y="1688"/>
                  </a:cubicBezTo>
                  <a:lnTo>
                    <a:pt x="9280" y="33890"/>
                  </a:lnTo>
                  <a:cubicBezTo>
                    <a:pt x="9391" y="34260"/>
                    <a:pt x="9723" y="34518"/>
                    <a:pt x="10093" y="34518"/>
                  </a:cubicBezTo>
                  <a:lnTo>
                    <a:pt x="10241" y="34518"/>
                  </a:lnTo>
                  <a:cubicBezTo>
                    <a:pt x="10685" y="34445"/>
                    <a:pt x="10980" y="34075"/>
                    <a:pt x="10980" y="33631"/>
                  </a:cubicBezTo>
                  <a:cubicBezTo>
                    <a:pt x="10980" y="33557"/>
                    <a:pt x="10980" y="33520"/>
                    <a:pt x="10980" y="33446"/>
                  </a:cubicBezTo>
                  <a:lnTo>
                    <a:pt x="3032" y="247"/>
                  </a:lnTo>
                  <a:cubicBezTo>
                    <a:pt x="2995" y="173"/>
                    <a:pt x="2921" y="62"/>
                    <a:pt x="2847" y="25"/>
                  </a:cubicBezTo>
                  <a:cubicBezTo>
                    <a:pt x="2816" y="9"/>
                    <a:pt x="2779" y="1"/>
                    <a:pt x="2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51"/>
            <p:cNvSpPr/>
            <p:nvPr/>
          </p:nvSpPr>
          <p:spPr>
            <a:xfrm>
              <a:off x="6024975" y="4218000"/>
              <a:ext cx="189500" cy="859700"/>
            </a:xfrm>
            <a:custGeom>
              <a:avLst/>
              <a:gdLst/>
              <a:ahLst/>
              <a:cxnLst/>
              <a:rect l="l" t="t" r="r" b="b"/>
              <a:pathLst>
                <a:path w="7580" h="34388" extrusionOk="0">
                  <a:moveTo>
                    <a:pt x="2478" y="1"/>
                  </a:moveTo>
                  <a:lnTo>
                    <a:pt x="1" y="1073"/>
                  </a:lnTo>
                  <a:lnTo>
                    <a:pt x="6433" y="33940"/>
                  </a:lnTo>
                  <a:cubicBezTo>
                    <a:pt x="6468" y="34180"/>
                    <a:pt x="6692" y="34388"/>
                    <a:pt x="6960" y="34388"/>
                  </a:cubicBezTo>
                  <a:cubicBezTo>
                    <a:pt x="6981" y="34388"/>
                    <a:pt x="7003" y="34386"/>
                    <a:pt x="7025" y="34384"/>
                  </a:cubicBezTo>
                  <a:cubicBezTo>
                    <a:pt x="7358" y="34384"/>
                    <a:pt x="7579" y="34088"/>
                    <a:pt x="7543" y="33755"/>
                  </a:cubicBezTo>
                  <a:lnTo>
                    <a:pt x="24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51"/>
            <p:cNvSpPr/>
            <p:nvPr/>
          </p:nvSpPr>
          <p:spPr>
            <a:xfrm>
              <a:off x="6016650" y="4210000"/>
              <a:ext cx="205225" cy="875925"/>
            </a:xfrm>
            <a:custGeom>
              <a:avLst/>
              <a:gdLst/>
              <a:ahLst/>
              <a:cxnLst/>
              <a:rect l="l" t="t" r="r" b="b"/>
              <a:pathLst>
                <a:path w="8209" h="35037" extrusionOk="0">
                  <a:moveTo>
                    <a:pt x="2576" y="766"/>
                  </a:moveTo>
                  <a:lnTo>
                    <a:pt x="7580" y="34112"/>
                  </a:lnTo>
                  <a:lnTo>
                    <a:pt x="7580" y="34149"/>
                  </a:lnTo>
                  <a:cubicBezTo>
                    <a:pt x="7580" y="34297"/>
                    <a:pt x="7469" y="34408"/>
                    <a:pt x="7321" y="34408"/>
                  </a:cubicBezTo>
                  <a:cubicBezTo>
                    <a:pt x="7173" y="34408"/>
                    <a:pt x="7062" y="34334"/>
                    <a:pt x="7062" y="34186"/>
                  </a:cubicBezTo>
                  <a:lnTo>
                    <a:pt x="703" y="1578"/>
                  </a:lnTo>
                  <a:lnTo>
                    <a:pt x="2576" y="766"/>
                  </a:lnTo>
                  <a:close/>
                  <a:moveTo>
                    <a:pt x="2805" y="1"/>
                  </a:moveTo>
                  <a:cubicBezTo>
                    <a:pt x="2767" y="1"/>
                    <a:pt x="2730" y="10"/>
                    <a:pt x="2700" y="25"/>
                  </a:cubicBezTo>
                  <a:lnTo>
                    <a:pt x="223" y="1097"/>
                  </a:lnTo>
                  <a:cubicBezTo>
                    <a:pt x="75" y="1134"/>
                    <a:pt x="1" y="1282"/>
                    <a:pt x="38" y="1430"/>
                  </a:cubicBezTo>
                  <a:lnTo>
                    <a:pt x="6434" y="34334"/>
                  </a:lnTo>
                  <a:cubicBezTo>
                    <a:pt x="6545" y="34741"/>
                    <a:pt x="6877" y="35036"/>
                    <a:pt x="7321" y="35036"/>
                  </a:cubicBezTo>
                  <a:lnTo>
                    <a:pt x="7358" y="35036"/>
                  </a:lnTo>
                  <a:cubicBezTo>
                    <a:pt x="7839" y="34999"/>
                    <a:pt x="8208" y="34593"/>
                    <a:pt x="8208" y="34149"/>
                  </a:cubicBezTo>
                  <a:lnTo>
                    <a:pt x="8171" y="34001"/>
                  </a:lnTo>
                  <a:lnTo>
                    <a:pt x="3106" y="284"/>
                  </a:lnTo>
                  <a:cubicBezTo>
                    <a:pt x="3106" y="173"/>
                    <a:pt x="3069" y="99"/>
                    <a:pt x="2958" y="62"/>
                  </a:cubicBezTo>
                  <a:cubicBezTo>
                    <a:pt x="2915" y="19"/>
                    <a:pt x="2859" y="1"/>
                    <a:pt x="2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51"/>
            <p:cNvSpPr/>
            <p:nvPr/>
          </p:nvSpPr>
          <p:spPr>
            <a:xfrm>
              <a:off x="549167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51"/>
            <p:cNvSpPr/>
            <p:nvPr/>
          </p:nvSpPr>
          <p:spPr>
            <a:xfrm>
              <a:off x="54842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5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51"/>
            <p:cNvSpPr/>
            <p:nvPr/>
          </p:nvSpPr>
          <p:spPr>
            <a:xfrm>
              <a:off x="544730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29171" y="1"/>
                  </a:moveTo>
                  <a:cubicBezTo>
                    <a:pt x="26879" y="1"/>
                    <a:pt x="25104" y="2034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41778" y="41963"/>
                  </a:lnTo>
                  <a:lnTo>
                    <a:pt x="47545" y="4327"/>
                  </a:lnTo>
                  <a:cubicBezTo>
                    <a:pt x="47915" y="2071"/>
                    <a:pt x="46140" y="1"/>
                    <a:pt x="43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51"/>
            <p:cNvSpPr/>
            <p:nvPr/>
          </p:nvSpPr>
          <p:spPr>
            <a:xfrm>
              <a:off x="5451925" y="3229050"/>
              <a:ext cx="1193250" cy="1063850"/>
            </a:xfrm>
            <a:custGeom>
              <a:avLst/>
              <a:gdLst/>
              <a:ahLst/>
              <a:cxnLst/>
              <a:rect l="l" t="t" r="r" b="b"/>
              <a:pathLst>
                <a:path w="47730" h="42554" extrusionOk="0">
                  <a:moveTo>
                    <a:pt x="43626" y="592"/>
                  </a:moveTo>
                  <a:cubicBezTo>
                    <a:pt x="44624" y="592"/>
                    <a:pt x="45475" y="998"/>
                    <a:pt x="46103" y="1627"/>
                  </a:cubicBezTo>
                  <a:cubicBezTo>
                    <a:pt x="46732" y="2255"/>
                    <a:pt x="47101" y="3106"/>
                    <a:pt x="47101" y="4067"/>
                  </a:cubicBezTo>
                  <a:cubicBezTo>
                    <a:pt x="47101" y="4215"/>
                    <a:pt x="47101" y="4400"/>
                    <a:pt x="47064" y="4585"/>
                  </a:cubicBezTo>
                  <a:lnTo>
                    <a:pt x="41297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3106"/>
                    <a:pt x="25917" y="2255"/>
                    <a:pt x="26546" y="1627"/>
                  </a:cubicBezTo>
                  <a:cubicBezTo>
                    <a:pt x="27174" y="998"/>
                    <a:pt x="28024" y="592"/>
                    <a:pt x="28986" y="592"/>
                  </a:cubicBezTo>
                  <a:close/>
                  <a:moveTo>
                    <a:pt x="28986" y="0"/>
                  </a:moveTo>
                  <a:cubicBezTo>
                    <a:pt x="26694" y="0"/>
                    <a:pt x="24919" y="1849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41593" y="42554"/>
                  </a:lnTo>
                  <a:cubicBezTo>
                    <a:pt x="41741" y="42554"/>
                    <a:pt x="41851" y="42443"/>
                    <a:pt x="41888" y="42295"/>
                  </a:cubicBezTo>
                  <a:lnTo>
                    <a:pt x="47656" y="4696"/>
                  </a:lnTo>
                  <a:cubicBezTo>
                    <a:pt x="47693" y="4474"/>
                    <a:pt x="47730" y="4252"/>
                    <a:pt x="47730" y="4067"/>
                  </a:cubicBezTo>
                  <a:cubicBezTo>
                    <a:pt x="47730" y="1849"/>
                    <a:pt x="45918" y="0"/>
                    <a:pt x="43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51"/>
            <p:cNvSpPr/>
            <p:nvPr/>
          </p:nvSpPr>
          <p:spPr>
            <a:xfrm>
              <a:off x="544730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29023" y="1"/>
                  </a:moveTo>
                  <a:cubicBezTo>
                    <a:pt x="26805" y="75"/>
                    <a:pt x="25141" y="2071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26842" y="41963"/>
                  </a:lnTo>
                  <a:lnTo>
                    <a:pt x="32609" y="4327"/>
                  </a:lnTo>
                  <a:cubicBezTo>
                    <a:pt x="32979" y="2108"/>
                    <a:pt x="31278" y="75"/>
                    <a:pt x="29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51"/>
            <p:cNvSpPr/>
            <p:nvPr/>
          </p:nvSpPr>
          <p:spPr>
            <a:xfrm>
              <a:off x="5451925" y="3229050"/>
              <a:ext cx="819850" cy="1063850"/>
            </a:xfrm>
            <a:custGeom>
              <a:avLst/>
              <a:gdLst/>
              <a:ahLst/>
              <a:cxnLst/>
              <a:rect l="l" t="t" r="r" b="b"/>
              <a:pathLst>
                <a:path w="32794" h="42554" extrusionOk="0">
                  <a:moveTo>
                    <a:pt x="28856" y="629"/>
                  </a:moveTo>
                  <a:lnTo>
                    <a:pt x="28856" y="629"/>
                  </a:lnTo>
                  <a:cubicBezTo>
                    <a:pt x="30733" y="676"/>
                    <a:pt x="32165" y="2225"/>
                    <a:pt x="32165" y="4067"/>
                  </a:cubicBezTo>
                  <a:cubicBezTo>
                    <a:pt x="32165" y="4215"/>
                    <a:pt x="32165" y="4400"/>
                    <a:pt x="32128" y="4585"/>
                  </a:cubicBezTo>
                  <a:lnTo>
                    <a:pt x="26398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2225"/>
                    <a:pt x="26980" y="676"/>
                    <a:pt x="28856" y="629"/>
                  </a:cubicBezTo>
                  <a:close/>
                  <a:moveTo>
                    <a:pt x="28838" y="0"/>
                  </a:moveTo>
                  <a:cubicBezTo>
                    <a:pt x="26620" y="74"/>
                    <a:pt x="24919" y="1886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26657" y="42554"/>
                  </a:lnTo>
                  <a:cubicBezTo>
                    <a:pt x="26804" y="42554"/>
                    <a:pt x="26915" y="42443"/>
                    <a:pt x="26952" y="42295"/>
                  </a:cubicBezTo>
                  <a:lnTo>
                    <a:pt x="32757" y="4696"/>
                  </a:lnTo>
                  <a:cubicBezTo>
                    <a:pt x="32757" y="4474"/>
                    <a:pt x="32794" y="4252"/>
                    <a:pt x="32794" y="4067"/>
                  </a:cubicBezTo>
                  <a:cubicBezTo>
                    <a:pt x="32794" y="1886"/>
                    <a:pt x="31056" y="74"/>
                    <a:pt x="28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51"/>
            <p:cNvSpPr/>
            <p:nvPr/>
          </p:nvSpPr>
          <p:spPr>
            <a:xfrm>
              <a:off x="1921250" y="3013700"/>
              <a:ext cx="161750" cy="177475"/>
            </a:xfrm>
            <a:custGeom>
              <a:avLst/>
              <a:gdLst/>
              <a:ahLst/>
              <a:cxnLst/>
              <a:rect l="l" t="t" r="r" b="b"/>
              <a:pathLst>
                <a:path w="6470" h="7099" extrusionOk="0">
                  <a:moveTo>
                    <a:pt x="4880" y="0"/>
                  </a:moveTo>
                  <a:lnTo>
                    <a:pt x="0" y="4510"/>
                  </a:lnTo>
                  <a:lnTo>
                    <a:pt x="2921" y="7098"/>
                  </a:lnTo>
                  <a:lnTo>
                    <a:pt x="6470" y="4510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51"/>
            <p:cNvSpPr/>
            <p:nvPr/>
          </p:nvSpPr>
          <p:spPr>
            <a:xfrm>
              <a:off x="1913850" y="3005375"/>
              <a:ext cx="178400" cy="193650"/>
            </a:xfrm>
            <a:custGeom>
              <a:avLst/>
              <a:gdLst/>
              <a:ahLst/>
              <a:cxnLst/>
              <a:rect l="l" t="t" r="r" b="b"/>
              <a:pathLst>
                <a:path w="7136" h="7746" extrusionOk="0">
                  <a:moveTo>
                    <a:pt x="5028" y="851"/>
                  </a:moveTo>
                  <a:lnTo>
                    <a:pt x="6435" y="4754"/>
                  </a:lnTo>
                  <a:lnTo>
                    <a:pt x="3254" y="7062"/>
                  </a:lnTo>
                  <a:lnTo>
                    <a:pt x="777" y="4843"/>
                  </a:lnTo>
                  <a:lnTo>
                    <a:pt x="5028" y="851"/>
                  </a:lnTo>
                  <a:close/>
                  <a:moveTo>
                    <a:pt x="5250" y="0"/>
                  </a:moveTo>
                  <a:cubicBezTo>
                    <a:pt x="5139" y="0"/>
                    <a:pt x="5028" y="37"/>
                    <a:pt x="4954" y="74"/>
                  </a:cubicBezTo>
                  <a:lnTo>
                    <a:pt x="74" y="4622"/>
                  </a:lnTo>
                  <a:cubicBezTo>
                    <a:pt x="37" y="4696"/>
                    <a:pt x="0" y="4770"/>
                    <a:pt x="0" y="4843"/>
                  </a:cubicBezTo>
                  <a:cubicBezTo>
                    <a:pt x="0" y="4954"/>
                    <a:pt x="37" y="5028"/>
                    <a:pt x="111" y="5065"/>
                  </a:cubicBezTo>
                  <a:lnTo>
                    <a:pt x="2995" y="7690"/>
                  </a:lnTo>
                  <a:cubicBezTo>
                    <a:pt x="3050" y="7727"/>
                    <a:pt x="3124" y="7746"/>
                    <a:pt x="3198" y="7746"/>
                  </a:cubicBezTo>
                  <a:cubicBezTo>
                    <a:pt x="3272" y="7746"/>
                    <a:pt x="3346" y="7727"/>
                    <a:pt x="3402" y="7690"/>
                  </a:cubicBezTo>
                  <a:lnTo>
                    <a:pt x="6951" y="5102"/>
                  </a:lnTo>
                  <a:cubicBezTo>
                    <a:pt x="7062" y="5028"/>
                    <a:pt x="7136" y="4880"/>
                    <a:pt x="7062" y="4733"/>
                  </a:cubicBezTo>
                  <a:lnTo>
                    <a:pt x="5435" y="222"/>
                  </a:lnTo>
                  <a:cubicBezTo>
                    <a:pt x="5435" y="111"/>
                    <a:pt x="5324" y="37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51"/>
            <p:cNvSpPr/>
            <p:nvPr/>
          </p:nvSpPr>
          <p:spPr>
            <a:xfrm>
              <a:off x="2021050" y="3965400"/>
              <a:ext cx="612825" cy="1046575"/>
            </a:xfrm>
            <a:custGeom>
              <a:avLst/>
              <a:gdLst/>
              <a:ahLst/>
              <a:cxnLst/>
              <a:rect l="l" t="t" r="r" b="b"/>
              <a:pathLst>
                <a:path w="24513" h="41863" extrusionOk="0">
                  <a:moveTo>
                    <a:pt x="19199" y="0"/>
                  </a:moveTo>
                  <a:cubicBezTo>
                    <a:pt x="13895" y="0"/>
                    <a:pt x="1258" y="2156"/>
                    <a:pt x="1258" y="2156"/>
                  </a:cubicBezTo>
                  <a:cubicBezTo>
                    <a:pt x="1258" y="2156"/>
                    <a:pt x="1" y="6879"/>
                    <a:pt x="2405" y="6879"/>
                  </a:cubicBezTo>
                  <a:cubicBezTo>
                    <a:pt x="2508" y="6879"/>
                    <a:pt x="2619" y="6870"/>
                    <a:pt x="2737" y="6851"/>
                  </a:cubicBezTo>
                  <a:cubicBezTo>
                    <a:pt x="4610" y="6556"/>
                    <a:pt x="9622" y="6506"/>
                    <a:pt x="12754" y="6506"/>
                  </a:cubicBezTo>
                  <a:cubicBezTo>
                    <a:pt x="14321" y="6506"/>
                    <a:pt x="15418" y="6519"/>
                    <a:pt x="15418" y="6519"/>
                  </a:cubicBezTo>
                  <a:cubicBezTo>
                    <a:pt x="15418" y="6519"/>
                    <a:pt x="9096" y="21270"/>
                    <a:pt x="7506" y="29182"/>
                  </a:cubicBezTo>
                  <a:cubicBezTo>
                    <a:pt x="6656" y="33470"/>
                    <a:pt x="4253" y="35800"/>
                    <a:pt x="3698" y="37648"/>
                  </a:cubicBezTo>
                  <a:cubicBezTo>
                    <a:pt x="3143" y="39460"/>
                    <a:pt x="4807" y="38757"/>
                    <a:pt x="6471" y="39829"/>
                  </a:cubicBezTo>
                  <a:cubicBezTo>
                    <a:pt x="8097" y="40938"/>
                    <a:pt x="10870" y="41863"/>
                    <a:pt x="12904" y="41863"/>
                  </a:cubicBezTo>
                  <a:cubicBezTo>
                    <a:pt x="14900" y="41863"/>
                    <a:pt x="9391" y="38203"/>
                    <a:pt x="9391" y="35245"/>
                  </a:cubicBezTo>
                  <a:cubicBezTo>
                    <a:pt x="9391" y="32287"/>
                    <a:pt x="16083" y="22527"/>
                    <a:pt x="19374" y="17018"/>
                  </a:cubicBezTo>
                  <a:cubicBezTo>
                    <a:pt x="21967" y="12729"/>
                    <a:pt x="22246" y="12240"/>
                    <a:pt x="22122" y="12240"/>
                  </a:cubicBezTo>
                  <a:cubicBezTo>
                    <a:pt x="22085" y="12240"/>
                    <a:pt x="22013" y="12282"/>
                    <a:pt x="21955" y="12282"/>
                  </a:cubicBezTo>
                  <a:cubicBezTo>
                    <a:pt x="21846" y="12282"/>
                    <a:pt x="21787" y="12130"/>
                    <a:pt x="22109" y="11251"/>
                  </a:cubicBezTo>
                  <a:cubicBezTo>
                    <a:pt x="22516" y="10733"/>
                    <a:pt x="22849" y="10142"/>
                    <a:pt x="23034" y="9513"/>
                  </a:cubicBezTo>
                  <a:cubicBezTo>
                    <a:pt x="24217" y="5668"/>
                    <a:pt x="24512" y="677"/>
                    <a:pt x="20667" y="86"/>
                  </a:cubicBezTo>
                  <a:cubicBezTo>
                    <a:pt x="20287" y="27"/>
                    <a:pt x="19788" y="0"/>
                    <a:pt x="19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51"/>
            <p:cNvSpPr/>
            <p:nvPr/>
          </p:nvSpPr>
          <p:spPr>
            <a:xfrm>
              <a:off x="2036775" y="3957375"/>
              <a:ext cx="586925" cy="1062000"/>
            </a:xfrm>
            <a:custGeom>
              <a:avLst/>
              <a:gdLst/>
              <a:ahLst/>
              <a:cxnLst/>
              <a:rect l="l" t="t" r="r" b="b"/>
              <a:pathLst>
                <a:path w="23477" h="42480" extrusionOk="0">
                  <a:moveTo>
                    <a:pt x="18560" y="629"/>
                  </a:moveTo>
                  <a:cubicBezTo>
                    <a:pt x="19151" y="629"/>
                    <a:pt x="19632" y="666"/>
                    <a:pt x="20002" y="703"/>
                  </a:cubicBezTo>
                  <a:cubicBezTo>
                    <a:pt x="21074" y="887"/>
                    <a:pt x="21776" y="1405"/>
                    <a:pt x="22220" y="2181"/>
                  </a:cubicBezTo>
                  <a:cubicBezTo>
                    <a:pt x="22663" y="2958"/>
                    <a:pt x="22885" y="3993"/>
                    <a:pt x="22885" y="5139"/>
                  </a:cubicBezTo>
                  <a:cubicBezTo>
                    <a:pt x="22885" y="6618"/>
                    <a:pt x="22552" y="8245"/>
                    <a:pt x="22109" y="9723"/>
                  </a:cubicBezTo>
                  <a:cubicBezTo>
                    <a:pt x="21924" y="10315"/>
                    <a:pt x="21628" y="10870"/>
                    <a:pt x="21259" y="11387"/>
                  </a:cubicBezTo>
                  <a:lnTo>
                    <a:pt x="21222" y="11461"/>
                  </a:lnTo>
                  <a:cubicBezTo>
                    <a:pt x="21037" y="11979"/>
                    <a:pt x="20926" y="12237"/>
                    <a:pt x="20926" y="12459"/>
                  </a:cubicBezTo>
                  <a:cubicBezTo>
                    <a:pt x="20926" y="12570"/>
                    <a:pt x="20963" y="12644"/>
                    <a:pt x="21037" y="12755"/>
                  </a:cubicBezTo>
                  <a:cubicBezTo>
                    <a:pt x="21048" y="12766"/>
                    <a:pt x="21059" y="12781"/>
                    <a:pt x="21072" y="12796"/>
                  </a:cubicBezTo>
                  <a:lnTo>
                    <a:pt x="21072" y="12796"/>
                  </a:lnTo>
                  <a:cubicBezTo>
                    <a:pt x="20811" y="13316"/>
                    <a:pt x="20071" y="14537"/>
                    <a:pt x="18486" y="17192"/>
                  </a:cubicBezTo>
                  <a:cubicBezTo>
                    <a:pt x="16859" y="19927"/>
                    <a:pt x="14345" y="23735"/>
                    <a:pt x="12275" y="27248"/>
                  </a:cubicBezTo>
                  <a:cubicBezTo>
                    <a:pt x="11203" y="29022"/>
                    <a:pt x="10278" y="30686"/>
                    <a:pt x="9576" y="32128"/>
                  </a:cubicBezTo>
                  <a:cubicBezTo>
                    <a:pt x="9243" y="32830"/>
                    <a:pt x="8984" y="33496"/>
                    <a:pt x="8762" y="34050"/>
                  </a:cubicBezTo>
                  <a:cubicBezTo>
                    <a:pt x="8578" y="34642"/>
                    <a:pt x="8467" y="35159"/>
                    <a:pt x="8467" y="35566"/>
                  </a:cubicBezTo>
                  <a:cubicBezTo>
                    <a:pt x="8467" y="36268"/>
                    <a:pt x="8725" y="36971"/>
                    <a:pt x="9132" y="37636"/>
                  </a:cubicBezTo>
                  <a:cubicBezTo>
                    <a:pt x="9687" y="38635"/>
                    <a:pt x="10537" y="39596"/>
                    <a:pt x="11239" y="40409"/>
                  </a:cubicBezTo>
                  <a:cubicBezTo>
                    <a:pt x="11572" y="40779"/>
                    <a:pt x="11868" y="41149"/>
                    <a:pt x="12090" y="41444"/>
                  </a:cubicBezTo>
                  <a:cubicBezTo>
                    <a:pt x="12201" y="41555"/>
                    <a:pt x="12275" y="41703"/>
                    <a:pt x="12349" y="41777"/>
                  </a:cubicBezTo>
                  <a:lnTo>
                    <a:pt x="12386" y="41888"/>
                  </a:lnTo>
                  <a:lnTo>
                    <a:pt x="12275" y="41888"/>
                  </a:lnTo>
                  <a:cubicBezTo>
                    <a:pt x="10315" y="41888"/>
                    <a:pt x="7579" y="40964"/>
                    <a:pt x="5990" y="39892"/>
                  </a:cubicBezTo>
                  <a:cubicBezTo>
                    <a:pt x="5213" y="39411"/>
                    <a:pt x="4437" y="39263"/>
                    <a:pt x="3919" y="39115"/>
                  </a:cubicBezTo>
                  <a:cubicBezTo>
                    <a:pt x="3661" y="39041"/>
                    <a:pt x="3476" y="38967"/>
                    <a:pt x="3402" y="38893"/>
                  </a:cubicBezTo>
                  <a:cubicBezTo>
                    <a:pt x="3328" y="38819"/>
                    <a:pt x="3291" y="38782"/>
                    <a:pt x="3254" y="38561"/>
                  </a:cubicBezTo>
                  <a:cubicBezTo>
                    <a:pt x="3254" y="38450"/>
                    <a:pt x="3291" y="38265"/>
                    <a:pt x="3365" y="38043"/>
                  </a:cubicBezTo>
                  <a:cubicBezTo>
                    <a:pt x="3624" y="37193"/>
                    <a:pt x="4326" y="36158"/>
                    <a:pt x="5139" y="34827"/>
                  </a:cubicBezTo>
                  <a:cubicBezTo>
                    <a:pt x="5916" y="33459"/>
                    <a:pt x="6729" y="31758"/>
                    <a:pt x="7173" y="29577"/>
                  </a:cubicBezTo>
                  <a:cubicBezTo>
                    <a:pt x="7949" y="25658"/>
                    <a:pt x="9946" y="20001"/>
                    <a:pt x="11720" y="15306"/>
                  </a:cubicBezTo>
                  <a:cubicBezTo>
                    <a:pt x="12607" y="12977"/>
                    <a:pt x="13458" y="10907"/>
                    <a:pt x="14049" y="9391"/>
                  </a:cubicBezTo>
                  <a:cubicBezTo>
                    <a:pt x="14382" y="8651"/>
                    <a:pt x="14641" y="8023"/>
                    <a:pt x="14789" y="7616"/>
                  </a:cubicBezTo>
                  <a:cubicBezTo>
                    <a:pt x="14974" y="7172"/>
                    <a:pt x="15084" y="6951"/>
                    <a:pt x="15084" y="6951"/>
                  </a:cubicBezTo>
                  <a:cubicBezTo>
                    <a:pt x="15121" y="6877"/>
                    <a:pt x="15121" y="6766"/>
                    <a:pt x="15047" y="6655"/>
                  </a:cubicBezTo>
                  <a:cubicBezTo>
                    <a:pt x="15010" y="6581"/>
                    <a:pt x="14900" y="6544"/>
                    <a:pt x="14789" y="6544"/>
                  </a:cubicBezTo>
                  <a:cubicBezTo>
                    <a:pt x="14789" y="6544"/>
                    <a:pt x="13790" y="6507"/>
                    <a:pt x="12312" y="6507"/>
                  </a:cubicBezTo>
                  <a:cubicBezTo>
                    <a:pt x="10722" y="6507"/>
                    <a:pt x="8652" y="6544"/>
                    <a:pt x="6729" y="6581"/>
                  </a:cubicBezTo>
                  <a:cubicBezTo>
                    <a:pt x="4807" y="6618"/>
                    <a:pt x="3032" y="6729"/>
                    <a:pt x="2071" y="6877"/>
                  </a:cubicBezTo>
                  <a:lnTo>
                    <a:pt x="1775" y="6877"/>
                  </a:lnTo>
                  <a:cubicBezTo>
                    <a:pt x="1516" y="6877"/>
                    <a:pt x="1368" y="6840"/>
                    <a:pt x="1220" y="6729"/>
                  </a:cubicBezTo>
                  <a:cubicBezTo>
                    <a:pt x="999" y="6618"/>
                    <a:pt x="851" y="6359"/>
                    <a:pt x="740" y="6063"/>
                  </a:cubicBezTo>
                  <a:cubicBezTo>
                    <a:pt x="666" y="5731"/>
                    <a:pt x="629" y="5324"/>
                    <a:pt x="629" y="4917"/>
                  </a:cubicBezTo>
                  <a:cubicBezTo>
                    <a:pt x="629" y="4326"/>
                    <a:pt x="703" y="3734"/>
                    <a:pt x="777" y="3291"/>
                  </a:cubicBezTo>
                  <a:cubicBezTo>
                    <a:pt x="814" y="3069"/>
                    <a:pt x="851" y="2884"/>
                    <a:pt x="888" y="2736"/>
                  </a:cubicBezTo>
                  <a:cubicBezTo>
                    <a:pt x="888" y="2735"/>
                    <a:pt x="888" y="2735"/>
                    <a:pt x="888" y="2734"/>
                  </a:cubicBezTo>
                  <a:lnTo>
                    <a:pt x="888" y="2734"/>
                  </a:lnTo>
                  <a:cubicBezTo>
                    <a:pt x="1212" y="2678"/>
                    <a:pt x="1868" y="2568"/>
                    <a:pt x="2736" y="2440"/>
                  </a:cubicBezTo>
                  <a:cubicBezTo>
                    <a:pt x="6544" y="1812"/>
                    <a:pt x="14641" y="629"/>
                    <a:pt x="18560" y="629"/>
                  </a:cubicBezTo>
                  <a:close/>
                  <a:moveTo>
                    <a:pt x="18560" y="0"/>
                  </a:moveTo>
                  <a:cubicBezTo>
                    <a:pt x="15898" y="0"/>
                    <a:pt x="11387" y="555"/>
                    <a:pt x="7579" y="1072"/>
                  </a:cubicBezTo>
                  <a:cubicBezTo>
                    <a:pt x="3734" y="1627"/>
                    <a:pt x="592" y="2144"/>
                    <a:pt x="592" y="2144"/>
                  </a:cubicBezTo>
                  <a:cubicBezTo>
                    <a:pt x="444" y="2181"/>
                    <a:pt x="370" y="2255"/>
                    <a:pt x="333" y="2366"/>
                  </a:cubicBezTo>
                  <a:cubicBezTo>
                    <a:pt x="333" y="2403"/>
                    <a:pt x="0" y="3623"/>
                    <a:pt x="0" y="4917"/>
                  </a:cubicBezTo>
                  <a:cubicBezTo>
                    <a:pt x="0" y="5509"/>
                    <a:pt x="74" y="6137"/>
                    <a:pt x="333" y="6618"/>
                  </a:cubicBezTo>
                  <a:cubicBezTo>
                    <a:pt x="444" y="6877"/>
                    <a:pt x="629" y="7099"/>
                    <a:pt x="888" y="7246"/>
                  </a:cubicBezTo>
                  <a:cubicBezTo>
                    <a:pt x="1147" y="7431"/>
                    <a:pt x="1442" y="7505"/>
                    <a:pt x="1775" y="7505"/>
                  </a:cubicBezTo>
                  <a:cubicBezTo>
                    <a:pt x="1886" y="7505"/>
                    <a:pt x="2034" y="7505"/>
                    <a:pt x="2145" y="7468"/>
                  </a:cubicBezTo>
                  <a:cubicBezTo>
                    <a:pt x="3069" y="7320"/>
                    <a:pt x="4844" y="7246"/>
                    <a:pt x="6766" y="7209"/>
                  </a:cubicBezTo>
                  <a:cubicBezTo>
                    <a:pt x="8652" y="7136"/>
                    <a:pt x="10722" y="7136"/>
                    <a:pt x="12312" y="7136"/>
                  </a:cubicBezTo>
                  <a:lnTo>
                    <a:pt x="14323" y="7136"/>
                  </a:lnTo>
                  <a:cubicBezTo>
                    <a:pt x="13873" y="8217"/>
                    <a:pt x="12585" y="11340"/>
                    <a:pt x="11129" y="15084"/>
                  </a:cubicBezTo>
                  <a:cubicBezTo>
                    <a:pt x="9354" y="19779"/>
                    <a:pt x="7395" y="25473"/>
                    <a:pt x="6581" y="29466"/>
                  </a:cubicBezTo>
                  <a:cubicBezTo>
                    <a:pt x="6175" y="31573"/>
                    <a:pt x="5361" y="33163"/>
                    <a:pt x="4585" y="34494"/>
                  </a:cubicBezTo>
                  <a:cubicBezTo>
                    <a:pt x="3808" y="35825"/>
                    <a:pt x="3069" y="36860"/>
                    <a:pt x="2773" y="37858"/>
                  </a:cubicBezTo>
                  <a:cubicBezTo>
                    <a:pt x="2699" y="38117"/>
                    <a:pt x="2662" y="38376"/>
                    <a:pt x="2662" y="38561"/>
                  </a:cubicBezTo>
                  <a:cubicBezTo>
                    <a:pt x="2625" y="38893"/>
                    <a:pt x="2773" y="39189"/>
                    <a:pt x="3032" y="39374"/>
                  </a:cubicBezTo>
                  <a:cubicBezTo>
                    <a:pt x="3365" y="39633"/>
                    <a:pt x="3771" y="39707"/>
                    <a:pt x="4215" y="39818"/>
                  </a:cubicBezTo>
                  <a:cubicBezTo>
                    <a:pt x="4659" y="39929"/>
                    <a:pt x="5176" y="40076"/>
                    <a:pt x="5657" y="40409"/>
                  </a:cubicBezTo>
                  <a:cubicBezTo>
                    <a:pt x="7395" y="41555"/>
                    <a:pt x="10167" y="42480"/>
                    <a:pt x="12275" y="42480"/>
                  </a:cubicBezTo>
                  <a:cubicBezTo>
                    <a:pt x="12460" y="42480"/>
                    <a:pt x="12607" y="42480"/>
                    <a:pt x="12755" y="42406"/>
                  </a:cubicBezTo>
                  <a:cubicBezTo>
                    <a:pt x="12829" y="42332"/>
                    <a:pt x="12903" y="42295"/>
                    <a:pt x="12940" y="42184"/>
                  </a:cubicBezTo>
                  <a:cubicBezTo>
                    <a:pt x="13014" y="42110"/>
                    <a:pt x="13014" y="42036"/>
                    <a:pt x="13014" y="41925"/>
                  </a:cubicBezTo>
                  <a:cubicBezTo>
                    <a:pt x="13014" y="41703"/>
                    <a:pt x="12903" y="41555"/>
                    <a:pt x="12792" y="41370"/>
                  </a:cubicBezTo>
                  <a:cubicBezTo>
                    <a:pt x="12607" y="41038"/>
                    <a:pt x="12238" y="40631"/>
                    <a:pt x="11868" y="40187"/>
                  </a:cubicBezTo>
                  <a:cubicBezTo>
                    <a:pt x="11276" y="39522"/>
                    <a:pt x="10574" y="38745"/>
                    <a:pt x="10019" y="37932"/>
                  </a:cubicBezTo>
                  <a:cubicBezTo>
                    <a:pt x="9465" y="37119"/>
                    <a:pt x="9058" y="36268"/>
                    <a:pt x="9095" y="35566"/>
                  </a:cubicBezTo>
                  <a:cubicBezTo>
                    <a:pt x="9058" y="35270"/>
                    <a:pt x="9169" y="34790"/>
                    <a:pt x="9354" y="34272"/>
                  </a:cubicBezTo>
                  <a:cubicBezTo>
                    <a:pt x="9982" y="32350"/>
                    <a:pt x="11683" y="29355"/>
                    <a:pt x="13606" y="26249"/>
                  </a:cubicBezTo>
                  <a:cubicBezTo>
                    <a:pt x="15491" y="23144"/>
                    <a:pt x="17561" y="19927"/>
                    <a:pt x="19040" y="17524"/>
                  </a:cubicBezTo>
                  <a:cubicBezTo>
                    <a:pt x="20149" y="15602"/>
                    <a:pt x="20852" y="14456"/>
                    <a:pt x="21259" y="13753"/>
                  </a:cubicBezTo>
                  <a:cubicBezTo>
                    <a:pt x="21443" y="13384"/>
                    <a:pt x="21591" y="13162"/>
                    <a:pt x="21665" y="12977"/>
                  </a:cubicBezTo>
                  <a:cubicBezTo>
                    <a:pt x="21702" y="12903"/>
                    <a:pt x="21739" y="12829"/>
                    <a:pt x="21776" y="12792"/>
                  </a:cubicBezTo>
                  <a:cubicBezTo>
                    <a:pt x="21813" y="12718"/>
                    <a:pt x="21813" y="12681"/>
                    <a:pt x="21813" y="12570"/>
                  </a:cubicBezTo>
                  <a:cubicBezTo>
                    <a:pt x="21813" y="12533"/>
                    <a:pt x="21813" y="12422"/>
                    <a:pt x="21739" y="12348"/>
                  </a:cubicBezTo>
                  <a:cubicBezTo>
                    <a:pt x="21681" y="12310"/>
                    <a:pt x="21633" y="12281"/>
                    <a:pt x="21590" y="12263"/>
                  </a:cubicBezTo>
                  <a:lnTo>
                    <a:pt x="21590" y="12263"/>
                  </a:lnTo>
                  <a:cubicBezTo>
                    <a:pt x="21619" y="12141"/>
                    <a:pt x="21670" y="11964"/>
                    <a:pt x="21758" y="11732"/>
                  </a:cubicBezTo>
                  <a:lnTo>
                    <a:pt x="21758" y="11732"/>
                  </a:lnTo>
                  <a:cubicBezTo>
                    <a:pt x="22156" y="11184"/>
                    <a:pt x="22482" y="10600"/>
                    <a:pt x="22700" y="9908"/>
                  </a:cubicBezTo>
                  <a:cubicBezTo>
                    <a:pt x="23181" y="8393"/>
                    <a:pt x="23477" y="6692"/>
                    <a:pt x="23477" y="5139"/>
                  </a:cubicBezTo>
                  <a:cubicBezTo>
                    <a:pt x="23477" y="3919"/>
                    <a:pt x="23292" y="2773"/>
                    <a:pt x="22774" y="1849"/>
                  </a:cubicBezTo>
                  <a:cubicBezTo>
                    <a:pt x="22220" y="961"/>
                    <a:pt x="21332" y="296"/>
                    <a:pt x="20112" y="111"/>
                  </a:cubicBezTo>
                  <a:cubicBezTo>
                    <a:pt x="19706" y="37"/>
                    <a:pt x="19188" y="0"/>
                    <a:pt x="18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51"/>
            <p:cNvSpPr/>
            <p:nvPr/>
          </p:nvSpPr>
          <p:spPr>
            <a:xfrm>
              <a:off x="2073750" y="4916750"/>
              <a:ext cx="287200" cy="118325"/>
            </a:xfrm>
            <a:custGeom>
              <a:avLst/>
              <a:gdLst/>
              <a:ahLst/>
              <a:cxnLst/>
              <a:rect l="l" t="t" r="r" b="b"/>
              <a:pathLst>
                <a:path w="11488" h="4733" extrusionOk="0">
                  <a:moveTo>
                    <a:pt x="1072" y="1"/>
                  </a:moveTo>
                  <a:cubicBezTo>
                    <a:pt x="1072" y="1"/>
                    <a:pt x="0" y="1"/>
                    <a:pt x="888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8"/>
                  </a:cubicBezTo>
                  <a:cubicBezTo>
                    <a:pt x="2995" y="2478"/>
                    <a:pt x="3092" y="2470"/>
                    <a:pt x="3246" y="2470"/>
                  </a:cubicBezTo>
                  <a:cubicBezTo>
                    <a:pt x="3785" y="2470"/>
                    <a:pt x="5028" y="2560"/>
                    <a:pt x="5287" y="3365"/>
                  </a:cubicBezTo>
                  <a:cubicBezTo>
                    <a:pt x="5509" y="4031"/>
                    <a:pt x="6248" y="4733"/>
                    <a:pt x="6248" y="4733"/>
                  </a:cubicBezTo>
                  <a:lnTo>
                    <a:pt x="9650" y="4733"/>
                  </a:lnTo>
                  <a:cubicBezTo>
                    <a:pt x="10574" y="4733"/>
                    <a:pt x="11165" y="4326"/>
                    <a:pt x="11313" y="4031"/>
                  </a:cubicBezTo>
                  <a:cubicBezTo>
                    <a:pt x="11443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70" y="3698"/>
                  </a:cubicBezTo>
                  <a:cubicBezTo>
                    <a:pt x="10782" y="3703"/>
                    <a:pt x="10655" y="3706"/>
                    <a:pt x="10501" y="3706"/>
                  </a:cubicBezTo>
                  <a:cubicBezTo>
                    <a:pt x="9614" y="3706"/>
                    <a:pt x="7819" y="3606"/>
                    <a:pt x="7283" y="3291"/>
                  </a:cubicBezTo>
                  <a:cubicBezTo>
                    <a:pt x="6951" y="3069"/>
                    <a:pt x="6581" y="2626"/>
                    <a:pt x="6322" y="2256"/>
                  </a:cubicBezTo>
                  <a:cubicBezTo>
                    <a:pt x="6063" y="1923"/>
                    <a:pt x="3697" y="814"/>
                    <a:pt x="2403" y="370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51"/>
            <p:cNvSpPr/>
            <p:nvPr/>
          </p:nvSpPr>
          <p:spPr>
            <a:xfrm>
              <a:off x="2079300" y="4909350"/>
              <a:ext cx="287450" cy="134050"/>
            </a:xfrm>
            <a:custGeom>
              <a:avLst/>
              <a:gdLst/>
              <a:ahLst/>
              <a:cxnLst/>
              <a:rect l="l" t="t" r="r" b="b"/>
              <a:pathLst>
                <a:path w="11498" h="5362" extrusionOk="0">
                  <a:moveTo>
                    <a:pt x="850" y="613"/>
                  </a:moveTo>
                  <a:lnTo>
                    <a:pt x="2107" y="962"/>
                  </a:lnTo>
                  <a:lnTo>
                    <a:pt x="2113" y="940"/>
                  </a:lnTo>
                  <a:lnTo>
                    <a:pt x="2113" y="940"/>
                  </a:lnTo>
                  <a:cubicBezTo>
                    <a:pt x="2740" y="1165"/>
                    <a:pt x="3640" y="1562"/>
                    <a:pt x="4400" y="1923"/>
                  </a:cubicBezTo>
                  <a:cubicBezTo>
                    <a:pt x="4769" y="2108"/>
                    <a:pt x="5139" y="2293"/>
                    <a:pt x="5398" y="2441"/>
                  </a:cubicBezTo>
                  <a:cubicBezTo>
                    <a:pt x="5546" y="2515"/>
                    <a:pt x="5657" y="2589"/>
                    <a:pt x="5731" y="2663"/>
                  </a:cubicBezTo>
                  <a:lnTo>
                    <a:pt x="5841" y="2737"/>
                  </a:lnTo>
                  <a:cubicBezTo>
                    <a:pt x="6137" y="3107"/>
                    <a:pt x="6507" y="3550"/>
                    <a:pt x="6914" y="3846"/>
                  </a:cubicBezTo>
                  <a:cubicBezTo>
                    <a:pt x="7098" y="3957"/>
                    <a:pt x="7320" y="4031"/>
                    <a:pt x="7616" y="4068"/>
                  </a:cubicBezTo>
                  <a:cubicBezTo>
                    <a:pt x="8429" y="4253"/>
                    <a:pt x="9575" y="4327"/>
                    <a:pt x="10278" y="4327"/>
                  </a:cubicBezTo>
                  <a:cubicBezTo>
                    <a:pt x="10426" y="4327"/>
                    <a:pt x="10574" y="4327"/>
                    <a:pt x="10685" y="4290"/>
                  </a:cubicBezTo>
                  <a:lnTo>
                    <a:pt x="10742" y="4290"/>
                  </a:lnTo>
                  <a:cubicBezTo>
                    <a:pt x="10666" y="4360"/>
                    <a:pt x="10549" y="4443"/>
                    <a:pt x="10389" y="4511"/>
                  </a:cubicBezTo>
                  <a:cubicBezTo>
                    <a:pt x="10167" y="4622"/>
                    <a:pt x="9834" y="4733"/>
                    <a:pt x="9428" y="4733"/>
                  </a:cubicBezTo>
                  <a:lnTo>
                    <a:pt x="6157" y="4733"/>
                  </a:lnTo>
                  <a:cubicBezTo>
                    <a:pt x="6066" y="4661"/>
                    <a:pt x="5917" y="4506"/>
                    <a:pt x="5767" y="4327"/>
                  </a:cubicBezTo>
                  <a:cubicBezTo>
                    <a:pt x="5620" y="4068"/>
                    <a:pt x="5435" y="3809"/>
                    <a:pt x="5361" y="3550"/>
                  </a:cubicBezTo>
                  <a:cubicBezTo>
                    <a:pt x="5250" y="3291"/>
                    <a:pt x="5102" y="3070"/>
                    <a:pt x="4880" y="2922"/>
                  </a:cubicBezTo>
                  <a:cubicBezTo>
                    <a:pt x="4584" y="2700"/>
                    <a:pt x="4215" y="2589"/>
                    <a:pt x="3882" y="2515"/>
                  </a:cubicBezTo>
                  <a:cubicBezTo>
                    <a:pt x="3549" y="2478"/>
                    <a:pt x="3217" y="2441"/>
                    <a:pt x="2995" y="2441"/>
                  </a:cubicBezTo>
                  <a:cubicBezTo>
                    <a:pt x="2847" y="2441"/>
                    <a:pt x="2773" y="2478"/>
                    <a:pt x="2736" y="2478"/>
                  </a:cubicBezTo>
                  <a:cubicBezTo>
                    <a:pt x="2662" y="2478"/>
                    <a:pt x="2588" y="2515"/>
                    <a:pt x="2514" y="2589"/>
                  </a:cubicBezTo>
                  <a:cubicBezTo>
                    <a:pt x="2218" y="2996"/>
                    <a:pt x="2181" y="3476"/>
                    <a:pt x="2181" y="3883"/>
                  </a:cubicBezTo>
                  <a:cubicBezTo>
                    <a:pt x="2181" y="4158"/>
                    <a:pt x="2205" y="4400"/>
                    <a:pt x="2231" y="4585"/>
                  </a:cubicBezTo>
                  <a:lnTo>
                    <a:pt x="1842" y="4585"/>
                  </a:lnTo>
                  <a:cubicBezTo>
                    <a:pt x="1832" y="4295"/>
                    <a:pt x="1806" y="3826"/>
                    <a:pt x="1738" y="3328"/>
                  </a:cubicBezTo>
                  <a:cubicBezTo>
                    <a:pt x="1664" y="2885"/>
                    <a:pt x="1590" y="2441"/>
                    <a:pt x="1479" y="2034"/>
                  </a:cubicBezTo>
                  <a:cubicBezTo>
                    <a:pt x="1331" y="1628"/>
                    <a:pt x="1146" y="1258"/>
                    <a:pt x="887" y="962"/>
                  </a:cubicBezTo>
                  <a:cubicBezTo>
                    <a:pt x="776" y="851"/>
                    <a:pt x="703" y="777"/>
                    <a:pt x="666" y="703"/>
                  </a:cubicBezTo>
                  <a:lnTo>
                    <a:pt x="642" y="656"/>
                  </a:lnTo>
                  <a:lnTo>
                    <a:pt x="642" y="656"/>
                  </a:lnTo>
                  <a:cubicBezTo>
                    <a:pt x="676" y="645"/>
                    <a:pt x="716" y="629"/>
                    <a:pt x="739" y="629"/>
                  </a:cubicBezTo>
                  <a:lnTo>
                    <a:pt x="850" y="629"/>
                  </a:lnTo>
                  <a:lnTo>
                    <a:pt x="850" y="613"/>
                  </a:lnTo>
                  <a:close/>
                  <a:moveTo>
                    <a:pt x="850" y="1"/>
                  </a:moveTo>
                  <a:cubicBezTo>
                    <a:pt x="813" y="1"/>
                    <a:pt x="666" y="1"/>
                    <a:pt x="481" y="38"/>
                  </a:cubicBezTo>
                  <a:cubicBezTo>
                    <a:pt x="407" y="75"/>
                    <a:pt x="296" y="112"/>
                    <a:pt x="185" y="223"/>
                  </a:cubicBezTo>
                  <a:cubicBezTo>
                    <a:pt x="74" y="297"/>
                    <a:pt x="0" y="445"/>
                    <a:pt x="0" y="629"/>
                  </a:cubicBezTo>
                  <a:cubicBezTo>
                    <a:pt x="0" y="740"/>
                    <a:pt x="37" y="888"/>
                    <a:pt x="111" y="999"/>
                  </a:cubicBezTo>
                  <a:cubicBezTo>
                    <a:pt x="185" y="1147"/>
                    <a:pt x="296" y="1258"/>
                    <a:pt x="444" y="1406"/>
                  </a:cubicBezTo>
                  <a:cubicBezTo>
                    <a:pt x="629" y="1554"/>
                    <a:pt x="776" y="1850"/>
                    <a:pt x="887" y="2219"/>
                  </a:cubicBezTo>
                  <a:cubicBezTo>
                    <a:pt x="1035" y="2774"/>
                    <a:pt x="1146" y="3439"/>
                    <a:pt x="1183" y="3957"/>
                  </a:cubicBezTo>
                  <a:cubicBezTo>
                    <a:pt x="1220" y="4216"/>
                    <a:pt x="1220" y="4474"/>
                    <a:pt x="1220" y="4622"/>
                  </a:cubicBezTo>
                  <a:cubicBezTo>
                    <a:pt x="1220" y="4770"/>
                    <a:pt x="1220" y="4881"/>
                    <a:pt x="1220" y="4881"/>
                  </a:cubicBezTo>
                  <a:cubicBezTo>
                    <a:pt x="1220" y="4955"/>
                    <a:pt x="1257" y="5029"/>
                    <a:pt x="1331" y="5103"/>
                  </a:cubicBezTo>
                  <a:cubicBezTo>
                    <a:pt x="1368" y="5140"/>
                    <a:pt x="1479" y="5177"/>
                    <a:pt x="1553" y="5177"/>
                  </a:cubicBezTo>
                  <a:lnTo>
                    <a:pt x="2588" y="5177"/>
                  </a:lnTo>
                  <a:cubicBezTo>
                    <a:pt x="2699" y="5177"/>
                    <a:pt x="2773" y="5140"/>
                    <a:pt x="2847" y="5066"/>
                  </a:cubicBezTo>
                  <a:cubicBezTo>
                    <a:pt x="2884" y="4992"/>
                    <a:pt x="2921" y="4881"/>
                    <a:pt x="2884" y="4807"/>
                  </a:cubicBezTo>
                  <a:lnTo>
                    <a:pt x="2884" y="4770"/>
                  </a:lnTo>
                  <a:cubicBezTo>
                    <a:pt x="2884" y="4696"/>
                    <a:pt x="2773" y="4327"/>
                    <a:pt x="2773" y="3883"/>
                  </a:cubicBezTo>
                  <a:cubicBezTo>
                    <a:pt x="2773" y="3577"/>
                    <a:pt x="2824" y="3271"/>
                    <a:pt x="2946" y="3070"/>
                  </a:cubicBezTo>
                  <a:lnTo>
                    <a:pt x="2995" y="3070"/>
                  </a:lnTo>
                  <a:cubicBezTo>
                    <a:pt x="3253" y="3070"/>
                    <a:pt x="3697" y="3107"/>
                    <a:pt x="4067" y="3217"/>
                  </a:cubicBezTo>
                  <a:cubicBezTo>
                    <a:pt x="4252" y="3254"/>
                    <a:pt x="4400" y="3328"/>
                    <a:pt x="4510" y="3402"/>
                  </a:cubicBezTo>
                  <a:cubicBezTo>
                    <a:pt x="4658" y="3513"/>
                    <a:pt x="4732" y="3624"/>
                    <a:pt x="4769" y="3735"/>
                  </a:cubicBezTo>
                  <a:cubicBezTo>
                    <a:pt x="4880" y="4142"/>
                    <a:pt x="5139" y="4511"/>
                    <a:pt x="5398" y="4807"/>
                  </a:cubicBezTo>
                  <a:cubicBezTo>
                    <a:pt x="5620" y="5066"/>
                    <a:pt x="5804" y="5251"/>
                    <a:pt x="5841" y="5251"/>
                  </a:cubicBezTo>
                  <a:cubicBezTo>
                    <a:pt x="5878" y="5325"/>
                    <a:pt x="5952" y="5362"/>
                    <a:pt x="6026" y="5362"/>
                  </a:cubicBezTo>
                  <a:lnTo>
                    <a:pt x="9428" y="5362"/>
                  </a:lnTo>
                  <a:cubicBezTo>
                    <a:pt x="9945" y="5362"/>
                    <a:pt x="10352" y="5214"/>
                    <a:pt x="10685" y="5066"/>
                  </a:cubicBezTo>
                  <a:cubicBezTo>
                    <a:pt x="11017" y="4918"/>
                    <a:pt x="11239" y="4696"/>
                    <a:pt x="11350" y="4511"/>
                  </a:cubicBezTo>
                  <a:cubicBezTo>
                    <a:pt x="11387" y="4437"/>
                    <a:pt x="11424" y="4401"/>
                    <a:pt x="11424" y="4327"/>
                  </a:cubicBezTo>
                  <a:cubicBezTo>
                    <a:pt x="11461" y="4290"/>
                    <a:pt x="11498" y="4216"/>
                    <a:pt x="11498" y="4105"/>
                  </a:cubicBezTo>
                  <a:cubicBezTo>
                    <a:pt x="11498" y="4031"/>
                    <a:pt x="11461" y="3957"/>
                    <a:pt x="11424" y="3883"/>
                  </a:cubicBezTo>
                  <a:cubicBezTo>
                    <a:pt x="11313" y="3772"/>
                    <a:pt x="11202" y="3735"/>
                    <a:pt x="11128" y="3698"/>
                  </a:cubicBezTo>
                  <a:lnTo>
                    <a:pt x="10278" y="3698"/>
                  </a:lnTo>
                  <a:cubicBezTo>
                    <a:pt x="9834" y="3698"/>
                    <a:pt x="9169" y="3661"/>
                    <a:pt x="8577" y="3587"/>
                  </a:cubicBezTo>
                  <a:cubicBezTo>
                    <a:pt x="8281" y="3587"/>
                    <a:pt x="7986" y="3513"/>
                    <a:pt x="7727" y="3476"/>
                  </a:cubicBezTo>
                  <a:cubicBezTo>
                    <a:pt x="7505" y="3439"/>
                    <a:pt x="7320" y="3365"/>
                    <a:pt x="7246" y="3328"/>
                  </a:cubicBezTo>
                  <a:cubicBezTo>
                    <a:pt x="6951" y="3144"/>
                    <a:pt x="6581" y="2700"/>
                    <a:pt x="6322" y="2367"/>
                  </a:cubicBezTo>
                  <a:cubicBezTo>
                    <a:pt x="6248" y="2256"/>
                    <a:pt x="6174" y="2219"/>
                    <a:pt x="6100" y="2145"/>
                  </a:cubicBezTo>
                  <a:cubicBezTo>
                    <a:pt x="5731" y="1886"/>
                    <a:pt x="5065" y="1554"/>
                    <a:pt x="4363" y="1221"/>
                  </a:cubicBezTo>
                  <a:cubicBezTo>
                    <a:pt x="3660" y="888"/>
                    <a:pt x="2847" y="556"/>
                    <a:pt x="2292" y="371"/>
                  </a:cubicBezTo>
                  <a:lnTo>
                    <a:pt x="2255" y="334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51"/>
            <p:cNvSpPr/>
            <p:nvPr/>
          </p:nvSpPr>
          <p:spPr>
            <a:xfrm>
              <a:off x="2208675" y="4889025"/>
              <a:ext cx="101700" cy="88750"/>
            </a:xfrm>
            <a:custGeom>
              <a:avLst/>
              <a:gdLst/>
              <a:ahLst/>
              <a:cxnLst/>
              <a:rect l="l" t="t" r="r" b="b"/>
              <a:pathLst>
                <a:path w="4068" h="3550" extrusionOk="0">
                  <a:moveTo>
                    <a:pt x="2404" y="1"/>
                  </a:moveTo>
                  <a:cubicBezTo>
                    <a:pt x="2404" y="1"/>
                    <a:pt x="1" y="2293"/>
                    <a:pt x="1" y="2552"/>
                  </a:cubicBezTo>
                  <a:cubicBezTo>
                    <a:pt x="38" y="3180"/>
                    <a:pt x="1628" y="3550"/>
                    <a:pt x="1628" y="3550"/>
                  </a:cubicBezTo>
                  <a:lnTo>
                    <a:pt x="4068" y="2071"/>
                  </a:lnTo>
                  <a:lnTo>
                    <a:pt x="3994" y="1295"/>
                  </a:lnTo>
                  <a:cubicBezTo>
                    <a:pt x="3587" y="296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51"/>
            <p:cNvSpPr/>
            <p:nvPr/>
          </p:nvSpPr>
          <p:spPr>
            <a:xfrm>
              <a:off x="2201300" y="4881625"/>
              <a:ext cx="117400" cy="103925"/>
            </a:xfrm>
            <a:custGeom>
              <a:avLst/>
              <a:gdLst/>
              <a:ahLst/>
              <a:cxnLst/>
              <a:rect l="l" t="t" r="r" b="b"/>
              <a:pathLst>
                <a:path w="4696" h="4157" extrusionOk="0">
                  <a:moveTo>
                    <a:pt x="2776" y="662"/>
                  </a:moveTo>
                  <a:cubicBezTo>
                    <a:pt x="2896" y="699"/>
                    <a:pt x="3067" y="772"/>
                    <a:pt x="3254" y="888"/>
                  </a:cubicBezTo>
                  <a:cubicBezTo>
                    <a:pt x="3529" y="1026"/>
                    <a:pt x="3805" y="1292"/>
                    <a:pt x="3961" y="1627"/>
                  </a:cubicBezTo>
                  <a:lnTo>
                    <a:pt x="3961" y="1627"/>
                  </a:lnTo>
                  <a:lnTo>
                    <a:pt x="3956" y="1628"/>
                  </a:lnTo>
                  <a:lnTo>
                    <a:pt x="4030" y="2219"/>
                  </a:lnTo>
                  <a:lnTo>
                    <a:pt x="1879" y="3503"/>
                  </a:lnTo>
                  <a:lnTo>
                    <a:pt x="1879" y="3503"/>
                  </a:lnTo>
                  <a:cubicBezTo>
                    <a:pt x="1711" y="3463"/>
                    <a:pt x="1379" y="3389"/>
                    <a:pt x="1109" y="3254"/>
                  </a:cubicBezTo>
                  <a:cubicBezTo>
                    <a:pt x="961" y="3180"/>
                    <a:pt x="814" y="3069"/>
                    <a:pt x="740" y="2995"/>
                  </a:cubicBezTo>
                  <a:cubicBezTo>
                    <a:pt x="680" y="2956"/>
                    <a:pt x="652" y="2916"/>
                    <a:pt x="639" y="2887"/>
                  </a:cubicBezTo>
                  <a:lnTo>
                    <a:pt x="639" y="2887"/>
                  </a:lnTo>
                  <a:cubicBezTo>
                    <a:pt x="665" y="2855"/>
                    <a:pt x="696" y="2802"/>
                    <a:pt x="740" y="2737"/>
                  </a:cubicBezTo>
                  <a:cubicBezTo>
                    <a:pt x="1035" y="2404"/>
                    <a:pt x="1553" y="1849"/>
                    <a:pt x="2034" y="1369"/>
                  </a:cubicBezTo>
                  <a:cubicBezTo>
                    <a:pt x="2340" y="1086"/>
                    <a:pt x="2616" y="819"/>
                    <a:pt x="2776" y="662"/>
                  </a:cubicBezTo>
                  <a:close/>
                  <a:moveTo>
                    <a:pt x="2773" y="1"/>
                  </a:moveTo>
                  <a:cubicBezTo>
                    <a:pt x="2662" y="1"/>
                    <a:pt x="2551" y="1"/>
                    <a:pt x="2477" y="75"/>
                  </a:cubicBezTo>
                  <a:cubicBezTo>
                    <a:pt x="2477" y="75"/>
                    <a:pt x="1886" y="666"/>
                    <a:pt x="1294" y="1258"/>
                  </a:cubicBezTo>
                  <a:cubicBezTo>
                    <a:pt x="998" y="1554"/>
                    <a:pt x="666" y="1886"/>
                    <a:pt x="444" y="2145"/>
                  </a:cubicBezTo>
                  <a:cubicBezTo>
                    <a:pt x="333" y="2256"/>
                    <a:pt x="222" y="2367"/>
                    <a:pt x="148" y="2478"/>
                  </a:cubicBezTo>
                  <a:lnTo>
                    <a:pt x="74" y="2626"/>
                  </a:lnTo>
                  <a:cubicBezTo>
                    <a:pt x="37" y="2700"/>
                    <a:pt x="0" y="2737"/>
                    <a:pt x="0" y="2848"/>
                  </a:cubicBezTo>
                  <a:cubicBezTo>
                    <a:pt x="0" y="2922"/>
                    <a:pt x="0" y="2959"/>
                    <a:pt x="0" y="2959"/>
                  </a:cubicBezTo>
                  <a:lnTo>
                    <a:pt x="6" y="2956"/>
                  </a:lnTo>
                  <a:lnTo>
                    <a:pt x="6" y="2956"/>
                  </a:lnTo>
                  <a:cubicBezTo>
                    <a:pt x="25" y="3070"/>
                    <a:pt x="87" y="3162"/>
                    <a:pt x="148" y="3254"/>
                  </a:cubicBezTo>
                  <a:cubicBezTo>
                    <a:pt x="259" y="3439"/>
                    <a:pt x="407" y="3550"/>
                    <a:pt x="592" y="3661"/>
                  </a:cubicBezTo>
                  <a:cubicBezTo>
                    <a:pt x="1146" y="3994"/>
                    <a:pt x="1812" y="4142"/>
                    <a:pt x="1849" y="4142"/>
                  </a:cubicBezTo>
                  <a:cubicBezTo>
                    <a:pt x="1870" y="4152"/>
                    <a:pt x="1892" y="4157"/>
                    <a:pt x="1914" y="4157"/>
                  </a:cubicBezTo>
                  <a:cubicBezTo>
                    <a:pt x="1966" y="4157"/>
                    <a:pt x="2018" y="4131"/>
                    <a:pt x="2071" y="4105"/>
                  </a:cubicBezTo>
                  <a:lnTo>
                    <a:pt x="4548" y="2663"/>
                  </a:lnTo>
                  <a:cubicBezTo>
                    <a:pt x="4622" y="2589"/>
                    <a:pt x="4695" y="2478"/>
                    <a:pt x="4695" y="2330"/>
                  </a:cubicBezTo>
                  <a:lnTo>
                    <a:pt x="4585" y="1554"/>
                  </a:lnTo>
                  <a:lnTo>
                    <a:pt x="4548" y="1480"/>
                  </a:lnTo>
                  <a:cubicBezTo>
                    <a:pt x="4326" y="888"/>
                    <a:pt x="3882" y="518"/>
                    <a:pt x="3475" y="297"/>
                  </a:cubicBezTo>
                  <a:cubicBezTo>
                    <a:pt x="3106" y="75"/>
                    <a:pt x="2773" y="1"/>
                    <a:pt x="2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51"/>
            <p:cNvSpPr/>
            <p:nvPr/>
          </p:nvSpPr>
          <p:spPr>
            <a:xfrm>
              <a:off x="2129500" y="3838700"/>
              <a:ext cx="832475" cy="1182875"/>
            </a:xfrm>
            <a:custGeom>
              <a:avLst/>
              <a:gdLst/>
              <a:ahLst/>
              <a:cxnLst/>
              <a:rect l="l" t="t" r="r" b="b"/>
              <a:pathLst>
                <a:path w="33299" h="47315" extrusionOk="0">
                  <a:moveTo>
                    <a:pt x="13450" y="1"/>
                  </a:moveTo>
                  <a:cubicBezTo>
                    <a:pt x="9313" y="1"/>
                    <a:pt x="4795" y="348"/>
                    <a:pt x="4795" y="348"/>
                  </a:cubicBezTo>
                  <a:cubicBezTo>
                    <a:pt x="2380" y="1336"/>
                    <a:pt x="1" y="10074"/>
                    <a:pt x="1673" y="10074"/>
                  </a:cubicBezTo>
                  <a:cubicBezTo>
                    <a:pt x="1690" y="10074"/>
                    <a:pt x="1708" y="10073"/>
                    <a:pt x="1726" y="10071"/>
                  </a:cubicBezTo>
                  <a:cubicBezTo>
                    <a:pt x="3501" y="9923"/>
                    <a:pt x="14296" y="8962"/>
                    <a:pt x="14296" y="8962"/>
                  </a:cubicBezTo>
                  <a:lnTo>
                    <a:pt x="14296" y="8962"/>
                  </a:lnTo>
                  <a:cubicBezTo>
                    <a:pt x="13963" y="13990"/>
                    <a:pt x="17217" y="23935"/>
                    <a:pt x="19620" y="27040"/>
                  </a:cubicBezTo>
                  <a:cubicBezTo>
                    <a:pt x="21210" y="29000"/>
                    <a:pt x="23095" y="35285"/>
                    <a:pt x="24056" y="37725"/>
                  </a:cubicBezTo>
                  <a:cubicBezTo>
                    <a:pt x="24574" y="39019"/>
                    <a:pt x="24537" y="40461"/>
                    <a:pt x="23982" y="41718"/>
                  </a:cubicBezTo>
                  <a:cubicBezTo>
                    <a:pt x="23687" y="42346"/>
                    <a:pt x="23502" y="43012"/>
                    <a:pt x="23613" y="43419"/>
                  </a:cubicBezTo>
                  <a:cubicBezTo>
                    <a:pt x="23945" y="44380"/>
                    <a:pt x="25092" y="44047"/>
                    <a:pt x="25720" y="44380"/>
                  </a:cubicBezTo>
                  <a:cubicBezTo>
                    <a:pt x="26385" y="44712"/>
                    <a:pt x="28456" y="46635"/>
                    <a:pt x="29047" y="47042"/>
                  </a:cubicBezTo>
                  <a:cubicBezTo>
                    <a:pt x="29371" y="47232"/>
                    <a:pt x="30214" y="47315"/>
                    <a:pt x="31026" y="47315"/>
                  </a:cubicBezTo>
                  <a:cubicBezTo>
                    <a:pt x="31792" y="47315"/>
                    <a:pt x="32530" y="47241"/>
                    <a:pt x="32781" y="47116"/>
                  </a:cubicBezTo>
                  <a:cubicBezTo>
                    <a:pt x="33299" y="46857"/>
                    <a:pt x="32338" y="46561"/>
                    <a:pt x="31746" y="46043"/>
                  </a:cubicBezTo>
                  <a:cubicBezTo>
                    <a:pt x="31155" y="45489"/>
                    <a:pt x="27679" y="39500"/>
                    <a:pt x="27679" y="39500"/>
                  </a:cubicBezTo>
                  <a:cubicBezTo>
                    <a:pt x="27679" y="39500"/>
                    <a:pt x="21357" y="2529"/>
                    <a:pt x="20064" y="902"/>
                  </a:cubicBezTo>
                  <a:cubicBezTo>
                    <a:pt x="19505" y="200"/>
                    <a:pt x="16587" y="1"/>
                    <a:pt x="134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51"/>
            <p:cNvSpPr/>
            <p:nvPr/>
          </p:nvSpPr>
          <p:spPr>
            <a:xfrm>
              <a:off x="2149525" y="3831675"/>
              <a:ext cx="811550" cy="1197875"/>
            </a:xfrm>
            <a:custGeom>
              <a:avLst/>
              <a:gdLst/>
              <a:ahLst/>
              <a:cxnLst/>
              <a:rect l="l" t="t" r="r" b="b"/>
              <a:pathLst>
                <a:path w="32462" h="47915" extrusionOk="0">
                  <a:moveTo>
                    <a:pt x="12682" y="592"/>
                  </a:moveTo>
                  <a:cubicBezTo>
                    <a:pt x="14235" y="592"/>
                    <a:pt x="15750" y="666"/>
                    <a:pt x="16896" y="777"/>
                  </a:cubicBezTo>
                  <a:cubicBezTo>
                    <a:pt x="17488" y="850"/>
                    <a:pt x="18006" y="924"/>
                    <a:pt x="18375" y="1035"/>
                  </a:cubicBezTo>
                  <a:cubicBezTo>
                    <a:pt x="18745" y="1146"/>
                    <a:pt x="18967" y="1294"/>
                    <a:pt x="19041" y="1368"/>
                  </a:cubicBezTo>
                  <a:cubicBezTo>
                    <a:pt x="19041" y="1405"/>
                    <a:pt x="19078" y="1442"/>
                    <a:pt x="19115" y="1553"/>
                  </a:cubicBezTo>
                  <a:cubicBezTo>
                    <a:pt x="19299" y="1960"/>
                    <a:pt x="19558" y="2921"/>
                    <a:pt x="19891" y="4215"/>
                  </a:cubicBezTo>
                  <a:cubicBezTo>
                    <a:pt x="20963" y="8725"/>
                    <a:pt x="22627" y="17635"/>
                    <a:pt x="24032" y="25436"/>
                  </a:cubicBezTo>
                  <a:cubicBezTo>
                    <a:pt x="24734" y="29318"/>
                    <a:pt x="25363" y="32904"/>
                    <a:pt x="25843" y="35566"/>
                  </a:cubicBezTo>
                  <a:cubicBezTo>
                    <a:pt x="26065" y="36860"/>
                    <a:pt x="26250" y="37932"/>
                    <a:pt x="26361" y="38672"/>
                  </a:cubicBezTo>
                  <a:cubicBezTo>
                    <a:pt x="26509" y="39448"/>
                    <a:pt x="26583" y="39855"/>
                    <a:pt x="26583" y="39855"/>
                  </a:cubicBezTo>
                  <a:lnTo>
                    <a:pt x="26620" y="39965"/>
                  </a:lnTo>
                  <a:cubicBezTo>
                    <a:pt x="26620" y="39965"/>
                    <a:pt x="27470" y="41444"/>
                    <a:pt x="28431" y="42997"/>
                  </a:cubicBezTo>
                  <a:cubicBezTo>
                    <a:pt x="28912" y="43773"/>
                    <a:pt x="29392" y="44587"/>
                    <a:pt x="29799" y="45215"/>
                  </a:cubicBezTo>
                  <a:cubicBezTo>
                    <a:pt x="30021" y="45548"/>
                    <a:pt x="30206" y="45807"/>
                    <a:pt x="30354" y="46029"/>
                  </a:cubicBezTo>
                  <a:cubicBezTo>
                    <a:pt x="30539" y="46251"/>
                    <a:pt x="30649" y="46435"/>
                    <a:pt x="30760" y="46546"/>
                  </a:cubicBezTo>
                  <a:cubicBezTo>
                    <a:pt x="31019" y="46768"/>
                    <a:pt x="31315" y="46953"/>
                    <a:pt x="31574" y="47101"/>
                  </a:cubicBezTo>
                  <a:cubicBezTo>
                    <a:pt x="31611" y="47126"/>
                    <a:pt x="31644" y="47151"/>
                    <a:pt x="31675" y="47174"/>
                  </a:cubicBezTo>
                  <a:lnTo>
                    <a:pt x="31675" y="47174"/>
                  </a:lnTo>
                  <a:cubicBezTo>
                    <a:pt x="31666" y="47175"/>
                    <a:pt x="31657" y="47175"/>
                    <a:pt x="31648" y="47175"/>
                  </a:cubicBezTo>
                  <a:cubicBezTo>
                    <a:pt x="31315" y="47249"/>
                    <a:pt x="30760" y="47286"/>
                    <a:pt x="30206" y="47286"/>
                  </a:cubicBezTo>
                  <a:cubicBezTo>
                    <a:pt x="29799" y="47286"/>
                    <a:pt x="29392" y="47286"/>
                    <a:pt x="29097" y="47249"/>
                  </a:cubicBezTo>
                  <a:cubicBezTo>
                    <a:pt x="28764" y="47175"/>
                    <a:pt x="28468" y="47101"/>
                    <a:pt x="28394" y="47064"/>
                  </a:cubicBezTo>
                  <a:cubicBezTo>
                    <a:pt x="28283" y="46990"/>
                    <a:pt x="28062" y="46768"/>
                    <a:pt x="27766" y="46546"/>
                  </a:cubicBezTo>
                  <a:cubicBezTo>
                    <a:pt x="27322" y="46177"/>
                    <a:pt x="26805" y="45733"/>
                    <a:pt x="26287" y="45289"/>
                  </a:cubicBezTo>
                  <a:cubicBezTo>
                    <a:pt x="26065" y="45104"/>
                    <a:pt x="25806" y="44920"/>
                    <a:pt x="25621" y="44735"/>
                  </a:cubicBezTo>
                  <a:cubicBezTo>
                    <a:pt x="25400" y="44587"/>
                    <a:pt x="25215" y="44476"/>
                    <a:pt x="25067" y="44365"/>
                  </a:cubicBezTo>
                  <a:cubicBezTo>
                    <a:pt x="24660" y="44180"/>
                    <a:pt x="24180" y="44180"/>
                    <a:pt x="23810" y="44106"/>
                  </a:cubicBezTo>
                  <a:cubicBezTo>
                    <a:pt x="23625" y="44069"/>
                    <a:pt x="23477" y="44032"/>
                    <a:pt x="23366" y="43958"/>
                  </a:cubicBezTo>
                  <a:cubicBezTo>
                    <a:pt x="23255" y="43884"/>
                    <a:pt x="23181" y="43773"/>
                    <a:pt x="23107" y="43589"/>
                  </a:cubicBezTo>
                  <a:cubicBezTo>
                    <a:pt x="23107" y="43552"/>
                    <a:pt x="23107" y="43478"/>
                    <a:pt x="23107" y="43404"/>
                  </a:cubicBezTo>
                  <a:cubicBezTo>
                    <a:pt x="23070" y="43071"/>
                    <a:pt x="23255" y="42590"/>
                    <a:pt x="23440" y="42147"/>
                  </a:cubicBezTo>
                  <a:cubicBezTo>
                    <a:pt x="23773" y="41407"/>
                    <a:pt x="23921" y="40631"/>
                    <a:pt x="23921" y="39892"/>
                  </a:cubicBezTo>
                  <a:cubicBezTo>
                    <a:pt x="23921" y="39189"/>
                    <a:pt x="23810" y="38524"/>
                    <a:pt x="23551" y="37895"/>
                  </a:cubicBezTo>
                  <a:cubicBezTo>
                    <a:pt x="23070" y="36675"/>
                    <a:pt x="22368" y="34494"/>
                    <a:pt x="21555" y="32386"/>
                  </a:cubicBezTo>
                  <a:cubicBezTo>
                    <a:pt x="21185" y="31314"/>
                    <a:pt x="20741" y="30242"/>
                    <a:pt x="20335" y="29355"/>
                  </a:cubicBezTo>
                  <a:cubicBezTo>
                    <a:pt x="19928" y="28431"/>
                    <a:pt x="19484" y="27654"/>
                    <a:pt x="19078" y="27100"/>
                  </a:cubicBezTo>
                  <a:cubicBezTo>
                    <a:pt x="18523" y="26434"/>
                    <a:pt x="17895" y="25325"/>
                    <a:pt x="17303" y="23957"/>
                  </a:cubicBezTo>
                  <a:cubicBezTo>
                    <a:pt x="15455" y="19964"/>
                    <a:pt x="13754" y="13827"/>
                    <a:pt x="13754" y="9982"/>
                  </a:cubicBezTo>
                  <a:cubicBezTo>
                    <a:pt x="13754" y="9723"/>
                    <a:pt x="13791" y="9502"/>
                    <a:pt x="13791" y="9280"/>
                  </a:cubicBezTo>
                  <a:cubicBezTo>
                    <a:pt x="13791" y="9169"/>
                    <a:pt x="13754" y="9095"/>
                    <a:pt x="13680" y="9021"/>
                  </a:cubicBezTo>
                  <a:cubicBezTo>
                    <a:pt x="13643" y="8984"/>
                    <a:pt x="13532" y="8947"/>
                    <a:pt x="13458" y="8947"/>
                  </a:cubicBezTo>
                  <a:cubicBezTo>
                    <a:pt x="13458" y="8947"/>
                    <a:pt x="2663" y="9908"/>
                    <a:pt x="888" y="10056"/>
                  </a:cubicBezTo>
                  <a:lnTo>
                    <a:pt x="814" y="10019"/>
                  </a:lnTo>
                  <a:cubicBezTo>
                    <a:pt x="777" y="10019"/>
                    <a:pt x="703" y="9945"/>
                    <a:pt x="666" y="9760"/>
                  </a:cubicBezTo>
                  <a:cubicBezTo>
                    <a:pt x="629" y="9613"/>
                    <a:pt x="629" y="9391"/>
                    <a:pt x="629" y="9132"/>
                  </a:cubicBezTo>
                  <a:cubicBezTo>
                    <a:pt x="592" y="7986"/>
                    <a:pt x="1073" y="6063"/>
                    <a:pt x="1738" y="4363"/>
                  </a:cubicBezTo>
                  <a:cubicBezTo>
                    <a:pt x="2071" y="3512"/>
                    <a:pt x="2478" y="2736"/>
                    <a:pt x="2885" y="2107"/>
                  </a:cubicBezTo>
                  <a:cubicBezTo>
                    <a:pt x="3299" y="1521"/>
                    <a:pt x="3681" y="1127"/>
                    <a:pt x="4030" y="957"/>
                  </a:cubicBezTo>
                  <a:lnTo>
                    <a:pt x="4030" y="957"/>
                  </a:lnTo>
                  <a:lnTo>
                    <a:pt x="4031" y="961"/>
                  </a:lnTo>
                  <a:cubicBezTo>
                    <a:pt x="4031" y="961"/>
                    <a:pt x="4289" y="924"/>
                    <a:pt x="4807" y="887"/>
                  </a:cubicBezTo>
                  <a:cubicBezTo>
                    <a:pt x="6249" y="813"/>
                    <a:pt x="9576" y="592"/>
                    <a:pt x="12682" y="592"/>
                  </a:cubicBezTo>
                  <a:close/>
                  <a:moveTo>
                    <a:pt x="12682" y="0"/>
                  </a:moveTo>
                  <a:cubicBezTo>
                    <a:pt x="8541" y="0"/>
                    <a:pt x="3994" y="333"/>
                    <a:pt x="3957" y="333"/>
                  </a:cubicBezTo>
                  <a:lnTo>
                    <a:pt x="3883" y="370"/>
                  </a:lnTo>
                  <a:cubicBezTo>
                    <a:pt x="3328" y="592"/>
                    <a:pt x="2848" y="1109"/>
                    <a:pt x="2404" y="1775"/>
                  </a:cubicBezTo>
                  <a:cubicBezTo>
                    <a:pt x="1701" y="2773"/>
                    <a:pt x="1110" y="4141"/>
                    <a:pt x="703" y="5472"/>
                  </a:cubicBezTo>
                  <a:cubicBezTo>
                    <a:pt x="260" y="6840"/>
                    <a:pt x="1" y="8171"/>
                    <a:pt x="1" y="9132"/>
                  </a:cubicBezTo>
                  <a:cubicBezTo>
                    <a:pt x="1" y="9539"/>
                    <a:pt x="38" y="9871"/>
                    <a:pt x="149" y="10167"/>
                  </a:cubicBezTo>
                  <a:cubicBezTo>
                    <a:pt x="223" y="10278"/>
                    <a:pt x="297" y="10426"/>
                    <a:pt x="444" y="10537"/>
                  </a:cubicBezTo>
                  <a:cubicBezTo>
                    <a:pt x="555" y="10611"/>
                    <a:pt x="703" y="10685"/>
                    <a:pt x="888" y="10685"/>
                  </a:cubicBezTo>
                  <a:lnTo>
                    <a:pt x="962" y="10685"/>
                  </a:lnTo>
                  <a:cubicBezTo>
                    <a:pt x="1849" y="10574"/>
                    <a:pt x="4992" y="10315"/>
                    <a:pt x="7913" y="10056"/>
                  </a:cubicBezTo>
                  <a:cubicBezTo>
                    <a:pt x="9354" y="9908"/>
                    <a:pt x="10759" y="9797"/>
                    <a:pt x="11794" y="9723"/>
                  </a:cubicBezTo>
                  <a:cubicBezTo>
                    <a:pt x="12393" y="9659"/>
                    <a:pt x="12868" y="9620"/>
                    <a:pt x="13162" y="9598"/>
                  </a:cubicBezTo>
                  <a:lnTo>
                    <a:pt x="13162" y="9598"/>
                  </a:lnTo>
                  <a:cubicBezTo>
                    <a:pt x="13162" y="9723"/>
                    <a:pt x="13162" y="9853"/>
                    <a:pt x="13162" y="9982"/>
                  </a:cubicBezTo>
                  <a:cubicBezTo>
                    <a:pt x="13162" y="12644"/>
                    <a:pt x="13939" y="16267"/>
                    <a:pt x="14974" y="19595"/>
                  </a:cubicBezTo>
                  <a:cubicBezTo>
                    <a:pt x="15528" y="21258"/>
                    <a:pt x="16120" y="22848"/>
                    <a:pt x="16749" y="24216"/>
                  </a:cubicBezTo>
                  <a:cubicBezTo>
                    <a:pt x="17340" y="25584"/>
                    <a:pt x="17969" y="26730"/>
                    <a:pt x="18597" y="27506"/>
                  </a:cubicBezTo>
                  <a:cubicBezTo>
                    <a:pt x="18967" y="27950"/>
                    <a:pt x="19373" y="28726"/>
                    <a:pt x="19780" y="29614"/>
                  </a:cubicBezTo>
                  <a:cubicBezTo>
                    <a:pt x="21000" y="32276"/>
                    <a:pt x="22257" y="36268"/>
                    <a:pt x="22997" y="38117"/>
                  </a:cubicBezTo>
                  <a:cubicBezTo>
                    <a:pt x="23218" y="38672"/>
                    <a:pt x="23329" y="39263"/>
                    <a:pt x="23329" y="39892"/>
                  </a:cubicBezTo>
                  <a:cubicBezTo>
                    <a:pt x="23329" y="40557"/>
                    <a:pt x="23181" y="41259"/>
                    <a:pt x="22886" y="41888"/>
                  </a:cubicBezTo>
                  <a:cubicBezTo>
                    <a:pt x="22664" y="42406"/>
                    <a:pt x="22479" y="42923"/>
                    <a:pt x="22479" y="43404"/>
                  </a:cubicBezTo>
                  <a:cubicBezTo>
                    <a:pt x="22479" y="43515"/>
                    <a:pt x="22479" y="43663"/>
                    <a:pt x="22553" y="43773"/>
                  </a:cubicBezTo>
                  <a:cubicBezTo>
                    <a:pt x="22627" y="44069"/>
                    <a:pt x="22812" y="44328"/>
                    <a:pt x="23034" y="44439"/>
                  </a:cubicBezTo>
                  <a:cubicBezTo>
                    <a:pt x="23366" y="44661"/>
                    <a:pt x="23699" y="44735"/>
                    <a:pt x="24032" y="44772"/>
                  </a:cubicBezTo>
                  <a:cubicBezTo>
                    <a:pt x="24364" y="44809"/>
                    <a:pt x="24623" y="44846"/>
                    <a:pt x="24808" y="44920"/>
                  </a:cubicBezTo>
                  <a:cubicBezTo>
                    <a:pt x="24919" y="44993"/>
                    <a:pt x="25178" y="45178"/>
                    <a:pt x="25437" y="45400"/>
                  </a:cubicBezTo>
                  <a:cubicBezTo>
                    <a:pt x="25880" y="45733"/>
                    <a:pt x="26398" y="46214"/>
                    <a:pt x="26915" y="46620"/>
                  </a:cubicBezTo>
                  <a:cubicBezTo>
                    <a:pt x="27396" y="47027"/>
                    <a:pt x="27803" y="47397"/>
                    <a:pt x="28062" y="47581"/>
                  </a:cubicBezTo>
                  <a:cubicBezTo>
                    <a:pt x="28320" y="47729"/>
                    <a:pt x="28616" y="47803"/>
                    <a:pt x="28986" y="47840"/>
                  </a:cubicBezTo>
                  <a:cubicBezTo>
                    <a:pt x="29355" y="47877"/>
                    <a:pt x="29799" y="47914"/>
                    <a:pt x="30206" y="47914"/>
                  </a:cubicBezTo>
                  <a:cubicBezTo>
                    <a:pt x="30612" y="47914"/>
                    <a:pt x="30982" y="47877"/>
                    <a:pt x="31315" y="47840"/>
                  </a:cubicBezTo>
                  <a:cubicBezTo>
                    <a:pt x="31500" y="47840"/>
                    <a:pt x="31648" y="47803"/>
                    <a:pt x="31759" y="47766"/>
                  </a:cubicBezTo>
                  <a:cubicBezTo>
                    <a:pt x="31906" y="47766"/>
                    <a:pt x="32017" y="47729"/>
                    <a:pt x="32128" y="47655"/>
                  </a:cubicBezTo>
                  <a:cubicBezTo>
                    <a:pt x="32202" y="47618"/>
                    <a:pt x="32276" y="47581"/>
                    <a:pt x="32313" y="47508"/>
                  </a:cubicBezTo>
                  <a:cubicBezTo>
                    <a:pt x="32387" y="47434"/>
                    <a:pt x="32461" y="47323"/>
                    <a:pt x="32461" y="47212"/>
                  </a:cubicBezTo>
                  <a:cubicBezTo>
                    <a:pt x="32424" y="47101"/>
                    <a:pt x="32387" y="47027"/>
                    <a:pt x="32350" y="46953"/>
                  </a:cubicBezTo>
                  <a:cubicBezTo>
                    <a:pt x="32276" y="46879"/>
                    <a:pt x="32202" y="46805"/>
                    <a:pt x="32091" y="46731"/>
                  </a:cubicBezTo>
                  <a:cubicBezTo>
                    <a:pt x="31833" y="46546"/>
                    <a:pt x="31426" y="46324"/>
                    <a:pt x="31167" y="46066"/>
                  </a:cubicBezTo>
                  <a:cubicBezTo>
                    <a:pt x="31130" y="46066"/>
                    <a:pt x="31019" y="45881"/>
                    <a:pt x="30871" y="45696"/>
                  </a:cubicBezTo>
                  <a:cubicBezTo>
                    <a:pt x="30354" y="44957"/>
                    <a:pt x="29429" y="43441"/>
                    <a:pt x="28616" y="42110"/>
                  </a:cubicBezTo>
                  <a:cubicBezTo>
                    <a:pt x="28209" y="41444"/>
                    <a:pt x="27840" y="40816"/>
                    <a:pt x="27581" y="40372"/>
                  </a:cubicBezTo>
                  <a:cubicBezTo>
                    <a:pt x="27378" y="40025"/>
                    <a:pt x="27221" y="39768"/>
                    <a:pt x="27162" y="39673"/>
                  </a:cubicBezTo>
                  <a:lnTo>
                    <a:pt x="27162" y="39673"/>
                  </a:lnTo>
                  <a:cubicBezTo>
                    <a:pt x="27016" y="38804"/>
                    <a:pt x="25533" y="30020"/>
                    <a:pt x="23884" y="21036"/>
                  </a:cubicBezTo>
                  <a:cubicBezTo>
                    <a:pt x="22997" y="16304"/>
                    <a:pt x="22072" y="11535"/>
                    <a:pt x="21296" y="7838"/>
                  </a:cubicBezTo>
                  <a:cubicBezTo>
                    <a:pt x="20926" y="5989"/>
                    <a:pt x="20556" y="4400"/>
                    <a:pt x="20261" y="3254"/>
                  </a:cubicBezTo>
                  <a:cubicBezTo>
                    <a:pt x="20113" y="2662"/>
                    <a:pt x="20002" y="2144"/>
                    <a:pt x="19854" y="1775"/>
                  </a:cubicBezTo>
                  <a:cubicBezTo>
                    <a:pt x="19817" y="1590"/>
                    <a:pt x="19743" y="1442"/>
                    <a:pt x="19706" y="1331"/>
                  </a:cubicBezTo>
                  <a:cubicBezTo>
                    <a:pt x="19632" y="1183"/>
                    <a:pt x="19595" y="1072"/>
                    <a:pt x="19521" y="998"/>
                  </a:cubicBezTo>
                  <a:cubicBezTo>
                    <a:pt x="19299" y="740"/>
                    <a:pt x="18967" y="592"/>
                    <a:pt x="18523" y="444"/>
                  </a:cubicBezTo>
                  <a:cubicBezTo>
                    <a:pt x="17895" y="259"/>
                    <a:pt x="17044" y="148"/>
                    <a:pt x="16009" y="74"/>
                  </a:cubicBezTo>
                  <a:cubicBezTo>
                    <a:pt x="15011" y="0"/>
                    <a:pt x="13865" y="0"/>
                    <a:pt x="12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51"/>
            <p:cNvSpPr/>
            <p:nvPr/>
          </p:nvSpPr>
          <p:spPr>
            <a:xfrm>
              <a:off x="2676375" y="4926925"/>
              <a:ext cx="287175" cy="118325"/>
            </a:xfrm>
            <a:custGeom>
              <a:avLst/>
              <a:gdLst/>
              <a:ahLst/>
              <a:cxnLst/>
              <a:rect l="l" t="t" r="r" b="b"/>
              <a:pathLst>
                <a:path w="11487" h="4733" extrusionOk="0">
                  <a:moveTo>
                    <a:pt x="1072" y="0"/>
                  </a:moveTo>
                  <a:cubicBezTo>
                    <a:pt x="1072" y="0"/>
                    <a:pt x="0" y="0"/>
                    <a:pt x="887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7"/>
                  </a:cubicBezTo>
                  <a:cubicBezTo>
                    <a:pt x="2995" y="2477"/>
                    <a:pt x="3097" y="2470"/>
                    <a:pt x="3259" y="2470"/>
                  </a:cubicBezTo>
                  <a:cubicBezTo>
                    <a:pt x="3805" y="2470"/>
                    <a:pt x="5030" y="2558"/>
                    <a:pt x="5287" y="3328"/>
                  </a:cubicBezTo>
                  <a:cubicBezTo>
                    <a:pt x="5509" y="4030"/>
                    <a:pt x="6248" y="4733"/>
                    <a:pt x="6248" y="4733"/>
                  </a:cubicBezTo>
                  <a:lnTo>
                    <a:pt x="9649" y="4733"/>
                  </a:lnTo>
                  <a:cubicBezTo>
                    <a:pt x="10574" y="4733"/>
                    <a:pt x="11165" y="4289"/>
                    <a:pt x="11313" y="4030"/>
                  </a:cubicBezTo>
                  <a:cubicBezTo>
                    <a:pt x="11442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69" y="3698"/>
                  </a:cubicBezTo>
                  <a:cubicBezTo>
                    <a:pt x="10783" y="3703"/>
                    <a:pt x="10660" y="3706"/>
                    <a:pt x="10509" y="3706"/>
                  </a:cubicBezTo>
                  <a:cubicBezTo>
                    <a:pt x="9626" y="3706"/>
                    <a:pt x="7820" y="3601"/>
                    <a:pt x="7283" y="3254"/>
                  </a:cubicBezTo>
                  <a:cubicBezTo>
                    <a:pt x="6951" y="3032"/>
                    <a:pt x="6581" y="2588"/>
                    <a:pt x="6322" y="2256"/>
                  </a:cubicBezTo>
                  <a:cubicBezTo>
                    <a:pt x="6063" y="1923"/>
                    <a:pt x="3697" y="814"/>
                    <a:pt x="2403" y="333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51"/>
            <p:cNvSpPr/>
            <p:nvPr/>
          </p:nvSpPr>
          <p:spPr>
            <a:xfrm>
              <a:off x="2681900" y="4919525"/>
              <a:ext cx="287475" cy="133125"/>
            </a:xfrm>
            <a:custGeom>
              <a:avLst/>
              <a:gdLst/>
              <a:ahLst/>
              <a:cxnLst/>
              <a:rect l="l" t="t" r="r" b="b"/>
              <a:pathLst>
                <a:path w="11499" h="5325" extrusionOk="0">
                  <a:moveTo>
                    <a:pt x="802" y="598"/>
                  </a:moveTo>
                  <a:lnTo>
                    <a:pt x="2074" y="916"/>
                  </a:lnTo>
                  <a:lnTo>
                    <a:pt x="2074" y="916"/>
                  </a:lnTo>
                  <a:lnTo>
                    <a:pt x="2071" y="925"/>
                  </a:lnTo>
                  <a:cubicBezTo>
                    <a:pt x="2700" y="1147"/>
                    <a:pt x="3624" y="1553"/>
                    <a:pt x="4400" y="1923"/>
                  </a:cubicBezTo>
                  <a:cubicBezTo>
                    <a:pt x="4807" y="2108"/>
                    <a:pt x="5140" y="2293"/>
                    <a:pt x="5399" y="2441"/>
                  </a:cubicBezTo>
                  <a:cubicBezTo>
                    <a:pt x="5546" y="2515"/>
                    <a:pt x="5657" y="2589"/>
                    <a:pt x="5731" y="2626"/>
                  </a:cubicBezTo>
                  <a:lnTo>
                    <a:pt x="5842" y="2700"/>
                  </a:lnTo>
                  <a:lnTo>
                    <a:pt x="5842" y="2737"/>
                  </a:lnTo>
                  <a:cubicBezTo>
                    <a:pt x="6138" y="3106"/>
                    <a:pt x="6508" y="3550"/>
                    <a:pt x="6914" y="3809"/>
                  </a:cubicBezTo>
                  <a:cubicBezTo>
                    <a:pt x="7099" y="3957"/>
                    <a:pt x="7321" y="3994"/>
                    <a:pt x="7617" y="4067"/>
                  </a:cubicBezTo>
                  <a:cubicBezTo>
                    <a:pt x="8430" y="4252"/>
                    <a:pt x="9613" y="4289"/>
                    <a:pt x="10279" y="4289"/>
                  </a:cubicBezTo>
                  <a:lnTo>
                    <a:pt x="10744" y="4289"/>
                  </a:lnTo>
                  <a:cubicBezTo>
                    <a:pt x="10673" y="4360"/>
                    <a:pt x="10564" y="4443"/>
                    <a:pt x="10427" y="4511"/>
                  </a:cubicBezTo>
                  <a:cubicBezTo>
                    <a:pt x="10168" y="4622"/>
                    <a:pt x="9835" y="4733"/>
                    <a:pt x="9428" y="4733"/>
                  </a:cubicBezTo>
                  <a:lnTo>
                    <a:pt x="6175" y="4733"/>
                  </a:lnTo>
                  <a:cubicBezTo>
                    <a:pt x="6087" y="4644"/>
                    <a:pt x="5933" y="4480"/>
                    <a:pt x="5805" y="4289"/>
                  </a:cubicBezTo>
                  <a:cubicBezTo>
                    <a:pt x="5620" y="4067"/>
                    <a:pt x="5436" y="3772"/>
                    <a:pt x="5362" y="3550"/>
                  </a:cubicBezTo>
                  <a:cubicBezTo>
                    <a:pt x="5288" y="3291"/>
                    <a:pt x="5103" y="3069"/>
                    <a:pt x="4881" y="2921"/>
                  </a:cubicBezTo>
                  <a:cubicBezTo>
                    <a:pt x="4585" y="2700"/>
                    <a:pt x="4216" y="2589"/>
                    <a:pt x="3883" y="2515"/>
                  </a:cubicBezTo>
                  <a:cubicBezTo>
                    <a:pt x="3550" y="2441"/>
                    <a:pt x="3217" y="2441"/>
                    <a:pt x="3032" y="2441"/>
                  </a:cubicBezTo>
                  <a:lnTo>
                    <a:pt x="2774" y="2441"/>
                  </a:lnTo>
                  <a:cubicBezTo>
                    <a:pt x="2663" y="2441"/>
                    <a:pt x="2589" y="2515"/>
                    <a:pt x="2515" y="2589"/>
                  </a:cubicBezTo>
                  <a:cubicBezTo>
                    <a:pt x="2256" y="2958"/>
                    <a:pt x="2182" y="3439"/>
                    <a:pt x="2182" y="3883"/>
                  </a:cubicBezTo>
                  <a:cubicBezTo>
                    <a:pt x="2182" y="4130"/>
                    <a:pt x="2204" y="4363"/>
                    <a:pt x="2229" y="4548"/>
                  </a:cubicBezTo>
                  <a:lnTo>
                    <a:pt x="1842" y="4548"/>
                  </a:lnTo>
                  <a:cubicBezTo>
                    <a:pt x="1832" y="4256"/>
                    <a:pt x="1805" y="3800"/>
                    <a:pt x="1739" y="3291"/>
                  </a:cubicBezTo>
                  <a:cubicBezTo>
                    <a:pt x="1702" y="2884"/>
                    <a:pt x="1591" y="2441"/>
                    <a:pt x="1480" y="2034"/>
                  </a:cubicBezTo>
                  <a:cubicBezTo>
                    <a:pt x="1332" y="1627"/>
                    <a:pt x="1184" y="1258"/>
                    <a:pt x="888" y="962"/>
                  </a:cubicBezTo>
                  <a:cubicBezTo>
                    <a:pt x="777" y="851"/>
                    <a:pt x="703" y="740"/>
                    <a:pt x="666" y="703"/>
                  </a:cubicBezTo>
                  <a:lnTo>
                    <a:pt x="638" y="647"/>
                  </a:lnTo>
                  <a:lnTo>
                    <a:pt x="638" y="647"/>
                  </a:lnTo>
                  <a:cubicBezTo>
                    <a:pt x="659" y="629"/>
                    <a:pt x="711" y="629"/>
                    <a:pt x="740" y="629"/>
                  </a:cubicBezTo>
                  <a:lnTo>
                    <a:pt x="802" y="598"/>
                  </a:lnTo>
                  <a:close/>
                  <a:moveTo>
                    <a:pt x="851" y="1"/>
                  </a:moveTo>
                  <a:cubicBezTo>
                    <a:pt x="814" y="1"/>
                    <a:pt x="666" y="1"/>
                    <a:pt x="482" y="38"/>
                  </a:cubicBezTo>
                  <a:cubicBezTo>
                    <a:pt x="408" y="75"/>
                    <a:pt x="297" y="112"/>
                    <a:pt x="186" y="186"/>
                  </a:cubicBezTo>
                  <a:cubicBezTo>
                    <a:pt x="112" y="296"/>
                    <a:pt x="1" y="444"/>
                    <a:pt x="1" y="592"/>
                  </a:cubicBezTo>
                  <a:cubicBezTo>
                    <a:pt x="1" y="740"/>
                    <a:pt x="75" y="888"/>
                    <a:pt x="149" y="999"/>
                  </a:cubicBezTo>
                  <a:cubicBezTo>
                    <a:pt x="223" y="1110"/>
                    <a:pt x="297" y="1258"/>
                    <a:pt x="445" y="1406"/>
                  </a:cubicBezTo>
                  <a:cubicBezTo>
                    <a:pt x="629" y="1553"/>
                    <a:pt x="777" y="1849"/>
                    <a:pt x="888" y="2219"/>
                  </a:cubicBezTo>
                  <a:cubicBezTo>
                    <a:pt x="1073" y="2773"/>
                    <a:pt x="1147" y="3439"/>
                    <a:pt x="1184" y="3957"/>
                  </a:cubicBezTo>
                  <a:cubicBezTo>
                    <a:pt x="1221" y="4215"/>
                    <a:pt x="1221" y="4437"/>
                    <a:pt x="1221" y="4622"/>
                  </a:cubicBezTo>
                  <a:cubicBezTo>
                    <a:pt x="1258" y="4770"/>
                    <a:pt x="1258" y="4881"/>
                    <a:pt x="1258" y="4881"/>
                  </a:cubicBezTo>
                  <a:cubicBezTo>
                    <a:pt x="1258" y="4955"/>
                    <a:pt x="1258" y="5029"/>
                    <a:pt x="1332" y="5066"/>
                  </a:cubicBezTo>
                  <a:cubicBezTo>
                    <a:pt x="1406" y="5140"/>
                    <a:pt x="1480" y="5177"/>
                    <a:pt x="1554" y="5177"/>
                  </a:cubicBezTo>
                  <a:lnTo>
                    <a:pt x="2589" y="5177"/>
                  </a:lnTo>
                  <a:cubicBezTo>
                    <a:pt x="2700" y="5177"/>
                    <a:pt x="2774" y="5140"/>
                    <a:pt x="2848" y="5066"/>
                  </a:cubicBezTo>
                  <a:cubicBezTo>
                    <a:pt x="2922" y="4992"/>
                    <a:pt x="2922" y="4881"/>
                    <a:pt x="2885" y="4807"/>
                  </a:cubicBezTo>
                  <a:lnTo>
                    <a:pt x="2885" y="4770"/>
                  </a:lnTo>
                  <a:cubicBezTo>
                    <a:pt x="2885" y="4696"/>
                    <a:pt x="2811" y="4289"/>
                    <a:pt x="2811" y="3883"/>
                  </a:cubicBezTo>
                  <a:cubicBezTo>
                    <a:pt x="2811" y="3577"/>
                    <a:pt x="2836" y="3270"/>
                    <a:pt x="2950" y="3069"/>
                  </a:cubicBezTo>
                  <a:lnTo>
                    <a:pt x="3032" y="3069"/>
                  </a:lnTo>
                  <a:cubicBezTo>
                    <a:pt x="3254" y="3069"/>
                    <a:pt x="3698" y="3069"/>
                    <a:pt x="4068" y="3180"/>
                  </a:cubicBezTo>
                  <a:cubicBezTo>
                    <a:pt x="4253" y="3254"/>
                    <a:pt x="4400" y="3328"/>
                    <a:pt x="4511" y="3402"/>
                  </a:cubicBezTo>
                  <a:cubicBezTo>
                    <a:pt x="4659" y="3513"/>
                    <a:pt x="4733" y="3587"/>
                    <a:pt x="4770" y="3735"/>
                  </a:cubicBezTo>
                  <a:cubicBezTo>
                    <a:pt x="4881" y="4141"/>
                    <a:pt x="5177" y="4511"/>
                    <a:pt x="5399" y="4770"/>
                  </a:cubicBezTo>
                  <a:cubicBezTo>
                    <a:pt x="5620" y="5066"/>
                    <a:pt x="5842" y="5251"/>
                    <a:pt x="5842" y="5251"/>
                  </a:cubicBezTo>
                  <a:cubicBezTo>
                    <a:pt x="5879" y="5287"/>
                    <a:pt x="5953" y="5324"/>
                    <a:pt x="6027" y="5324"/>
                  </a:cubicBezTo>
                  <a:lnTo>
                    <a:pt x="9428" y="5324"/>
                  </a:lnTo>
                  <a:cubicBezTo>
                    <a:pt x="9946" y="5324"/>
                    <a:pt x="10353" y="5214"/>
                    <a:pt x="10685" y="5066"/>
                  </a:cubicBezTo>
                  <a:cubicBezTo>
                    <a:pt x="11018" y="4881"/>
                    <a:pt x="11240" y="4696"/>
                    <a:pt x="11351" y="4474"/>
                  </a:cubicBezTo>
                  <a:cubicBezTo>
                    <a:pt x="11388" y="4437"/>
                    <a:pt x="11425" y="4400"/>
                    <a:pt x="11425" y="4326"/>
                  </a:cubicBezTo>
                  <a:cubicBezTo>
                    <a:pt x="11462" y="4252"/>
                    <a:pt x="11499" y="4215"/>
                    <a:pt x="11499" y="4104"/>
                  </a:cubicBezTo>
                  <a:cubicBezTo>
                    <a:pt x="11499" y="4030"/>
                    <a:pt x="11462" y="3920"/>
                    <a:pt x="11425" y="3846"/>
                  </a:cubicBezTo>
                  <a:cubicBezTo>
                    <a:pt x="11314" y="3735"/>
                    <a:pt x="11240" y="3698"/>
                    <a:pt x="11129" y="3698"/>
                  </a:cubicBezTo>
                  <a:cubicBezTo>
                    <a:pt x="11055" y="3661"/>
                    <a:pt x="10981" y="3661"/>
                    <a:pt x="10870" y="3661"/>
                  </a:cubicBezTo>
                  <a:lnTo>
                    <a:pt x="10648" y="3661"/>
                  </a:lnTo>
                  <a:cubicBezTo>
                    <a:pt x="10574" y="3698"/>
                    <a:pt x="10427" y="3698"/>
                    <a:pt x="10279" y="3698"/>
                  </a:cubicBezTo>
                  <a:cubicBezTo>
                    <a:pt x="9835" y="3698"/>
                    <a:pt x="9170" y="3661"/>
                    <a:pt x="8578" y="3587"/>
                  </a:cubicBezTo>
                  <a:cubicBezTo>
                    <a:pt x="8282" y="3550"/>
                    <a:pt x="7987" y="3513"/>
                    <a:pt x="7728" y="3476"/>
                  </a:cubicBezTo>
                  <a:cubicBezTo>
                    <a:pt x="7506" y="3402"/>
                    <a:pt x="7321" y="3365"/>
                    <a:pt x="7247" y="3291"/>
                  </a:cubicBezTo>
                  <a:cubicBezTo>
                    <a:pt x="6951" y="3143"/>
                    <a:pt x="6582" y="2700"/>
                    <a:pt x="6360" y="2367"/>
                  </a:cubicBezTo>
                  <a:cubicBezTo>
                    <a:pt x="6286" y="2256"/>
                    <a:pt x="6212" y="2219"/>
                    <a:pt x="6101" y="2145"/>
                  </a:cubicBezTo>
                  <a:cubicBezTo>
                    <a:pt x="5731" y="1886"/>
                    <a:pt x="5103" y="1553"/>
                    <a:pt x="4363" y="1221"/>
                  </a:cubicBezTo>
                  <a:cubicBezTo>
                    <a:pt x="3661" y="888"/>
                    <a:pt x="2885" y="555"/>
                    <a:pt x="2293" y="333"/>
                  </a:cubicBezTo>
                  <a:lnTo>
                    <a:pt x="2256" y="333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51"/>
            <p:cNvSpPr/>
            <p:nvPr/>
          </p:nvSpPr>
          <p:spPr>
            <a:xfrm>
              <a:off x="2816850" y="4909350"/>
              <a:ext cx="98000" cy="95225"/>
            </a:xfrm>
            <a:custGeom>
              <a:avLst/>
              <a:gdLst/>
              <a:ahLst/>
              <a:cxnLst/>
              <a:rect l="l" t="t" r="r" b="b"/>
              <a:pathLst>
                <a:path w="3920" h="3809" extrusionOk="0">
                  <a:moveTo>
                    <a:pt x="2404" y="1"/>
                  </a:moveTo>
                  <a:cubicBezTo>
                    <a:pt x="2404" y="1"/>
                    <a:pt x="1" y="2293"/>
                    <a:pt x="38" y="2552"/>
                  </a:cubicBezTo>
                  <a:cubicBezTo>
                    <a:pt x="75" y="3144"/>
                    <a:pt x="1442" y="3809"/>
                    <a:pt x="1442" y="3809"/>
                  </a:cubicBezTo>
                  <a:lnTo>
                    <a:pt x="3919" y="2367"/>
                  </a:lnTo>
                  <a:lnTo>
                    <a:pt x="3624" y="1258"/>
                  </a:lnTo>
                  <a:cubicBezTo>
                    <a:pt x="3217" y="260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51"/>
            <p:cNvSpPr/>
            <p:nvPr/>
          </p:nvSpPr>
          <p:spPr>
            <a:xfrm>
              <a:off x="2809450" y="4901600"/>
              <a:ext cx="113725" cy="111000"/>
            </a:xfrm>
            <a:custGeom>
              <a:avLst/>
              <a:gdLst/>
              <a:ahLst/>
              <a:cxnLst/>
              <a:rect l="l" t="t" r="r" b="b"/>
              <a:pathLst>
                <a:path w="4549" h="4440" extrusionOk="0">
                  <a:moveTo>
                    <a:pt x="629" y="2751"/>
                  </a:moveTo>
                  <a:lnTo>
                    <a:pt x="614" y="2757"/>
                  </a:lnTo>
                  <a:lnTo>
                    <a:pt x="614" y="2757"/>
                  </a:lnTo>
                  <a:cubicBezTo>
                    <a:pt x="616" y="2753"/>
                    <a:pt x="621" y="2751"/>
                    <a:pt x="629" y="2751"/>
                  </a:cubicBezTo>
                  <a:close/>
                  <a:moveTo>
                    <a:pt x="2769" y="674"/>
                  </a:moveTo>
                  <a:lnTo>
                    <a:pt x="2769" y="674"/>
                  </a:lnTo>
                  <a:cubicBezTo>
                    <a:pt x="2840" y="710"/>
                    <a:pt x="2933" y="762"/>
                    <a:pt x="3032" y="829"/>
                  </a:cubicBezTo>
                  <a:cubicBezTo>
                    <a:pt x="3217" y="1013"/>
                    <a:pt x="3476" y="1272"/>
                    <a:pt x="3624" y="1679"/>
                  </a:cubicBezTo>
                  <a:lnTo>
                    <a:pt x="3846" y="2529"/>
                  </a:lnTo>
                  <a:lnTo>
                    <a:pt x="1733" y="3776"/>
                  </a:lnTo>
                  <a:lnTo>
                    <a:pt x="1733" y="3776"/>
                  </a:lnTo>
                  <a:cubicBezTo>
                    <a:pt x="1584" y="3694"/>
                    <a:pt x="1322" y="3562"/>
                    <a:pt x="1110" y="3380"/>
                  </a:cubicBezTo>
                  <a:cubicBezTo>
                    <a:pt x="962" y="3269"/>
                    <a:pt x="814" y="3158"/>
                    <a:pt x="740" y="3047"/>
                  </a:cubicBezTo>
                  <a:cubicBezTo>
                    <a:pt x="693" y="2999"/>
                    <a:pt x="660" y="2936"/>
                    <a:pt x="643" y="2887"/>
                  </a:cubicBezTo>
                  <a:lnTo>
                    <a:pt x="643" y="2887"/>
                  </a:lnTo>
                  <a:cubicBezTo>
                    <a:pt x="663" y="2849"/>
                    <a:pt x="704" y="2800"/>
                    <a:pt x="777" y="2751"/>
                  </a:cubicBezTo>
                  <a:cubicBezTo>
                    <a:pt x="1036" y="2418"/>
                    <a:pt x="1591" y="1864"/>
                    <a:pt x="2034" y="1383"/>
                  </a:cubicBezTo>
                  <a:cubicBezTo>
                    <a:pt x="2335" y="1082"/>
                    <a:pt x="2608" y="824"/>
                    <a:pt x="2769" y="674"/>
                  </a:cubicBezTo>
                  <a:close/>
                  <a:moveTo>
                    <a:pt x="2722" y="1"/>
                  </a:moveTo>
                  <a:cubicBezTo>
                    <a:pt x="2643" y="1"/>
                    <a:pt x="2569" y="35"/>
                    <a:pt x="2515" y="89"/>
                  </a:cubicBezTo>
                  <a:cubicBezTo>
                    <a:pt x="2515" y="89"/>
                    <a:pt x="1886" y="644"/>
                    <a:pt x="1295" y="1272"/>
                  </a:cubicBezTo>
                  <a:cubicBezTo>
                    <a:pt x="999" y="1568"/>
                    <a:pt x="703" y="1864"/>
                    <a:pt x="481" y="2123"/>
                  </a:cubicBezTo>
                  <a:cubicBezTo>
                    <a:pt x="334" y="2270"/>
                    <a:pt x="260" y="2381"/>
                    <a:pt x="186" y="2492"/>
                  </a:cubicBezTo>
                  <a:lnTo>
                    <a:pt x="75" y="2640"/>
                  </a:lnTo>
                  <a:cubicBezTo>
                    <a:pt x="38" y="2677"/>
                    <a:pt x="1" y="2714"/>
                    <a:pt x="1" y="2862"/>
                  </a:cubicBezTo>
                  <a:cubicBezTo>
                    <a:pt x="1" y="2862"/>
                    <a:pt x="1" y="2862"/>
                    <a:pt x="1" y="2862"/>
                  </a:cubicBezTo>
                  <a:lnTo>
                    <a:pt x="1" y="2862"/>
                  </a:lnTo>
                  <a:cubicBezTo>
                    <a:pt x="1" y="2882"/>
                    <a:pt x="4" y="2897"/>
                    <a:pt x="7" y="2907"/>
                  </a:cubicBezTo>
                  <a:lnTo>
                    <a:pt x="7" y="2907"/>
                  </a:lnTo>
                  <a:cubicBezTo>
                    <a:pt x="53" y="3177"/>
                    <a:pt x="193" y="3352"/>
                    <a:pt x="334" y="3527"/>
                  </a:cubicBezTo>
                  <a:cubicBezTo>
                    <a:pt x="555" y="3786"/>
                    <a:pt x="888" y="4008"/>
                    <a:pt x="1147" y="4156"/>
                  </a:cubicBezTo>
                  <a:cubicBezTo>
                    <a:pt x="1406" y="4304"/>
                    <a:pt x="1628" y="4415"/>
                    <a:pt x="1628" y="4415"/>
                  </a:cubicBezTo>
                  <a:cubicBezTo>
                    <a:pt x="1658" y="4430"/>
                    <a:pt x="1695" y="4439"/>
                    <a:pt x="1733" y="4439"/>
                  </a:cubicBezTo>
                  <a:cubicBezTo>
                    <a:pt x="1787" y="4439"/>
                    <a:pt x="1843" y="4421"/>
                    <a:pt x="1886" y="4378"/>
                  </a:cubicBezTo>
                  <a:lnTo>
                    <a:pt x="4363" y="2936"/>
                  </a:lnTo>
                  <a:cubicBezTo>
                    <a:pt x="4474" y="2862"/>
                    <a:pt x="4548" y="2714"/>
                    <a:pt x="4511" y="2566"/>
                  </a:cubicBezTo>
                  <a:lnTo>
                    <a:pt x="4215" y="1494"/>
                  </a:lnTo>
                  <a:lnTo>
                    <a:pt x="4179" y="1457"/>
                  </a:lnTo>
                  <a:cubicBezTo>
                    <a:pt x="3994" y="903"/>
                    <a:pt x="3624" y="533"/>
                    <a:pt x="3365" y="311"/>
                  </a:cubicBezTo>
                  <a:cubicBezTo>
                    <a:pt x="3069" y="89"/>
                    <a:pt x="2848" y="15"/>
                    <a:pt x="2811" y="15"/>
                  </a:cubicBezTo>
                  <a:cubicBezTo>
                    <a:pt x="2781" y="5"/>
                    <a:pt x="2751" y="1"/>
                    <a:pt x="2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51"/>
            <p:cNvSpPr/>
            <p:nvPr/>
          </p:nvSpPr>
          <p:spPr>
            <a:xfrm>
              <a:off x="1840825" y="3478600"/>
              <a:ext cx="636850" cy="232925"/>
            </a:xfrm>
            <a:custGeom>
              <a:avLst/>
              <a:gdLst/>
              <a:ahLst/>
              <a:cxnLst/>
              <a:rect l="l" t="t" r="r" b="b"/>
              <a:pathLst>
                <a:path w="25474" h="9317" extrusionOk="0">
                  <a:moveTo>
                    <a:pt x="22590" y="0"/>
                  </a:moveTo>
                  <a:cubicBezTo>
                    <a:pt x="21628" y="0"/>
                    <a:pt x="20187" y="333"/>
                    <a:pt x="20187" y="333"/>
                  </a:cubicBezTo>
                  <a:lnTo>
                    <a:pt x="17414" y="1442"/>
                  </a:lnTo>
                  <a:lnTo>
                    <a:pt x="1" y="4252"/>
                  </a:lnTo>
                  <a:lnTo>
                    <a:pt x="407" y="9317"/>
                  </a:lnTo>
                  <a:lnTo>
                    <a:pt x="17931" y="3623"/>
                  </a:lnTo>
                  <a:lnTo>
                    <a:pt x="23107" y="2071"/>
                  </a:lnTo>
                  <a:cubicBezTo>
                    <a:pt x="23107" y="2071"/>
                    <a:pt x="24327" y="2921"/>
                    <a:pt x="24845" y="3217"/>
                  </a:cubicBezTo>
                  <a:cubicBezTo>
                    <a:pt x="24954" y="3279"/>
                    <a:pt x="25044" y="3305"/>
                    <a:pt x="25120" y="3305"/>
                  </a:cubicBezTo>
                  <a:cubicBezTo>
                    <a:pt x="25404" y="3305"/>
                    <a:pt x="25473" y="2933"/>
                    <a:pt x="25473" y="2699"/>
                  </a:cubicBezTo>
                  <a:cubicBezTo>
                    <a:pt x="25473" y="2403"/>
                    <a:pt x="23514" y="0"/>
                    <a:pt x="225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51"/>
            <p:cNvSpPr/>
            <p:nvPr/>
          </p:nvSpPr>
          <p:spPr>
            <a:xfrm>
              <a:off x="1832500" y="3471200"/>
              <a:ext cx="652575" cy="248325"/>
            </a:xfrm>
            <a:custGeom>
              <a:avLst/>
              <a:gdLst/>
              <a:ahLst/>
              <a:cxnLst/>
              <a:rect l="l" t="t" r="r" b="b"/>
              <a:pathLst>
                <a:path w="26103" h="9933" extrusionOk="0">
                  <a:moveTo>
                    <a:pt x="22923" y="592"/>
                  </a:moveTo>
                  <a:cubicBezTo>
                    <a:pt x="22997" y="592"/>
                    <a:pt x="23292" y="703"/>
                    <a:pt x="23588" y="925"/>
                  </a:cubicBezTo>
                  <a:cubicBezTo>
                    <a:pt x="24032" y="1258"/>
                    <a:pt x="24512" y="1738"/>
                    <a:pt x="24919" y="2219"/>
                  </a:cubicBezTo>
                  <a:cubicBezTo>
                    <a:pt x="25104" y="2441"/>
                    <a:pt x="25252" y="2625"/>
                    <a:pt x="25363" y="2810"/>
                  </a:cubicBezTo>
                  <a:cubicBezTo>
                    <a:pt x="25437" y="2884"/>
                    <a:pt x="25474" y="2958"/>
                    <a:pt x="25474" y="2995"/>
                  </a:cubicBezTo>
                  <a:lnTo>
                    <a:pt x="25509" y="3031"/>
                  </a:lnTo>
                  <a:lnTo>
                    <a:pt x="25509" y="3031"/>
                  </a:lnTo>
                  <a:cubicBezTo>
                    <a:pt x="25503" y="3130"/>
                    <a:pt x="25474" y="3225"/>
                    <a:pt x="25474" y="3291"/>
                  </a:cubicBezTo>
                  <a:cubicBezTo>
                    <a:pt x="25474" y="3291"/>
                    <a:pt x="25437" y="3291"/>
                    <a:pt x="25363" y="3254"/>
                  </a:cubicBezTo>
                  <a:cubicBezTo>
                    <a:pt x="25104" y="3106"/>
                    <a:pt x="24660" y="2810"/>
                    <a:pt x="24291" y="2552"/>
                  </a:cubicBezTo>
                  <a:cubicBezTo>
                    <a:pt x="23921" y="2330"/>
                    <a:pt x="23588" y="2108"/>
                    <a:pt x="23588" y="2108"/>
                  </a:cubicBezTo>
                  <a:cubicBezTo>
                    <a:pt x="23536" y="2082"/>
                    <a:pt x="23484" y="2056"/>
                    <a:pt x="23418" y="2056"/>
                  </a:cubicBezTo>
                  <a:cubicBezTo>
                    <a:pt x="23391" y="2056"/>
                    <a:pt x="23362" y="2060"/>
                    <a:pt x="23329" y="2071"/>
                  </a:cubicBezTo>
                  <a:lnTo>
                    <a:pt x="18153" y="3624"/>
                  </a:lnTo>
                  <a:lnTo>
                    <a:pt x="1036" y="9206"/>
                  </a:lnTo>
                  <a:lnTo>
                    <a:pt x="666" y="4807"/>
                  </a:lnTo>
                  <a:lnTo>
                    <a:pt x="17784" y="2071"/>
                  </a:lnTo>
                  <a:lnTo>
                    <a:pt x="17858" y="2034"/>
                  </a:lnTo>
                  <a:lnTo>
                    <a:pt x="20589" y="905"/>
                  </a:lnTo>
                  <a:lnTo>
                    <a:pt x="20589" y="905"/>
                  </a:lnTo>
                  <a:lnTo>
                    <a:pt x="20594" y="925"/>
                  </a:lnTo>
                  <a:cubicBezTo>
                    <a:pt x="20594" y="925"/>
                    <a:pt x="20667" y="888"/>
                    <a:pt x="20815" y="851"/>
                  </a:cubicBezTo>
                  <a:cubicBezTo>
                    <a:pt x="21259" y="777"/>
                    <a:pt x="22257" y="592"/>
                    <a:pt x="22923" y="592"/>
                  </a:cubicBezTo>
                  <a:close/>
                  <a:moveTo>
                    <a:pt x="22923" y="1"/>
                  </a:moveTo>
                  <a:cubicBezTo>
                    <a:pt x="21924" y="1"/>
                    <a:pt x="20483" y="296"/>
                    <a:pt x="20446" y="296"/>
                  </a:cubicBezTo>
                  <a:lnTo>
                    <a:pt x="20409" y="333"/>
                  </a:lnTo>
                  <a:lnTo>
                    <a:pt x="17674" y="1449"/>
                  </a:lnTo>
                  <a:lnTo>
                    <a:pt x="17674" y="1449"/>
                  </a:lnTo>
                  <a:lnTo>
                    <a:pt x="17673" y="1442"/>
                  </a:lnTo>
                  <a:lnTo>
                    <a:pt x="297" y="4252"/>
                  </a:lnTo>
                  <a:cubicBezTo>
                    <a:pt x="112" y="4252"/>
                    <a:pt x="1" y="4400"/>
                    <a:pt x="38" y="4585"/>
                  </a:cubicBezTo>
                  <a:lnTo>
                    <a:pt x="445" y="9650"/>
                  </a:lnTo>
                  <a:cubicBezTo>
                    <a:pt x="445" y="9724"/>
                    <a:pt x="482" y="9835"/>
                    <a:pt x="592" y="9872"/>
                  </a:cubicBezTo>
                  <a:cubicBezTo>
                    <a:pt x="636" y="9915"/>
                    <a:pt x="679" y="9933"/>
                    <a:pt x="730" y="9933"/>
                  </a:cubicBezTo>
                  <a:cubicBezTo>
                    <a:pt x="766" y="9933"/>
                    <a:pt x="805" y="9924"/>
                    <a:pt x="851" y="9909"/>
                  </a:cubicBezTo>
                  <a:lnTo>
                    <a:pt x="18338" y="4215"/>
                  </a:lnTo>
                  <a:lnTo>
                    <a:pt x="23376" y="2704"/>
                  </a:lnTo>
                  <a:lnTo>
                    <a:pt x="23376" y="2704"/>
                  </a:lnTo>
                  <a:cubicBezTo>
                    <a:pt x="23704" y="2916"/>
                    <a:pt x="24610" y="3502"/>
                    <a:pt x="25030" y="3772"/>
                  </a:cubicBezTo>
                  <a:cubicBezTo>
                    <a:pt x="25178" y="3846"/>
                    <a:pt x="25326" y="3919"/>
                    <a:pt x="25474" y="3919"/>
                  </a:cubicBezTo>
                  <a:cubicBezTo>
                    <a:pt x="25622" y="3919"/>
                    <a:pt x="25732" y="3846"/>
                    <a:pt x="25843" y="3772"/>
                  </a:cubicBezTo>
                  <a:cubicBezTo>
                    <a:pt x="25991" y="3661"/>
                    <a:pt x="26028" y="3513"/>
                    <a:pt x="26065" y="3365"/>
                  </a:cubicBezTo>
                  <a:cubicBezTo>
                    <a:pt x="26102" y="3217"/>
                    <a:pt x="26102" y="3106"/>
                    <a:pt x="26102" y="2995"/>
                  </a:cubicBezTo>
                  <a:cubicBezTo>
                    <a:pt x="26102" y="2884"/>
                    <a:pt x="26102" y="2847"/>
                    <a:pt x="26065" y="2773"/>
                  </a:cubicBezTo>
                  <a:cubicBezTo>
                    <a:pt x="25991" y="2589"/>
                    <a:pt x="25843" y="2367"/>
                    <a:pt x="25622" y="2108"/>
                  </a:cubicBezTo>
                  <a:cubicBezTo>
                    <a:pt x="25289" y="1664"/>
                    <a:pt x="24808" y="1184"/>
                    <a:pt x="24365" y="777"/>
                  </a:cubicBezTo>
                  <a:cubicBezTo>
                    <a:pt x="24106" y="555"/>
                    <a:pt x="23884" y="370"/>
                    <a:pt x="23625" y="222"/>
                  </a:cubicBezTo>
                  <a:cubicBezTo>
                    <a:pt x="23403" y="111"/>
                    <a:pt x="23181" y="1"/>
                    <a:pt x="22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51"/>
            <p:cNvSpPr/>
            <p:nvPr/>
          </p:nvSpPr>
          <p:spPr>
            <a:xfrm>
              <a:off x="2303875" y="3514650"/>
              <a:ext cx="171025" cy="49925"/>
            </a:xfrm>
            <a:custGeom>
              <a:avLst/>
              <a:gdLst/>
              <a:ahLst/>
              <a:cxnLst/>
              <a:rect l="l" t="t" r="r" b="b"/>
              <a:pathLst>
                <a:path w="6841" h="1997" extrusionOk="0">
                  <a:moveTo>
                    <a:pt x="1665" y="0"/>
                  </a:moveTo>
                  <a:lnTo>
                    <a:pt x="1" y="1997"/>
                  </a:lnTo>
                  <a:cubicBezTo>
                    <a:pt x="1" y="1997"/>
                    <a:pt x="334" y="1997"/>
                    <a:pt x="1665" y="1886"/>
                  </a:cubicBezTo>
                  <a:cubicBezTo>
                    <a:pt x="3033" y="1775"/>
                    <a:pt x="3735" y="1146"/>
                    <a:pt x="3735" y="1146"/>
                  </a:cubicBezTo>
                  <a:cubicBezTo>
                    <a:pt x="3735" y="1146"/>
                    <a:pt x="4992" y="1257"/>
                    <a:pt x="5916" y="1257"/>
                  </a:cubicBezTo>
                  <a:cubicBezTo>
                    <a:pt x="6840" y="1257"/>
                    <a:pt x="6545" y="444"/>
                    <a:pt x="5805" y="333"/>
                  </a:cubicBezTo>
                  <a:cubicBezTo>
                    <a:pt x="5103" y="222"/>
                    <a:pt x="1665" y="0"/>
                    <a:pt x="1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51"/>
            <p:cNvSpPr/>
            <p:nvPr/>
          </p:nvSpPr>
          <p:spPr>
            <a:xfrm>
              <a:off x="2296500" y="35072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1997" y="0"/>
                  </a:moveTo>
                  <a:cubicBezTo>
                    <a:pt x="1812" y="0"/>
                    <a:pt x="1664" y="111"/>
                    <a:pt x="1664" y="296"/>
                  </a:cubicBezTo>
                  <a:cubicBezTo>
                    <a:pt x="1664" y="444"/>
                    <a:pt x="1775" y="592"/>
                    <a:pt x="1960" y="629"/>
                  </a:cubicBezTo>
                  <a:cubicBezTo>
                    <a:pt x="1960" y="629"/>
                    <a:pt x="2810" y="666"/>
                    <a:pt x="3734" y="740"/>
                  </a:cubicBezTo>
                  <a:cubicBezTo>
                    <a:pt x="4695" y="814"/>
                    <a:pt x="5731" y="888"/>
                    <a:pt x="6063" y="925"/>
                  </a:cubicBezTo>
                  <a:cubicBezTo>
                    <a:pt x="6211" y="962"/>
                    <a:pt x="6322" y="999"/>
                    <a:pt x="6396" y="1073"/>
                  </a:cubicBezTo>
                  <a:lnTo>
                    <a:pt x="6470" y="1147"/>
                  </a:lnTo>
                  <a:lnTo>
                    <a:pt x="6470" y="1183"/>
                  </a:lnTo>
                  <a:cubicBezTo>
                    <a:pt x="6470" y="1220"/>
                    <a:pt x="6359" y="1257"/>
                    <a:pt x="6211" y="1257"/>
                  </a:cubicBezTo>
                  <a:cubicBezTo>
                    <a:pt x="5768" y="1257"/>
                    <a:pt x="5213" y="1220"/>
                    <a:pt x="4806" y="1183"/>
                  </a:cubicBezTo>
                  <a:cubicBezTo>
                    <a:pt x="4363" y="1183"/>
                    <a:pt x="4067" y="1147"/>
                    <a:pt x="4067" y="1147"/>
                  </a:cubicBezTo>
                  <a:cubicBezTo>
                    <a:pt x="3993" y="1147"/>
                    <a:pt x="3882" y="1147"/>
                    <a:pt x="3845" y="1220"/>
                  </a:cubicBezTo>
                  <a:cubicBezTo>
                    <a:pt x="3808" y="1220"/>
                    <a:pt x="3180" y="1775"/>
                    <a:pt x="1960" y="1849"/>
                  </a:cubicBezTo>
                  <a:cubicBezTo>
                    <a:pt x="1257" y="1923"/>
                    <a:pt x="850" y="1960"/>
                    <a:pt x="629" y="1960"/>
                  </a:cubicBezTo>
                  <a:lnTo>
                    <a:pt x="296" y="1960"/>
                  </a:lnTo>
                  <a:cubicBezTo>
                    <a:pt x="148" y="1960"/>
                    <a:pt x="0" y="2108"/>
                    <a:pt x="0" y="2293"/>
                  </a:cubicBezTo>
                  <a:cubicBezTo>
                    <a:pt x="0" y="2440"/>
                    <a:pt x="148" y="2588"/>
                    <a:pt x="296" y="2588"/>
                  </a:cubicBezTo>
                  <a:cubicBezTo>
                    <a:pt x="333" y="2588"/>
                    <a:pt x="629" y="2588"/>
                    <a:pt x="1997" y="2477"/>
                  </a:cubicBezTo>
                  <a:cubicBezTo>
                    <a:pt x="3158" y="2388"/>
                    <a:pt x="3888" y="1939"/>
                    <a:pt x="4147" y="1748"/>
                  </a:cubicBezTo>
                  <a:lnTo>
                    <a:pt x="4147" y="1748"/>
                  </a:lnTo>
                  <a:cubicBezTo>
                    <a:pt x="4475" y="1775"/>
                    <a:pt x="5429" y="1849"/>
                    <a:pt x="6211" y="1849"/>
                  </a:cubicBezTo>
                  <a:cubicBezTo>
                    <a:pt x="6470" y="1849"/>
                    <a:pt x="6655" y="1812"/>
                    <a:pt x="6840" y="1701"/>
                  </a:cubicBezTo>
                  <a:cubicBezTo>
                    <a:pt x="6988" y="1590"/>
                    <a:pt x="7099" y="1405"/>
                    <a:pt x="7099" y="1220"/>
                  </a:cubicBezTo>
                  <a:cubicBezTo>
                    <a:pt x="7099" y="962"/>
                    <a:pt x="6988" y="777"/>
                    <a:pt x="6803" y="629"/>
                  </a:cubicBezTo>
                  <a:cubicBezTo>
                    <a:pt x="6655" y="481"/>
                    <a:pt x="6433" y="370"/>
                    <a:pt x="6137" y="296"/>
                  </a:cubicBezTo>
                  <a:cubicBezTo>
                    <a:pt x="5768" y="259"/>
                    <a:pt x="4732" y="185"/>
                    <a:pt x="3771" y="111"/>
                  </a:cubicBezTo>
                  <a:cubicBezTo>
                    <a:pt x="2847" y="37"/>
                    <a:pt x="1997" y="0"/>
                    <a:pt x="1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51"/>
            <p:cNvSpPr/>
            <p:nvPr/>
          </p:nvSpPr>
          <p:spPr>
            <a:xfrm>
              <a:off x="1536750" y="3107250"/>
              <a:ext cx="905800" cy="1073350"/>
            </a:xfrm>
            <a:custGeom>
              <a:avLst/>
              <a:gdLst/>
              <a:ahLst/>
              <a:cxnLst/>
              <a:rect l="l" t="t" r="r" b="b"/>
              <a:pathLst>
                <a:path w="36232" h="42934" extrusionOk="0">
                  <a:moveTo>
                    <a:pt x="12856" y="1"/>
                  </a:moveTo>
                  <a:cubicBezTo>
                    <a:pt x="7710" y="1"/>
                    <a:pt x="4615" y="2378"/>
                    <a:pt x="4215" y="7090"/>
                  </a:cubicBezTo>
                  <a:cubicBezTo>
                    <a:pt x="3734" y="12784"/>
                    <a:pt x="2921" y="20881"/>
                    <a:pt x="2440" y="25095"/>
                  </a:cubicBezTo>
                  <a:cubicBezTo>
                    <a:pt x="1923" y="29310"/>
                    <a:pt x="0" y="30419"/>
                    <a:pt x="333" y="34819"/>
                  </a:cubicBezTo>
                  <a:cubicBezTo>
                    <a:pt x="629" y="39181"/>
                    <a:pt x="3069" y="42434"/>
                    <a:pt x="7284" y="42730"/>
                  </a:cubicBezTo>
                  <a:cubicBezTo>
                    <a:pt x="9090" y="42873"/>
                    <a:pt x="10563" y="42934"/>
                    <a:pt x="12094" y="42934"/>
                  </a:cubicBezTo>
                  <a:cubicBezTo>
                    <a:pt x="14135" y="42934"/>
                    <a:pt x="16278" y="42825"/>
                    <a:pt x="19447" y="42656"/>
                  </a:cubicBezTo>
                  <a:cubicBezTo>
                    <a:pt x="24105" y="42398"/>
                    <a:pt x="33754" y="41362"/>
                    <a:pt x="33754" y="41362"/>
                  </a:cubicBezTo>
                  <a:cubicBezTo>
                    <a:pt x="33754" y="41362"/>
                    <a:pt x="35455" y="37591"/>
                    <a:pt x="35603" y="35817"/>
                  </a:cubicBezTo>
                  <a:cubicBezTo>
                    <a:pt x="35751" y="34042"/>
                    <a:pt x="36232" y="28681"/>
                    <a:pt x="35270" y="28681"/>
                  </a:cubicBezTo>
                  <a:cubicBezTo>
                    <a:pt x="34309" y="28681"/>
                    <a:pt x="15713" y="29606"/>
                    <a:pt x="15713" y="29606"/>
                  </a:cubicBezTo>
                  <a:lnTo>
                    <a:pt x="16859" y="22507"/>
                  </a:lnTo>
                  <a:cubicBezTo>
                    <a:pt x="16859" y="22507"/>
                    <a:pt x="20741" y="19882"/>
                    <a:pt x="21074" y="18293"/>
                  </a:cubicBezTo>
                  <a:cubicBezTo>
                    <a:pt x="21369" y="16666"/>
                    <a:pt x="21221" y="9678"/>
                    <a:pt x="20408" y="5944"/>
                  </a:cubicBezTo>
                  <a:cubicBezTo>
                    <a:pt x="19595" y="2247"/>
                    <a:pt x="16193" y="288"/>
                    <a:pt x="16193" y="288"/>
                  </a:cubicBezTo>
                  <a:cubicBezTo>
                    <a:pt x="15002" y="97"/>
                    <a:pt x="13888" y="1"/>
                    <a:pt x="128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51"/>
            <p:cNvSpPr/>
            <p:nvPr/>
          </p:nvSpPr>
          <p:spPr>
            <a:xfrm>
              <a:off x="1535825" y="3099650"/>
              <a:ext cx="904875" cy="1088800"/>
            </a:xfrm>
            <a:custGeom>
              <a:avLst/>
              <a:gdLst/>
              <a:ahLst/>
              <a:cxnLst/>
              <a:rect l="l" t="t" r="r" b="b"/>
              <a:pathLst>
                <a:path w="36195" h="43552" extrusionOk="0">
                  <a:moveTo>
                    <a:pt x="12940" y="629"/>
                  </a:moveTo>
                  <a:cubicBezTo>
                    <a:pt x="13914" y="629"/>
                    <a:pt x="14958" y="699"/>
                    <a:pt x="16106" y="874"/>
                  </a:cubicBezTo>
                  <a:lnTo>
                    <a:pt x="16106" y="874"/>
                  </a:lnTo>
                  <a:lnTo>
                    <a:pt x="16120" y="888"/>
                  </a:lnTo>
                  <a:cubicBezTo>
                    <a:pt x="16267" y="999"/>
                    <a:pt x="17118" y="1516"/>
                    <a:pt x="18005" y="2440"/>
                  </a:cubicBezTo>
                  <a:cubicBezTo>
                    <a:pt x="18855" y="3365"/>
                    <a:pt x="19780" y="4659"/>
                    <a:pt x="20149" y="6322"/>
                  </a:cubicBezTo>
                  <a:cubicBezTo>
                    <a:pt x="20704" y="8836"/>
                    <a:pt x="20926" y="12903"/>
                    <a:pt x="20926" y="15713"/>
                  </a:cubicBezTo>
                  <a:cubicBezTo>
                    <a:pt x="20926" y="17007"/>
                    <a:pt x="20889" y="18042"/>
                    <a:pt x="20778" y="18523"/>
                  </a:cubicBezTo>
                  <a:cubicBezTo>
                    <a:pt x="20741" y="18818"/>
                    <a:pt x="20445" y="19262"/>
                    <a:pt x="20075" y="19706"/>
                  </a:cubicBezTo>
                  <a:cubicBezTo>
                    <a:pt x="19484" y="20408"/>
                    <a:pt x="18634" y="21111"/>
                    <a:pt x="17931" y="21628"/>
                  </a:cubicBezTo>
                  <a:cubicBezTo>
                    <a:pt x="17598" y="21924"/>
                    <a:pt x="17303" y="22146"/>
                    <a:pt x="17081" y="22294"/>
                  </a:cubicBezTo>
                  <a:cubicBezTo>
                    <a:pt x="16859" y="22442"/>
                    <a:pt x="16711" y="22552"/>
                    <a:pt x="16711" y="22552"/>
                  </a:cubicBezTo>
                  <a:cubicBezTo>
                    <a:pt x="16637" y="22589"/>
                    <a:pt x="16600" y="22663"/>
                    <a:pt x="16563" y="22737"/>
                  </a:cubicBezTo>
                  <a:lnTo>
                    <a:pt x="15454" y="29873"/>
                  </a:lnTo>
                  <a:cubicBezTo>
                    <a:pt x="15417" y="29984"/>
                    <a:pt x="15454" y="30058"/>
                    <a:pt x="15528" y="30131"/>
                  </a:cubicBezTo>
                  <a:cubicBezTo>
                    <a:pt x="15565" y="30205"/>
                    <a:pt x="15676" y="30242"/>
                    <a:pt x="15750" y="30242"/>
                  </a:cubicBezTo>
                  <a:cubicBezTo>
                    <a:pt x="15750" y="30242"/>
                    <a:pt x="16933" y="30168"/>
                    <a:pt x="18671" y="30094"/>
                  </a:cubicBezTo>
                  <a:cubicBezTo>
                    <a:pt x="21332" y="29947"/>
                    <a:pt x="25288" y="29762"/>
                    <a:pt x="28727" y="29614"/>
                  </a:cubicBezTo>
                  <a:cubicBezTo>
                    <a:pt x="30427" y="29503"/>
                    <a:pt x="31980" y="29429"/>
                    <a:pt x="33163" y="29392"/>
                  </a:cubicBezTo>
                  <a:cubicBezTo>
                    <a:pt x="34280" y="29357"/>
                    <a:pt x="35068" y="29322"/>
                    <a:pt x="35276" y="29318"/>
                  </a:cubicBezTo>
                  <a:lnTo>
                    <a:pt x="35276" y="29318"/>
                  </a:lnTo>
                  <a:cubicBezTo>
                    <a:pt x="35311" y="29322"/>
                    <a:pt x="35346" y="29361"/>
                    <a:pt x="35381" y="29466"/>
                  </a:cubicBezTo>
                  <a:cubicBezTo>
                    <a:pt x="35455" y="29651"/>
                    <a:pt x="35529" y="29984"/>
                    <a:pt x="35529" y="30316"/>
                  </a:cubicBezTo>
                  <a:cubicBezTo>
                    <a:pt x="35566" y="30686"/>
                    <a:pt x="35603" y="31130"/>
                    <a:pt x="35603" y="31573"/>
                  </a:cubicBezTo>
                  <a:cubicBezTo>
                    <a:pt x="35603" y="33200"/>
                    <a:pt x="35418" y="35159"/>
                    <a:pt x="35344" y="36121"/>
                  </a:cubicBezTo>
                  <a:cubicBezTo>
                    <a:pt x="35270" y="36934"/>
                    <a:pt x="34790" y="38302"/>
                    <a:pt x="34383" y="39448"/>
                  </a:cubicBezTo>
                  <a:cubicBezTo>
                    <a:pt x="34161" y="40040"/>
                    <a:pt x="33939" y="40557"/>
                    <a:pt x="33755" y="40927"/>
                  </a:cubicBezTo>
                  <a:cubicBezTo>
                    <a:pt x="33681" y="41129"/>
                    <a:pt x="33617" y="41286"/>
                    <a:pt x="33570" y="41392"/>
                  </a:cubicBezTo>
                  <a:lnTo>
                    <a:pt x="33570" y="41392"/>
                  </a:lnTo>
                  <a:cubicBezTo>
                    <a:pt x="33323" y="41419"/>
                    <a:pt x="32836" y="41469"/>
                    <a:pt x="32165" y="41518"/>
                  </a:cubicBezTo>
                  <a:cubicBezTo>
                    <a:pt x="29244" y="41851"/>
                    <a:pt x="22959" y="42443"/>
                    <a:pt x="19484" y="42628"/>
                  </a:cubicBezTo>
                  <a:cubicBezTo>
                    <a:pt x="16230" y="42812"/>
                    <a:pt x="14049" y="42923"/>
                    <a:pt x="11979" y="42923"/>
                  </a:cubicBezTo>
                  <a:cubicBezTo>
                    <a:pt x="10500" y="42923"/>
                    <a:pt x="9095" y="42886"/>
                    <a:pt x="7358" y="42738"/>
                  </a:cubicBezTo>
                  <a:cubicBezTo>
                    <a:pt x="5324" y="42591"/>
                    <a:pt x="3734" y="41740"/>
                    <a:pt x="2625" y="40409"/>
                  </a:cubicBezTo>
                  <a:cubicBezTo>
                    <a:pt x="1479" y="39078"/>
                    <a:pt x="814" y="37230"/>
                    <a:pt x="666" y="35086"/>
                  </a:cubicBezTo>
                  <a:cubicBezTo>
                    <a:pt x="629" y="34753"/>
                    <a:pt x="629" y="34457"/>
                    <a:pt x="629" y="34161"/>
                  </a:cubicBezTo>
                  <a:cubicBezTo>
                    <a:pt x="629" y="32387"/>
                    <a:pt x="1036" y="31241"/>
                    <a:pt x="1516" y="29984"/>
                  </a:cubicBezTo>
                  <a:cubicBezTo>
                    <a:pt x="1997" y="28727"/>
                    <a:pt x="2551" y="27396"/>
                    <a:pt x="2773" y="25436"/>
                  </a:cubicBezTo>
                  <a:cubicBezTo>
                    <a:pt x="3254" y="21222"/>
                    <a:pt x="4067" y="13088"/>
                    <a:pt x="4548" y="7431"/>
                  </a:cubicBezTo>
                  <a:cubicBezTo>
                    <a:pt x="4733" y="5102"/>
                    <a:pt x="5583" y="3439"/>
                    <a:pt x="6988" y="2329"/>
                  </a:cubicBezTo>
                  <a:cubicBezTo>
                    <a:pt x="8393" y="1183"/>
                    <a:pt x="10389" y="629"/>
                    <a:pt x="12940" y="629"/>
                  </a:cubicBezTo>
                  <a:close/>
                  <a:moveTo>
                    <a:pt x="12940" y="0"/>
                  </a:moveTo>
                  <a:cubicBezTo>
                    <a:pt x="10315" y="0"/>
                    <a:pt x="8171" y="592"/>
                    <a:pt x="6618" y="1849"/>
                  </a:cubicBezTo>
                  <a:cubicBezTo>
                    <a:pt x="5065" y="3069"/>
                    <a:pt x="4141" y="4954"/>
                    <a:pt x="3919" y="7358"/>
                  </a:cubicBezTo>
                  <a:cubicBezTo>
                    <a:pt x="3439" y="13051"/>
                    <a:pt x="2625" y="21148"/>
                    <a:pt x="2145" y="25362"/>
                  </a:cubicBezTo>
                  <a:cubicBezTo>
                    <a:pt x="1923" y="27248"/>
                    <a:pt x="1405" y="28505"/>
                    <a:pt x="925" y="29762"/>
                  </a:cubicBezTo>
                  <a:cubicBezTo>
                    <a:pt x="444" y="31019"/>
                    <a:pt x="0" y="32313"/>
                    <a:pt x="0" y="34161"/>
                  </a:cubicBezTo>
                  <a:cubicBezTo>
                    <a:pt x="0" y="34457"/>
                    <a:pt x="37" y="34790"/>
                    <a:pt x="37" y="35123"/>
                  </a:cubicBezTo>
                  <a:cubicBezTo>
                    <a:pt x="222" y="37378"/>
                    <a:pt x="925" y="39337"/>
                    <a:pt x="2145" y="40779"/>
                  </a:cubicBezTo>
                  <a:cubicBezTo>
                    <a:pt x="3365" y="42258"/>
                    <a:pt x="5102" y="43182"/>
                    <a:pt x="7284" y="43367"/>
                  </a:cubicBezTo>
                  <a:cubicBezTo>
                    <a:pt x="9058" y="43478"/>
                    <a:pt x="10500" y="43552"/>
                    <a:pt x="11979" y="43552"/>
                  </a:cubicBezTo>
                  <a:cubicBezTo>
                    <a:pt x="14086" y="43552"/>
                    <a:pt x="16267" y="43441"/>
                    <a:pt x="19521" y="43256"/>
                  </a:cubicBezTo>
                  <a:cubicBezTo>
                    <a:pt x="24179" y="42997"/>
                    <a:pt x="33828" y="41999"/>
                    <a:pt x="33828" y="41999"/>
                  </a:cubicBezTo>
                  <a:cubicBezTo>
                    <a:pt x="33939" y="41962"/>
                    <a:pt x="34013" y="41888"/>
                    <a:pt x="34087" y="41814"/>
                  </a:cubicBezTo>
                  <a:cubicBezTo>
                    <a:pt x="34087" y="41814"/>
                    <a:pt x="34494" y="40853"/>
                    <a:pt x="34938" y="39670"/>
                  </a:cubicBezTo>
                  <a:cubicBezTo>
                    <a:pt x="35381" y="38487"/>
                    <a:pt x="35862" y="37119"/>
                    <a:pt x="35936" y="36158"/>
                  </a:cubicBezTo>
                  <a:cubicBezTo>
                    <a:pt x="36047" y="35196"/>
                    <a:pt x="36195" y="33237"/>
                    <a:pt x="36195" y="31573"/>
                  </a:cubicBezTo>
                  <a:cubicBezTo>
                    <a:pt x="36195" y="30871"/>
                    <a:pt x="36195" y="30205"/>
                    <a:pt x="36084" y="29688"/>
                  </a:cubicBezTo>
                  <a:cubicBezTo>
                    <a:pt x="36047" y="29466"/>
                    <a:pt x="35973" y="29244"/>
                    <a:pt x="35862" y="29059"/>
                  </a:cubicBezTo>
                  <a:cubicBezTo>
                    <a:pt x="35825" y="28948"/>
                    <a:pt x="35751" y="28874"/>
                    <a:pt x="35640" y="28801"/>
                  </a:cubicBezTo>
                  <a:cubicBezTo>
                    <a:pt x="35566" y="28727"/>
                    <a:pt x="35455" y="28690"/>
                    <a:pt x="35307" y="28690"/>
                  </a:cubicBezTo>
                  <a:cubicBezTo>
                    <a:pt x="35048" y="28690"/>
                    <a:pt x="33718" y="28764"/>
                    <a:pt x="31832" y="28837"/>
                  </a:cubicBezTo>
                  <a:cubicBezTo>
                    <a:pt x="26798" y="29068"/>
                    <a:pt x="17985" y="29503"/>
                    <a:pt x="16108" y="29596"/>
                  </a:cubicBezTo>
                  <a:lnTo>
                    <a:pt x="16108" y="29596"/>
                  </a:lnTo>
                  <a:lnTo>
                    <a:pt x="17176" y="22948"/>
                  </a:lnTo>
                  <a:lnTo>
                    <a:pt x="17176" y="22948"/>
                  </a:lnTo>
                  <a:cubicBezTo>
                    <a:pt x="17480" y="22747"/>
                    <a:pt x="18267" y="22211"/>
                    <a:pt x="19077" y="21517"/>
                  </a:cubicBezTo>
                  <a:cubicBezTo>
                    <a:pt x="19595" y="21111"/>
                    <a:pt x="20112" y="20630"/>
                    <a:pt x="20519" y="20112"/>
                  </a:cubicBezTo>
                  <a:cubicBezTo>
                    <a:pt x="20963" y="19632"/>
                    <a:pt x="21295" y="19151"/>
                    <a:pt x="21406" y="18634"/>
                  </a:cubicBezTo>
                  <a:cubicBezTo>
                    <a:pt x="21517" y="18079"/>
                    <a:pt x="21554" y="17044"/>
                    <a:pt x="21554" y="15713"/>
                  </a:cubicBezTo>
                  <a:cubicBezTo>
                    <a:pt x="21554" y="12866"/>
                    <a:pt x="21295" y="8799"/>
                    <a:pt x="20741" y="6211"/>
                  </a:cubicBezTo>
                  <a:cubicBezTo>
                    <a:pt x="20334" y="4252"/>
                    <a:pt x="19225" y="2810"/>
                    <a:pt x="18264" y="1812"/>
                  </a:cubicBezTo>
                  <a:cubicBezTo>
                    <a:pt x="17266" y="851"/>
                    <a:pt x="16415" y="333"/>
                    <a:pt x="16378" y="333"/>
                  </a:cubicBezTo>
                  <a:lnTo>
                    <a:pt x="16267" y="296"/>
                  </a:lnTo>
                  <a:cubicBezTo>
                    <a:pt x="15084" y="111"/>
                    <a:pt x="1397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51"/>
            <p:cNvSpPr/>
            <p:nvPr/>
          </p:nvSpPr>
          <p:spPr>
            <a:xfrm>
              <a:off x="2022900" y="2863875"/>
              <a:ext cx="279150" cy="311575"/>
            </a:xfrm>
            <a:custGeom>
              <a:avLst/>
              <a:gdLst/>
              <a:ahLst/>
              <a:cxnLst/>
              <a:rect l="l" t="t" r="r" b="b"/>
              <a:pathLst>
                <a:path w="11166" h="12463" extrusionOk="0">
                  <a:moveTo>
                    <a:pt x="8878" y="1"/>
                  </a:moveTo>
                  <a:cubicBezTo>
                    <a:pt x="8592" y="1"/>
                    <a:pt x="8271" y="46"/>
                    <a:pt x="7913" y="152"/>
                  </a:cubicBezTo>
                  <a:cubicBezTo>
                    <a:pt x="5177" y="965"/>
                    <a:pt x="1" y="8396"/>
                    <a:pt x="1" y="8396"/>
                  </a:cubicBezTo>
                  <a:cubicBezTo>
                    <a:pt x="1" y="8396"/>
                    <a:pt x="1775" y="12463"/>
                    <a:pt x="2737" y="12463"/>
                  </a:cubicBezTo>
                  <a:cubicBezTo>
                    <a:pt x="3735" y="12463"/>
                    <a:pt x="7765" y="10836"/>
                    <a:pt x="9244" y="8248"/>
                  </a:cubicBezTo>
                  <a:cubicBezTo>
                    <a:pt x="10685" y="5660"/>
                    <a:pt x="11166" y="2074"/>
                    <a:pt x="11166" y="2074"/>
                  </a:cubicBezTo>
                  <a:cubicBezTo>
                    <a:pt x="11166" y="2074"/>
                    <a:pt x="10802" y="1"/>
                    <a:pt x="88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51"/>
            <p:cNvSpPr/>
            <p:nvPr/>
          </p:nvSpPr>
          <p:spPr>
            <a:xfrm>
              <a:off x="2014600" y="2855650"/>
              <a:ext cx="294850" cy="327200"/>
            </a:xfrm>
            <a:custGeom>
              <a:avLst/>
              <a:gdLst/>
              <a:ahLst/>
              <a:cxnLst/>
              <a:rect l="l" t="t" r="r" b="b"/>
              <a:pathLst>
                <a:path w="11794" h="13088" extrusionOk="0">
                  <a:moveTo>
                    <a:pt x="9206" y="629"/>
                  </a:moveTo>
                  <a:cubicBezTo>
                    <a:pt x="9649" y="629"/>
                    <a:pt x="9945" y="739"/>
                    <a:pt x="10204" y="924"/>
                  </a:cubicBezTo>
                  <a:cubicBezTo>
                    <a:pt x="10611" y="1146"/>
                    <a:pt x="10869" y="1553"/>
                    <a:pt x="11017" y="1886"/>
                  </a:cubicBezTo>
                  <a:cubicBezTo>
                    <a:pt x="11091" y="2033"/>
                    <a:pt x="11128" y="2181"/>
                    <a:pt x="11165" y="2292"/>
                  </a:cubicBezTo>
                  <a:lnTo>
                    <a:pt x="11197" y="2418"/>
                  </a:lnTo>
                  <a:lnTo>
                    <a:pt x="11197" y="2418"/>
                  </a:lnTo>
                  <a:cubicBezTo>
                    <a:pt x="11192" y="2445"/>
                    <a:pt x="11183" y="2479"/>
                    <a:pt x="11165" y="2514"/>
                  </a:cubicBezTo>
                  <a:cubicBezTo>
                    <a:pt x="11054" y="3217"/>
                    <a:pt x="10537" y="6211"/>
                    <a:pt x="9280" y="8429"/>
                  </a:cubicBezTo>
                  <a:cubicBezTo>
                    <a:pt x="8614" y="9649"/>
                    <a:pt x="7283" y="10685"/>
                    <a:pt x="5989" y="11387"/>
                  </a:cubicBezTo>
                  <a:cubicBezTo>
                    <a:pt x="5361" y="11757"/>
                    <a:pt x="4695" y="12016"/>
                    <a:pt x="4178" y="12200"/>
                  </a:cubicBezTo>
                  <a:cubicBezTo>
                    <a:pt x="3660" y="12385"/>
                    <a:pt x="3254" y="12496"/>
                    <a:pt x="3069" y="12496"/>
                  </a:cubicBezTo>
                  <a:cubicBezTo>
                    <a:pt x="3069" y="12496"/>
                    <a:pt x="2995" y="12459"/>
                    <a:pt x="2884" y="12385"/>
                  </a:cubicBezTo>
                  <a:cubicBezTo>
                    <a:pt x="2662" y="12200"/>
                    <a:pt x="2403" y="11905"/>
                    <a:pt x="2144" y="11498"/>
                  </a:cubicBezTo>
                  <a:cubicBezTo>
                    <a:pt x="1775" y="10943"/>
                    <a:pt x="1368" y="10204"/>
                    <a:pt x="1072" y="9612"/>
                  </a:cubicBezTo>
                  <a:cubicBezTo>
                    <a:pt x="924" y="9317"/>
                    <a:pt x="813" y="9095"/>
                    <a:pt x="740" y="8910"/>
                  </a:cubicBezTo>
                  <a:cubicBezTo>
                    <a:pt x="719" y="8860"/>
                    <a:pt x="699" y="8815"/>
                    <a:pt x="681" y="8776"/>
                  </a:cubicBezTo>
                  <a:lnTo>
                    <a:pt x="681" y="8776"/>
                  </a:lnTo>
                  <a:cubicBezTo>
                    <a:pt x="715" y="8725"/>
                    <a:pt x="759" y="8659"/>
                    <a:pt x="813" y="8577"/>
                  </a:cubicBezTo>
                  <a:cubicBezTo>
                    <a:pt x="1294" y="7875"/>
                    <a:pt x="2625" y="6063"/>
                    <a:pt x="4104" y="4363"/>
                  </a:cubicBezTo>
                  <a:cubicBezTo>
                    <a:pt x="4880" y="3512"/>
                    <a:pt x="5657" y="2699"/>
                    <a:pt x="6396" y="2033"/>
                  </a:cubicBezTo>
                  <a:cubicBezTo>
                    <a:pt x="7135" y="1405"/>
                    <a:pt x="7838" y="924"/>
                    <a:pt x="8355" y="776"/>
                  </a:cubicBezTo>
                  <a:cubicBezTo>
                    <a:pt x="8688" y="666"/>
                    <a:pt x="8947" y="629"/>
                    <a:pt x="9206" y="629"/>
                  </a:cubicBezTo>
                  <a:close/>
                  <a:moveTo>
                    <a:pt x="9206" y="0"/>
                  </a:moveTo>
                  <a:cubicBezTo>
                    <a:pt x="8910" y="0"/>
                    <a:pt x="8540" y="74"/>
                    <a:pt x="8171" y="185"/>
                  </a:cubicBezTo>
                  <a:cubicBezTo>
                    <a:pt x="7394" y="407"/>
                    <a:pt x="6544" y="1072"/>
                    <a:pt x="5657" y="1886"/>
                  </a:cubicBezTo>
                  <a:cubicBezTo>
                    <a:pt x="2995" y="4363"/>
                    <a:pt x="74" y="8540"/>
                    <a:pt x="74" y="8577"/>
                  </a:cubicBezTo>
                  <a:cubicBezTo>
                    <a:pt x="0" y="8651"/>
                    <a:pt x="0" y="8762"/>
                    <a:pt x="37" y="8873"/>
                  </a:cubicBezTo>
                  <a:cubicBezTo>
                    <a:pt x="37" y="8873"/>
                    <a:pt x="481" y="9871"/>
                    <a:pt x="1072" y="10906"/>
                  </a:cubicBezTo>
                  <a:cubicBezTo>
                    <a:pt x="1368" y="11424"/>
                    <a:pt x="1664" y="11942"/>
                    <a:pt x="1997" y="12348"/>
                  </a:cubicBezTo>
                  <a:cubicBezTo>
                    <a:pt x="2144" y="12533"/>
                    <a:pt x="2329" y="12718"/>
                    <a:pt x="2477" y="12866"/>
                  </a:cubicBezTo>
                  <a:cubicBezTo>
                    <a:pt x="2662" y="12977"/>
                    <a:pt x="2847" y="13088"/>
                    <a:pt x="3069" y="13088"/>
                  </a:cubicBezTo>
                  <a:cubicBezTo>
                    <a:pt x="3401" y="13088"/>
                    <a:pt x="3845" y="12977"/>
                    <a:pt x="4400" y="12792"/>
                  </a:cubicBezTo>
                  <a:cubicBezTo>
                    <a:pt x="5250" y="12496"/>
                    <a:pt x="6285" y="11979"/>
                    <a:pt x="7283" y="11313"/>
                  </a:cubicBezTo>
                  <a:cubicBezTo>
                    <a:pt x="8282" y="10611"/>
                    <a:pt x="9243" y="9760"/>
                    <a:pt x="9834" y="8725"/>
                  </a:cubicBezTo>
                  <a:cubicBezTo>
                    <a:pt x="11313" y="6063"/>
                    <a:pt x="11794" y="2477"/>
                    <a:pt x="11794" y="2440"/>
                  </a:cubicBezTo>
                  <a:lnTo>
                    <a:pt x="11794" y="2366"/>
                  </a:lnTo>
                  <a:cubicBezTo>
                    <a:pt x="11794" y="2329"/>
                    <a:pt x="11720" y="1775"/>
                    <a:pt x="11350" y="1220"/>
                  </a:cubicBezTo>
                  <a:cubicBezTo>
                    <a:pt x="11165" y="924"/>
                    <a:pt x="10906" y="629"/>
                    <a:pt x="10537" y="407"/>
                  </a:cubicBezTo>
                  <a:cubicBezTo>
                    <a:pt x="10204" y="148"/>
                    <a:pt x="9760" y="0"/>
                    <a:pt x="9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51"/>
            <p:cNvSpPr/>
            <p:nvPr/>
          </p:nvSpPr>
          <p:spPr>
            <a:xfrm>
              <a:off x="1440650" y="2636575"/>
              <a:ext cx="1007450" cy="899975"/>
            </a:xfrm>
            <a:custGeom>
              <a:avLst/>
              <a:gdLst/>
              <a:ahLst/>
              <a:cxnLst/>
              <a:rect l="l" t="t" r="r" b="b"/>
              <a:pathLst>
                <a:path w="40298" h="35999" extrusionOk="0">
                  <a:moveTo>
                    <a:pt x="25818" y="0"/>
                  </a:moveTo>
                  <a:cubicBezTo>
                    <a:pt x="24898" y="0"/>
                    <a:pt x="23943" y="132"/>
                    <a:pt x="22958" y="482"/>
                  </a:cubicBezTo>
                  <a:cubicBezTo>
                    <a:pt x="18891" y="1960"/>
                    <a:pt x="18891" y="6471"/>
                    <a:pt x="18743" y="9392"/>
                  </a:cubicBezTo>
                  <a:cubicBezTo>
                    <a:pt x="18596" y="12312"/>
                    <a:pt x="18411" y="13126"/>
                    <a:pt x="12089" y="15381"/>
                  </a:cubicBezTo>
                  <a:cubicBezTo>
                    <a:pt x="5767" y="17673"/>
                    <a:pt x="2070" y="21703"/>
                    <a:pt x="924" y="27544"/>
                  </a:cubicBezTo>
                  <a:cubicBezTo>
                    <a:pt x="0" y="32252"/>
                    <a:pt x="3927" y="35999"/>
                    <a:pt x="8040" y="35999"/>
                  </a:cubicBezTo>
                  <a:cubicBezTo>
                    <a:pt x="9031" y="35999"/>
                    <a:pt x="10033" y="35782"/>
                    <a:pt x="10980" y="35308"/>
                  </a:cubicBezTo>
                  <a:cubicBezTo>
                    <a:pt x="15823" y="32905"/>
                    <a:pt x="15823" y="21703"/>
                    <a:pt x="19409" y="20409"/>
                  </a:cubicBezTo>
                  <a:cubicBezTo>
                    <a:pt x="22958" y="19115"/>
                    <a:pt x="27653" y="18967"/>
                    <a:pt x="29428" y="14087"/>
                  </a:cubicBezTo>
                  <a:cubicBezTo>
                    <a:pt x="29428" y="14087"/>
                    <a:pt x="29280" y="12978"/>
                    <a:pt x="33014" y="12978"/>
                  </a:cubicBezTo>
                  <a:cubicBezTo>
                    <a:pt x="36711" y="12978"/>
                    <a:pt x="39632" y="9392"/>
                    <a:pt x="39965" y="5510"/>
                  </a:cubicBezTo>
                  <a:cubicBezTo>
                    <a:pt x="40297" y="1628"/>
                    <a:pt x="36083" y="1295"/>
                    <a:pt x="33310" y="1295"/>
                  </a:cubicBezTo>
                  <a:cubicBezTo>
                    <a:pt x="31237" y="1295"/>
                    <a:pt x="28697" y="0"/>
                    <a:pt x="25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51"/>
            <p:cNvSpPr/>
            <p:nvPr/>
          </p:nvSpPr>
          <p:spPr>
            <a:xfrm>
              <a:off x="1452650" y="2629200"/>
              <a:ext cx="995450" cy="915050"/>
            </a:xfrm>
            <a:custGeom>
              <a:avLst/>
              <a:gdLst/>
              <a:ahLst/>
              <a:cxnLst/>
              <a:rect l="l" t="t" r="r" b="b"/>
              <a:pathLst>
                <a:path w="39818" h="36602" extrusionOk="0">
                  <a:moveTo>
                    <a:pt x="25325" y="592"/>
                  </a:moveTo>
                  <a:cubicBezTo>
                    <a:pt x="26730" y="592"/>
                    <a:pt x="28061" y="925"/>
                    <a:pt x="29318" y="1257"/>
                  </a:cubicBezTo>
                  <a:cubicBezTo>
                    <a:pt x="30575" y="1553"/>
                    <a:pt x="31758" y="1886"/>
                    <a:pt x="32830" y="1886"/>
                  </a:cubicBezTo>
                  <a:cubicBezTo>
                    <a:pt x="34161" y="1886"/>
                    <a:pt x="35788" y="1960"/>
                    <a:pt x="37045" y="2477"/>
                  </a:cubicBezTo>
                  <a:cubicBezTo>
                    <a:pt x="37710" y="2699"/>
                    <a:pt x="38228" y="3032"/>
                    <a:pt x="38597" y="3512"/>
                  </a:cubicBezTo>
                  <a:cubicBezTo>
                    <a:pt x="38967" y="3993"/>
                    <a:pt x="39189" y="4585"/>
                    <a:pt x="39189" y="5398"/>
                  </a:cubicBezTo>
                  <a:cubicBezTo>
                    <a:pt x="39189" y="5509"/>
                    <a:pt x="39189" y="5657"/>
                    <a:pt x="39189" y="5768"/>
                  </a:cubicBezTo>
                  <a:cubicBezTo>
                    <a:pt x="39041" y="7653"/>
                    <a:pt x="38228" y="9465"/>
                    <a:pt x="37045" y="10796"/>
                  </a:cubicBezTo>
                  <a:cubicBezTo>
                    <a:pt x="35861" y="12090"/>
                    <a:pt x="34272" y="12940"/>
                    <a:pt x="32534" y="12940"/>
                  </a:cubicBezTo>
                  <a:cubicBezTo>
                    <a:pt x="30797" y="12940"/>
                    <a:pt x="29835" y="13199"/>
                    <a:pt x="29318" y="13495"/>
                  </a:cubicBezTo>
                  <a:cubicBezTo>
                    <a:pt x="29022" y="13642"/>
                    <a:pt x="28874" y="13827"/>
                    <a:pt x="28763" y="13975"/>
                  </a:cubicBezTo>
                  <a:cubicBezTo>
                    <a:pt x="28686" y="14078"/>
                    <a:pt x="28662" y="14181"/>
                    <a:pt x="28655" y="14272"/>
                  </a:cubicBezTo>
                  <a:lnTo>
                    <a:pt x="28652" y="14271"/>
                  </a:lnTo>
                  <a:cubicBezTo>
                    <a:pt x="27802" y="16637"/>
                    <a:pt x="26286" y="17820"/>
                    <a:pt x="24475" y="18597"/>
                  </a:cubicBezTo>
                  <a:cubicBezTo>
                    <a:pt x="22700" y="19410"/>
                    <a:pt x="20630" y="19743"/>
                    <a:pt x="18818" y="20408"/>
                  </a:cubicBezTo>
                  <a:cubicBezTo>
                    <a:pt x="18300" y="20593"/>
                    <a:pt x="17857" y="20963"/>
                    <a:pt x="17487" y="21443"/>
                  </a:cubicBezTo>
                  <a:cubicBezTo>
                    <a:pt x="16822" y="22257"/>
                    <a:pt x="16341" y="23403"/>
                    <a:pt x="15860" y="24697"/>
                  </a:cubicBezTo>
                  <a:cubicBezTo>
                    <a:pt x="15158" y="26656"/>
                    <a:pt x="14566" y="28948"/>
                    <a:pt x="13716" y="30945"/>
                  </a:cubicBezTo>
                  <a:cubicBezTo>
                    <a:pt x="12866" y="32941"/>
                    <a:pt x="11831" y="34605"/>
                    <a:pt x="10352" y="35344"/>
                  </a:cubicBezTo>
                  <a:cubicBezTo>
                    <a:pt x="9464" y="35788"/>
                    <a:pt x="8503" y="36010"/>
                    <a:pt x="7579" y="36010"/>
                  </a:cubicBezTo>
                  <a:cubicBezTo>
                    <a:pt x="5804" y="36010"/>
                    <a:pt x="4067" y="35270"/>
                    <a:pt x="2773" y="34050"/>
                  </a:cubicBezTo>
                  <a:cubicBezTo>
                    <a:pt x="1479" y="32830"/>
                    <a:pt x="629" y="31130"/>
                    <a:pt x="629" y="29207"/>
                  </a:cubicBezTo>
                  <a:cubicBezTo>
                    <a:pt x="629" y="28800"/>
                    <a:pt x="665" y="28357"/>
                    <a:pt x="739" y="27913"/>
                  </a:cubicBezTo>
                  <a:cubicBezTo>
                    <a:pt x="1294" y="25029"/>
                    <a:pt x="2477" y="22626"/>
                    <a:pt x="4326" y="20630"/>
                  </a:cubicBezTo>
                  <a:cubicBezTo>
                    <a:pt x="6137" y="18670"/>
                    <a:pt x="8614" y="17081"/>
                    <a:pt x="11720" y="15972"/>
                  </a:cubicBezTo>
                  <a:cubicBezTo>
                    <a:pt x="14899" y="14825"/>
                    <a:pt x="16526" y="14086"/>
                    <a:pt x="17487" y="13162"/>
                  </a:cubicBezTo>
                  <a:cubicBezTo>
                    <a:pt x="17931" y="12681"/>
                    <a:pt x="18190" y="12164"/>
                    <a:pt x="18337" y="11609"/>
                  </a:cubicBezTo>
                  <a:cubicBezTo>
                    <a:pt x="18485" y="11054"/>
                    <a:pt x="18522" y="10426"/>
                    <a:pt x="18559" y="9724"/>
                  </a:cubicBezTo>
                  <a:cubicBezTo>
                    <a:pt x="18633" y="8245"/>
                    <a:pt x="18707" y="6396"/>
                    <a:pt x="19188" y="4769"/>
                  </a:cubicBezTo>
                  <a:cubicBezTo>
                    <a:pt x="19705" y="3143"/>
                    <a:pt x="20667" y="1775"/>
                    <a:pt x="22589" y="1072"/>
                  </a:cubicBezTo>
                  <a:cubicBezTo>
                    <a:pt x="23513" y="740"/>
                    <a:pt x="24438" y="592"/>
                    <a:pt x="25325" y="592"/>
                  </a:cubicBezTo>
                  <a:close/>
                  <a:moveTo>
                    <a:pt x="25325" y="0"/>
                  </a:moveTo>
                  <a:cubicBezTo>
                    <a:pt x="24401" y="0"/>
                    <a:pt x="23402" y="111"/>
                    <a:pt x="22367" y="481"/>
                  </a:cubicBezTo>
                  <a:cubicBezTo>
                    <a:pt x="20260" y="1257"/>
                    <a:pt x="19151" y="2847"/>
                    <a:pt x="18633" y="4585"/>
                  </a:cubicBezTo>
                  <a:cubicBezTo>
                    <a:pt x="18079" y="6322"/>
                    <a:pt x="18042" y="8208"/>
                    <a:pt x="17968" y="9687"/>
                  </a:cubicBezTo>
                  <a:cubicBezTo>
                    <a:pt x="17931" y="10389"/>
                    <a:pt x="17857" y="10981"/>
                    <a:pt x="17746" y="11461"/>
                  </a:cubicBezTo>
                  <a:cubicBezTo>
                    <a:pt x="17561" y="12164"/>
                    <a:pt x="17191" y="12681"/>
                    <a:pt x="16304" y="13310"/>
                  </a:cubicBezTo>
                  <a:cubicBezTo>
                    <a:pt x="15380" y="13901"/>
                    <a:pt x="13864" y="14567"/>
                    <a:pt x="11535" y="15380"/>
                  </a:cubicBezTo>
                  <a:cubicBezTo>
                    <a:pt x="8318" y="16526"/>
                    <a:pt x="5767" y="18153"/>
                    <a:pt x="3845" y="20223"/>
                  </a:cubicBezTo>
                  <a:cubicBezTo>
                    <a:pt x="1959" y="22294"/>
                    <a:pt x="702" y="24808"/>
                    <a:pt x="148" y="27765"/>
                  </a:cubicBezTo>
                  <a:cubicBezTo>
                    <a:pt x="37" y="28283"/>
                    <a:pt x="0" y="28726"/>
                    <a:pt x="0" y="29207"/>
                  </a:cubicBezTo>
                  <a:cubicBezTo>
                    <a:pt x="0" y="31314"/>
                    <a:pt x="924" y="33163"/>
                    <a:pt x="2329" y="34494"/>
                  </a:cubicBezTo>
                  <a:cubicBezTo>
                    <a:pt x="3734" y="35825"/>
                    <a:pt x="5620" y="36601"/>
                    <a:pt x="7579" y="36601"/>
                  </a:cubicBezTo>
                  <a:cubicBezTo>
                    <a:pt x="8614" y="36601"/>
                    <a:pt x="9649" y="36379"/>
                    <a:pt x="10611" y="35899"/>
                  </a:cubicBezTo>
                  <a:cubicBezTo>
                    <a:pt x="11942" y="35233"/>
                    <a:pt x="12866" y="34013"/>
                    <a:pt x="13642" y="32571"/>
                  </a:cubicBezTo>
                  <a:cubicBezTo>
                    <a:pt x="14751" y="30427"/>
                    <a:pt x="15491" y="27728"/>
                    <a:pt x="16267" y="25436"/>
                  </a:cubicBezTo>
                  <a:cubicBezTo>
                    <a:pt x="16637" y="24327"/>
                    <a:pt x="17043" y="23292"/>
                    <a:pt x="17487" y="22515"/>
                  </a:cubicBezTo>
                  <a:cubicBezTo>
                    <a:pt x="17931" y="21739"/>
                    <a:pt x="18448" y="21184"/>
                    <a:pt x="19003" y="21000"/>
                  </a:cubicBezTo>
                  <a:cubicBezTo>
                    <a:pt x="20777" y="20371"/>
                    <a:pt x="22848" y="20001"/>
                    <a:pt x="24733" y="19151"/>
                  </a:cubicBezTo>
                  <a:cubicBezTo>
                    <a:pt x="26619" y="18338"/>
                    <a:pt x="28319" y="17007"/>
                    <a:pt x="29244" y="14493"/>
                  </a:cubicBezTo>
                  <a:cubicBezTo>
                    <a:pt x="29271" y="14466"/>
                    <a:pt x="29278" y="14419"/>
                    <a:pt x="29266" y="14382"/>
                  </a:cubicBezTo>
                  <a:lnTo>
                    <a:pt x="29281" y="14382"/>
                  </a:lnTo>
                  <a:lnTo>
                    <a:pt x="29281" y="14345"/>
                  </a:lnTo>
                  <a:cubicBezTo>
                    <a:pt x="29281" y="14308"/>
                    <a:pt x="29318" y="14123"/>
                    <a:pt x="29761" y="13938"/>
                  </a:cubicBezTo>
                  <a:cubicBezTo>
                    <a:pt x="30205" y="13753"/>
                    <a:pt x="31055" y="13568"/>
                    <a:pt x="32534" y="13568"/>
                  </a:cubicBezTo>
                  <a:cubicBezTo>
                    <a:pt x="34494" y="13568"/>
                    <a:pt x="36231" y="12607"/>
                    <a:pt x="37525" y="11202"/>
                  </a:cubicBezTo>
                  <a:cubicBezTo>
                    <a:pt x="38782" y="9761"/>
                    <a:pt x="39632" y="7838"/>
                    <a:pt x="39780" y="5842"/>
                  </a:cubicBezTo>
                  <a:cubicBezTo>
                    <a:pt x="39817" y="5694"/>
                    <a:pt x="39817" y="5546"/>
                    <a:pt x="39817" y="5398"/>
                  </a:cubicBezTo>
                  <a:cubicBezTo>
                    <a:pt x="39817" y="4474"/>
                    <a:pt x="39559" y="3697"/>
                    <a:pt x="39078" y="3143"/>
                  </a:cubicBezTo>
                  <a:cubicBezTo>
                    <a:pt x="38375" y="2255"/>
                    <a:pt x="37303" y="1812"/>
                    <a:pt x="36194" y="1553"/>
                  </a:cubicBezTo>
                  <a:cubicBezTo>
                    <a:pt x="35048" y="1331"/>
                    <a:pt x="33865" y="1294"/>
                    <a:pt x="32830" y="1294"/>
                  </a:cubicBezTo>
                  <a:cubicBezTo>
                    <a:pt x="31869" y="1294"/>
                    <a:pt x="30723" y="961"/>
                    <a:pt x="29466" y="629"/>
                  </a:cubicBezTo>
                  <a:cubicBezTo>
                    <a:pt x="28209" y="333"/>
                    <a:pt x="26841" y="0"/>
                    <a:pt x="25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51"/>
            <p:cNvSpPr/>
            <p:nvPr/>
          </p:nvSpPr>
          <p:spPr>
            <a:xfrm>
              <a:off x="1917550" y="3189350"/>
              <a:ext cx="738725" cy="637725"/>
            </a:xfrm>
            <a:custGeom>
              <a:avLst/>
              <a:gdLst/>
              <a:ahLst/>
              <a:cxnLst/>
              <a:rect l="l" t="t" r="r" b="b"/>
              <a:pathLst>
                <a:path w="29549" h="25509" extrusionOk="0">
                  <a:moveTo>
                    <a:pt x="3335" y="0"/>
                  </a:moveTo>
                  <a:cubicBezTo>
                    <a:pt x="3240" y="0"/>
                    <a:pt x="3151" y="24"/>
                    <a:pt x="3069" y="72"/>
                  </a:cubicBezTo>
                  <a:lnTo>
                    <a:pt x="0" y="7873"/>
                  </a:lnTo>
                  <a:cubicBezTo>
                    <a:pt x="0" y="7873"/>
                    <a:pt x="8245" y="25508"/>
                    <a:pt x="9391" y="25508"/>
                  </a:cubicBezTo>
                  <a:cubicBezTo>
                    <a:pt x="10537" y="25508"/>
                    <a:pt x="23477" y="16783"/>
                    <a:pt x="23477" y="16783"/>
                  </a:cubicBezTo>
                  <a:cubicBezTo>
                    <a:pt x="23477" y="16783"/>
                    <a:pt x="23986" y="16931"/>
                    <a:pt x="24512" y="16931"/>
                  </a:cubicBezTo>
                  <a:cubicBezTo>
                    <a:pt x="24775" y="16931"/>
                    <a:pt x="25042" y="16894"/>
                    <a:pt x="25251" y="16783"/>
                  </a:cubicBezTo>
                  <a:cubicBezTo>
                    <a:pt x="25917" y="16450"/>
                    <a:pt x="27211" y="14824"/>
                    <a:pt x="27211" y="14824"/>
                  </a:cubicBezTo>
                  <a:cubicBezTo>
                    <a:pt x="27211" y="14824"/>
                    <a:pt x="28673" y="15931"/>
                    <a:pt x="29258" y="15931"/>
                  </a:cubicBezTo>
                  <a:cubicBezTo>
                    <a:pt x="29451" y="15931"/>
                    <a:pt x="29548" y="15810"/>
                    <a:pt x="29466" y="15489"/>
                  </a:cubicBezTo>
                  <a:cubicBezTo>
                    <a:pt x="29170" y="14195"/>
                    <a:pt x="27543" y="12901"/>
                    <a:pt x="26064" y="12901"/>
                  </a:cubicBezTo>
                  <a:cubicBezTo>
                    <a:pt x="24623" y="12901"/>
                    <a:pt x="22515" y="16303"/>
                    <a:pt x="22515" y="16303"/>
                  </a:cubicBezTo>
                  <a:lnTo>
                    <a:pt x="11165" y="20332"/>
                  </a:lnTo>
                  <a:cubicBezTo>
                    <a:pt x="11165" y="20332"/>
                    <a:pt x="8245" y="7688"/>
                    <a:pt x="6803" y="4620"/>
                  </a:cubicBezTo>
                  <a:cubicBezTo>
                    <a:pt x="5474" y="1862"/>
                    <a:pt x="4175" y="0"/>
                    <a:pt x="3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51"/>
            <p:cNvSpPr/>
            <p:nvPr/>
          </p:nvSpPr>
          <p:spPr>
            <a:xfrm>
              <a:off x="1908300" y="3181900"/>
              <a:ext cx="755150" cy="653500"/>
            </a:xfrm>
            <a:custGeom>
              <a:avLst/>
              <a:gdLst/>
              <a:ahLst/>
              <a:cxnLst/>
              <a:rect l="l" t="t" r="r" b="b"/>
              <a:pathLst>
                <a:path w="30206" h="26140" extrusionOk="0">
                  <a:moveTo>
                    <a:pt x="3698" y="1"/>
                  </a:moveTo>
                  <a:cubicBezTo>
                    <a:pt x="3550" y="1"/>
                    <a:pt x="3402" y="38"/>
                    <a:pt x="3291" y="112"/>
                  </a:cubicBezTo>
                  <a:cubicBezTo>
                    <a:pt x="3143" y="223"/>
                    <a:pt x="3106" y="407"/>
                    <a:pt x="3180" y="555"/>
                  </a:cubicBezTo>
                  <a:cubicBezTo>
                    <a:pt x="3225" y="645"/>
                    <a:pt x="3310" y="694"/>
                    <a:pt x="3403" y="694"/>
                  </a:cubicBezTo>
                  <a:cubicBezTo>
                    <a:pt x="3464" y="694"/>
                    <a:pt x="3528" y="673"/>
                    <a:pt x="3587" y="629"/>
                  </a:cubicBezTo>
                  <a:lnTo>
                    <a:pt x="3698" y="629"/>
                  </a:lnTo>
                  <a:cubicBezTo>
                    <a:pt x="3808" y="629"/>
                    <a:pt x="3993" y="666"/>
                    <a:pt x="4215" y="888"/>
                  </a:cubicBezTo>
                  <a:cubicBezTo>
                    <a:pt x="4585" y="1184"/>
                    <a:pt x="4992" y="1701"/>
                    <a:pt x="5472" y="2404"/>
                  </a:cubicBezTo>
                  <a:cubicBezTo>
                    <a:pt x="5916" y="3143"/>
                    <a:pt x="6396" y="4031"/>
                    <a:pt x="6877" y="5066"/>
                  </a:cubicBezTo>
                  <a:cubicBezTo>
                    <a:pt x="7247" y="5805"/>
                    <a:pt x="7690" y="7136"/>
                    <a:pt x="8171" y="8763"/>
                  </a:cubicBezTo>
                  <a:cubicBezTo>
                    <a:pt x="8873" y="11166"/>
                    <a:pt x="9650" y="14161"/>
                    <a:pt x="10241" y="16564"/>
                  </a:cubicBezTo>
                  <a:cubicBezTo>
                    <a:pt x="10537" y="17747"/>
                    <a:pt x="10796" y="18782"/>
                    <a:pt x="10981" y="19521"/>
                  </a:cubicBezTo>
                  <a:cubicBezTo>
                    <a:pt x="11129" y="20261"/>
                    <a:pt x="11240" y="20704"/>
                    <a:pt x="11240" y="20704"/>
                  </a:cubicBezTo>
                  <a:cubicBezTo>
                    <a:pt x="11277" y="20778"/>
                    <a:pt x="11314" y="20852"/>
                    <a:pt x="11387" y="20889"/>
                  </a:cubicBezTo>
                  <a:cubicBezTo>
                    <a:pt x="11431" y="20932"/>
                    <a:pt x="11487" y="20950"/>
                    <a:pt x="11541" y="20950"/>
                  </a:cubicBezTo>
                  <a:cubicBezTo>
                    <a:pt x="11579" y="20950"/>
                    <a:pt x="11616" y="20941"/>
                    <a:pt x="11646" y="20926"/>
                  </a:cubicBezTo>
                  <a:lnTo>
                    <a:pt x="22996" y="16859"/>
                  </a:lnTo>
                  <a:cubicBezTo>
                    <a:pt x="23070" y="16859"/>
                    <a:pt x="23107" y="16822"/>
                    <a:pt x="23144" y="16748"/>
                  </a:cubicBezTo>
                  <a:cubicBezTo>
                    <a:pt x="23144" y="16748"/>
                    <a:pt x="23181" y="16711"/>
                    <a:pt x="23218" y="16601"/>
                  </a:cubicBezTo>
                  <a:cubicBezTo>
                    <a:pt x="23440" y="16305"/>
                    <a:pt x="23994" y="15491"/>
                    <a:pt x="24623" y="14789"/>
                  </a:cubicBezTo>
                  <a:cubicBezTo>
                    <a:pt x="24956" y="14419"/>
                    <a:pt x="25288" y="14087"/>
                    <a:pt x="25621" y="13865"/>
                  </a:cubicBezTo>
                  <a:cubicBezTo>
                    <a:pt x="25917" y="13606"/>
                    <a:pt x="26250" y="13495"/>
                    <a:pt x="26434" y="13495"/>
                  </a:cubicBezTo>
                  <a:cubicBezTo>
                    <a:pt x="27100" y="13495"/>
                    <a:pt x="27802" y="13791"/>
                    <a:pt x="28394" y="14234"/>
                  </a:cubicBezTo>
                  <a:cubicBezTo>
                    <a:pt x="28985" y="14678"/>
                    <a:pt x="29429" y="15307"/>
                    <a:pt x="29540" y="15861"/>
                  </a:cubicBezTo>
                  <a:cubicBezTo>
                    <a:pt x="29556" y="15877"/>
                    <a:pt x="29565" y="15892"/>
                    <a:pt x="29570" y="15908"/>
                  </a:cubicBezTo>
                  <a:lnTo>
                    <a:pt x="29570" y="15908"/>
                  </a:lnTo>
                  <a:cubicBezTo>
                    <a:pt x="29496" y="15903"/>
                    <a:pt x="29352" y="15845"/>
                    <a:pt x="29207" y="15787"/>
                  </a:cubicBezTo>
                  <a:cubicBezTo>
                    <a:pt x="28875" y="15639"/>
                    <a:pt x="28542" y="15418"/>
                    <a:pt x="28246" y="15233"/>
                  </a:cubicBezTo>
                  <a:cubicBezTo>
                    <a:pt x="28098" y="15122"/>
                    <a:pt x="27987" y="15048"/>
                    <a:pt x="27913" y="14974"/>
                  </a:cubicBezTo>
                  <a:cubicBezTo>
                    <a:pt x="27802" y="14900"/>
                    <a:pt x="27765" y="14900"/>
                    <a:pt x="27765" y="14900"/>
                  </a:cubicBezTo>
                  <a:cubicBezTo>
                    <a:pt x="27697" y="14848"/>
                    <a:pt x="27620" y="14821"/>
                    <a:pt x="27550" y="14821"/>
                  </a:cubicBezTo>
                  <a:cubicBezTo>
                    <a:pt x="27470" y="14821"/>
                    <a:pt x="27398" y="14858"/>
                    <a:pt x="27359" y="14937"/>
                  </a:cubicBezTo>
                  <a:cubicBezTo>
                    <a:pt x="27359" y="14937"/>
                    <a:pt x="27248" y="15048"/>
                    <a:pt x="27137" y="15196"/>
                  </a:cubicBezTo>
                  <a:cubicBezTo>
                    <a:pt x="26952" y="15418"/>
                    <a:pt x="26619" y="15787"/>
                    <a:pt x="26324" y="16083"/>
                  </a:cubicBezTo>
                  <a:cubicBezTo>
                    <a:pt x="25991" y="16416"/>
                    <a:pt x="25658" y="16711"/>
                    <a:pt x="25510" y="16785"/>
                  </a:cubicBezTo>
                  <a:cubicBezTo>
                    <a:pt x="25362" y="16859"/>
                    <a:pt x="25141" y="16896"/>
                    <a:pt x="24882" y="16896"/>
                  </a:cubicBezTo>
                  <a:cubicBezTo>
                    <a:pt x="24660" y="16896"/>
                    <a:pt x="24401" y="16859"/>
                    <a:pt x="24216" y="16859"/>
                  </a:cubicBezTo>
                  <a:cubicBezTo>
                    <a:pt x="24142" y="16822"/>
                    <a:pt x="24068" y="16822"/>
                    <a:pt x="24031" y="16785"/>
                  </a:cubicBezTo>
                  <a:lnTo>
                    <a:pt x="23957" y="16785"/>
                  </a:lnTo>
                  <a:cubicBezTo>
                    <a:pt x="23912" y="16770"/>
                    <a:pt x="23872" y="16761"/>
                    <a:pt x="23836" y="16761"/>
                  </a:cubicBezTo>
                  <a:cubicBezTo>
                    <a:pt x="23785" y="16761"/>
                    <a:pt x="23742" y="16779"/>
                    <a:pt x="23699" y="16822"/>
                  </a:cubicBezTo>
                  <a:cubicBezTo>
                    <a:pt x="23699" y="16822"/>
                    <a:pt x="23477" y="16970"/>
                    <a:pt x="23107" y="17192"/>
                  </a:cubicBezTo>
                  <a:cubicBezTo>
                    <a:pt x="21887" y="18042"/>
                    <a:pt x="18745" y="20113"/>
                    <a:pt x="15787" y="21998"/>
                  </a:cubicBezTo>
                  <a:cubicBezTo>
                    <a:pt x="14308" y="22960"/>
                    <a:pt x="12903" y="23847"/>
                    <a:pt x="11794" y="24475"/>
                  </a:cubicBezTo>
                  <a:cubicBezTo>
                    <a:pt x="11240" y="24808"/>
                    <a:pt x="10759" y="25067"/>
                    <a:pt x="10389" y="25252"/>
                  </a:cubicBezTo>
                  <a:cubicBezTo>
                    <a:pt x="10204" y="25363"/>
                    <a:pt x="10057" y="25400"/>
                    <a:pt x="9946" y="25474"/>
                  </a:cubicBezTo>
                  <a:cubicBezTo>
                    <a:pt x="9885" y="25474"/>
                    <a:pt x="9849" y="25498"/>
                    <a:pt x="9818" y="25507"/>
                  </a:cubicBezTo>
                  <a:lnTo>
                    <a:pt x="9818" y="25507"/>
                  </a:lnTo>
                  <a:cubicBezTo>
                    <a:pt x="9771" y="25492"/>
                    <a:pt x="9673" y="25419"/>
                    <a:pt x="9576" y="25289"/>
                  </a:cubicBezTo>
                  <a:cubicBezTo>
                    <a:pt x="9095" y="24697"/>
                    <a:pt x="8282" y="23292"/>
                    <a:pt x="7321" y="21555"/>
                  </a:cubicBezTo>
                  <a:cubicBezTo>
                    <a:pt x="5953" y="18967"/>
                    <a:pt x="4252" y="15565"/>
                    <a:pt x="2921" y="12830"/>
                  </a:cubicBezTo>
                  <a:cubicBezTo>
                    <a:pt x="2293" y="11462"/>
                    <a:pt x="1701" y="10279"/>
                    <a:pt x="1294" y="9428"/>
                  </a:cubicBezTo>
                  <a:cubicBezTo>
                    <a:pt x="888" y="8541"/>
                    <a:pt x="629" y="8023"/>
                    <a:pt x="629" y="8023"/>
                  </a:cubicBezTo>
                  <a:cubicBezTo>
                    <a:pt x="575" y="7915"/>
                    <a:pt x="461" y="7846"/>
                    <a:pt x="346" y="7846"/>
                  </a:cubicBezTo>
                  <a:cubicBezTo>
                    <a:pt x="304" y="7846"/>
                    <a:pt x="262" y="7856"/>
                    <a:pt x="222" y="7875"/>
                  </a:cubicBezTo>
                  <a:cubicBezTo>
                    <a:pt x="74" y="7949"/>
                    <a:pt x="1" y="8134"/>
                    <a:pt x="74" y="8282"/>
                  </a:cubicBezTo>
                  <a:cubicBezTo>
                    <a:pt x="74" y="8282"/>
                    <a:pt x="2145" y="12719"/>
                    <a:pt x="4363" y="17118"/>
                  </a:cubicBezTo>
                  <a:cubicBezTo>
                    <a:pt x="5472" y="19336"/>
                    <a:pt x="6618" y="21555"/>
                    <a:pt x="7543" y="23218"/>
                  </a:cubicBezTo>
                  <a:cubicBezTo>
                    <a:pt x="8023" y="24032"/>
                    <a:pt x="8430" y="24734"/>
                    <a:pt x="8763" y="25252"/>
                  </a:cubicBezTo>
                  <a:cubicBezTo>
                    <a:pt x="8947" y="25474"/>
                    <a:pt x="9095" y="25695"/>
                    <a:pt x="9243" y="25843"/>
                  </a:cubicBezTo>
                  <a:cubicBezTo>
                    <a:pt x="9317" y="25917"/>
                    <a:pt x="9391" y="25991"/>
                    <a:pt x="9465" y="26028"/>
                  </a:cubicBezTo>
                  <a:cubicBezTo>
                    <a:pt x="9539" y="26065"/>
                    <a:pt x="9613" y="26139"/>
                    <a:pt x="9761" y="26139"/>
                  </a:cubicBezTo>
                  <a:cubicBezTo>
                    <a:pt x="9909" y="26139"/>
                    <a:pt x="10057" y="26065"/>
                    <a:pt x="10204" y="25991"/>
                  </a:cubicBezTo>
                  <a:cubicBezTo>
                    <a:pt x="10870" y="25732"/>
                    <a:pt x="12016" y="25104"/>
                    <a:pt x="13421" y="24217"/>
                  </a:cubicBezTo>
                  <a:cubicBezTo>
                    <a:pt x="17312" y="21862"/>
                    <a:pt x="23062" y="17994"/>
                    <a:pt x="23922" y="17414"/>
                  </a:cubicBezTo>
                  <a:lnTo>
                    <a:pt x="23922" y="17414"/>
                  </a:lnTo>
                  <a:cubicBezTo>
                    <a:pt x="24118" y="17458"/>
                    <a:pt x="24483" y="17525"/>
                    <a:pt x="24882" y="17525"/>
                  </a:cubicBezTo>
                  <a:cubicBezTo>
                    <a:pt x="25177" y="17525"/>
                    <a:pt x="25473" y="17488"/>
                    <a:pt x="25769" y="17340"/>
                  </a:cubicBezTo>
                  <a:cubicBezTo>
                    <a:pt x="25991" y="17229"/>
                    <a:pt x="26213" y="17081"/>
                    <a:pt x="26434" y="16859"/>
                  </a:cubicBezTo>
                  <a:cubicBezTo>
                    <a:pt x="26896" y="16424"/>
                    <a:pt x="27375" y="15863"/>
                    <a:pt x="27638" y="15548"/>
                  </a:cubicBezTo>
                  <a:lnTo>
                    <a:pt x="27638" y="15548"/>
                  </a:lnTo>
                  <a:cubicBezTo>
                    <a:pt x="27786" y="15650"/>
                    <a:pt x="27988" y="15788"/>
                    <a:pt x="28209" y="15935"/>
                  </a:cubicBezTo>
                  <a:cubicBezTo>
                    <a:pt x="28431" y="16083"/>
                    <a:pt x="28690" y="16231"/>
                    <a:pt x="28948" y="16342"/>
                  </a:cubicBezTo>
                  <a:cubicBezTo>
                    <a:pt x="29170" y="16453"/>
                    <a:pt x="29392" y="16527"/>
                    <a:pt x="29614" y="16527"/>
                  </a:cubicBezTo>
                  <a:cubicBezTo>
                    <a:pt x="29762" y="16527"/>
                    <a:pt x="29910" y="16490"/>
                    <a:pt x="30021" y="16379"/>
                  </a:cubicBezTo>
                  <a:cubicBezTo>
                    <a:pt x="30132" y="16268"/>
                    <a:pt x="30205" y="16120"/>
                    <a:pt x="30169" y="15972"/>
                  </a:cubicBezTo>
                  <a:cubicBezTo>
                    <a:pt x="30169" y="15898"/>
                    <a:pt x="30169" y="15787"/>
                    <a:pt x="30132" y="15713"/>
                  </a:cubicBezTo>
                  <a:cubicBezTo>
                    <a:pt x="29947" y="14974"/>
                    <a:pt x="29429" y="14271"/>
                    <a:pt x="28764" y="13754"/>
                  </a:cubicBezTo>
                  <a:cubicBezTo>
                    <a:pt x="28098" y="13236"/>
                    <a:pt x="27285" y="12867"/>
                    <a:pt x="26434" y="12867"/>
                  </a:cubicBezTo>
                  <a:cubicBezTo>
                    <a:pt x="25954" y="12867"/>
                    <a:pt x="25510" y="13125"/>
                    <a:pt x="25067" y="13458"/>
                  </a:cubicBezTo>
                  <a:cubicBezTo>
                    <a:pt x="24438" y="13976"/>
                    <a:pt x="23847" y="14715"/>
                    <a:pt x="23366" y="15344"/>
                  </a:cubicBezTo>
                  <a:cubicBezTo>
                    <a:pt x="23027" y="15796"/>
                    <a:pt x="22774" y="16183"/>
                    <a:pt x="22674" y="16341"/>
                  </a:cubicBezTo>
                  <a:lnTo>
                    <a:pt x="22674" y="16341"/>
                  </a:lnTo>
                  <a:lnTo>
                    <a:pt x="11754" y="20217"/>
                  </a:lnTo>
                  <a:lnTo>
                    <a:pt x="11754" y="20217"/>
                  </a:lnTo>
                  <a:cubicBezTo>
                    <a:pt x="11548" y="19314"/>
                    <a:pt x="10948" y="16721"/>
                    <a:pt x="10204" y="13865"/>
                  </a:cubicBezTo>
                  <a:cubicBezTo>
                    <a:pt x="9761" y="12090"/>
                    <a:pt x="9243" y="10205"/>
                    <a:pt x="8763" y="8578"/>
                  </a:cubicBezTo>
                  <a:cubicBezTo>
                    <a:pt x="8282" y="6951"/>
                    <a:pt x="7838" y="5583"/>
                    <a:pt x="7432" y="4807"/>
                  </a:cubicBezTo>
                  <a:cubicBezTo>
                    <a:pt x="6803" y="3402"/>
                    <a:pt x="6138" y="2219"/>
                    <a:pt x="5509" y="1406"/>
                  </a:cubicBezTo>
                  <a:cubicBezTo>
                    <a:pt x="5213" y="962"/>
                    <a:pt x="4918" y="629"/>
                    <a:pt x="4622" y="407"/>
                  </a:cubicBezTo>
                  <a:cubicBezTo>
                    <a:pt x="4326" y="149"/>
                    <a:pt x="4030" y="1"/>
                    <a:pt x="3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51"/>
            <p:cNvSpPr/>
            <p:nvPr/>
          </p:nvSpPr>
          <p:spPr>
            <a:xfrm>
              <a:off x="2058950" y="3511875"/>
              <a:ext cx="597325" cy="315200"/>
            </a:xfrm>
            <a:custGeom>
              <a:avLst/>
              <a:gdLst/>
              <a:ahLst/>
              <a:cxnLst/>
              <a:rect l="l" t="t" r="r" b="b"/>
              <a:pathLst>
                <a:path w="23893" h="12608" extrusionOk="0">
                  <a:moveTo>
                    <a:pt x="20408" y="0"/>
                  </a:moveTo>
                  <a:cubicBezTo>
                    <a:pt x="18967" y="0"/>
                    <a:pt x="16859" y="3402"/>
                    <a:pt x="16859" y="3402"/>
                  </a:cubicBezTo>
                  <a:lnTo>
                    <a:pt x="5509" y="7431"/>
                  </a:lnTo>
                  <a:cubicBezTo>
                    <a:pt x="5509" y="7431"/>
                    <a:pt x="5140" y="5842"/>
                    <a:pt x="4622" y="3623"/>
                  </a:cubicBezTo>
                  <a:lnTo>
                    <a:pt x="1" y="6544"/>
                  </a:lnTo>
                  <a:cubicBezTo>
                    <a:pt x="1738" y="9871"/>
                    <a:pt x="3291" y="12607"/>
                    <a:pt x="3735" y="12607"/>
                  </a:cubicBezTo>
                  <a:cubicBezTo>
                    <a:pt x="4881" y="12607"/>
                    <a:pt x="17821" y="3882"/>
                    <a:pt x="17821" y="3882"/>
                  </a:cubicBezTo>
                  <a:cubicBezTo>
                    <a:pt x="17821" y="3882"/>
                    <a:pt x="18330" y="4030"/>
                    <a:pt x="18856" y="4030"/>
                  </a:cubicBezTo>
                  <a:cubicBezTo>
                    <a:pt x="19119" y="4030"/>
                    <a:pt x="19386" y="3993"/>
                    <a:pt x="19595" y="3882"/>
                  </a:cubicBezTo>
                  <a:cubicBezTo>
                    <a:pt x="20261" y="3549"/>
                    <a:pt x="21555" y="1923"/>
                    <a:pt x="21555" y="1923"/>
                  </a:cubicBezTo>
                  <a:cubicBezTo>
                    <a:pt x="21555" y="1923"/>
                    <a:pt x="23017" y="3030"/>
                    <a:pt x="23602" y="3030"/>
                  </a:cubicBezTo>
                  <a:cubicBezTo>
                    <a:pt x="23795" y="3030"/>
                    <a:pt x="23892" y="2909"/>
                    <a:pt x="23810" y="2588"/>
                  </a:cubicBezTo>
                  <a:cubicBezTo>
                    <a:pt x="23514" y="1294"/>
                    <a:pt x="21887" y="0"/>
                    <a:pt x="204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51"/>
            <p:cNvSpPr/>
            <p:nvPr/>
          </p:nvSpPr>
          <p:spPr>
            <a:xfrm>
              <a:off x="2050625" y="3503550"/>
              <a:ext cx="612825" cy="331850"/>
            </a:xfrm>
            <a:custGeom>
              <a:avLst/>
              <a:gdLst/>
              <a:ahLst/>
              <a:cxnLst/>
              <a:rect l="l" t="t" r="r" b="b"/>
              <a:pathLst>
                <a:path w="24513" h="13274" extrusionOk="0">
                  <a:moveTo>
                    <a:pt x="20741" y="629"/>
                  </a:moveTo>
                  <a:cubicBezTo>
                    <a:pt x="21407" y="629"/>
                    <a:pt x="22109" y="925"/>
                    <a:pt x="22701" y="1368"/>
                  </a:cubicBezTo>
                  <a:cubicBezTo>
                    <a:pt x="23292" y="1812"/>
                    <a:pt x="23736" y="2441"/>
                    <a:pt x="23847" y="2995"/>
                  </a:cubicBezTo>
                  <a:cubicBezTo>
                    <a:pt x="23863" y="3011"/>
                    <a:pt x="23872" y="3026"/>
                    <a:pt x="23877" y="3042"/>
                  </a:cubicBezTo>
                  <a:lnTo>
                    <a:pt x="23877" y="3042"/>
                  </a:lnTo>
                  <a:cubicBezTo>
                    <a:pt x="23803" y="3037"/>
                    <a:pt x="23659" y="2979"/>
                    <a:pt x="23514" y="2921"/>
                  </a:cubicBezTo>
                  <a:cubicBezTo>
                    <a:pt x="23182" y="2773"/>
                    <a:pt x="22849" y="2552"/>
                    <a:pt x="22553" y="2367"/>
                  </a:cubicBezTo>
                  <a:cubicBezTo>
                    <a:pt x="22405" y="2256"/>
                    <a:pt x="22294" y="2182"/>
                    <a:pt x="22220" y="2108"/>
                  </a:cubicBezTo>
                  <a:cubicBezTo>
                    <a:pt x="22109" y="2034"/>
                    <a:pt x="22072" y="2034"/>
                    <a:pt x="22072" y="2034"/>
                  </a:cubicBezTo>
                  <a:cubicBezTo>
                    <a:pt x="22004" y="1982"/>
                    <a:pt x="21927" y="1955"/>
                    <a:pt x="21857" y="1955"/>
                  </a:cubicBezTo>
                  <a:cubicBezTo>
                    <a:pt x="21777" y="1955"/>
                    <a:pt x="21705" y="1992"/>
                    <a:pt x="21666" y="2071"/>
                  </a:cubicBezTo>
                  <a:cubicBezTo>
                    <a:pt x="21666" y="2071"/>
                    <a:pt x="21555" y="2182"/>
                    <a:pt x="21444" y="2330"/>
                  </a:cubicBezTo>
                  <a:cubicBezTo>
                    <a:pt x="21259" y="2552"/>
                    <a:pt x="20926" y="2921"/>
                    <a:pt x="20631" y="3217"/>
                  </a:cubicBezTo>
                  <a:cubicBezTo>
                    <a:pt x="20298" y="3550"/>
                    <a:pt x="19965" y="3845"/>
                    <a:pt x="19817" y="3919"/>
                  </a:cubicBezTo>
                  <a:cubicBezTo>
                    <a:pt x="19669" y="3993"/>
                    <a:pt x="19448" y="4030"/>
                    <a:pt x="19189" y="4030"/>
                  </a:cubicBezTo>
                  <a:cubicBezTo>
                    <a:pt x="18967" y="4030"/>
                    <a:pt x="18708" y="3993"/>
                    <a:pt x="18523" y="3993"/>
                  </a:cubicBezTo>
                  <a:cubicBezTo>
                    <a:pt x="18449" y="3956"/>
                    <a:pt x="18375" y="3956"/>
                    <a:pt x="18338" y="3919"/>
                  </a:cubicBezTo>
                  <a:lnTo>
                    <a:pt x="18264" y="3919"/>
                  </a:lnTo>
                  <a:cubicBezTo>
                    <a:pt x="18219" y="3904"/>
                    <a:pt x="18179" y="3895"/>
                    <a:pt x="18143" y="3895"/>
                  </a:cubicBezTo>
                  <a:cubicBezTo>
                    <a:pt x="18092" y="3895"/>
                    <a:pt x="18049" y="3913"/>
                    <a:pt x="18006" y="3956"/>
                  </a:cubicBezTo>
                  <a:cubicBezTo>
                    <a:pt x="18006" y="3956"/>
                    <a:pt x="17784" y="4104"/>
                    <a:pt x="17414" y="4326"/>
                  </a:cubicBezTo>
                  <a:cubicBezTo>
                    <a:pt x="16194" y="5176"/>
                    <a:pt x="13052" y="7247"/>
                    <a:pt x="10094" y="9132"/>
                  </a:cubicBezTo>
                  <a:cubicBezTo>
                    <a:pt x="8615" y="10094"/>
                    <a:pt x="7210" y="10981"/>
                    <a:pt x="6101" y="11609"/>
                  </a:cubicBezTo>
                  <a:cubicBezTo>
                    <a:pt x="5547" y="11942"/>
                    <a:pt x="5066" y="12201"/>
                    <a:pt x="4696" y="12386"/>
                  </a:cubicBezTo>
                  <a:cubicBezTo>
                    <a:pt x="4511" y="12497"/>
                    <a:pt x="4364" y="12534"/>
                    <a:pt x="4253" y="12608"/>
                  </a:cubicBezTo>
                  <a:cubicBezTo>
                    <a:pt x="4179" y="12608"/>
                    <a:pt x="4142" y="12645"/>
                    <a:pt x="4105" y="12645"/>
                  </a:cubicBezTo>
                  <a:cubicBezTo>
                    <a:pt x="4031" y="12608"/>
                    <a:pt x="3846" y="12386"/>
                    <a:pt x="3624" y="12053"/>
                  </a:cubicBezTo>
                  <a:cubicBezTo>
                    <a:pt x="2948" y="11092"/>
                    <a:pt x="1894" y="9171"/>
                    <a:pt x="761" y="6983"/>
                  </a:cubicBezTo>
                  <a:lnTo>
                    <a:pt x="761" y="6983"/>
                  </a:lnTo>
                  <a:lnTo>
                    <a:pt x="4740" y="4480"/>
                  </a:lnTo>
                  <a:lnTo>
                    <a:pt x="4740" y="4480"/>
                  </a:lnTo>
                  <a:cubicBezTo>
                    <a:pt x="4978" y="5399"/>
                    <a:pt x="5160" y="6192"/>
                    <a:pt x="5288" y="6766"/>
                  </a:cubicBezTo>
                  <a:cubicBezTo>
                    <a:pt x="5473" y="7432"/>
                    <a:pt x="5547" y="7838"/>
                    <a:pt x="5547" y="7838"/>
                  </a:cubicBezTo>
                  <a:cubicBezTo>
                    <a:pt x="5584" y="7912"/>
                    <a:pt x="5621" y="7986"/>
                    <a:pt x="5694" y="8023"/>
                  </a:cubicBezTo>
                  <a:cubicBezTo>
                    <a:pt x="5738" y="8066"/>
                    <a:pt x="5794" y="8084"/>
                    <a:pt x="5848" y="8084"/>
                  </a:cubicBezTo>
                  <a:cubicBezTo>
                    <a:pt x="5886" y="8084"/>
                    <a:pt x="5923" y="8075"/>
                    <a:pt x="5953" y="8060"/>
                  </a:cubicBezTo>
                  <a:lnTo>
                    <a:pt x="17303" y="3993"/>
                  </a:lnTo>
                  <a:cubicBezTo>
                    <a:pt x="17377" y="3993"/>
                    <a:pt x="17414" y="3956"/>
                    <a:pt x="17451" y="3882"/>
                  </a:cubicBezTo>
                  <a:cubicBezTo>
                    <a:pt x="17451" y="3882"/>
                    <a:pt x="17488" y="3845"/>
                    <a:pt x="17525" y="3735"/>
                  </a:cubicBezTo>
                  <a:cubicBezTo>
                    <a:pt x="17747" y="3439"/>
                    <a:pt x="18301" y="2625"/>
                    <a:pt x="18930" y="1923"/>
                  </a:cubicBezTo>
                  <a:cubicBezTo>
                    <a:pt x="19263" y="1553"/>
                    <a:pt x="19595" y="1221"/>
                    <a:pt x="19928" y="999"/>
                  </a:cubicBezTo>
                  <a:cubicBezTo>
                    <a:pt x="20224" y="740"/>
                    <a:pt x="20557" y="629"/>
                    <a:pt x="20741" y="629"/>
                  </a:cubicBezTo>
                  <a:close/>
                  <a:moveTo>
                    <a:pt x="20741" y="1"/>
                  </a:moveTo>
                  <a:cubicBezTo>
                    <a:pt x="20261" y="1"/>
                    <a:pt x="19817" y="259"/>
                    <a:pt x="19374" y="592"/>
                  </a:cubicBezTo>
                  <a:cubicBezTo>
                    <a:pt x="18745" y="1110"/>
                    <a:pt x="18154" y="1849"/>
                    <a:pt x="17673" y="2478"/>
                  </a:cubicBezTo>
                  <a:cubicBezTo>
                    <a:pt x="17334" y="2930"/>
                    <a:pt x="17081" y="3317"/>
                    <a:pt x="16981" y="3475"/>
                  </a:cubicBezTo>
                  <a:lnTo>
                    <a:pt x="16981" y="3475"/>
                  </a:lnTo>
                  <a:lnTo>
                    <a:pt x="6059" y="7352"/>
                  </a:lnTo>
                  <a:lnTo>
                    <a:pt x="6059" y="7352"/>
                  </a:lnTo>
                  <a:cubicBezTo>
                    <a:pt x="5924" y="6772"/>
                    <a:pt x="5627" y="5493"/>
                    <a:pt x="5251" y="3882"/>
                  </a:cubicBezTo>
                  <a:cubicBezTo>
                    <a:pt x="5214" y="3809"/>
                    <a:pt x="5140" y="3735"/>
                    <a:pt x="5066" y="3698"/>
                  </a:cubicBezTo>
                  <a:cubicBezTo>
                    <a:pt x="5011" y="3679"/>
                    <a:pt x="4955" y="3670"/>
                    <a:pt x="4904" y="3670"/>
                  </a:cubicBezTo>
                  <a:cubicBezTo>
                    <a:pt x="4853" y="3670"/>
                    <a:pt x="4807" y="3679"/>
                    <a:pt x="4770" y="3698"/>
                  </a:cubicBezTo>
                  <a:lnTo>
                    <a:pt x="186" y="6618"/>
                  </a:lnTo>
                  <a:cubicBezTo>
                    <a:pt x="38" y="6692"/>
                    <a:pt x="1" y="6877"/>
                    <a:pt x="75" y="7025"/>
                  </a:cubicBezTo>
                  <a:cubicBezTo>
                    <a:pt x="925" y="8689"/>
                    <a:pt x="1739" y="10204"/>
                    <a:pt x="2404" y="11314"/>
                  </a:cubicBezTo>
                  <a:cubicBezTo>
                    <a:pt x="2737" y="11868"/>
                    <a:pt x="3033" y="12349"/>
                    <a:pt x="3291" y="12645"/>
                  </a:cubicBezTo>
                  <a:cubicBezTo>
                    <a:pt x="3402" y="12829"/>
                    <a:pt x="3513" y="12940"/>
                    <a:pt x="3624" y="13051"/>
                  </a:cubicBezTo>
                  <a:cubicBezTo>
                    <a:pt x="3698" y="13125"/>
                    <a:pt x="3735" y="13162"/>
                    <a:pt x="3809" y="13199"/>
                  </a:cubicBezTo>
                  <a:cubicBezTo>
                    <a:pt x="3883" y="13236"/>
                    <a:pt x="3957" y="13273"/>
                    <a:pt x="4068" y="13273"/>
                  </a:cubicBezTo>
                  <a:cubicBezTo>
                    <a:pt x="4216" y="13273"/>
                    <a:pt x="4364" y="13199"/>
                    <a:pt x="4511" y="13125"/>
                  </a:cubicBezTo>
                  <a:cubicBezTo>
                    <a:pt x="5177" y="12866"/>
                    <a:pt x="6323" y="12238"/>
                    <a:pt x="7728" y="11351"/>
                  </a:cubicBezTo>
                  <a:cubicBezTo>
                    <a:pt x="11619" y="8996"/>
                    <a:pt x="17369" y="5128"/>
                    <a:pt x="18229" y="4548"/>
                  </a:cubicBezTo>
                  <a:lnTo>
                    <a:pt x="18229" y="4548"/>
                  </a:lnTo>
                  <a:cubicBezTo>
                    <a:pt x="18425" y="4592"/>
                    <a:pt x="18790" y="4659"/>
                    <a:pt x="19189" y="4659"/>
                  </a:cubicBezTo>
                  <a:cubicBezTo>
                    <a:pt x="19484" y="4659"/>
                    <a:pt x="19780" y="4622"/>
                    <a:pt x="20076" y="4474"/>
                  </a:cubicBezTo>
                  <a:cubicBezTo>
                    <a:pt x="20298" y="4363"/>
                    <a:pt x="20520" y="4215"/>
                    <a:pt x="20741" y="3993"/>
                  </a:cubicBezTo>
                  <a:cubicBezTo>
                    <a:pt x="21203" y="3558"/>
                    <a:pt x="21682" y="2997"/>
                    <a:pt x="21945" y="2682"/>
                  </a:cubicBezTo>
                  <a:lnTo>
                    <a:pt x="21945" y="2682"/>
                  </a:lnTo>
                  <a:cubicBezTo>
                    <a:pt x="22093" y="2784"/>
                    <a:pt x="22295" y="2922"/>
                    <a:pt x="22516" y="3069"/>
                  </a:cubicBezTo>
                  <a:cubicBezTo>
                    <a:pt x="22738" y="3217"/>
                    <a:pt x="22997" y="3365"/>
                    <a:pt x="23255" y="3476"/>
                  </a:cubicBezTo>
                  <a:cubicBezTo>
                    <a:pt x="23477" y="3587"/>
                    <a:pt x="23699" y="3661"/>
                    <a:pt x="23921" y="3661"/>
                  </a:cubicBezTo>
                  <a:cubicBezTo>
                    <a:pt x="24069" y="3661"/>
                    <a:pt x="24217" y="3624"/>
                    <a:pt x="24328" y="3513"/>
                  </a:cubicBezTo>
                  <a:cubicBezTo>
                    <a:pt x="24439" y="3402"/>
                    <a:pt x="24512" y="3254"/>
                    <a:pt x="24476" y="3106"/>
                  </a:cubicBezTo>
                  <a:cubicBezTo>
                    <a:pt x="24476" y="3032"/>
                    <a:pt x="24476" y="2921"/>
                    <a:pt x="24439" y="2847"/>
                  </a:cubicBezTo>
                  <a:cubicBezTo>
                    <a:pt x="24254" y="2108"/>
                    <a:pt x="23736" y="1405"/>
                    <a:pt x="23071" y="888"/>
                  </a:cubicBezTo>
                  <a:cubicBezTo>
                    <a:pt x="22405" y="370"/>
                    <a:pt x="21592" y="1"/>
                    <a:pt x="2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51"/>
            <p:cNvSpPr/>
            <p:nvPr/>
          </p:nvSpPr>
          <p:spPr>
            <a:xfrm>
              <a:off x="16606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4" y="0"/>
                  </a:moveTo>
                  <a:lnTo>
                    <a:pt x="0" y="555"/>
                  </a:lnTo>
                  <a:lnTo>
                    <a:pt x="4733" y="34346"/>
                  </a:lnTo>
                  <a:cubicBezTo>
                    <a:pt x="4765" y="34635"/>
                    <a:pt x="5021" y="34841"/>
                    <a:pt x="5306" y="34841"/>
                  </a:cubicBezTo>
                  <a:cubicBezTo>
                    <a:pt x="5348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51"/>
            <p:cNvSpPr/>
            <p:nvPr/>
          </p:nvSpPr>
          <p:spPr>
            <a:xfrm>
              <a:off x="165227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2" y="34531"/>
                  </a:lnTo>
                  <a:lnTo>
                    <a:pt x="5879" y="34531"/>
                  </a:ln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20" y="34827"/>
                  </a:lnTo>
                  <a:cubicBezTo>
                    <a:pt x="5509" y="34827"/>
                    <a:pt x="5398" y="34753"/>
                    <a:pt x="5361" y="34605"/>
                  </a:cubicBezTo>
                  <a:lnTo>
                    <a:pt x="672" y="1118"/>
                  </a:lnTo>
                  <a:lnTo>
                    <a:pt x="672" y="1118"/>
                  </a:lnTo>
                  <a:lnTo>
                    <a:pt x="2589" y="703"/>
                  </a:lnTo>
                  <a:close/>
                  <a:moveTo>
                    <a:pt x="2773" y="0"/>
                  </a:moveTo>
                  <a:lnTo>
                    <a:pt x="259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20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7" y="34975"/>
                    <a:pt x="6507" y="34568"/>
                  </a:cubicBezTo>
                  <a:lnTo>
                    <a:pt x="6507" y="34494"/>
                  </a:lnTo>
                  <a:lnTo>
                    <a:pt x="3143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4" y="0"/>
                    <a:pt x="2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51"/>
            <p:cNvSpPr/>
            <p:nvPr/>
          </p:nvSpPr>
          <p:spPr>
            <a:xfrm>
              <a:off x="111805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8023" y="1"/>
                  </a:moveTo>
                  <a:lnTo>
                    <a:pt x="75" y="33200"/>
                  </a:lnTo>
                  <a:cubicBezTo>
                    <a:pt x="1" y="33496"/>
                    <a:pt x="222" y="33829"/>
                    <a:pt x="555" y="33866"/>
                  </a:cubicBezTo>
                  <a:cubicBezTo>
                    <a:pt x="599" y="33877"/>
                    <a:pt x="643" y="33882"/>
                    <a:pt x="685" y="33882"/>
                  </a:cubicBezTo>
                  <a:cubicBezTo>
                    <a:pt x="924" y="33882"/>
                    <a:pt x="1121" y="33711"/>
                    <a:pt x="1184" y="33459"/>
                  </a:cubicBezTo>
                  <a:lnTo>
                    <a:pt x="10426" y="1258"/>
                  </a:lnTo>
                  <a:lnTo>
                    <a:pt x="80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51"/>
            <p:cNvSpPr/>
            <p:nvPr/>
          </p:nvSpPr>
          <p:spPr>
            <a:xfrm>
              <a:off x="1112500" y="4220175"/>
              <a:ext cx="274550" cy="862975"/>
            </a:xfrm>
            <a:custGeom>
              <a:avLst/>
              <a:gdLst/>
              <a:ahLst/>
              <a:cxnLst/>
              <a:rect l="l" t="t" r="r" b="b"/>
              <a:pathLst>
                <a:path w="10982" h="34519" extrusionOk="0">
                  <a:moveTo>
                    <a:pt x="8452" y="766"/>
                  </a:moveTo>
                  <a:lnTo>
                    <a:pt x="10279" y="1725"/>
                  </a:lnTo>
                  <a:lnTo>
                    <a:pt x="1110" y="33705"/>
                  </a:lnTo>
                  <a:cubicBezTo>
                    <a:pt x="1073" y="33816"/>
                    <a:pt x="962" y="33890"/>
                    <a:pt x="851" y="33890"/>
                  </a:cubicBezTo>
                  <a:lnTo>
                    <a:pt x="814" y="33890"/>
                  </a:lnTo>
                  <a:cubicBezTo>
                    <a:pt x="703" y="33890"/>
                    <a:pt x="592" y="33779"/>
                    <a:pt x="592" y="33631"/>
                  </a:cubicBezTo>
                  <a:lnTo>
                    <a:pt x="592" y="33594"/>
                  </a:lnTo>
                  <a:lnTo>
                    <a:pt x="8452" y="766"/>
                  </a:lnTo>
                  <a:close/>
                  <a:moveTo>
                    <a:pt x="8240" y="1"/>
                  </a:moveTo>
                  <a:cubicBezTo>
                    <a:pt x="8202" y="1"/>
                    <a:pt x="8165" y="9"/>
                    <a:pt x="8134" y="25"/>
                  </a:cubicBezTo>
                  <a:cubicBezTo>
                    <a:pt x="8060" y="62"/>
                    <a:pt x="7986" y="173"/>
                    <a:pt x="7950" y="247"/>
                  </a:cubicBezTo>
                  <a:lnTo>
                    <a:pt x="1" y="33446"/>
                  </a:lnTo>
                  <a:cubicBezTo>
                    <a:pt x="1" y="33483"/>
                    <a:pt x="1" y="33557"/>
                    <a:pt x="1" y="33631"/>
                  </a:cubicBezTo>
                  <a:cubicBezTo>
                    <a:pt x="1" y="34075"/>
                    <a:pt x="297" y="34445"/>
                    <a:pt x="740" y="34518"/>
                  </a:cubicBezTo>
                  <a:lnTo>
                    <a:pt x="851" y="34518"/>
                  </a:lnTo>
                  <a:cubicBezTo>
                    <a:pt x="1258" y="34518"/>
                    <a:pt x="1591" y="34260"/>
                    <a:pt x="1701" y="33890"/>
                  </a:cubicBezTo>
                  <a:lnTo>
                    <a:pt x="10944" y="1688"/>
                  </a:lnTo>
                  <a:cubicBezTo>
                    <a:pt x="10981" y="1541"/>
                    <a:pt x="10907" y="1393"/>
                    <a:pt x="10796" y="1319"/>
                  </a:cubicBezTo>
                  <a:lnTo>
                    <a:pt x="8393" y="62"/>
                  </a:lnTo>
                  <a:cubicBezTo>
                    <a:pt x="8350" y="18"/>
                    <a:pt x="8294" y="1"/>
                    <a:pt x="8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51"/>
            <p:cNvSpPr/>
            <p:nvPr/>
          </p:nvSpPr>
          <p:spPr>
            <a:xfrm>
              <a:off x="1551525" y="4218000"/>
              <a:ext cx="190425" cy="859700"/>
            </a:xfrm>
            <a:custGeom>
              <a:avLst/>
              <a:gdLst/>
              <a:ahLst/>
              <a:cxnLst/>
              <a:rect l="l" t="t" r="r" b="b"/>
              <a:pathLst>
                <a:path w="7617" h="34388" extrusionOk="0">
                  <a:moveTo>
                    <a:pt x="5140" y="1"/>
                  </a:moveTo>
                  <a:lnTo>
                    <a:pt x="75" y="33755"/>
                  </a:lnTo>
                  <a:cubicBezTo>
                    <a:pt x="1" y="34088"/>
                    <a:pt x="260" y="34384"/>
                    <a:pt x="592" y="34384"/>
                  </a:cubicBezTo>
                  <a:cubicBezTo>
                    <a:pt x="614" y="34386"/>
                    <a:pt x="636" y="34388"/>
                    <a:pt x="657" y="34388"/>
                  </a:cubicBezTo>
                  <a:cubicBezTo>
                    <a:pt x="925" y="34388"/>
                    <a:pt x="1150" y="34180"/>
                    <a:pt x="1184" y="33940"/>
                  </a:cubicBezTo>
                  <a:lnTo>
                    <a:pt x="7617" y="1073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51"/>
            <p:cNvSpPr/>
            <p:nvPr/>
          </p:nvSpPr>
          <p:spPr>
            <a:xfrm>
              <a:off x="1545075" y="4210000"/>
              <a:ext cx="205200" cy="875925"/>
            </a:xfrm>
            <a:custGeom>
              <a:avLst/>
              <a:gdLst/>
              <a:ahLst/>
              <a:cxnLst/>
              <a:rect l="l" t="t" r="r" b="b"/>
              <a:pathLst>
                <a:path w="8208" h="35037" extrusionOk="0">
                  <a:moveTo>
                    <a:pt x="5630" y="779"/>
                  </a:moveTo>
                  <a:lnTo>
                    <a:pt x="7505" y="1578"/>
                  </a:lnTo>
                  <a:lnTo>
                    <a:pt x="1146" y="34186"/>
                  </a:lnTo>
                  <a:cubicBezTo>
                    <a:pt x="1109" y="34334"/>
                    <a:pt x="998" y="34408"/>
                    <a:pt x="887" y="34408"/>
                  </a:cubicBezTo>
                  <a:cubicBezTo>
                    <a:pt x="739" y="34408"/>
                    <a:pt x="629" y="34297"/>
                    <a:pt x="629" y="34149"/>
                  </a:cubicBezTo>
                  <a:lnTo>
                    <a:pt x="629" y="34112"/>
                  </a:lnTo>
                  <a:lnTo>
                    <a:pt x="5630" y="779"/>
                  </a:lnTo>
                  <a:close/>
                  <a:moveTo>
                    <a:pt x="5385" y="1"/>
                  </a:moveTo>
                  <a:cubicBezTo>
                    <a:pt x="5330" y="1"/>
                    <a:pt x="5278" y="19"/>
                    <a:pt x="5213" y="62"/>
                  </a:cubicBezTo>
                  <a:cubicBezTo>
                    <a:pt x="5139" y="99"/>
                    <a:pt x="5102" y="173"/>
                    <a:pt x="5065" y="284"/>
                  </a:cubicBezTo>
                  <a:lnTo>
                    <a:pt x="0" y="34001"/>
                  </a:lnTo>
                  <a:lnTo>
                    <a:pt x="37" y="34001"/>
                  </a:lnTo>
                  <a:lnTo>
                    <a:pt x="0" y="34149"/>
                  </a:lnTo>
                  <a:cubicBezTo>
                    <a:pt x="0" y="34593"/>
                    <a:pt x="370" y="34999"/>
                    <a:pt x="850" y="35036"/>
                  </a:cubicBezTo>
                  <a:lnTo>
                    <a:pt x="887" y="35036"/>
                  </a:lnTo>
                  <a:cubicBezTo>
                    <a:pt x="1294" y="35036"/>
                    <a:pt x="1664" y="34741"/>
                    <a:pt x="1738" y="34334"/>
                  </a:cubicBezTo>
                  <a:lnTo>
                    <a:pt x="8171" y="1430"/>
                  </a:lnTo>
                  <a:cubicBezTo>
                    <a:pt x="8208" y="1282"/>
                    <a:pt x="8134" y="1134"/>
                    <a:pt x="7986" y="1097"/>
                  </a:cubicBezTo>
                  <a:lnTo>
                    <a:pt x="5509" y="25"/>
                  </a:lnTo>
                  <a:cubicBezTo>
                    <a:pt x="5463" y="10"/>
                    <a:pt x="5423" y="1"/>
                    <a:pt x="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51"/>
            <p:cNvSpPr/>
            <p:nvPr/>
          </p:nvSpPr>
          <p:spPr>
            <a:xfrm>
              <a:off x="212735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5" y="0"/>
                  </a:moveTo>
                  <a:lnTo>
                    <a:pt x="1" y="555"/>
                  </a:lnTo>
                  <a:lnTo>
                    <a:pt x="4733" y="34346"/>
                  </a:lnTo>
                  <a:cubicBezTo>
                    <a:pt x="4797" y="34635"/>
                    <a:pt x="5029" y="34841"/>
                    <a:pt x="5307" y="34841"/>
                  </a:cubicBezTo>
                  <a:cubicBezTo>
                    <a:pt x="5349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51"/>
            <p:cNvSpPr/>
            <p:nvPr/>
          </p:nvSpPr>
          <p:spPr>
            <a:xfrm>
              <a:off x="211902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57" y="34827"/>
                  </a:lnTo>
                  <a:cubicBezTo>
                    <a:pt x="5509" y="34827"/>
                    <a:pt x="5399" y="34753"/>
                    <a:pt x="5399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9" y="703"/>
                  </a:lnTo>
                  <a:close/>
                  <a:moveTo>
                    <a:pt x="2811" y="0"/>
                  </a:moveTo>
                  <a:lnTo>
                    <a:pt x="260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57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8" y="34975"/>
                    <a:pt x="6508" y="34568"/>
                  </a:cubicBezTo>
                  <a:lnTo>
                    <a:pt x="6508" y="34494"/>
                  </a:lnTo>
                  <a:lnTo>
                    <a:pt x="3180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5" y="0"/>
                    <a:pt x="2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51"/>
            <p:cNvSpPr/>
            <p:nvPr/>
          </p:nvSpPr>
          <p:spPr>
            <a:xfrm>
              <a:off x="112175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4067" y="1"/>
                  </a:moveTo>
                  <a:cubicBezTo>
                    <a:pt x="1775" y="1"/>
                    <a:pt x="1" y="2071"/>
                    <a:pt x="370" y="4327"/>
                  </a:cubicBezTo>
                  <a:lnTo>
                    <a:pt x="6138" y="41963"/>
                  </a:lnTo>
                  <a:lnTo>
                    <a:pt x="47286" y="41963"/>
                  </a:lnTo>
                  <a:cubicBezTo>
                    <a:pt x="47286" y="41963"/>
                    <a:pt x="47914" y="31130"/>
                    <a:pt x="46103" y="27285"/>
                  </a:cubicBezTo>
                  <a:cubicBezTo>
                    <a:pt x="45759" y="26556"/>
                    <a:pt x="44676" y="26262"/>
                    <a:pt x="43140" y="26262"/>
                  </a:cubicBezTo>
                  <a:cubicBezTo>
                    <a:pt x="36681" y="26262"/>
                    <a:pt x="22218" y="31467"/>
                    <a:pt x="21118" y="31467"/>
                  </a:cubicBezTo>
                  <a:cubicBezTo>
                    <a:pt x="21099" y="31467"/>
                    <a:pt x="21085" y="31466"/>
                    <a:pt x="21074" y="31463"/>
                  </a:cubicBezTo>
                  <a:cubicBezTo>
                    <a:pt x="20482" y="31315"/>
                    <a:pt x="21370" y="11906"/>
                    <a:pt x="22442" y="4290"/>
                  </a:cubicBezTo>
                  <a:cubicBezTo>
                    <a:pt x="22774" y="2034"/>
                    <a:pt x="21037" y="1"/>
                    <a:pt x="18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51"/>
            <p:cNvSpPr/>
            <p:nvPr/>
          </p:nvSpPr>
          <p:spPr>
            <a:xfrm>
              <a:off x="1121750" y="3229050"/>
              <a:ext cx="1192325" cy="1063850"/>
            </a:xfrm>
            <a:custGeom>
              <a:avLst/>
              <a:gdLst/>
              <a:ahLst/>
              <a:cxnLst/>
              <a:rect l="l" t="t" r="r" b="b"/>
              <a:pathLst>
                <a:path w="47693" h="42554" extrusionOk="0">
                  <a:moveTo>
                    <a:pt x="18745" y="592"/>
                  </a:moveTo>
                  <a:cubicBezTo>
                    <a:pt x="19706" y="592"/>
                    <a:pt x="20556" y="998"/>
                    <a:pt x="21185" y="1627"/>
                  </a:cubicBezTo>
                  <a:cubicBezTo>
                    <a:pt x="21813" y="2255"/>
                    <a:pt x="22183" y="3106"/>
                    <a:pt x="22183" y="4067"/>
                  </a:cubicBezTo>
                  <a:cubicBezTo>
                    <a:pt x="22183" y="4215"/>
                    <a:pt x="22183" y="4400"/>
                    <a:pt x="22146" y="4548"/>
                  </a:cubicBezTo>
                  <a:cubicBezTo>
                    <a:pt x="21296" y="10463"/>
                    <a:pt x="20556" y="23477"/>
                    <a:pt x="20556" y="29096"/>
                  </a:cubicBezTo>
                  <a:cubicBezTo>
                    <a:pt x="20556" y="29910"/>
                    <a:pt x="20593" y="30575"/>
                    <a:pt x="20630" y="31056"/>
                  </a:cubicBezTo>
                  <a:cubicBezTo>
                    <a:pt x="20630" y="31277"/>
                    <a:pt x="20667" y="31462"/>
                    <a:pt x="20704" y="31610"/>
                  </a:cubicBezTo>
                  <a:cubicBezTo>
                    <a:pt x="20704" y="31684"/>
                    <a:pt x="20704" y="31758"/>
                    <a:pt x="20741" y="31832"/>
                  </a:cubicBezTo>
                  <a:lnTo>
                    <a:pt x="20815" y="31943"/>
                  </a:lnTo>
                  <a:cubicBezTo>
                    <a:pt x="20852" y="31980"/>
                    <a:pt x="20889" y="32054"/>
                    <a:pt x="21000" y="32054"/>
                  </a:cubicBezTo>
                  <a:lnTo>
                    <a:pt x="21111" y="32091"/>
                  </a:lnTo>
                  <a:cubicBezTo>
                    <a:pt x="21222" y="32091"/>
                    <a:pt x="21370" y="32054"/>
                    <a:pt x="21517" y="32017"/>
                  </a:cubicBezTo>
                  <a:cubicBezTo>
                    <a:pt x="22183" y="31869"/>
                    <a:pt x="23477" y="31462"/>
                    <a:pt x="25141" y="30945"/>
                  </a:cubicBezTo>
                  <a:cubicBezTo>
                    <a:pt x="27655" y="30205"/>
                    <a:pt x="31019" y="29170"/>
                    <a:pt x="34346" y="28320"/>
                  </a:cubicBezTo>
                  <a:cubicBezTo>
                    <a:pt x="37637" y="27506"/>
                    <a:pt x="40927" y="26878"/>
                    <a:pt x="43145" y="26878"/>
                  </a:cubicBezTo>
                  <a:cubicBezTo>
                    <a:pt x="43885" y="26878"/>
                    <a:pt x="44513" y="26952"/>
                    <a:pt x="44957" y="27100"/>
                  </a:cubicBezTo>
                  <a:cubicBezTo>
                    <a:pt x="45437" y="27248"/>
                    <a:pt x="45696" y="27469"/>
                    <a:pt x="45807" y="27728"/>
                  </a:cubicBezTo>
                  <a:cubicBezTo>
                    <a:pt x="46325" y="28800"/>
                    <a:pt x="46657" y="30538"/>
                    <a:pt x="46842" y="32461"/>
                  </a:cubicBezTo>
                  <a:cubicBezTo>
                    <a:pt x="47027" y="34346"/>
                    <a:pt x="47101" y="36416"/>
                    <a:pt x="47101" y="38154"/>
                  </a:cubicBezTo>
                  <a:cubicBezTo>
                    <a:pt x="47101" y="39337"/>
                    <a:pt x="47064" y="40335"/>
                    <a:pt x="47027" y="41075"/>
                  </a:cubicBezTo>
                  <a:cubicBezTo>
                    <a:pt x="47027" y="41469"/>
                    <a:pt x="47017" y="41768"/>
                    <a:pt x="47007" y="41962"/>
                  </a:cubicBezTo>
                  <a:lnTo>
                    <a:pt x="6396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3106"/>
                    <a:pt x="999" y="2255"/>
                    <a:pt x="1627" y="1627"/>
                  </a:cubicBezTo>
                  <a:cubicBezTo>
                    <a:pt x="2256" y="998"/>
                    <a:pt x="3106" y="592"/>
                    <a:pt x="4067" y="592"/>
                  </a:cubicBezTo>
                  <a:close/>
                  <a:moveTo>
                    <a:pt x="4067" y="0"/>
                  </a:moveTo>
                  <a:cubicBezTo>
                    <a:pt x="1812" y="0"/>
                    <a:pt x="1" y="1849"/>
                    <a:pt x="1" y="4067"/>
                  </a:cubicBezTo>
                  <a:cubicBezTo>
                    <a:pt x="1" y="4252"/>
                    <a:pt x="38" y="4474"/>
                    <a:pt x="38" y="4696"/>
                  </a:cubicBezTo>
                  <a:lnTo>
                    <a:pt x="5842" y="42295"/>
                  </a:lnTo>
                  <a:cubicBezTo>
                    <a:pt x="5879" y="42443"/>
                    <a:pt x="5990" y="42554"/>
                    <a:pt x="6138" y="42554"/>
                  </a:cubicBezTo>
                  <a:lnTo>
                    <a:pt x="47286" y="42554"/>
                  </a:lnTo>
                  <a:cubicBezTo>
                    <a:pt x="47471" y="42554"/>
                    <a:pt x="47582" y="42443"/>
                    <a:pt x="47619" y="42258"/>
                  </a:cubicBezTo>
                  <a:cubicBezTo>
                    <a:pt x="47619" y="42258"/>
                    <a:pt x="47693" y="40520"/>
                    <a:pt x="47693" y="38154"/>
                  </a:cubicBezTo>
                  <a:cubicBezTo>
                    <a:pt x="47693" y="36416"/>
                    <a:pt x="47656" y="34309"/>
                    <a:pt x="47471" y="32387"/>
                  </a:cubicBezTo>
                  <a:cubicBezTo>
                    <a:pt x="47249" y="30464"/>
                    <a:pt x="46953" y="28653"/>
                    <a:pt x="46362" y="27433"/>
                  </a:cubicBezTo>
                  <a:cubicBezTo>
                    <a:pt x="46140" y="26989"/>
                    <a:pt x="45696" y="26693"/>
                    <a:pt x="45142" y="26508"/>
                  </a:cubicBezTo>
                  <a:cubicBezTo>
                    <a:pt x="44587" y="26323"/>
                    <a:pt x="43922" y="26249"/>
                    <a:pt x="43145" y="26249"/>
                  </a:cubicBezTo>
                  <a:cubicBezTo>
                    <a:pt x="39818" y="26249"/>
                    <a:pt x="34568" y="27580"/>
                    <a:pt x="30021" y="28874"/>
                  </a:cubicBezTo>
                  <a:cubicBezTo>
                    <a:pt x="27728" y="29503"/>
                    <a:pt x="25621" y="30168"/>
                    <a:pt x="23994" y="30649"/>
                  </a:cubicBezTo>
                  <a:cubicBezTo>
                    <a:pt x="23181" y="30908"/>
                    <a:pt x="22516" y="31093"/>
                    <a:pt x="21998" y="31240"/>
                  </a:cubicBezTo>
                  <a:cubicBezTo>
                    <a:pt x="21776" y="31314"/>
                    <a:pt x="21554" y="31388"/>
                    <a:pt x="21407" y="31425"/>
                  </a:cubicBezTo>
                  <a:cubicBezTo>
                    <a:pt x="21362" y="31436"/>
                    <a:pt x="21318" y="31444"/>
                    <a:pt x="21277" y="31450"/>
                  </a:cubicBezTo>
                  <a:lnTo>
                    <a:pt x="21277" y="31450"/>
                  </a:lnTo>
                  <a:cubicBezTo>
                    <a:pt x="21247" y="31286"/>
                    <a:pt x="21222" y="31024"/>
                    <a:pt x="21222" y="30686"/>
                  </a:cubicBezTo>
                  <a:cubicBezTo>
                    <a:pt x="21185" y="30242"/>
                    <a:pt x="21185" y="29725"/>
                    <a:pt x="21185" y="29096"/>
                  </a:cubicBezTo>
                  <a:cubicBezTo>
                    <a:pt x="21185" y="23514"/>
                    <a:pt x="21924" y="10500"/>
                    <a:pt x="22774" y="4659"/>
                  </a:cubicBezTo>
                  <a:cubicBezTo>
                    <a:pt x="22774" y="4437"/>
                    <a:pt x="22811" y="4252"/>
                    <a:pt x="22811" y="4067"/>
                  </a:cubicBezTo>
                  <a:cubicBezTo>
                    <a:pt x="22811" y="1849"/>
                    <a:pt x="21000" y="0"/>
                    <a:pt x="18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51"/>
            <p:cNvSpPr/>
            <p:nvPr/>
          </p:nvSpPr>
          <p:spPr>
            <a:xfrm>
              <a:off x="149515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3920" y="1"/>
                  </a:moveTo>
                  <a:cubicBezTo>
                    <a:pt x="1701" y="75"/>
                    <a:pt x="1" y="2108"/>
                    <a:pt x="333" y="4327"/>
                  </a:cubicBezTo>
                  <a:lnTo>
                    <a:pt x="6138" y="41963"/>
                  </a:lnTo>
                  <a:lnTo>
                    <a:pt x="32350" y="41963"/>
                  </a:lnTo>
                  <a:cubicBezTo>
                    <a:pt x="32350" y="41963"/>
                    <a:pt x="32978" y="31130"/>
                    <a:pt x="31167" y="27285"/>
                  </a:cubicBezTo>
                  <a:cubicBezTo>
                    <a:pt x="30823" y="26556"/>
                    <a:pt x="29740" y="26262"/>
                    <a:pt x="28204" y="26262"/>
                  </a:cubicBezTo>
                  <a:cubicBezTo>
                    <a:pt x="21745" y="26262"/>
                    <a:pt x="7282" y="31467"/>
                    <a:pt x="6182" y="31467"/>
                  </a:cubicBezTo>
                  <a:cubicBezTo>
                    <a:pt x="6163" y="31467"/>
                    <a:pt x="6149" y="31466"/>
                    <a:pt x="6138" y="31463"/>
                  </a:cubicBezTo>
                  <a:cubicBezTo>
                    <a:pt x="5546" y="31315"/>
                    <a:pt x="6434" y="11906"/>
                    <a:pt x="7506" y="4290"/>
                  </a:cubicBezTo>
                  <a:cubicBezTo>
                    <a:pt x="7838" y="2071"/>
                    <a:pt x="6175" y="75"/>
                    <a:pt x="3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51"/>
            <p:cNvSpPr/>
            <p:nvPr/>
          </p:nvSpPr>
          <p:spPr>
            <a:xfrm>
              <a:off x="1495150" y="3229050"/>
              <a:ext cx="818925" cy="1063850"/>
            </a:xfrm>
            <a:custGeom>
              <a:avLst/>
              <a:gdLst/>
              <a:ahLst/>
              <a:cxnLst/>
              <a:rect l="l" t="t" r="r" b="b"/>
              <a:pathLst>
                <a:path w="32757" h="42554" extrusionOk="0">
                  <a:moveTo>
                    <a:pt x="3938" y="629"/>
                  </a:moveTo>
                  <a:cubicBezTo>
                    <a:pt x="5814" y="676"/>
                    <a:pt x="7247" y="2225"/>
                    <a:pt x="7247" y="4067"/>
                  </a:cubicBezTo>
                  <a:cubicBezTo>
                    <a:pt x="7247" y="4215"/>
                    <a:pt x="7247" y="4400"/>
                    <a:pt x="7210" y="4548"/>
                  </a:cubicBezTo>
                  <a:cubicBezTo>
                    <a:pt x="6360" y="10463"/>
                    <a:pt x="5620" y="23477"/>
                    <a:pt x="5620" y="29096"/>
                  </a:cubicBezTo>
                  <a:cubicBezTo>
                    <a:pt x="5620" y="29910"/>
                    <a:pt x="5657" y="30575"/>
                    <a:pt x="5694" y="31056"/>
                  </a:cubicBezTo>
                  <a:cubicBezTo>
                    <a:pt x="5694" y="31277"/>
                    <a:pt x="5731" y="31462"/>
                    <a:pt x="5768" y="31610"/>
                  </a:cubicBezTo>
                  <a:cubicBezTo>
                    <a:pt x="5768" y="31684"/>
                    <a:pt x="5768" y="31758"/>
                    <a:pt x="5805" y="31832"/>
                  </a:cubicBezTo>
                  <a:lnTo>
                    <a:pt x="5879" y="31943"/>
                  </a:lnTo>
                  <a:cubicBezTo>
                    <a:pt x="5916" y="31980"/>
                    <a:pt x="5953" y="32054"/>
                    <a:pt x="6064" y="32054"/>
                  </a:cubicBezTo>
                  <a:lnTo>
                    <a:pt x="6175" y="32091"/>
                  </a:lnTo>
                  <a:cubicBezTo>
                    <a:pt x="6286" y="32091"/>
                    <a:pt x="6434" y="32054"/>
                    <a:pt x="6581" y="32017"/>
                  </a:cubicBezTo>
                  <a:cubicBezTo>
                    <a:pt x="7247" y="31869"/>
                    <a:pt x="8541" y="31462"/>
                    <a:pt x="10205" y="30945"/>
                  </a:cubicBezTo>
                  <a:cubicBezTo>
                    <a:pt x="12719" y="30205"/>
                    <a:pt x="16083" y="29170"/>
                    <a:pt x="19410" y="28320"/>
                  </a:cubicBezTo>
                  <a:cubicBezTo>
                    <a:pt x="22701" y="27506"/>
                    <a:pt x="25991" y="26878"/>
                    <a:pt x="28209" y="26878"/>
                  </a:cubicBezTo>
                  <a:cubicBezTo>
                    <a:pt x="28949" y="26878"/>
                    <a:pt x="29577" y="26952"/>
                    <a:pt x="30021" y="27100"/>
                  </a:cubicBezTo>
                  <a:cubicBezTo>
                    <a:pt x="30501" y="27248"/>
                    <a:pt x="30760" y="27469"/>
                    <a:pt x="30871" y="27728"/>
                  </a:cubicBezTo>
                  <a:cubicBezTo>
                    <a:pt x="31389" y="28800"/>
                    <a:pt x="31721" y="30538"/>
                    <a:pt x="31906" y="32461"/>
                  </a:cubicBezTo>
                  <a:cubicBezTo>
                    <a:pt x="32091" y="34346"/>
                    <a:pt x="32165" y="36416"/>
                    <a:pt x="32165" y="38154"/>
                  </a:cubicBezTo>
                  <a:cubicBezTo>
                    <a:pt x="32165" y="39337"/>
                    <a:pt x="32128" y="40335"/>
                    <a:pt x="32091" y="41075"/>
                  </a:cubicBezTo>
                  <a:cubicBezTo>
                    <a:pt x="32091" y="41469"/>
                    <a:pt x="32081" y="41768"/>
                    <a:pt x="32071" y="41962"/>
                  </a:cubicBezTo>
                  <a:lnTo>
                    <a:pt x="6397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2225"/>
                    <a:pt x="2062" y="676"/>
                    <a:pt x="3938" y="629"/>
                  </a:cubicBezTo>
                  <a:close/>
                  <a:moveTo>
                    <a:pt x="3920" y="0"/>
                  </a:moveTo>
                  <a:cubicBezTo>
                    <a:pt x="1701" y="74"/>
                    <a:pt x="1" y="1886"/>
                    <a:pt x="1" y="4067"/>
                  </a:cubicBezTo>
                  <a:cubicBezTo>
                    <a:pt x="1" y="4252"/>
                    <a:pt x="1" y="4474"/>
                    <a:pt x="38" y="4696"/>
                  </a:cubicBezTo>
                  <a:lnTo>
                    <a:pt x="5842" y="42295"/>
                  </a:lnTo>
                  <a:cubicBezTo>
                    <a:pt x="5842" y="42443"/>
                    <a:pt x="5990" y="42554"/>
                    <a:pt x="6138" y="42554"/>
                  </a:cubicBezTo>
                  <a:lnTo>
                    <a:pt x="32350" y="42554"/>
                  </a:lnTo>
                  <a:cubicBezTo>
                    <a:pt x="32535" y="42554"/>
                    <a:pt x="32646" y="42443"/>
                    <a:pt x="32683" y="42258"/>
                  </a:cubicBezTo>
                  <a:cubicBezTo>
                    <a:pt x="32683" y="42258"/>
                    <a:pt x="32757" y="40520"/>
                    <a:pt x="32757" y="38154"/>
                  </a:cubicBezTo>
                  <a:cubicBezTo>
                    <a:pt x="32757" y="36416"/>
                    <a:pt x="32720" y="34309"/>
                    <a:pt x="32535" y="32387"/>
                  </a:cubicBezTo>
                  <a:cubicBezTo>
                    <a:pt x="32313" y="30464"/>
                    <a:pt x="32017" y="28653"/>
                    <a:pt x="31426" y="27433"/>
                  </a:cubicBezTo>
                  <a:cubicBezTo>
                    <a:pt x="31204" y="26989"/>
                    <a:pt x="30760" y="26693"/>
                    <a:pt x="30206" y="26508"/>
                  </a:cubicBezTo>
                  <a:cubicBezTo>
                    <a:pt x="29651" y="26323"/>
                    <a:pt x="28986" y="26249"/>
                    <a:pt x="28209" y="26249"/>
                  </a:cubicBezTo>
                  <a:cubicBezTo>
                    <a:pt x="24882" y="26249"/>
                    <a:pt x="19632" y="27580"/>
                    <a:pt x="15085" y="28874"/>
                  </a:cubicBezTo>
                  <a:cubicBezTo>
                    <a:pt x="12792" y="29503"/>
                    <a:pt x="10685" y="30168"/>
                    <a:pt x="9058" y="30649"/>
                  </a:cubicBezTo>
                  <a:cubicBezTo>
                    <a:pt x="8245" y="30908"/>
                    <a:pt x="7580" y="31093"/>
                    <a:pt x="7062" y="31240"/>
                  </a:cubicBezTo>
                  <a:cubicBezTo>
                    <a:pt x="6840" y="31314"/>
                    <a:pt x="6618" y="31388"/>
                    <a:pt x="6471" y="31425"/>
                  </a:cubicBezTo>
                  <a:cubicBezTo>
                    <a:pt x="6426" y="31436"/>
                    <a:pt x="6382" y="31444"/>
                    <a:pt x="6341" y="31450"/>
                  </a:cubicBezTo>
                  <a:lnTo>
                    <a:pt x="6341" y="31450"/>
                  </a:lnTo>
                  <a:cubicBezTo>
                    <a:pt x="6311" y="31286"/>
                    <a:pt x="6286" y="31024"/>
                    <a:pt x="6286" y="30686"/>
                  </a:cubicBezTo>
                  <a:cubicBezTo>
                    <a:pt x="6249" y="30242"/>
                    <a:pt x="6249" y="29725"/>
                    <a:pt x="6249" y="29096"/>
                  </a:cubicBezTo>
                  <a:cubicBezTo>
                    <a:pt x="6249" y="23514"/>
                    <a:pt x="6988" y="10500"/>
                    <a:pt x="7838" y="4659"/>
                  </a:cubicBezTo>
                  <a:cubicBezTo>
                    <a:pt x="7838" y="4437"/>
                    <a:pt x="7875" y="4252"/>
                    <a:pt x="7875" y="4067"/>
                  </a:cubicBezTo>
                  <a:cubicBezTo>
                    <a:pt x="7875" y="1886"/>
                    <a:pt x="6138" y="74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3" name="Google Shape;2933;p51"/>
          <p:cNvSpPr txBox="1">
            <a:spLocks noGrp="1"/>
          </p:cNvSpPr>
          <p:nvPr>
            <p:ph type="subTitle" idx="3"/>
          </p:nvPr>
        </p:nvSpPr>
        <p:spPr>
          <a:xfrm>
            <a:off x="492371" y="363083"/>
            <a:ext cx="4079629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assertEquals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(String actual, String expected)</a:t>
            </a:r>
            <a:endParaRPr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936" name="Google Shape;2936;p51"/>
          <p:cNvSpPr txBox="1">
            <a:spLocks noGrp="1"/>
          </p:cNvSpPr>
          <p:nvPr>
            <p:ph type="subTitle" idx="6"/>
          </p:nvPr>
        </p:nvSpPr>
        <p:spPr>
          <a:xfrm>
            <a:off x="498401" y="696914"/>
            <a:ext cx="3949325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Validates if the actual and expected values are the same or not.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941" name="Google Shape;2941;p51"/>
          <p:cNvGrpSpPr/>
          <p:nvPr/>
        </p:nvGrpSpPr>
        <p:grpSpPr>
          <a:xfrm>
            <a:off x="602021" y="1386823"/>
            <a:ext cx="175013" cy="27000"/>
            <a:chOff x="5662375" y="212375"/>
            <a:chExt cx="175013" cy="27000"/>
          </a:xfrm>
        </p:grpSpPr>
        <p:sp>
          <p:nvSpPr>
            <p:cNvPr id="2942" name="Google Shape;2942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943" name="Google Shape;2943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2944" name="Google Shape;2944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2949" name="Google Shape;2949;p51"/>
          <p:cNvGrpSpPr/>
          <p:nvPr/>
        </p:nvGrpSpPr>
        <p:grpSpPr>
          <a:xfrm>
            <a:off x="7574508" y="3338152"/>
            <a:ext cx="203374" cy="179736"/>
            <a:chOff x="-3137650" y="2787000"/>
            <a:chExt cx="291450" cy="257575"/>
          </a:xfrm>
        </p:grpSpPr>
        <p:sp>
          <p:nvSpPr>
            <p:cNvPr id="2950" name="Google Shape;2950;p51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51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51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51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51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51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51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51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8" name="Google Shape;2958;p51"/>
          <p:cNvGrpSpPr/>
          <p:nvPr/>
        </p:nvGrpSpPr>
        <p:grpSpPr>
          <a:xfrm>
            <a:off x="5910284" y="3326064"/>
            <a:ext cx="203915" cy="203915"/>
            <a:chOff x="-6354300" y="2757078"/>
            <a:chExt cx="292225" cy="292225"/>
          </a:xfrm>
        </p:grpSpPr>
        <p:sp>
          <p:nvSpPr>
            <p:cNvPr id="2959" name="Google Shape;2959;p51"/>
            <p:cNvSpPr/>
            <p:nvPr/>
          </p:nvSpPr>
          <p:spPr>
            <a:xfrm>
              <a:off x="-6354300" y="2757078"/>
              <a:ext cx="292225" cy="292225"/>
            </a:xfrm>
            <a:custGeom>
              <a:avLst/>
              <a:gdLst/>
              <a:ahLst/>
              <a:cxnLst/>
              <a:rect l="l" t="t" r="r" b="b"/>
              <a:pathLst>
                <a:path w="11689" h="11689" extrusionOk="0">
                  <a:moveTo>
                    <a:pt x="10681" y="4159"/>
                  </a:moveTo>
                  <a:cubicBezTo>
                    <a:pt x="10870" y="4159"/>
                    <a:pt x="11027" y="4316"/>
                    <a:pt x="11027" y="4505"/>
                  </a:cubicBezTo>
                  <a:lnTo>
                    <a:pt x="11027" y="4915"/>
                  </a:lnTo>
                  <a:cubicBezTo>
                    <a:pt x="10901" y="4883"/>
                    <a:pt x="10775" y="4883"/>
                    <a:pt x="10681" y="4883"/>
                  </a:cubicBezTo>
                  <a:lnTo>
                    <a:pt x="9609" y="4883"/>
                  </a:lnTo>
                  <a:lnTo>
                    <a:pt x="9609" y="4190"/>
                  </a:lnTo>
                  <a:lnTo>
                    <a:pt x="10681" y="4190"/>
                  </a:lnTo>
                  <a:lnTo>
                    <a:pt x="10681" y="4159"/>
                  </a:lnTo>
                  <a:close/>
                  <a:moveTo>
                    <a:pt x="2048" y="2773"/>
                  </a:moveTo>
                  <a:lnTo>
                    <a:pt x="2048" y="6207"/>
                  </a:lnTo>
                  <a:lnTo>
                    <a:pt x="662" y="6207"/>
                  </a:lnTo>
                  <a:lnTo>
                    <a:pt x="662" y="3151"/>
                  </a:lnTo>
                  <a:cubicBezTo>
                    <a:pt x="694" y="2930"/>
                    <a:pt x="851" y="2773"/>
                    <a:pt x="1009" y="2773"/>
                  </a:cubicBezTo>
                  <a:close/>
                  <a:moveTo>
                    <a:pt x="8885" y="693"/>
                  </a:moveTo>
                  <a:lnTo>
                    <a:pt x="8885" y="4883"/>
                  </a:lnTo>
                  <a:cubicBezTo>
                    <a:pt x="8538" y="4915"/>
                    <a:pt x="8223" y="5104"/>
                    <a:pt x="8066" y="5419"/>
                  </a:cubicBezTo>
                  <a:lnTo>
                    <a:pt x="7751" y="6049"/>
                  </a:lnTo>
                  <a:cubicBezTo>
                    <a:pt x="7719" y="6175"/>
                    <a:pt x="7593" y="6238"/>
                    <a:pt x="7436" y="6238"/>
                  </a:cubicBezTo>
                  <a:lnTo>
                    <a:pt x="2710" y="6238"/>
                  </a:lnTo>
                  <a:lnTo>
                    <a:pt x="2710" y="693"/>
                  </a:lnTo>
                  <a:close/>
                  <a:moveTo>
                    <a:pt x="10681" y="5513"/>
                  </a:moveTo>
                  <a:cubicBezTo>
                    <a:pt x="10870" y="5513"/>
                    <a:pt x="11027" y="5671"/>
                    <a:pt x="11027" y="5860"/>
                  </a:cubicBezTo>
                  <a:lnTo>
                    <a:pt x="11027" y="10649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09" y="11027"/>
                  </a:lnTo>
                  <a:cubicBezTo>
                    <a:pt x="820" y="11027"/>
                    <a:pt x="662" y="10869"/>
                    <a:pt x="662" y="10649"/>
                  </a:cubicBezTo>
                  <a:lnTo>
                    <a:pt x="662" y="6868"/>
                  </a:lnTo>
                  <a:lnTo>
                    <a:pt x="7436" y="6868"/>
                  </a:lnTo>
                  <a:cubicBezTo>
                    <a:pt x="7845" y="6868"/>
                    <a:pt x="8192" y="6648"/>
                    <a:pt x="8349" y="6333"/>
                  </a:cubicBezTo>
                  <a:lnTo>
                    <a:pt x="8664" y="5703"/>
                  </a:lnTo>
                  <a:cubicBezTo>
                    <a:pt x="8696" y="5576"/>
                    <a:pt x="8822" y="5513"/>
                    <a:pt x="8979" y="5513"/>
                  </a:cubicBezTo>
                  <a:close/>
                  <a:moveTo>
                    <a:pt x="2395" y="0"/>
                  </a:moveTo>
                  <a:cubicBezTo>
                    <a:pt x="2206" y="0"/>
                    <a:pt x="2048" y="158"/>
                    <a:pt x="2048" y="347"/>
                  </a:cubicBezTo>
                  <a:lnTo>
                    <a:pt x="2048" y="2111"/>
                  </a:lnTo>
                  <a:lnTo>
                    <a:pt x="1009" y="2111"/>
                  </a:lnTo>
                  <a:cubicBezTo>
                    <a:pt x="473" y="2111"/>
                    <a:pt x="0" y="2584"/>
                    <a:pt x="0" y="3151"/>
                  </a:cubicBezTo>
                  <a:lnTo>
                    <a:pt x="0" y="10649"/>
                  </a:lnTo>
                  <a:cubicBezTo>
                    <a:pt x="0" y="11216"/>
                    <a:pt x="473" y="11688"/>
                    <a:pt x="1009" y="11688"/>
                  </a:cubicBezTo>
                  <a:lnTo>
                    <a:pt x="10618" y="11688"/>
                  </a:lnTo>
                  <a:cubicBezTo>
                    <a:pt x="11185" y="11688"/>
                    <a:pt x="11657" y="11216"/>
                    <a:pt x="11657" y="10649"/>
                  </a:cubicBezTo>
                  <a:lnTo>
                    <a:pt x="11657" y="4505"/>
                  </a:lnTo>
                  <a:cubicBezTo>
                    <a:pt x="11689" y="3938"/>
                    <a:pt x="11216" y="3466"/>
                    <a:pt x="10681" y="3466"/>
                  </a:cubicBezTo>
                  <a:lnTo>
                    <a:pt x="9609" y="3466"/>
                  </a:lnTo>
                  <a:lnTo>
                    <a:pt x="9609" y="347"/>
                  </a:lnTo>
                  <a:cubicBezTo>
                    <a:pt x="9609" y="158"/>
                    <a:pt x="9452" y="0"/>
                    <a:pt x="9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0" name="Google Shape;2960;p51"/>
            <p:cNvSpPr/>
            <p:nvPr/>
          </p:nvSpPr>
          <p:spPr>
            <a:xfrm>
              <a:off x="-6268450" y="279015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51"/>
            <p:cNvSpPr/>
            <p:nvPr/>
          </p:nvSpPr>
          <p:spPr>
            <a:xfrm>
              <a:off x="-6268450" y="282560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51"/>
            <p:cNvSpPr/>
            <p:nvPr/>
          </p:nvSpPr>
          <p:spPr>
            <a:xfrm>
              <a:off x="-6268450" y="2860250"/>
              <a:ext cx="119750" cy="17350"/>
            </a:xfrm>
            <a:custGeom>
              <a:avLst/>
              <a:gdLst/>
              <a:ahLst/>
              <a:cxnLst/>
              <a:rect l="l" t="t" r="r" b="b"/>
              <a:pathLst>
                <a:path w="4790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4443" y="693"/>
                  </a:lnTo>
                  <a:cubicBezTo>
                    <a:pt x="4632" y="693"/>
                    <a:pt x="4789" y="536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3" name="Google Shape;2963;p51"/>
          <p:cNvGrpSpPr/>
          <p:nvPr/>
        </p:nvGrpSpPr>
        <p:grpSpPr>
          <a:xfrm>
            <a:off x="6997153" y="3130090"/>
            <a:ext cx="203374" cy="203915"/>
            <a:chOff x="-1700225" y="2768875"/>
            <a:chExt cx="291450" cy="292225"/>
          </a:xfrm>
        </p:grpSpPr>
        <p:sp>
          <p:nvSpPr>
            <p:cNvPr id="2964" name="Google Shape;2964;p51"/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51"/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51"/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51"/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51"/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51"/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" name="Google Shape;2933;p51">
            <a:extLst>
              <a:ext uri="{FF2B5EF4-FFF2-40B4-BE49-F238E27FC236}">
                <a16:creationId xmlns:a16="http://schemas.microsoft.com/office/drawing/2014/main" id="{0CC1B804-D6DA-655E-3B9C-D53E791C5C6D}"/>
              </a:ext>
            </a:extLst>
          </p:cNvPr>
          <p:cNvSpPr txBox="1">
            <a:spLocks/>
          </p:cNvSpPr>
          <p:nvPr/>
        </p:nvSpPr>
        <p:spPr>
          <a:xfrm>
            <a:off x="492371" y="1530358"/>
            <a:ext cx="6017719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l"/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assertEquals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(String actual, String expected, String message)</a:t>
            </a:r>
          </a:p>
        </p:txBody>
      </p:sp>
      <p:sp>
        <p:nvSpPr>
          <p:cNvPr id="13" name="Google Shape;2936;p51">
            <a:extLst>
              <a:ext uri="{FF2B5EF4-FFF2-40B4-BE49-F238E27FC236}">
                <a16:creationId xmlns:a16="http://schemas.microsoft.com/office/drawing/2014/main" id="{8864D217-778D-9632-2524-213D77E858FE}"/>
              </a:ext>
            </a:extLst>
          </p:cNvPr>
          <p:cNvSpPr txBox="1">
            <a:spLocks/>
          </p:cNvSpPr>
          <p:nvPr/>
        </p:nvSpPr>
        <p:spPr>
          <a:xfrm>
            <a:off x="498401" y="1864189"/>
            <a:ext cx="4073599" cy="6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/>
            <a:r>
              <a:rPr lang="en-US" dirty="0"/>
              <a:t>Message displays along with the exception thrown.</a:t>
            </a:r>
          </a:p>
        </p:txBody>
      </p:sp>
      <p:grpSp>
        <p:nvGrpSpPr>
          <p:cNvPr id="14" name="Google Shape;2941;p51">
            <a:extLst>
              <a:ext uri="{FF2B5EF4-FFF2-40B4-BE49-F238E27FC236}">
                <a16:creationId xmlns:a16="http://schemas.microsoft.com/office/drawing/2014/main" id="{4E57C286-E9D3-09F4-B2A5-E86A34D69C86}"/>
              </a:ext>
            </a:extLst>
          </p:cNvPr>
          <p:cNvGrpSpPr/>
          <p:nvPr/>
        </p:nvGrpSpPr>
        <p:grpSpPr>
          <a:xfrm>
            <a:off x="602021" y="2554098"/>
            <a:ext cx="175013" cy="27000"/>
            <a:chOff x="5662375" y="212375"/>
            <a:chExt cx="175013" cy="27000"/>
          </a:xfrm>
        </p:grpSpPr>
        <p:sp>
          <p:nvSpPr>
            <p:cNvPr id="15" name="Google Shape;2942;p51">
              <a:extLst>
                <a:ext uri="{FF2B5EF4-FFF2-40B4-BE49-F238E27FC236}">
                  <a16:creationId xmlns:a16="http://schemas.microsoft.com/office/drawing/2014/main" id="{FEE30CD4-CCC5-3E60-E526-9D6BB33ADF03}"/>
                </a:ext>
              </a:extLst>
            </p:cNvPr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6" name="Google Shape;2943;p51">
              <a:extLst>
                <a:ext uri="{FF2B5EF4-FFF2-40B4-BE49-F238E27FC236}">
                  <a16:creationId xmlns:a16="http://schemas.microsoft.com/office/drawing/2014/main" id="{55AAF6B0-F4DC-6251-4907-F9553B703D53}"/>
                </a:ext>
              </a:extLst>
            </p:cNvPr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17" name="Google Shape;2944;p51">
              <a:extLst>
                <a:ext uri="{FF2B5EF4-FFF2-40B4-BE49-F238E27FC236}">
                  <a16:creationId xmlns:a16="http://schemas.microsoft.com/office/drawing/2014/main" id="{A796E617-888D-8431-7C5E-B2C358C78ED4}"/>
                </a:ext>
              </a:extLst>
            </p:cNvPr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18" name="Google Shape;2933;p51">
            <a:extLst>
              <a:ext uri="{FF2B5EF4-FFF2-40B4-BE49-F238E27FC236}">
                <a16:creationId xmlns:a16="http://schemas.microsoft.com/office/drawing/2014/main" id="{64A07E75-B4F9-345A-FAAA-C4E79B1E1078}"/>
              </a:ext>
            </a:extLst>
          </p:cNvPr>
          <p:cNvSpPr txBox="1">
            <a:spLocks/>
          </p:cNvSpPr>
          <p:nvPr/>
        </p:nvSpPr>
        <p:spPr>
          <a:xfrm>
            <a:off x="504246" y="2735981"/>
            <a:ext cx="6017719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l"/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assertEquals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boolean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actual,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boolean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expected)</a:t>
            </a:r>
          </a:p>
        </p:txBody>
      </p:sp>
      <p:sp>
        <p:nvSpPr>
          <p:cNvPr id="19" name="Google Shape;2936;p51">
            <a:extLst>
              <a:ext uri="{FF2B5EF4-FFF2-40B4-BE49-F238E27FC236}">
                <a16:creationId xmlns:a16="http://schemas.microsoft.com/office/drawing/2014/main" id="{6A12D8C3-CBC3-7DCE-457C-578A507BE7BB}"/>
              </a:ext>
            </a:extLst>
          </p:cNvPr>
          <p:cNvSpPr txBox="1">
            <a:spLocks/>
          </p:cNvSpPr>
          <p:nvPr/>
        </p:nvSpPr>
        <p:spPr>
          <a:xfrm>
            <a:off x="510276" y="3069812"/>
            <a:ext cx="4073599" cy="6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/>
            <a:r>
              <a:rPr lang="en-US" dirty="0"/>
              <a:t>Takes two </a:t>
            </a:r>
            <a:r>
              <a:rPr lang="en-US" dirty="0" err="1"/>
              <a:t>boolean</a:t>
            </a:r>
            <a:r>
              <a:rPr lang="en-US" dirty="0"/>
              <a:t> values as input and validates if they are equal or not.</a:t>
            </a:r>
          </a:p>
        </p:txBody>
      </p:sp>
      <p:grpSp>
        <p:nvGrpSpPr>
          <p:cNvPr id="20" name="Google Shape;2941;p51">
            <a:extLst>
              <a:ext uri="{FF2B5EF4-FFF2-40B4-BE49-F238E27FC236}">
                <a16:creationId xmlns:a16="http://schemas.microsoft.com/office/drawing/2014/main" id="{D2ADC9A7-E64A-F0C3-D5FA-D94A1B6BAEAC}"/>
              </a:ext>
            </a:extLst>
          </p:cNvPr>
          <p:cNvGrpSpPr/>
          <p:nvPr/>
        </p:nvGrpSpPr>
        <p:grpSpPr>
          <a:xfrm>
            <a:off x="613896" y="3759721"/>
            <a:ext cx="175013" cy="27000"/>
            <a:chOff x="5662375" y="212375"/>
            <a:chExt cx="175013" cy="27000"/>
          </a:xfrm>
        </p:grpSpPr>
        <p:sp>
          <p:nvSpPr>
            <p:cNvPr id="21" name="Google Shape;2942;p51">
              <a:extLst>
                <a:ext uri="{FF2B5EF4-FFF2-40B4-BE49-F238E27FC236}">
                  <a16:creationId xmlns:a16="http://schemas.microsoft.com/office/drawing/2014/main" id="{F76D225D-87BC-95D3-4285-86F122974C9C}"/>
                </a:ext>
              </a:extLst>
            </p:cNvPr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2" name="Google Shape;2943;p51">
              <a:extLst>
                <a:ext uri="{FF2B5EF4-FFF2-40B4-BE49-F238E27FC236}">
                  <a16:creationId xmlns:a16="http://schemas.microsoft.com/office/drawing/2014/main" id="{2A999BFE-0CE6-3C2F-C81D-9CA4C4A5E8F9}"/>
                </a:ext>
              </a:extLst>
            </p:cNvPr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23" name="Google Shape;2944;p51">
              <a:extLst>
                <a:ext uri="{FF2B5EF4-FFF2-40B4-BE49-F238E27FC236}">
                  <a16:creationId xmlns:a16="http://schemas.microsoft.com/office/drawing/2014/main" id="{8BAB2081-ADB0-8BAE-AE9A-BB3C2180C6F6}"/>
                </a:ext>
              </a:extLst>
            </p:cNvPr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9" name="Google Shape;2739;p51"/>
          <p:cNvGrpSpPr/>
          <p:nvPr/>
        </p:nvGrpSpPr>
        <p:grpSpPr>
          <a:xfrm>
            <a:off x="-236733" y="1601714"/>
            <a:ext cx="5183250" cy="3541786"/>
            <a:chOff x="277900" y="420125"/>
            <a:chExt cx="6852525" cy="4682425"/>
          </a:xfrm>
        </p:grpSpPr>
        <p:sp>
          <p:nvSpPr>
            <p:cNvPr id="2740" name="Google Shape;2740;p51"/>
            <p:cNvSpPr/>
            <p:nvPr/>
          </p:nvSpPr>
          <p:spPr>
            <a:xfrm>
              <a:off x="277900" y="420125"/>
              <a:ext cx="6852525" cy="4609425"/>
            </a:xfrm>
            <a:custGeom>
              <a:avLst/>
              <a:gdLst/>
              <a:ahLst/>
              <a:cxnLst/>
              <a:rect l="l" t="t" r="r" b="b"/>
              <a:pathLst>
                <a:path w="274101" h="184377" extrusionOk="0">
                  <a:moveTo>
                    <a:pt x="136337" y="1"/>
                  </a:moveTo>
                  <a:cubicBezTo>
                    <a:pt x="108563" y="1"/>
                    <a:pt x="91709" y="26310"/>
                    <a:pt x="78045" y="41336"/>
                  </a:cubicBezTo>
                  <a:cubicBezTo>
                    <a:pt x="62518" y="58454"/>
                    <a:pt x="45178" y="46845"/>
                    <a:pt x="22479" y="65183"/>
                  </a:cubicBezTo>
                  <a:cubicBezTo>
                    <a:pt x="0" y="83335"/>
                    <a:pt x="19077" y="165447"/>
                    <a:pt x="35677" y="184376"/>
                  </a:cubicBezTo>
                  <a:lnTo>
                    <a:pt x="253434" y="184376"/>
                  </a:lnTo>
                  <a:cubicBezTo>
                    <a:pt x="255208" y="177574"/>
                    <a:pt x="261124" y="154837"/>
                    <a:pt x="265116" y="131804"/>
                  </a:cubicBezTo>
                  <a:cubicBezTo>
                    <a:pt x="269923" y="104298"/>
                    <a:pt x="274100" y="66403"/>
                    <a:pt x="254987" y="50505"/>
                  </a:cubicBezTo>
                  <a:cubicBezTo>
                    <a:pt x="249034" y="45561"/>
                    <a:pt x="242499" y="43992"/>
                    <a:pt x="235926" y="43992"/>
                  </a:cubicBezTo>
                  <a:cubicBezTo>
                    <a:pt x="230211" y="43992"/>
                    <a:pt x="224467" y="45178"/>
                    <a:pt x="219051" y="46365"/>
                  </a:cubicBezTo>
                  <a:cubicBezTo>
                    <a:pt x="213642" y="47537"/>
                    <a:pt x="208543" y="48726"/>
                    <a:pt x="204134" y="48726"/>
                  </a:cubicBezTo>
                  <a:cubicBezTo>
                    <a:pt x="201733" y="48726"/>
                    <a:pt x="199538" y="48373"/>
                    <a:pt x="197608" y="47474"/>
                  </a:cubicBezTo>
                  <a:cubicBezTo>
                    <a:pt x="184447" y="41336"/>
                    <a:pt x="183855" y="10799"/>
                    <a:pt x="148585" y="1630"/>
                  </a:cubicBezTo>
                  <a:cubicBezTo>
                    <a:pt x="144277" y="510"/>
                    <a:pt x="140202" y="1"/>
                    <a:pt x="136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51"/>
            <p:cNvSpPr/>
            <p:nvPr/>
          </p:nvSpPr>
          <p:spPr>
            <a:xfrm>
              <a:off x="582900" y="420200"/>
              <a:ext cx="6424600" cy="4609350"/>
            </a:xfrm>
            <a:custGeom>
              <a:avLst/>
              <a:gdLst/>
              <a:ahLst/>
              <a:cxnLst/>
              <a:rect l="l" t="t" r="r" b="b"/>
              <a:pathLst>
                <a:path w="256984" h="184374" extrusionOk="0">
                  <a:moveTo>
                    <a:pt x="124148" y="0"/>
                  </a:moveTo>
                  <a:cubicBezTo>
                    <a:pt x="96383" y="0"/>
                    <a:pt x="79487" y="26323"/>
                    <a:pt x="65845" y="41333"/>
                  </a:cubicBezTo>
                  <a:cubicBezTo>
                    <a:pt x="50318" y="58451"/>
                    <a:pt x="32978" y="46842"/>
                    <a:pt x="10279" y="65180"/>
                  </a:cubicBezTo>
                  <a:cubicBezTo>
                    <a:pt x="2921" y="71095"/>
                    <a:pt x="38" y="83887"/>
                    <a:pt x="38" y="99082"/>
                  </a:cubicBezTo>
                  <a:cubicBezTo>
                    <a:pt x="1" y="130285"/>
                    <a:pt x="12312" y="171618"/>
                    <a:pt x="23477" y="184373"/>
                  </a:cubicBezTo>
                  <a:lnTo>
                    <a:pt x="241234" y="184373"/>
                  </a:lnTo>
                  <a:cubicBezTo>
                    <a:pt x="243008" y="177571"/>
                    <a:pt x="248924" y="154834"/>
                    <a:pt x="252916" y="131801"/>
                  </a:cubicBezTo>
                  <a:cubicBezTo>
                    <a:pt x="254987" y="119896"/>
                    <a:pt x="256946" y="106032"/>
                    <a:pt x="256983" y="92834"/>
                  </a:cubicBezTo>
                  <a:cubicBezTo>
                    <a:pt x="256983" y="75605"/>
                    <a:pt x="253619" y="59523"/>
                    <a:pt x="242787" y="50502"/>
                  </a:cubicBezTo>
                  <a:cubicBezTo>
                    <a:pt x="236834" y="45548"/>
                    <a:pt x="230290" y="43995"/>
                    <a:pt x="223710" y="43995"/>
                  </a:cubicBezTo>
                  <a:cubicBezTo>
                    <a:pt x="218016" y="43995"/>
                    <a:pt x="212286" y="45178"/>
                    <a:pt x="206851" y="46362"/>
                  </a:cubicBezTo>
                  <a:cubicBezTo>
                    <a:pt x="201453" y="47545"/>
                    <a:pt x="196388" y="48728"/>
                    <a:pt x="191989" y="48728"/>
                  </a:cubicBezTo>
                  <a:cubicBezTo>
                    <a:pt x="189549" y="48728"/>
                    <a:pt x="187331" y="48358"/>
                    <a:pt x="185408" y="47471"/>
                  </a:cubicBezTo>
                  <a:cubicBezTo>
                    <a:pt x="172247" y="41333"/>
                    <a:pt x="171655" y="10796"/>
                    <a:pt x="136385" y="1627"/>
                  </a:cubicBezTo>
                  <a:cubicBezTo>
                    <a:pt x="132097" y="481"/>
                    <a:pt x="127993" y="0"/>
                    <a:pt x="1241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2" name="Google Shape;2742;p51"/>
            <p:cNvSpPr/>
            <p:nvPr/>
          </p:nvSpPr>
          <p:spPr>
            <a:xfrm>
              <a:off x="702125" y="5036900"/>
              <a:ext cx="6191675" cy="65650"/>
            </a:xfrm>
            <a:custGeom>
              <a:avLst/>
              <a:gdLst/>
              <a:ahLst/>
              <a:cxnLst/>
              <a:rect l="l" t="t" r="r" b="b"/>
              <a:pathLst>
                <a:path w="247667" h="2626" extrusionOk="0">
                  <a:moveTo>
                    <a:pt x="1" y="1"/>
                  </a:moveTo>
                  <a:lnTo>
                    <a:pt x="1" y="2626"/>
                  </a:lnTo>
                  <a:lnTo>
                    <a:pt x="247667" y="2626"/>
                  </a:lnTo>
                  <a:lnTo>
                    <a:pt x="2476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51"/>
            <p:cNvSpPr/>
            <p:nvPr/>
          </p:nvSpPr>
          <p:spPr>
            <a:xfrm>
              <a:off x="665175" y="3566050"/>
              <a:ext cx="125725" cy="97450"/>
            </a:xfrm>
            <a:custGeom>
              <a:avLst/>
              <a:gdLst/>
              <a:ahLst/>
              <a:cxnLst/>
              <a:rect l="l" t="t" r="r" b="b"/>
              <a:pathLst>
                <a:path w="5029" h="3898" extrusionOk="0">
                  <a:moveTo>
                    <a:pt x="1558" y="0"/>
                  </a:moveTo>
                  <a:cubicBezTo>
                    <a:pt x="1494" y="0"/>
                    <a:pt x="1431" y="5"/>
                    <a:pt x="1368" y="15"/>
                  </a:cubicBezTo>
                  <a:cubicBezTo>
                    <a:pt x="481" y="125"/>
                    <a:pt x="0" y="976"/>
                    <a:pt x="185" y="1789"/>
                  </a:cubicBezTo>
                  <a:cubicBezTo>
                    <a:pt x="407" y="2639"/>
                    <a:pt x="1257" y="3231"/>
                    <a:pt x="1996" y="3564"/>
                  </a:cubicBezTo>
                  <a:cubicBezTo>
                    <a:pt x="2705" y="3872"/>
                    <a:pt x="4312" y="3897"/>
                    <a:pt x="4828" y="3897"/>
                  </a:cubicBezTo>
                  <a:cubicBezTo>
                    <a:pt x="4932" y="3897"/>
                    <a:pt x="4991" y="3896"/>
                    <a:pt x="4991" y="3896"/>
                  </a:cubicBezTo>
                  <a:cubicBezTo>
                    <a:pt x="5028" y="3896"/>
                    <a:pt x="4547" y="2529"/>
                    <a:pt x="4510" y="2418"/>
                  </a:cubicBezTo>
                  <a:cubicBezTo>
                    <a:pt x="4055" y="1507"/>
                    <a:pt x="2705" y="0"/>
                    <a:pt x="1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51"/>
            <p:cNvSpPr/>
            <p:nvPr/>
          </p:nvSpPr>
          <p:spPr>
            <a:xfrm>
              <a:off x="667950" y="3411900"/>
              <a:ext cx="777325" cy="1632425"/>
            </a:xfrm>
            <a:custGeom>
              <a:avLst/>
              <a:gdLst/>
              <a:ahLst/>
              <a:cxnLst/>
              <a:rect l="l" t="t" r="r" b="b"/>
              <a:pathLst>
                <a:path w="31093" h="65297" extrusionOk="0">
                  <a:moveTo>
                    <a:pt x="14640" y="31764"/>
                  </a:moveTo>
                  <a:cubicBezTo>
                    <a:pt x="15232" y="32430"/>
                    <a:pt x="16822" y="33206"/>
                    <a:pt x="17043" y="33317"/>
                  </a:cubicBezTo>
                  <a:cubicBezTo>
                    <a:pt x="16822" y="33835"/>
                    <a:pt x="16600" y="34352"/>
                    <a:pt x="16378" y="34833"/>
                  </a:cubicBezTo>
                  <a:cubicBezTo>
                    <a:pt x="15676" y="36533"/>
                    <a:pt x="15010" y="37901"/>
                    <a:pt x="14529" y="38826"/>
                  </a:cubicBezTo>
                  <a:cubicBezTo>
                    <a:pt x="14419" y="39011"/>
                    <a:pt x="14345" y="39195"/>
                    <a:pt x="14234" y="39343"/>
                  </a:cubicBezTo>
                  <a:lnTo>
                    <a:pt x="14160" y="39343"/>
                  </a:lnTo>
                  <a:cubicBezTo>
                    <a:pt x="14160" y="39158"/>
                    <a:pt x="14123" y="38974"/>
                    <a:pt x="14086" y="38752"/>
                  </a:cubicBezTo>
                  <a:cubicBezTo>
                    <a:pt x="13938" y="37680"/>
                    <a:pt x="13716" y="36164"/>
                    <a:pt x="13346" y="34352"/>
                  </a:cubicBezTo>
                  <a:cubicBezTo>
                    <a:pt x="13235" y="33761"/>
                    <a:pt x="13125" y="33169"/>
                    <a:pt x="12977" y="32541"/>
                  </a:cubicBezTo>
                  <a:cubicBezTo>
                    <a:pt x="13125" y="32467"/>
                    <a:pt x="13901" y="32171"/>
                    <a:pt x="14640" y="31764"/>
                  </a:cubicBezTo>
                  <a:close/>
                  <a:moveTo>
                    <a:pt x="6531" y="0"/>
                  </a:moveTo>
                  <a:cubicBezTo>
                    <a:pt x="6326" y="0"/>
                    <a:pt x="6117" y="49"/>
                    <a:pt x="5915" y="154"/>
                  </a:cubicBezTo>
                  <a:cubicBezTo>
                    <a:pt x="4843" y="709"/>
                    <a:pt x="4547" y="2853"/>
                    <a:pt x="4732" y="3925"/>
                  </a:cubicBezTo>
                  <a:cubicBezTo>
                    <a:pt x="4769" y="4036"/>
                    <a:pt x="5176" y="5441"/>
                    <a:pt x="5176" y="5441"/>
                  </a:cubicBezTo>
                  <a:lnTo>
                    <a:pt x="5213" y="5404"/>
                  </a:lnTo>
                  <a:lnTo>
                    <a:pt x="5213" y="5404"/>
                  </a:lnTo>
                  <a:cubicBezTo>
                    <a:pt x="5139" y="5737"/>
                    <a:pt x="5102" y="6107"/>
                    <a:pt x="5065" y="6513"/>
                  </a:cubicBezTo>
                  <a:cubicBezTo>
                    <a:pt x="4991" y="7253"/>
                    <a:pt x="4917" y="8103"/>
                    <a:pt x="4880" y="9027"/>
                  </a:cubicBezTo>
                  <a:cubicBezTo>
                    <a:pt x="4880" y="9952"/>
                    <a:pt x="4880" y="10950"/>
                    <a:pt x="4954" y="11985"/>
                  </a:cubicBezTo>
                  <a:cubicBezTo>
                    <a:pt x="5065" y="13057"/>
                    <a:pt x="5213" y="14166"/>
                    <a:pt x="5509" y="15275"/>
                  </a:cubicBezTo>
                  <a:lnTo>
                    <a:pt x="5509" y="15312"/>
                  </a:lnTo>
                  <a:cubicBezTo>
                    <a:pt x="5324" y="15017"/>
                    <a:pt x="4769" y="14203"/>
                    <a:pt x="4732" y="14129"/>
                  </a:cubicBezTo>
                  <a:cubicBezTo>
                    <a:pt x="4142" y="13446"/>
                    <a:pt x="2744" y="12502"/>
                    <a:pt x="1654" y="12502"/>
                  </a:cubicBezTo>
                  <a:cubicBezTo>
                    <a:pt x="1446" y="12502"/>
                    <a:pt x="1250" y="12536"/>
                    <a:pt x="1072" y="12613"/>
                  </a:cubicBezTo>
                  <a:cubicBezTo>
                    <a:pt x="259" y="12946"/>
                    <a:pt x="0" y="13907"/>
                    <a:pt x="407" y="14647"/>
                  </a:cubicBezTo>
                  <a:cubicBezTo>
                    <a:pt x="850" y="15423"/>
                    <a:pt x="1812" y="15793"/>
                    <a:pt x="2625" y="15904"/>
                  </a:cubicBezTo>
                  <a:cubicBezTo>
                    <a:pt x="2705" y="15914"/>
                    <a:pt x="2794" y="15918"/>
                    <a:pt x="2889" y="15918"/>
                  </a:cubicBezTo>
                  <a:cubicBezTo>
                    <a:pt x="3840" y="15918"/>
                    <a:pt x="5414" y="15457"/>
                    <a:pt x="5583" y="15423"/>
                  </a:cubicBezTo>
                  <a:cubicBezTo>
                    <a:pt x="5878" y="16495"/>
                    <a:pt x="6248" y="17568"/>
                    <a:pt x="6729" y="18603"/>
                  </a:cubicBezTo>
                  <a:cubicBezTo>
                    <a:pt x="6987" y="19231"/>
                    <a:pt x="7246" y="19823"/>
                    <a:pt x="7542" y="20414"/>
                  </a:cubicBezTo>
                  <a:cubicBezTo>
                    <a:pt x="7357" y="20155"/>
                    <a:pt x="7209" y="19934"/>
                    <a:pt x="7209" y="19897"/>
                  </a:cubicBezTo>
                  <a:cubicBezTo>
                    <a:pt x="6584" y="19208"/>
                    <a:pt x="5164" y="18282"/>
                    <a:pt x="4070" y="18282"/>
                  </a:cubicBezTo>
                  <a:cubicBezTo>
                    <a:pt x="3871" y="18282"/>
                    <a:pt x="3683" y="18313"/>
                    <a:pt x="3512" y="18381"/>
                  </a:cubicBezTo>
                  <a:cubicBezTo>
                    <a:pt x="2736" y="18751"/>
                    <a:pt x="2477" y="19712"/>
                    <a:pt x="2884" y="20451"/>
                  </a:cubicBezTo>
                  <a:cubicBezTo>
                    <a:pt x="3290" y="21191"/>
                    <a:pt x="4289" y="21560"/>
                    <a:pt x="5102" y="21671"/>
                  </a:cubicBezTo>
                  <a:cubicBezTo>
                    <a:pt x="5187" y="21683"/>
                    <a:pt x="5282" y="21689"/>
                    <a:pt x="5385" y="21689"/>
                  </a:cubicBezTo>
                  <a:cubicBezTo>
                    <a:pt x="6221" y="21689"/>
                    <a:pt x="7554" y="21326"/>
                    <a:pt x="7949" y="21228"/>
                  </a:cubicBezTo>
                  <a:cubicBezTo>
                    <a:pt x="8060" y="21449"/>
                    <a:pt x="8171" y="21671"/>
                    <a:pt x="8281" y="21930"/>
                  </a:cubicBezTo>
                  <a:cubicBezTo>
                    <a:pt x="8836" y="23002"/>
                    <a:pt x="9391" y="24111"/>
                    <a:pt x="9908" y="25183"/>
                  </a:cubicBezTo>
                  <a:cubicBezTo>
                    <a:pt x="10093" y="25553"/>
                    <a:pt x="10241" y="25960"/>
                    <a:pt x="10426" y="26330"/>
                  </a:cubicBezTo>
                  <a:cubicBezTo>
                    <a:pt x="10241" y="26108"/>
                    <a:pt x="10130" y="25923"/>
                    <a:pt x="10093" y="25886"/>
                  </a:cubicBezTo>
                  <a:cubicBezTo>
                    <a:pt x="9499" y="25198"/>
                    <a:pt x="8084" y="24271"/>
                    <a:pt x="6990" y="24271"/>
                  </a:cubicBezTo>
                  <a:cubicBezTo>
                    <a:pt x="6792" y="24271"/>
                    <a:pt x="6604" y="24302"/>
                    <a:pt x="6433" y="24370"/>
                  </a:cubicBezTo>
                  <a:cubicBezTo>
                    <a:pt x="5620" y="24740"/>
                    <a:pt x="5398" y="25701"/>
                    <a:pt x="5804" y="26404"/>
                  </a:cubicBezTo>
                  <a:cubicBezTo>
                    <a:pt x="6211" y="27180"/>
                    <a:pt x="7209" y="27550"/>
                    <a:pt x="7986" y="27661"/>
                  </a:cubicBezTo>
                  <a:cubicBezTo>
                    <a:pt x="8077" y="27674"/>
                    <a:pt x="8179" y="27680"/>
                    <a:pt x="8289" y="27680"/>
                  </a:cubicBezTo>
                  <a:cubicBezTo>
                    <a:pt x="9106" y="27680"/>
                    <a:pt x="10339" y="27352"/>
                    <a:pt x="10795" y="27254"/>
                  </a:cubicBezTo>
                  <a:cubicBezTo>
                    <a:pt x="10943" y="27624"/>
                    <a:pt x="11091" y="28030"/>
                    <a:pt x="11239" y="28437"/>
                  </a:cubicBezTo>
                  <a:cubicBezTo>
                    <a:pt x="11313" y="28696"/>
                    <a:pt x="11424" y="28955"/>
                    <a:pt x="11498" y="29213"/>
                  </a:cubicBezTo>
                  <a:cubicBezTo>
                    <a:pt x="11572" y="29509"/>
                    <a:pt x="11646" y="29768"/>
                    <a:pt x="11720" y="30027"/>
                  </a:cubicBezTo>
                  <a:cubicBezTo>
                    <a:pt x="11831" y="30544"/>
                    <a:pt x="11978" y="31062"/>
                    <a:pt x="12089" y="31579"/>
                  </a:cubicBezTo>
                  <a:cubicBezTo>
                    <a:pt x="12163" y="31949"/>
                    <a:pt x="12237" y="32282"/>
                    <a:pt x="12274" y="32615"/>
                  </a:cubicBezTo>
                  <a:cubicBezTo>
                    <a:pt x="12126" y="32245"/>
                    <a:pt x="11757" y="31505"/>
                    <a:pt x="11720" y="31432"/>
                  </a:cubicBezTo>
                  <a:cubicBezTo>
                    <a:pt x="11183" y="30593"/>
                    <a:pt x="9793" y="29358"/>
                    <a:pt x="8657" y="29358"/>
                  </a:cubicBezTo>
                  <a:cubicBezTo>
                    <a:pt x="8541" y="29358"/>
                    <a:pt x="8428" y="29371"/>
                    <a:pt x="8318" y="29398"/>
                  </a:cubicBezTo>
                  <a:cubicBezTo>
                    <a:pt x="7468" y="29583"/>
                    <a:pt x="7098" y="30507"/>
                    <a:pt x="7394" y="31284"/>
                  </a:cubicBezTo>
                  <a:cubicBezTo>
                    <a:pt x="7690" y="32097"/>
                    <a:pt x="8614" y="32615"/>
                    <a:pt x="9354" y="32836"/>
                  </a:cubicBezTo>
                  <a:cubicBezTo>
                    <a:pt x="9658" y="32929"/>
                    <a:pt x="10095" y="32960"/>
                    <a:pt x="10542" y="32960"/>
                  </a:cubicBezTo>
                  <a:cubicBezTo>
                    <a:pt x="11345" y="32960"/>
                    <a:pt x="12182" y="32860"/>
                    <a:pt x="12348" y="32836"/>
                  </a:cubicBezTo>
                  <a:cubicBezTo>
                    <a:pt x="12459" y="33391"/>
                    <a:pt x="12570" y="33946"/>
                    <a:pt x="12644" y="34463"/>
                  </a:cubicBezTo>
                  <a:cubicBezTo>
                    <a:pt x="12977" y="36275"/>
                    <a:pt x="13162" y="37791"/>
                    <a:pt x="13272" y="38826"/>
                  </a:cubicBezTo>
                  <a:cubicBezTo>
                    <a:pt x="13309" y="39011"/>
                    <a:pt x="13309" y="39195"/>
                    <a:pt x="13346" y="39343"/>
                  </a:cubicBezTo>
                  <a:lnTo>
                    <a:pt x="9686" y="39343"/>
                  </a:lnTo>
                  <a:lnTo>
                    <a:pt x="11017" y="65297"/>
                  </a:lnTo>
                  <a:lnTo>
                    <a:pt x="17228" y="65297"/>
                  </a:lnTo>
                  <a:lnTo>
                    <a:pt x="18559" y="39343"/>
                  </a:lnTo>
                  <a:lnTo>
                    <a:pt x="15158" y="39343"/>
                  </a:lnTo>
                  <a:lnTo>
                    <a:pt x="15232" y="39195"/>
                  </a:lnTo>
                  <a:cubicBezTo>
                    <a:pt x="15712" y="38234"/>
                    <a:pt x="16341" y="36829"/>
                    <a:pt x="17043" y="35129"/>
                  </a:cubicBezTo>
                  <a:cubicBezTo>
                    <a:pt x="17265" y="34574"/>
                    <a:pt x="17487" y="34019"/>
                    <a:pt x="17746" y="33391"/>
                  </a:cubicBezTo>
                  <a:cubicBezTo>
                    <a:pt x="17924" y="33450"/>
                    <a:pt x="19154" y="33701"/>
                    <a:pt x="20090" y="33701"/>
                  </a:cubicBezTo>
                  <a:cubicBezTo>
                    <a:pt x="20318" y="33701"/>
                    <a:pt x="20529" y="33686"/>
                    <a:pt x="20704" y="33650"/>
                  </a:cubicBezTo>
                  <a:cubicBezTo>
                    <a:pt x="21480" y="33465"/>
                    <a:pt x="22441" y="33021"/>
                    <a:pt x="22774" y="32245"/>
                  </a:cubicBezTo>
                  <a:cubicBezTo>
                    <a:pt x="23144" y="31469"/>
                    <a:pt x="22811" y="30544"/>
                    <a:pt x="21997" y="30248"/>
                  </a:cubicBezTo>
                  <a:cubicBezTo>
                    <a:pt x="21860" y="30204"/>
                    <a:pt x="21713" y="30184"/>
                    <a:pt x="21561" y="30184"/>
                  </a:cubicBezTo>
                  <a:cubicBezTo>
                    <a:pt x="20442" y="30184"/>
                    <a:pt x="19001" y="31279"/>
                    <a:pt x="18448" y="32060"/>
                  </a:cubicBezTo>
                  <a:cubicBezTo>
                    <a:pt x="18411" y="32097"/>
                    <a:pt x="18079" y="32689"/>
                    <a:pt x="17857" y="33095"/>
                  </a:cubicBezTo>
                  <a:cubicBezTo>
                    <a:pt x="17931" y="32836"/>
                    <a:pt x="18042" y="32615"/>
                    <a:pt x="18116" y="32356"/>
                  </a:cubicBezTo>
                  <a:cubicBezTo>
                    <a:pt x="18300" y="31838"/>
                    <a:pt x="18485" y="31358"/>
                    <a:pt x="18670" y="30803"/>
                  </a:cubicBezTo>
                  <a:cubicBezTo>
                    <a:pt x="18744" y="30544"/>
                    <a:pt x="18818" y="30285"/>
                    <a:pt x="18892" y="29990"/>
                  </a:cubicBezTo>
                  <a:cubicBezTo>
                    <a:pt x="18966" y="29731"/>
                    <a:pt x="19040" y="29435"/>
                    <a:pt x="19114" y="29176"/>
                  </a:cubicBezTo>
                  <a:cubicBezTo>
                    <a:pt x="19262" y="28511"/>
                    <a:pt x="19410" y="27845"/>
                    <a:pt x="19520" y="27143"/>
                  </a:cubicBezTo>
                  <a:cubicBezTo>
                    <a:pt x="19949" y="27321"/>
                    <a:pt x="21412" y="27810"/>
                    <a:pt x="22244" y="27810"/>
                  </a:cubicBezTo>
                  <a:cubicBezTo>
                    <a:pt x="22274" y="27810"/>
                    <a:pt x="22302" y="27810"/>
                    <a:pt x="22330" y="27808"/>
                  </a:cubicBezTo>
                  <a:cubicBezTo>
                    <a:pt x="23107" y="27734"/>
                    <a:pt x="24142" y="27439"/>
                    <a:pt x="24585" y="26736"/>
                  </a:cubicBezTo>
                  <a:cubicBezTo>
                    <a:pt x="25066" y="26034"/>
                    <a:pt x="24881" y="25073"/>
                    <a:pt x="24105" y="24666"/>
                  </a:cubicBezTo>
                  <a:cubicBezTo>
                    <a:pt x="23888" y="24554"/>
                    <a:pt x="23637" y="24505"/>
                    <a:pt x="23368" y="24505"/>
                  </a:cubicBezTo>
                  <a:cubicBezTo>
                    <a:pt x="22303" y="24505"/>
                    <a:pt x="20953" y="25266"/>
                    <a:pt x="20334" y="25886"/>
                  </a:cubicBezTo>
                  <a:cubicBezTo>
                    <a:pt x="20297" y="25923"/>
                    <a:pt x="19816" y="26551"/>
                    <a:pt x="19557" y="26884"/>
                  </a:cubicBezTo>
                  <a:cubicBezTo>
                    <a:pt x="19594" y="26477"/>
                    <a:pt x="19668" y="26071"/>
                    <a:pt x="19742" y="25664"/>
                  </a:cubicBezTo>
                  <a:cubicBezTo>
                    <a:pt x="19890" y="24444"/>
                    <a:pt x="20001" y="23224"/>
                    <a:pt x="20112" y="22004"/>
                  </a:cubicBezTo>
                  <a:cubicBezTo>
                    <a:pt x="20149" y="21634"/>
                    <a:pt x="20186" y="21265"/>
                    <a:pt x="20223" y="20895"/>
                  </a:cubicBezTo>
                  <a:cubicBezTo>
                    <a:pt x="20367" y="20967"/>
                    <a:pt x="22121" y="21599"/>
                    <a:pt x="23067" y="21599"/>
                  </a:cubicBezTo>
                  <a:cubicBezTo>
                    <a:pt x="23093" y="21599"/>
                    <a:pt x="23119" y="21598"/>
                    <a:pt x="23144" y="21597"/>
                  </a:cubicBezTo>
                  <a:cubicBezTo>
                    <a:pt x="23920" y="21523"/>
                    <a:pt x="24955" y="21228"/>
                    <a:pt x="25399" y="20525"/>
                  </a:cubicBezTo>
                  <a:cubicBezTo>
                    <a:pt x="25879" y="19823"/>
                    <a:pt x="25695" y="18825"/>
                    <a:pt x="24918" y="18418"/>
                  </a:cubicBezTo>
                  <a:cubicBezTo>
                    <a:pt x="24707" y="18309"/>
                    <a:pt x="24463" y="18261"/>
                    <a:pt x="24201" y="18261"/>
                  </a:cubicBezTo>
                  <a:cubicBezTo>
                    <a:pt x="23133" y="18261"/>
                    <a:pt x="21771" y="19051"/>
                    <a:pt x="21147" y="19675"/>
                  </a:cubicBezTo>
                  <a:cubicBezTo>
                    <a:pt x="21110" y="19712"/>
                    <a:pt x="20408" y="20599"/>
                    <a:pt x="20223" y="20821"/>
                  </a:cubicBezTo>
                  <a:cubicBezTo>
                    <a:pt x="20334" y="20008"/>
                    <a:pt x="20408" y="19194"/>
                    <a:pt x="20556" y="18418"/>
                  </a:cubicBezTo>
                  <a:cubicBezTo>
                    <a:pt x="20704" y="17309"/>
                    <a:pt x="20925" y="16237"/>
                    <a:pt x="21221" y="15201"/>
                  </a:cubicBezTo>
                  <a:cubicBezTo>
                    <a:pt x="21293" y="15237"/>
                    <a:pt x="23120" y="15905"/>
                    <a:pt x="24069" y="15905"/>
                  </a:cubicBezTo>
                  <a:cubicBezTo>
                    <a:pt x="24094" y="15905"/>
                    <a:pt x="24118" y="15905"/>
                    <a:pt x="24142" y="15904"/>
                  </a:cubicBezTo>
                  <a:cubicBezTo>
                    <a:pt x="24955" y="15830"/>
                    <a:pt x="25990" y="15534"/>
                    <a:pt x="26434" y="14832"/>
                  </a:cubicBezTo>
                  <a:cubicBezTo>
                    <a:pt x="26915" y="14129"/>
                    <a:pt x="26730" y="13131"/>
                    <a:pt x="25953" y="12761"/>
                  </a:cubicBezTo>
                  <a:cubicBezTo>
                    <a:pt x="25732" y="12639"/>
                    <a:pt x="25474" y="12586"/>
                    <a:pt x="25198" y="12586"/>
                  </a:cubicBezTo>
                  <a:cubicBezTo>
                    <a:pt x="24136" y="12586"/>
                    <a:pt x="22798" y="13365"/>
                    <a:pt x="22182" y="13981"/>
                  </a:cubicBezTo>
                  <a:cubicBezTo>
                    <a:pt x="22145" y="14018"/>
                    <a:pt x="21369" y="14980"/>
                    <a:pt x="21258" y="15164"/>
                  </a:cubicBezTo>
                  <a:cubicBezTo>
                    <a:pt x="21258" y="15090"/>
                    <a:pt x="21295" y="15017"/>
                    <a:pt x="21295" y="14980"/>
                  </a:cubicBezTo>
                  <a:cubicBezTo>
                    <a:pt x="21628" y="13870"/>
                    <a:pt x="22071" y="12872"/>
                    <a:pt x="22552" y="11948"/>
                  </a:cubicBezTo>
                  <a:cubicBezTo>
                    <a:pt x="22848" y="11393"/>
                    <a:pt x="23144" y="10913"/>
                    <a:pt x="23439" y="10432"/>
                  </a:cubicBezTo>
                  <a:cubicBezTo>
                    <a:pt x="23772" y="10617"/>
                    <a:pt x="25362" y="11356"/>
                    <a:pt x="26212" y="11393"/>
                  </a:cubicBezTo>
                  <a:cubicBezTo>
                    <a:pt x="26274" y="11396"/>
                    <a:pt x="26337" y="11398"/>
                    <a:pt x="26402" y="11398"/>
                  </a:cubicBezTo>
                  <a:cubicBezTo>
                    <a:pt x="27150" y="11398"/>
                    <a:pt x="28068" y="11193"/>
                    <a:pt x="28578" y="10580"/>
                  </a:cubicBezTo>
                  <a:cubicBezTo>
                    <a:pt x="29096" y="9952"/>
                    <a:pt x="29059" y="8953"/>
                    <a:pt x="28319" y="8473"/>
                  </a:cubicBezTo>
                  <a:cubicBezTo>
                    <a:pt x="28057" y="8298"/>
                    <a:pt x="27723" y="8225"/>
                    <a:pt x="27357" y="8225"/>
                  </a:cubicBezTo>
                  <a:cubicBezTo>
                    <a:pt x="26333" y="8225"/>
                    <a:pt x="25064" y="8796"/>
                    <a:pt x="24438" y="9286"/>
                  </a:cubicBezTo>
                  <a:cubicBezTo>
                    <a:pt x="24401" y="9323"/>
                    <a:pt x="23957" y="9730"/>
                    <a:pt x="23661" y="10062"/>
                  </a:cubicBezTo>
                  <a:cubicBezTo>
                    <a:pt x="23809" y="9841"/>
                    <a:pt x="23957" y="9619"/>
                    <a:pt x="24068" y="9397"/>
                  </a:cubicBezTo>
                  <a:cubicBezTo>
                    <a:pt x="24585" y="8658"/>
                    <a:pt x="25103" y="7992"/>
                    <a:pt x="25547" y="7401"/>
                  </a:cubicBezTo>
                  <a:cubicBezTo>
                    <a:pt x="25805" y="7068"/>
                    <a:pt x="26064" y="6772"/>
                    <a:pt x="26286" y="6513"/>
                  </a:cubicBezTo>
                  <a:cubicBezTo>
                    <a:pt x="26730" y="6476"/>
                    <a:pt x="28430" y="6439"/>
                    <a:pt x="29170" y="6070"/>
                  </a:cubicBezTo>
                  <a:cubicBezTo>
                    <a:pt x="29909" y="5737"/>
                    <a:pt x="30760" y="5108"/>
                    <a:pt x="30907" y="4258"/>
                  </a:cubicBezTo>
                  <a:cubicBezTo>
                    <a:pt x="31092" y="3445"/>
                    <a:pt x="30575" y="2594"/>
                    <a:pt x="29724" y="2483"/>
                  </a:cubicBezTo>
                  <a:cubicBezTo>
                    <a:pt x="29685" y="2480"/>
                    <a:pt x="29646" y="2478"/>
                    <a:pt x="29607" y="2478"/>
                  </a:cubicBezTo>
                  <a:cubicBezTo>
                    <a:pt x="28415" y="2478"/>
                    <a:pt x="27085" y="4067"/>
                    <a:pt x="26656" y="4997"/>
                  </a:cubicBezTo>
                  <a:cubicBezTo>
                    <a:pt x="26619" y="5108"/>
                    <a:pt x="26175" y="6513"/>
                    <a:pt x="26175" y="6513"/>
                  </a:cubicBezTo>
                  <a:lnTo>
                    <a:pt x="26212" y="6513"/>
                  </a:lnTo>
                  <a:cubicBezTo>
                    <a:pt x="25990" y="6772"/>
                    <a:pt x="25732" y="7031"/>
                    <a:pt x="25473" y="7364"/>
                  </a:cubicBezTo>
                  <a:cubicBezTo>
                    <a:pt x="25029" y="7918"/>
                    <a:pt x="24511" y="8584"/>
                    <a:pt x="23957" y="9323"/>
                  </a:cubicBezTo>
                  <a:cubicBezTo>
                    <a:pt x="23439" y="10099"/>
                    <a:pt x="22885" y="10913"/>
                    <a:pt x="22404" y="11837"/>
                  </a:cubicBezTo>
                  <a:cubicBezTo>
                    <a:pt x="21887" y="12798"/>
                    <a:pt x="21406" y="13797"/>
                    <a:pt x="21036" y="14906"/>
                  </a:cubicBezTo>
                  <a:lnTo>
                    <a:pt x="21036" y="14943"/>
                  </a:lnTo>
                  <a:cubicBezTo>
                    <a:pt x="21036" y="14573"/>
                    <a:pt x="21036" y="13575"/>
                    <a:pt x="20999" y="13501"/>
                  </a:cubicBezTo>
                  <a:cubicBezTo>
                    <a:pt x="20888" y="12429"/>
                    <a:pt x="19964" y="10432"/>
                    <a:pt x="18781" y="10210"/>
                  </a:cubicBezTo>
                  <a:cubicBezTo>
                    <a:pt x="18701" y="10196"/>
                    <a:pt x="18622" y="10190"/>
                    <a:pt x="18544" y="10190"/>
                  </a:cubicBezTo>
                  <a:cubicBezTo>
                    <a:pt x="17797" y="10190"/>
                    <a:pt x="17184" y="10808"/>
                    <a:pt x="17117" y="11578"/>
                  </a:cubicBezTo>
                  <a:cubicBezTo>
                    <a:pt x="17043" y="12429"/>
                    <a:pt x="17672" y="13279"/>
                    <a:pt x="18263" y="13797"/>
                  </a:cubicBezTo>
                  <a:cubicBezTo>
                    <a:pt x="18966" y="14425"/>
                    <a:pt x="20851" y="15017"/>
                    <a:pt x="20999" y="15054"/>
                  </a:cubicBezTo>
                  <a:cubicBezTo>
                    <a:pt x="20667" y="16089"/>
                    <a:pt x="20408" y="17198"/>
                    <a:pt x="20186" y="18344"/>
                  </a:cubicBezTo>
                  <a:cubicBezTo>
                    <a:pt x="20075" y="19009"/>
                    <a:pt x="20001" y="19638"/>
                    <a:pt x="19890" y="20303"/>
                  </a:cubicBezTo>
                  <a:cubicBezTo>
                    <a:pt x="19890" y="20008"/>
                    <a:pt x="19890" y="19712"/>
                    <a:pt x="19890" y="19675"/>
                  </a:cubicBezTo>
                  <a:cubicBezTo>
                    <a:pt x="19742" y="18603"/>
                    <a:pt x="18855" y="16606"/>
                    <a:pt x="17672" y="16421"/>
                  </a:cubicBezTo>
                  <a:cubicBezTo>
                    <a:pt x="17571" y="16400"/>
                    <a:pt x="17472" y="16390"/>
                    <a:pt x="17377" y="16390"/>
                  </a:cubicBezTo>
                  <a:cubicBezTo>
                    <a:pt x="16633" y="16390"/>
                    <a:pt x="16074" y="16999"/>
                    <a:pt x="16008" y="17752"/>
                  </a:cubicBezTo>
                  <a:cubicBezTo>
                    <a:pt x="15934" y="18603"/>
                    <a:pt x="16563" y="19453"/>
                    <a:pt x="17154" y="20008"/>
                  </a:cubicBezTo>
                  <a:cubicBezTo>
                    <a:pt x="17746" y="20525"/>
                    <a:pt x="19373" y="21080"/>
                    <a:pt x="19779" y="21191"/>
                  </a:cubicBezTo>
                  <a:cubicBezTo>
                    <a:pt x="19742" y="21449"/>
                    <a:pt x="19705" y="21708"/>
                    <a:pt x="19705" y="21967"/>
                  </a:cubicBezTo>
                  <a:cubicBezTo>
                    <a:pt x="19557" y="23187"/>
                    <a:pt x="19410" y="24407"/>
                    <a:pt x="19225" y="25590"/>
                  </a:cubicBezTo>
                  <a:cubicBezTo>
                    <a:pt x="19188" y="25997"/>
                    <a:pt x="19077" y="26404"/>
                    <a:pt x="19003" y="26810"/>
                  </a:cubicBezTo>
                  <a:cubicBezTo>
                    <a:pt x="19003" y="26551"/>
                    <a:pt x="19003" y="26330"/>
                    <a:pt x="19003" y="26293"/>
                  </a:cubicBezTo>
                  <a:cubicBezTo>
                    <a:pt x="18855" y="25220"/>
                    <a:pt x="17968" y="23224"/>
                    <a:pt x="16785" y="23002"/>
                  </a:cubicBezTo>
                  <a:cubicBezTo>
                    <a:pt x="16704" y="22988"/>
                    <a:pt x="16625" y="22982"/>
                    <a:pt x="16547" y="22982"/>
                  </a:cubicBezTo>
                  <a:cubicBezTo>
                    <a:pt x="15800" y="22982"/>
                    <a:pt x="15188" y="23597"/>
                    <a:pt x="15121" y="24333"/>
                  </a:cubicBezTo>
                  <a:cubicBezTo>
                    <a:pt x="15047" y="25183"/>
                    <a:pt x="15676" y="26034"/>
                    <a:pt x="16267" y="26588"/>
                  </a:cubicBezTo>
                  <a:cubicBezTo>
                    <a:pt x="16859" y="27106"/>
                    <a:pt x="18337" y="27624"/>
                    <a:pt x="18818" y="27771"/>
                  </a:cubicBezTo>
                  <a:cubicBezTo>
                    <a:pt x="18744" y="28178"/>
                    <a:pt x="18670" y="28622"/>
                    <a:pt x="18559" y="29028"/>
                  </a:cubicBezTo>
                  <a:cubicBezTo>
                    <a:pt x="18485" y="29287"/>
                    <a:pt x="18411" y="29546"/>
                    <a:pt x="18337" y="29842"/>
                  </a:cubicBezTo>
                  <a:cubicBezTo>
                    <a:pt x="18226" y="30101"/>
                    <a:pt x="18153" y="30359"/>
                    <a:pt x="18079" y="30618"/>
                  </a:cubicBezTo>
                  <a:cubicBezTo>
                    <a:pt x="17894" y="31136"/>
                    <a:pt x="17709" y="31653"/>
                    <a:pt x="17524" y="32134"/>
                  </a:cubicBezTo>
                  <a:cubicBezTo>
                    <a:pt x="17376" y="32467"/>
                    <a:pt x="17265" y="32762"/>
                    <a:pt x="17117" y="33095"/>
                  </a:cubicBezTo>
                  <a:cubicBezTo>
                    <a:pt x="17191" y="32689"/>
                    <a:pt x="17302" y="31875"/>
                    <a:pt x="17302" y="31801"/>
                  </a:cubicBezTo>
                  <a:cubicBezTo>
                    <a:pt x="17302" y="31062"/>
                    <a:pt x="17080" y="29916"/>
                    <a:pt x="16563" y="29102"/>
                  </a:cubicBezTo>
                  <a:cubicBezTo>
                    <a:pt x="16563" y="28991"/>
                    <a:pt x="16563" y="28881"/>
                    <a:pt x="16526" y="28770"/>
                  </a:cubicBezTo>
                  <a:cubicBezTo>
                    <a:pt x="16430" y="28068"/>
                    <a:pt x="15840" y="27505"/>
                    <a:pt x="15134" y="27505"/>
                  </a:cubicBezTo>
                  <a:cubicBezTo>
                    <a:pt x="15021" y="27505"/>
                    <a:pt x="14905" y="27519"/>
                    <a:pt x="14788" y="27550"/>
                  </a:cubicBezTo>
                  <a:cubicBezTo>
                    <a:pt x="13605" y="27882"/>
                    <a:pt x="12866" y="29916"/>
                    <a:pt x="12829" y="30988"/>
                  </a:cubicBezTo>
                  <a:cubicBezTo>
                    <a:pt x="12829" y="31062"/>
                    <a:pt x="12866" y="31764"/>
                    <a:pt x="12903" y="32208"/>
                  </a:cubicBezTo>
                  <a:cubicBezTo>
                    <a:pt x="12829" y="31949"/>
                    <a:pt x="12792" y="31690"/>
                    <a:pt x="12718" y="31432"/>
                  </a:cubicBezTo>
                  <a:cubicBezTo>
                    <a:pt x="12607" y="30914"/>
                    <a:pt x="12459" y="30396"/>
                    <a:pt x="12311" y="29842"/>
                  </a:cubicBezTo>
                  <a:cubicBezTo>
                    <a:pt x="12237" y="29583"/>
                    <a:pt x="12126" y="29324"/>
                    <a:pt x="12052" y="29065"/>
                  </a:cubicBezTo>
                  <a:cubicBezTo>
                    <a:pt x="11978" y="28770"/>
                    <a:pt x="11868" y="28511"/>
                    <a:pt x="11794" y="28252"/>
                  </a:cubicBezTo>
                  <a:cubicBezTo>
                    <a:pt x="11535" y="27587"/>
                    <a:pt x="11276" y="26958"/>
                    <a:pt x="11017" y="26330"/>
                  </a:cubicBezTo>
                  <a:cubicBezTo>
                    <a:pt x="11461" y="26219"/>
                    <a:pt x="13051" y="25812"/>
                    <a:pt x="13716" y="25331"/>
                  </a:cubicBezTo>
                  <a:cubicBezTo>
                    <a:pt x="14345" y="24851"/>
                    <a:pt x="15010" y="24037"/>
                    <a:pt x="15010" y="23187"/>
                  </a:cubicBezTo>
                  <a:cubicBezTo>
                    <a:pt x="15010" y="22378"/>
                    <a:pt x="14408" y="21703"/>
                    <a:pt x="13585" y="21703"/>
                  </a:cubicBezTo>
                  <a:cubicBezTo>
                    <a:pt x="13543" y="21703"/>
                    <a:pt x="13500" y="21705"/>
                    <a:pt x="13457" y="21708"/>
                  </a:cubicBezTo>
                  <a:cubicBezTo>
                    <a:pt x="12274" y="21856"/>
                    <a:pt x="11202" y="23779"/>
                    <a:pt x="11017" y="24814"/>
                  </a:cubicBezTo>
                  <a:cubicBezTo>
                    <a:pt x="10980" y="24888"/>
                    <a:pt x="10906" y="25664"/>
                    <a:pt x="10869" y="26108"/>
                  </a:cubicBezTo>
                  <a:cubicBezTo>
                    <a:pt x="10721" y="25701"/>
                    <a:pt x="10537" y="25331"/>
                    <a:pt x="10352" y="24962"/>
                  </a:cubicBezTo>
                  <a:cubicBezTo>
                    <a:pt x="9834" y="23890"/>
                    <a:pt x="9243" y="22817"/>
                    <a:pt x="8651" y="21708"/>
                  </a:cubicBezTo>
                  <a:cubicBezTo>
                    <a:pt x="8503" y="21376"/>
                    <a:pt x="8318" y="21043"/>
                    <a:pt x="8134" y="20710"/>
                  </a:cubicBezTo>
                  <a:cubicBezTo>
                    <a:pt x="8318" y="20673"/>
                    <a:pt x="10241" y="20229"/>
                    <a:pt x="10943" y="19675"/>
                  </a:cubicBezTo>
                  <a:cubicBezTo>
                    <a:pt x="11572" y="19194"/>
                    <a:pt x="12274" y="18381"/>
                    <a:pt x="12274" y="17531"/>
                  </a:cubicBezTo>
                  <a:cubicBezTo>
                    <a:pt x="12274" y="16772"/>
                    <a:pt x="11663" y="16078"/>
                    <a:pt x="10891" y="16078"/>
                  </a:cubicBezTo>
                  <a:cubicBezTo>
                    <a:pt x="10835" y="16078"/>
                    <a:pt x="10779" y="16081"/>
                    <a:pt x="10721" y="16089"/>
                  </a:cubicBezTo>
                  <a:cubicBezTo>
                    <a:pt x="9501" y="16200"/>
                    <a:pt x="8466" y="18122"/>
                    <a:pt x="8244" y="19194"/>
                  </a:cubicBezTo>
                  <a:cubicBezTo>
                    <a:pt x="8244" y="19268"/>
                    <a:pt x="8134" y="20377"/>
                    <a:pt x="8134" y="20673"/>
                  </a:cubicBezTo>
                  <a:cubicBezTo>
                    <a:pt x="7727" y="19934"/>
                    <a:pt x="7357" y="19194"/>
                    <a:pt x="7024" y="18455"/>
                  </a:cubicBezTo>
                  <a:cubicBezTo>
                    <a:pt x="6581" y="17457"/>
                    <a:pt x="6174" y="16421"/>
                    <a:pt x="5841" y="15423"/>
                  </a:cubicBezTo>
                  <a:cubicBezTo>
                    <a:pt x="5915" y="15386"/>
                    <a:pt x="7912" y="14943"/>
                    <a:pt x="8651" y="14388"/>
                  </a:cubicBezTo>
                  <a:cubicBezTo>
                    <a:pt x="9317" y="13870"/>
                    <a:pt x="9982" y="13094"/>
                    <a:pt x="9982" y="12244"/>
                  </a:cubicBezTo>
                  <a:cubicBezTo>
                    <a:pt x="9982" y="11451"/>
                    <a:pt x="9403" y="10754"/>
                    <a:pt x="8605" y="10754"/>
                  </a:cubicBezTo>
                  <a:cubicBezTo>
                    <a:pt x="8548" y="10754"/>
                    <a:pt x="8489" y="10757"/>
                    <a:pt x="8429" y="10765"/>
                  </a:cubicBezTo>
                  <a:cubicBezTo>
                    <a:pt x="7209" y="10876"/>
                    <a:pt x="6174" y="12798"/>
                    <a:pt x="5952" y="13870"/>
                  </a:cubicBezTo>
                  <a:cubicBezTo>
                    <a:pt x="5952" y="13944"/>
                    <a:pt x="5841" y="15164"/>
                    <a:pt x="5841" y="15386"/>
                  </a:cubicBezTo>
                  <a:cubicBezTo>
                    <a:pt x="5804" y="15312"/>
                    <a:pt x="5804" y="15238"/>
                    <a:pt x="5767" y="15201"/>
                  </a:cubicBezTo>
                  <a:cubicBezTo>
                    <a:pt x="5435" y="14092"/>
                    <a:pt x="5287" y="13020"/>
                    <a:pt x="5176" y="11985"/>
                  </a:cubicBezTo>
                  <a:cubicBezTo>
                    <a:pt x="5102" y="11356"/>
                    <a:pt x="5065" y="10802"/>
                    <a:pt x="5028" y="10210"/>
                  </a:cubicBezTo>
                  <a:cubicBezTo>
                    <a:pt x="5435" y="10173"/>
                    <a:pt x="7172" y="9952"/>
                    <a:pt x="7875" y="9508"/>
                  </a:cubicBezTo>
                  <a:cubicBezTo>
                    <a:pt x="8577" y="9101"/>
                    <a:pt x="9354" y="8362"/>
                    <a:pt x="9427" y="7511"/>
                  </a:cubicBezTo>
                  <a:cubicBezTo>
                    <a:pt x="9501" y="6698"/>
                    <a:pt x="8910" y="5885"/>
                    <a:pt x="8060" y="5885"/>
                  </a:cubicBezTo>
                  <a:cubicBezTo>
                    <a:pt x="6840" y="5885"/>
                    <a:pt x="5583" y="7696"/>
                    <a:pt x="5250" y="8695"/>
                  </a:cubicBezTo>
                  <a:cubicBezTo>
                    <a:pt x="5250" y="8768"/>
                    <a:pt x="5102" y="9360"/>
                    <a:pt x="5028" y="9804"/>
                  </a:cubicBezTo>
                  <a:cubicBezTo>
                    <a:pt x="5028" y="9545"/>
                    <a:pt x="5028" y="9286"/>
                    <a:pt x="5028" y="9027"/>
                  </a:cubicBezTo>
                  <a:cubicBezTo>
                    <a:pt x="5028" y="8103"/>
                    <a:pt x="5102" y="7253"/>
                    <a:pt x="5139" y="6513"/>
                  </a:cubicBezTo>
                  <a:cubicBezTo>
                    <a:pt x="5176" y="6107"/>
                    <a:pt x="5213" y="5737"/>
                    <a:pt x="5250" y="5367"/>
                  </a:cubicBezTo>
                  <a:cubicBezTo>
                    <a:pt x="5620" y="5145"/>
                    <a:pt x="7024" y="4147"/>
                    <a:pt x="7431" y="3445"/>
                  </a:cubicBezTo>
                  <a:cubicBezTo>
                    <a:pt x="7875" y="2742"/>
                    <a:pt x="8207" y="1744"/>
                    <a:pt x="7912" y="968"/>
                  </a:cubicBezTo>
                  <a:cubicBezTo>
                    <a:pt x="7665" y="393"/>
                    <a:pt x="7115" y="0"/>
                    <a:pt x="6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1"/>
            <p:cNvSpPr/>
            <p:nvPr/>
          </p:nvSpPr>
          <p:spPr>
            <a:xfrm>
              <a:off x="1174425" y="3532200"/>
              <a:ext cx="91525" cy="134975"/>
            </a:xfrm>
            <a:custGeom>
              <a:avLst/>
              <a:gdLst/>
              <a:ahLst/>
              <a:cxnLst/>
              <a:rect l="l" t="t" r="r" b="b"/>
              <a:pathLst>
                <a:path w="3661" h="5399" extrusionOk="0">
                  <a:moveTo>
                    <a:pt x="1633" y="1"/>
                  </a:moveTo>
                  <a:cubicBezTo>
                    <a:pt x="1052" y="1"/>
                    <a:pt x="518" y="417"/>
                    <a:pt x="297" y="999"/>
                  </a:cubicBezTo>
                  <a:cubicBezTo>
                    <a:pt x="1" y="1812"/>
                    <a:pt x="371" y="2773"/>
                    <a:pt x="814" y="3476"/>
                  </a:cubicBezTo>
                  <a:cubicBezTo>
                    <a:pt x="1332" y="4252"/>
                    <a:pt x="3106" y="5398"/>
                    <a:pt x="3106" y="5398"/>
                  </a:cubicBezTo>
                  <a:cubicBezTo>
                    <a:pt x="3143" y="5398"/>
                    <a:pt x="3513" y="3993"/>
                    <a:pt x="3513" y="3883"/>
                  </a:cubicBezTo>
                  <a:cubicBezTo>
                    <a:pt x="3661" y="2810"/>
                    <a:pt x="3328" y="666"/>
                    <a:pt x="2219" y="149"/>
                  </a:cubicBezTo>
                  <a:cubicBezTo>
                    <a:pt x="2025" y="47"/>
                    <a:pt x="1826" y="1"/>
                    <a:pt x="1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1"/>
            <p:cNvSpPr/>
            <p:nvPr/>
          </p:nvSpPr>
          <p:spPr>
            <a:xfrm>
              <a:off x="41820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51" y="0"/>
                  </a:moveTo>
                  <a:lnTo>
                    <a:pt x="0" y="555"/>
                  </a:lnTo>
                  <a:lnTo>
                    <a:pt x="4769" y="34346"/>
                  </a:lnTo>
                  <a:cubicBezTo>
                    <a:pt x="4802" y="34635"/>
                    <a:pt x="5057" y="34841"/>
                    <a:pt x="5342" y="34841"/>
                  </a:cubicBezTo>
                  <a:cubicBezTo>
                    <a:pt x="5385" y="34841"/>
                    <a:pt x="5428" y="34836"/>
                    <a:pt x="5472" y="34827"/>
                  </a:cubicBezTo>
                  <a:cubicBezTo>
                    <a:pt x="5731" y="34790"/>
                    <a:pt x="5915" y="34531"/>
                    <a:pt x="5878" y="34235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51"/>
            <p:cNvSpPr/>
            <p:nvPr/>
          </p:nvSpPr>
          <p:spPr>
            <a:xfrm>
              <a:off x="41736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2588" y="703"/>
                  </a:moveTo>
                  <a:lnTo>
                    <a:pt x="5916" y="34568"/>
                  </a:lnTo>
                  <a:cubicBezTo>
                    <a:pt x="5916" y="34716"/>
                    <a:pt x="5842" y="34790"/>
                    <a:pt x="5731" y="34827"/>
                  </a:cubicBezTo>
                  <a:lnTo>
                    <a:pt x="5657" y="34827"/>
                  </a:lnTo>
                  <a:cubicBezTo>
                    <a:pt x="5546" y="34827"/>
                    <a:pt x="5398" y="34753"/>
                    <a:pt x="5398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8" y="703"/>
                  </a:lnTo>
                  <a:close/>
                  <a:moveTo>
                    <a:pt x="2810" y="0"/>
                  </a:moveTo>
                  <a:lnTo>
                    <a:pt x="259" y="555"/>
                  </a:lnTo>
                  <a:cubicBezTo>
                    <a:pt x="111" y="592"/>
                    <a:pt x="0" y="740"/>
                    <a:pt x="37" y="925"/>
                  </a:cubicBezTo>
                  <a:lnTo>
                    <a:pt x="4770" y="34716"/>
                  </a:lnTo>
                  <a:cubicBezTo>
                    <a:pt x="4844" y="35160"/>
                    <a:pt x="5213" y="35455"/>
                    <a:pt x="5657" y="35455"/>
                  </a:cubicBezTo>
                  <a:cubicBezTo>
                    <a:pt x="5731" y="35455"/>
                    <a:pt x="5805" y="35455"/>
                    <a:pt x="5842" y="35418"/>
                  </a:cubicBezTo>
                  <a:cubicBezTo>
                    <a:pt x="6248" y="35344"/>
                    <a:pt x="6544" y="34975"/>
                    <a:pt x="6544" y="34568"/>
                  </a:cubicBezTo>
                  <a:lnTo>
                    <a:pt x="6544" y="34494"/>
                  </a:lnTo>
                  <a:lnTo>
                    <a:pt x="3180" y="296"/>
                  </a:lnTo>
                  <a:cubicBezTo>
                    <a:pt x="3180" y="185"/>
                    <a:pt x="3143" y="111"/>
                    <a:pt x="3069" y="74"/>
                  </a:cubicBezTo>
                  <a:cubicBezTo>
                    <a:pt x="2995" y="0"/>
                    <a:pt x="2884" y="0"/>
                    <a:pt x="2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51"/>
            <p:cNvSpPr/>
            <p:nvPr/>
          </p:nvSpPr>
          <p:spPr>
            <a:xfrm>
              <a:off x="33557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1"/>
            <p:cNvSpPr/>
            <p:nvPr/>
          </p:nvSpPr>
          <p:spPr>
            <a:xfrm>
              <a:off x="3348300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4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1"/>
            <p:cNvSpPr/>
            <p:nvPr/>
          </p:nvSpPr>
          <p:spPr>
            <a:xfrm>
              <a:off x="3415775" y="3231825"/>
              <a:ext cx="889175" cy="1075875"/>
            </a:xfrm>
            <a:custGeom>
              <a:avLst/>
              <a:gdLst/>
              <a:ahLst/>
              <a:cxnLst/>
              <a:rect l="l" t="t" r="r" b="b"/>
              <a:pathLst>
                <a:path w="35567" h="43035" extrusionOk="0">
                  <a:moveTo>
                    <a:pt x="4178" y="0"/>
                  </a:moveTo>
                  <a:cubicBezTo>
                    <a:pt x="1849" y="0"/>
                    <a:pt x="1" y="1923"/>
                    <a:pt x="111" y="4215"/>
                  </a:cubicBezTo>
                  <a:lnTo>
                    <a:pt x="1738" y="43034"/>
                  </a:lnTo>
                  <a:lnTo>
                    <a:pt x="32387" y="43034"/>
                  </a:lnTo>
                  <a:lnTo>
                    <a:pt x="35381" y="4363"/>
                  </a:lnTo>
                  <a:cubicBezTo>
                    <a:pt x="35566" y="1997"/>
                    <a:pt x="33718" y="0"/>
                    <a:pt x="3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1"/>
            <p:cNvSpPr/>
            <p:nvPr/>
          </p:nvSpPr>
          <p:spPr>
            <a:xfrm>
              <a:off x="3410225" y="3223500"/>
              <a:ext cx="898425" cy="1091575"/>
            </a:xfrm>
            <a:custGeom>
              <a:avLst/>
              <a:gdLst/>
              <a:ahLst/>
              <a:cxnLst/>
              <a:rect l="l" t="t" r="r" b="b"/>
              <a:pathLst>
                <a:path w="35937" h="43663" extrusionOk="0">
                  <a:moveTo>
                    <a:pt x="31574" y="629"/>
                  </a:moveTo>
                  <a:cubicBezTo>
                    <a:pt x="32609" y="629"/>
                    <a:pt x="33533" y="1073"/>
                    <a:pt x="34235" y="1738"/>
                  </a:cubicBezTo>
                  <a:cubicBezTo>
                    <a:pt x="34901" y="2440"/>
                    <a:pt x="35308" y="3365"/>
                    <a:pt x="35308" y="4400"/>
                  </a:cubicBezTo>
                  <a:cubicBezTo>
                    <a:pt x="35308" y="4474"/>
                    <a:pt x="35308" y="4585"/>
                    <a:pt x="35308" y="4696"/>
                  </a:cubicBezTo>
                  <a:lnTo>
                    <a:pt x="32313" y="43034"/>
                  </a:lnTo>
                  <a:lnTo>
                    <a:pt x="2244" y="43034"/>
                  </a:lnTo>
                  <a:lnTo>
                    <a:pt x="629" y="4548"/>
                  </a:lnTo>
                  <a:cubicBezTo>
                    <a:pt x="629" y="4511"/>
                    <a:pt x="629" y="4437"/>
                    <a:pt x="629" y="4400"/>
                  </a:cubicBezTo>
                  <a:cubicBezTo>
                    <a:pt x="629" y="3365"/>
                    <a:pt x="1036" y="2404"/>
                    <a:pt x="1738" y="1738"/>
                  </a:cubicBezTo>
                  <a:cubicBezTo>
                    <a:pt x="2404" y="1073"/>
                    <a:pt x="3328" y="629"/>
                    <a:pt x="4400" y="629"/>
                  </a:cubicBezTo>
                  <a:close/>
                  <a:moveTo>
                    <a:pt x="4400" y="0"/>
                  </a:moveTo>
                  <a:cubicBezTo>
                    <a:pt x="1960" y="0"/>
                    <a:pt x="1" y="1997"/>
                    <a:pt x="1" y="4400"/>
                  </a:cubicBezTo>
                  <a:cubicBezTo>
                    <a:pt x="1" y="4437"/>
                    <a:pt x="1" y="4511"/>
                    <a:pt x="1" y="4585"/>
                  </a:cubicBezTo>
                  <a:lnTo>
                    <a:pt x="1627" y="43367"/>
                  </a:lnTo>
                  <a:cubicBezTo>
                    <a:pt x="1664" y="43552"/>
                    <a:pt x="1775" y="43663"/>
                    <a:pt x="1960" y="43663"/>
                  </a:cubicBezTo>
                  <a:lnTo>
                    <a:pt x="32609" y="43663"/>
                  </a:lnTo>
                  <a:cubicBezTo>
                    <a:pt x="32757" y="43663"/>
                    <a:pt x="32905" y="43552"/>
                    <a:pt x="32905" y="43367"/>
                  </a:cubicBezTo>
                  <a:lnTo>
                    <a:pt x="35936" y="4733"/>
                  </a:lnTo>
                  <a:cubicBezTo>
                    <a:pt x="35936" y="4622"/>
                    <a:pt x="35936" y="4511"/>
                    <a:pt x="35936" y="4400"/>
                  </a:cubicBezTo>
                  <a:cubicBezTo>
                    <a:pt x="35936" y="1997"/>
                    <a:pt x="34014" y="0"/>
                    <a:pt x="31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1"/>
            <p:cNvSpPr/>
            <p:nvPr/>
          </p:nvSpPr>
          <p:spPr>
            <a:xfrm>
              <a:off x="3388050" y="4095075"/>
              <a:ext cx="902100" cy="212625"/>
            </a:xfrm>
            <a:custGeom>
              <a:avLst/>
              <a:gdLst/>
              <a:ahLst/>
              <a:cxnLst/>
              <a:rect l="l" t="t" r="r" b="b"/>
              <a:pathLst>
                <a:path w="36084" h="8505" extrusionOk="0">
                  <a:moveTo>
                    <a:pt x="0" y="1"/>
                  </a:moveTo>
                  <a:lnTo>
                    <a:pt x="0" y="8504"/>
                  </a:lnTo>
                  <a:lnTo>
                    <a:pt x="36084" y="8504"/>
                  </a:lnTo>
                  <a:lnTo>
                    <a:pt x="36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51"/>
            <p:cNvSpPr/>
            <p:nvPr/>
          </p:nvSpPr>
          <p:spPr>
            <a:xfrm>
              <a:off x="3380650" y="4086775"/>
              <a:ext cx="916900" cy="228300"/>
            </a:xfrm>
            <a:custGeom>
              <a:avLst/>
              <a:gdLst/>
              <a:ahLst/>
              <a:cxnLst/>
              <a:rect l="l" t="t" r="r" b="b"/>
              <a:pathLst>
                <a:path w="36676" h="9132" extrusionOk="0">
                  <a:moveTo>
                    <a:pt x="36047" y="629"/>
                  </a:moveTo>
                  <a:lnTo>
                    <a:pt x="36047" y="8503"/>
                  </a:lnTo>
                  <a:lnTo>
                    <a:pt x="592" y="8503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9" y="37"/>
                    <a:pt x="75" y="111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" y="8836"/>
                  </a:lnTo>
                  <a:cubicBezTo>
                    <a:pt x="1" y="8910"/>
                    <a:pt x="1" y="8984"/>
                    <a:pt x="75" y="9058"/>
                  </a:cubicBezTo>
                  <a:cubicBezTo>
                    <a:pt x="149" y="9095"/>
                    <a:pt x="222" y="9132"/>
                    <a:pt x="296" y="9132"/>
                  </a:cubicBezTo>
                  <a:lnTo>
                    <a:pt x="36380" y="9132"/>
                  </a:lnTo>
                  <a:cubicBezTo>
                    <a:pt x="36454" y="9132"/>
                    <a:pt x="36528" y="9095"/>
                    <a:pt x="36602" y="9058"/>
                  </a:cubicBezTo>
                  <a:cubicBezTo>
                    <a:pt x="36639" y="8984"/>
                    <a:pt x="36675" y="8910"/>
                    <a:pt x="36675" y="8836"/>
                  </a:cubicBezTo>
                  <a:lnTo>
                    <a:pt x="36675" y="333"/>
                  </a:lnTo>
                  <a:cubicBezTo>
                    <a:pt x="36675" y="259"/>
                    <a:pt x="36639" y="148"/>
                    <a:pt x="36602" y="111"/>
                  </a:cubicBezTo>
                  <a:cubicBezTo>
                    <a:pt x="36528" y="37"/>
                    <a:pt x="36454" y="0"/>
                    <a:pt x="36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51"/>
            <p:cNvSpPr/>
            <p:nvPr/>
          </p:nvSpPr>
          <p:spPr>
            <a:xfrm>
              <a:off x="3342750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923" y="18301"/>
                  </a:lnTo>
                  <a:lnTo>
                    <a:pt x="4659" y="18301"/>
                  </a:lnTo>
                  <a:lnTo>
                    <a:pt x="4659" y="2330"/>
                  </a:lnTo>
                  <a:cubicBezTo>
                    <a:pt x="4659" y="1036"/>
                    <a:pt x="3624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1"/>
            <p:cNvSpPr/>
            <p:nvPr/>
          </p:nvSpPr>
          <p:spPr>
            <a:xfrm>
              <a:off x="3335375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34" y="592"/>
                    <a:pt x="4621" y="1517"/>
                    <a:pt x="4621" y="2626"/>
                  </a:cubicBezTo>
                  <a:lnTo>
                    <a:pt x="4621" y="18264"/>
                  </a:lnTo>
                  <a:lnTo>
                    <a:pt x="2477" y="18264"/>
                  </a:lnTo>
                  <a:lnTo>
                    <a:pt x="593" y="2598"/>
                  </a:lnTo>
                  <a:lnTo>
                    <a:pt x="593" y="2598"/>
                  </a:lnTo>
                  <a:cubicBezTo>
                    <a:pt x="643" y="1501"/>
                    <a:pt x="1525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2663"/>
                  </a:lnTo>
                  <a:lnTo>
                    <a:pt x="1923" y="18634"/>
                  </a:lnTo>
                  <a:cubicBezTo>
                    <a:pt x="1923" y="18782"/>
                    <a:pt x="2070" y="18893"/>
                    <a:pt x="2218" y="18893"/>
                  </a:cubicBezTo>
                  <a:lnTo>
                    <a:pt x="4954" y="18893"/>
                  </a:lnTo>
                  <a:cubicBezTo>
                    <a:pt x="5028" y="18893"/>
                    <a:pt x="5102" y="18856"/>
                    <a:pt x="5176" y="18819"/>
                  </a:cubicBezTo>
                  <a:cubicBezTo>
                    <a:pt x="5213" y="18745"/>
                    <a:pt x="5250" y="18671"/>
                    <a:pt x="5250" y="18597"/>
                  </a:cubicBez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1"/>
            <p:cNvSpPr/>
            <p:nvPr/>
          </p:nvSpPr>
          <p:spPr>
            <a:xfrm>
              <a:off x="4225425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" y="18301"/>
                  </a:lnTo>
                  <a:lnTo>
                    <a:pt x="2737" y="18301"/>
                  </a:lnTo>
                  <a:lnTo>
                    <a:pt x="4659" y="2330"/>
                  </a:lnTo>
                  <a:cubicBezTo>
                    <a:pt x="4659" y="1036"/>
                    <a:pt x="3587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1"/>
            <p:cNvSpPr/>
            <p:nvPr/>
          </p:nvSpPr>
          <p:spPr>
            <a:xfrm>
              <a:off x="4218050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23" y="592"/>
                    <a:pt x="4603" y="1497"/>
                    <a:pt x="4621" y="2591"/>
                  </a:cubicBezTo>
                  <a:lnTo>
                    <a:pt x="4621" y="2591"/>
                  </a:lnTo>
                  <a:lnTo>
                    <a:pt x="2736" y="18264"/>
                  </a:lnTo>
                  <a:lnTo>
                    <a:pt x="592" y="18264"/>
                  </a:lnTo>
                  <a:lnTo>
                    <a:pt x="592" y="2626"/>
                  </a:lnTo>
                  <a:cubicBezTo>
                    <a:pt x="592" y="1517"/>
                    <a:pt x="1516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18597"/>
                  </a:lnTo>
                  <a:cubicBezTo>
                    <a:pt x="0" y="18671"/>
                    <a:pt x="37" y="18745"/>
                    <a:pt x="74" y="18819"/>
                  </a:cubicBezTo>
                  <a:cubicBezTo>
                    <a:pt x="148" y="18856"/>
                    <a:pt x="222" y="18893"/>
                    <a:pt x="296" y="18893"/>
                  </a:cubicBezTo>
                  <a:lnTo>
                    <a:pt x="3032" y="18893"/>
                  </a:lnTo>
                  <a:cubicBezTo>
                    <a:pt x="3179" y="18893"/>
                    <a:pt x="3327" y="18782"/>
                    <a:pt x="3327" y="18634"/>
                  </a:cubicBezTo>
                  <a:lnTo>
                    <a:pt x="5250" y="2663"/>
                  </a:ln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1"/>
            <p:cNvSpPr/>
            <p:nvPr/>
          </p:nvSpPr>
          <p:spPr>
            <a:xfrm>
              <a:off x="3548875" y="3556225"/>
              <a:ext cx="574000" cy="329075"/>
            </a:xfrm>
            <a:custGeom>
              <a:avLst/>
              <a:gdLst/>
              <a:ahLst/>
              <a:cxnLst/>
              <a:rect l="l" t="t" r="r" b="b"/>
              <a:pathLst>
                <a:path w="22960" h="13163" extrusionOk="0">
                  <a:moveTo>
                    <a:pt x="0" y="1"/>
                  </a:moveTo>
                  <a:lnTo>
                    <a:pt x="1294" y="13162"/>
                  </a:lnTo>
                  <a:lnTo>
                    <a:pt x="21665" y="13162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1"/>
            <p:cNvSpPr/>
            <p:nvPr/>
          </p:nvSpPr>
          <p:spPr>
            <a:xfrm>
              <a:off x="3541475" y="3548850"/>
              <a:ext cx="588775" cy="343850"/>
            </a:xfrm>
            <a:custGeom>
              <a:avLst/>
              <a:gdLst/>
              <a:ahLst/>
              <a:cxnLst/>
              <a:rect l="l" t="t" r="r" b="b"/>
              <a:pathLst>
                <a:path w="23551" h="13754" extrusionOk="0">
                  <a:moveTo>
                    <a:pt x="22885" y="592"/>
                  </a:moveTo>
                  <a:lnTo>
                    <a:pt x="21665" y="13125"/>
                  </a:lnTo>
                  <a:lnTo>
                    <a:pt x="1886" y="13125"/>
                  </a:lnTo>
                  <a:lnTo>
                    <a:pt x="626" y="592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295" y="13457"/>
                  </a:lnTo>
                  <a:cubicBezTo>
                    <a:pt x="1295" y="13642"/>
                    <a:pt x="1442" y="13753"/>
                    <a:pt x="1590" y="13753"/>
                  </a:cubicBezTo>
                  <a:lnTo>
                    <a:pt x="21961" y="13753"/>
                  </a:lnTo>
                  <a:cubicBezTo>
                    <a:pt x="22109" y="13753"/>
                    <a:pt x="22257" y="13642"/>
                    <a:pt x="22257" y="13457"/>
                  </a:cubicBezTo>
                  <a:lnTo>
                    <a:pt x="23551" y="333"/>
                  </a:lnTo>
                  <a:cubicBezTo>
                    <a:pt x="23551" y="259"/>
                    <a:pt x="23514" y="148"/>
                    <a:pt x="23477" y="74"/>
                  </a:cubicBezTo>
                  <a:cubicBezTo>
                    <a:pt x="23403" y="37"/>
                    <a:pt x="23329" y="0"/>
                    <a:pt x="23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51"/>
            <p:cNvSpPr/>
            <p:nvPr/>
          </p:nvSpPr>
          <p:spPr>
            <a:xfrm>
              <a:off x="3337225" y="3015525"/>
              <a:ext cx="1061075" cy="603575"/>
            </a:xfrm>
            <a:custGeom>
              <a:avLst/>
              <a:gdLst/>
              <a:ahLst/>
              <a:cxnLst/>
              <a:rect l="l" t="t" r="r" b="b"/>
              <a:pathLst>
                <a:path w="42443" h="24143" extrusionOk="0">
                  <a:moveTo>
                    <a:pt x="22552" y="1"/>
                  </a:moveTo>
                  <a:lnTo>
                    <a:pt x="16748" y="112"/>
                  </a:lnTo>
                  <a:lnTo>
                    <a:pt x="5878" y="6212"/>
                  </a:lnTo>
                  <a:lnTo>
                    <a:pt x="0" y="24143"/>
                  </a:lnTo>
                  <a:lnTo>
                    <a:pt x="42442" y="24143"/>
                  </a:lnTo>
                  <a:cubicBezTo>
                    <a:pt x="42442" y="24143"/>
                    <a:pt x="35640" y="6693"/>
                    <a:pt x="34309" y="5805"/>
                  </a:cubicBezTo>
                  <a:cubicBezTo>
                    <a:pt x="32978" y="4881"/>
                    <a:pt x="22552" y="1"/>
                    <a:pt x="225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51"/>
            <p:cNvSpPr/>
            <p:nvPr/>
          </p:nvSpPr>
          <p:spPr>
            <a:xfrm>
              <a:off x="3328900" y="3008150"/>
              <a:ext cx="1076800" cy="619275"/>
            </a:xfrm>
            <a:custGeom>
              <a:avLst/>
              <a:gdLst/>
              <a:ahLst/>
              <a:cxnLst/>
              <a:rect l="l" t="t" r="r" b="b"/>
              <a:pathLst>
                <a:path w="43072" h="24771" extrusionOk="0">
                  <a:moveTo>
                    <a:pt x="22743" y="594"/>
                  </a:moveTo>
                  <a:cubicBezTo>
                    <a:pt x="22812" y="625"/>
                    <a:pt x="23458" y="914"/>
                    <a:pt x="24401" y="1368"/>
                  </a:cubicBezTo>
                  <a:cubicBezTo>
                    <a:pt x="25880" y="2071"/>
                    <a:pt x="28172" y="3143"/>
                    <a:pt x="30205" y="4141"/>
                  </a:cubicBezTo>
                  <a:cubicBezTo>
                    <a:pt x="31203" y="4622"/>
                    <a:pt x="32165" y="5102"/>
                    <a:pt x="32941" y="5472"/>
                  </a:cubicBezTo>
                  <a:cubicBezTo>
                    <a:pt x="33681" y="5879"/>
                    <a:pt x="34235" y="6174"/>
                    <a:pt x="34457" y="6322"/>
                  </a:cubicBezTo>
                  <a:cubicBezTo>
                    <a:pt x="34494" y="6359"/>
                    <a:pt x="34605" y="6433"/>
                    <a:pt x="34716" y="6618"/>
                  </a:cubicBezTo>
                  <a:cubicBezTo>
                    <a:pt x="35122" y="7246"/>
                    <a:pt x="35862" y="8688"/>
                    <a:pt x="36675" y="10500"/>
                  </a:cubicBezTo>
                  <a:cubicBezTo>
                    <a:pt x="37895" y="13236"/>
                    <a:pt x="39337" y="16748"/>
                    <a:pt x="40483" y="19558"/>
                  </a:cubicBezTo>
                  <a:cubicBezTo>
                    <a:pt x="41075" y="21000"/>
                    <a:pt x="41555" y="22257"/>
                    <a:pt x="41925" y="23144"/>
                  </a:cubicBezTo>
                  <a:cubicBezTo>
                    <a:pt x="42082" y="23563"/>
                    <a:pt x="42215" y="23900"/>
                    <a:pt x="42311" y="24142"/>
                  </a:cubicBezTo>
                  <a:lnTo>
                    <a:pt x="777" y="24142"/>
                  </a:lnTo>
                  <a:lnTo>
                    <a:pt x="6470" y="6692"/>
                  </a:lnTo>
                  <a:lnTo>
                    <a:pt x="17166" y="701"/>
                  </a:lnTo>
                  <a:lnTo>
                    <a:pt x="17166" y="701"/>
                  </a:lnTo>
                  <a:lnTo>
                    <a:pt x="22743" y="594"/>
                  </a:lnTo>
                  <a:close/>
                  <a:moveTo>
                    <a:pt x="22848" y="0"/>
                  </a:moveTo>
                  <a:lnTo>
                    <a:pt x="17081" y="74"/>
                  </a:lnTo>
                  <a:lnTo>
                    <a:pt x="16933" y="148"/>
                  </a:lnTo>
                  <a:lnTo>
                    <a:pt x="6063" y="6211"/>
                  </a:lnTo>
                  <a:cubicBezTo>
                    <a:pt x="5990" y="6248"/>
                    <a:pt x="5953" y="6322"/>
                    <a:pt x="5916" y="6396"/>
                  </a:cubicBezTo>
                  <a:lnTo>
                    <a:pt x="37" y="24364"/>
                  </a:lnTo>
                  <a:cubicBezTo>
                    <a:pt x="0" y="24438"/>
                    <a:pt x="37" y="24549"/>
                    <a:pt x="74" y="24623"/>
                  </a:cubicBezTo>
                  <a:cubicBezTo>
                    <a:pt x="148" y="24734"/>
                    <a:pt x="222" y="24771"/>
                    <a:pt x="333" y="24771"/>
                  </a:cubicBezTo>
                  <a:lnTo>
                    <a:pt x="42775" y="24771"/>
                  </a:lnTo>
                  <a:cubicBezTo>
                    <a:pt x="42849" y="24771"/>
                    <a:pt x="42960" y="24697"/>
                    <a:pt x="43034" y="24623"/>
                  </a:cubicBezTo>
                  <a:cubicBezTo>
                    <a:pt x="43071" y="24549"/>
                    <a:pt x="43071" y="24438"/>
                    <a:pt x="43034" y="24327"/>
                  </a:cubicBezTo>
                  <a:cubicBezTo>
                    <a:pt x="43034" y="24327"/>
                    <a:pt x="41333" y="19964"/>
                    <a:pt x="39485" y="15491"/>
                  </a:cubicBezTo>
                  <a:cubicBezTo>
                    <a:pt x="38561" y="13236"/>
                    <a:pt x="37562" y="10981"/>
                    <a:pt x="36749" y="9206"/>
                  </a:cubicBezTo>
                  <a:cubicBezTo>
                    <a:pt x="36342" y="8319"/>
                    <a:pt x="35973" y="7579"/>
                    <a:pt x="35640" y="6988"/>
                  </a:cubicBezTo>
                  <a:cubicBezTo>
                    <a:pt x="35492" y="6692"/>
                    <a:pt x="35344" y="6470"/>
                    <a:pt x="35196" y="6285"/>
                  </a:cubicBezTo>
                  <a:cubicBezTo>
                    <a:pt x="35085" y="6063"/>
                    <a:pt x="34974" y="5953"/>
                    <a:pt x="34827" y="5842"/>
                  </a:cubicBezTo>
                  <a:cubicBezTo>
                    <a:pt x="34642" y="5694"/>
                    <a:pt x="34309" y="5509"/>
                    <a:pt x="33902" y="5287"/>
                  </a:cubicBezTo>
                  <a:cubicBezTo>
                    <a:pt x="31019" y="3734"/>
                    <a:pt x="22996" y="37"/>
                    <a:pt x="22996" y="37"/>
                  </a:cubicBezTo>
                  <a:lnTo>
                    <a:pt x="228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1"/>
            <p:cNvSpPr/>
            <p:nvPr/>
          </p:nvSpPr>
          <p:spPr>
            <a:xfrm>
              <a:off x="3938900" y="2856775"/>
              <a:ext cx="52725" cy="82300"/>
            </a:xfrm>
            <a:custGeom>
              <a:avLst/>
              <a:gdLst/>
              <a:ahLst/>
              <a:cxnLst/>
              <a:rect l="l" t="t" r="r" b="b"/>
              <a:pathLst>
                <a:path w="2109" h="3292" extrusionOk="0">
                  <a:moveTo>
                    <a:pt x="1480" y="0"/>
                  </a:moveTo>
                  <a:cubicBezTo>
                    <a:pt x="1085" y="0"/>
                    <a:pt x="592" y="362"/>
                    <a:pt x="592" y="362"/>
                  </a:cubicBezTo>
                  <a:lnTo>
                    <a:pt x="518" y="768"/>
                  </a:lnTo>
                  <a:lnTo>
                    <a:pt x="1" y="2913"/>
                  </a:lnTo>
                  <a:cubicBezTo>
                    <a:pt x="1" y="2913"/>
                    <a:pt x="332" y="3291"/>
                    <a:pt x="824" y="3291"/>
                  </a:cubicBezTo>
                  <a:cubicBezTo>
                    <a:pt x="947" y="3291"/>
                    <a:pt x="1080" y="3268"/>
                    <a:pt x="1221" y="3208"/>
                  </a:cubicBezTo>
                  <a:cubicBezTo>
                    <a:pt x="1923" y="2913"/>
                    <a:pt x="2108" y="1175"/>
                    <a:pt x="1923" y="362"/>
                  </a:cubicBezTo>
                  <a:cubicBezTo>
                    <a:pt x="1849" y="91"/>
                    <a:pt x="1677" y="0"/>
                    <a:pt x="14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51"/>
            <p:cNvSpPr/>
            <p:nvPr/>
          </p:nvSpPr>
          <p:spPr>
            <a:xfrm>
              <a:off x="393060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1886" y="629"/>
                  </a:moveTo>
                  <a:cubicBezTo>
                    <a:pt x="1923" y="629"/>
                    <a:pt x="1923" y="666"/>
                    <a:pt x="1960" y="740"/>
                  </a:cubicBezTo>
                  <a:cubicBezTo>
                    <a:pt x="1997" y="888"/>
                    <a:pt x="2034" y="1146"/>
                    <a:pt x="2034" y="1405"/>
                  </a:cubicBezTo>
                  <a:cubicBezTo>
                    <a:pt x="2034" y="1775"/>
                    <a:pt x="1960" y="2219"/>
                    <a:pt x="1849" y="2588"/>
                  </a:cubicBezTo>
                  <a:cubicBezTo>
                    <a:pt x="1738" y="2958"/>
                    <a:pt x="1553" y="3180"/>
                    <a:pt x="1405" y="3217"/>
                  </a:cubicBezTo>
                  <a:cubicBezTo>
                    <a:pt x="1331" y="3291"/>
                    <a:pt x="1220" y="3291"/>
                    <a:pt x="1146" y="3291"/>
                  </a:cubicBezTo>
                  <a:cubicBezTo>
                    <a:pt x="961" y="3291"/>
                    <a:pt x="850" y="3217"/>
                    <a:pt x="740" y="3143"/>
                  </a:cubicBezTo>
                  <a:lnTo>
                    <a:pt x="676" y="3095"/>
                  </a:lnTo>
                  <a:lnTo>
                    <a:pt x="676" y="3095"/>
                  </a:lnTo>
                  <a:lnTo>
                    <a:pt x="1146" y="1146"/>
                  </a:lnTo>
                  <a:lnTo>
                    <a:pt x="1194" y="886"/>
                  </a:lnTo>
                  <a:lnTo>
                    <a:pt x="1194" y="886"/>
                  </a:lnTo>
                  <a:cubicBezTo>
                    <a:pt x="1248" y="846"/>
                    <a:pt x="1335" y="793"/>
                    <a:pt x="1442" y="740"/>
                  </a:cubicBezTo>
                  <a:cubicBezTo>
                    <a:pt x="1553" y="666"/>
                    <a:pt x="1738" y="629"/>
                    <a:pt x="1812" y="629"/>
                  </a:cubicBezTo>
                  <a:close/>
                  <a:moveTo>
                    <a:pt x="1812" y="0"/>
                  </a:moveTo>
                  <a:cubicBezTo>
                    <a:pt x="1516" y="0"/>
                    <a:pt x="1294" y="111"/>
                    <a:pt x="1072" y="222"/>
                  </a:cubicBezTo>
                  <a:cubicBezTo>
                    <a:pt x="887" y="333"/>
                    <a:pt x="777" y="407"/>
                    <a:pt x="740" y="407"/>
                  </a:cubicBezTo>
                  <a:cubicBezTo>
                    <a:pt x="703" y="481"/>
                    <a:pt x="666" y="518"/>
                    <a:pt x="629" y="592"/>
                  </a:cubicBezTo>
                  <a:lnTo>
                    <a:pt x="518" y="998"/>
                  </a:lnTo>
                  <a:lnTo>
                    <a:pt x="37" y="3143"/>
                  </a:lnTo>
                  <a:cubicBezTo>
                    <a:pt x="0" y="3217"/>
                    <a:pt x="37" y="3328"/>
                    <a:pt x="74" y="3402"/>
                  </a:cubicBezTo>
                  <a:cubicBezTo>
                    <a:pt x="111" y="3402"/>
                    <a:pt x="185" y="3549"/>
                    <a:pt x="370" y="3660"/>
                  </a:cubicBezTo>
                  <a:cubicBezTo>
                    <a:pt x="555" y="3771"/>
                    <a:pt x="814" y="3919"/>
                    <a:pt x="1146" y="3919"/>
                  </a:cubicBezTo>
                  <a:cubicBezTo>
                    <a:pt x="1294" y="3919"/>
                    <a:pt x="1479" y="3882"/>
                    <a:pt x="1664" y="3808"/>
                  </a:cubicBezTo>
                  <a:cubicBezTo>
                    <a:pt x="2071" y="3623"/>
                    <a:pt x="2292" y="3217"/>
                    <a:pt x="2440" y="2773"/>
                  </a:cubicBezTo>
                  <a:cubicBezTo>
                    <a:pt x="2588" y="2329"/>
                    <a:pt x="2625" y="1849"/>
                    <a:pt x="2625" y="1405"/>
                  </a:cubicBezTo>
                  <a:cubicBezTo>
                    <a:pt x="2625" y="1109"/>
                    <a:pt x="2625" y="814"/>
                    <a:pt x="2551" y="592"/>
                  </a:cubicBezTo>
                  <a:cubicBezTo>
                    <a:pt x="2514" y="407"/>
                    <a:pt x="2403" y="259"/>
                    <a:pt x="2255" y="148"/>
                  </a:cubicBezTo>
                  <a:cubicBezTo>
                    <a:pt x="2144" y="37"/>
                    <a:pt x="1960" y="0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51"/>
            <p:cNvSpPr/>
            <p:nvPr/>
          </p:nvSpPr>
          <p:spPr>
            <a:xfrm>
              <a:off x="3667175" y="2856775"/>
              <a:ext cx="53625" cy="82300"/>
            </a:xfrm>
            <a:custGeom>
              <a:avLst/>
              <a:gdLst/>
              <a:ahLst/>
              <a:cxnLst/>
              <a:rect l="l" t="t" r="r" b="b"/>
              <a:pathLst>
                <a:path w="2145" h="3292" extrusionOk="0">
                  <a:moveTo>
                    <a:pt x="640" y="0"/>
                  </a:moveTo>
                  <a:cubicBezTo>
                    <a:pt x="448" y="0"/>
                    <a:pt x="284" y="91"/>
                    <a:pt x="222" y="362"/>
                  </a:cubicBezTo>
                  <a:cubicBezTo>
                    <a:pt x="1" y="1175"/>
                    <a:pt x="222" y="2913"/>
                    <a:pt x="925" y="3208"/>
                  </a:cubicBezTo>
                  <a:cubicBezTo>
                    <a:pt x="1065" y="3268"/>
                    <a:pt x="1198" y="3291"/>
                    <a:pt x="1321" y="3291"/>
                  </a:cubicBezTo>
                  <a:cubicBezTo>
                    <a:pt x="1814" y="3291"/>
                    <a:pt x="2145" y="2913"/>
                    <a:pt x="2145" y="2913"/>
                  </a:cubicBezTo>
                  <a:lnTo>
                    <a:pt x="1627" y="768"/>
                  </a:lnTo>
                  <a:lnTo>
                    <a:pt x="1516" y="362"/>
                  </a:lnTo>
                  <a:cubicBezTo>
                    <a:pt x="1516" y="362"/>
                    <a:pt x="1023" y="0"/>
                    <a:pt x="6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51"/>
            <p:cNvSpPr/>
            <p:nvPr/>
          </p:nvSpPr>
          <p:spPr>
            <a:xfrm>
              <a:off x="366255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814" y="629"/>
                  </a:moveTo>
                  <a:cubicBezTo>
                    <a:pt x="925" y="629"/>
                    <a:pt x="1110" y="666"/>
                    <a:pt x="1258" y="777"/>
                  </a:cubicBezTo>
                  <a:cubicBezTo>
                    <a:pt x="1332" y="814"/>
                    <a:pt x="1406" y="851"/>
                    <a:pt x="1443" y="888"/>
                  </a:cubicBezTo>
                  <a:lnTo>
                    <a:pt x="1446" y="890"/>
                  </a:lnTo>
                  <a:lnTo>
                    <a:pt x="1516" y="1146"/>
                  </a:lnTo>
                  <a:lnTo>
                    <a:pt x="1987" y="3094"/>
                  </a:lnTo>
                  <a:lnTo>
                    <a:pt x="1987" y="3094"/>
                  </a:lnTo>
                  <a:cubicBezTo>
                    <a:pt x="1959" y="3113"/>
                    <a:pt x="1925" y="3130"/>
                    <a:pt x="1886" y="3143"/>
                  </a:cubicBezTo>
                  <a:cubicBezTo>
                    <a:pt x="1775" y="3217"/>
                    <a:pt x="1664" y="3291"/>
                    <a:pt x="1516" y="3291"/>
                  </a:cubicBezTo>
                  <a:cubicBezTo>
                    <a:pt x="1406" y="3291"/>
                    <a:pt x="1332" y="3291"/>
                    <a:pt x="1221" y="3217"/>
                  </a:cubicBezTo>
                  <a:cubicBezTo>
                    <a:pt x="1110" y="3180"/>
                    <a:pt x="925" y="2958"/>
                    <a:pt x="814" y="2588"/>
                  </a:cubicBezTo>
                  <a:cubicBezTo>
                    <a:pt x="666" y="2219"/>
                    <a:pt x="629" y="1775"/>
                    <a:pt x="629" y="1405"/>
                  </a:cubicBezTo>
                  <a:cubicBezTo>
                    <a:pt x="629" y="1146"/>
                    <a:pt x="629" y="925"/>
                    <a:pt x="703" y="740"/>
                  </a:cubicBezTo>
                  <a:cubicBezTo>
                    <a:pt x="703" y="666"/>
                    <a:pt x="740" y="629"/>
                    <a:pt x="740" y="629"/>
                  </a:cubicBezTo>
                  <a:close/>
                  <a:moveTo>
                    <a:pt x="814" y="0"/>
                  </a:moveTo>
                  <a:cubicBezTo>
                    <a:pt x="666" y="0"/>
                    <a:pt x="518" y="37"/>
                    <a:pt x="370" y="148"/>
                  </a:cubicBezTo>
                  <a:cubicBezTo>
                    <a:pt x="223" y="259"/>
                    <a:pt x="149" y="407"/>
                    <a:pt x="75" y="592"/>
                  </a:cubicBezTo>
                  <a:cubicBezTo>
                    <a:pt x="38" y="814"/>
                    <a:pt x="1" y="1109"/>
                    <a:pt x="1" y="1405"/>
                  </a:cubicBezTo>
                  <a:cubicBezTo>
                    <a:pt x="1" y="1849"/>
                    <a:pt x="75" y="2329"/>
                    <a:pt x="223" y="2773"/>
                  </a:cubicBezTo>
                  <a:cubicBezTo>
                    <a:pt x="370" y="3217"/>
                    <a:pt x="555" y="3623"/>
                    <a:pt x="962" y="3808"/>
                  </a:cubicBezTo>
                  <a:cubicBezTo>
                    <a:pt x="1147" y="3882"/>
                    <a:pt x="1332" y="3919"/>
                    <a:pt x="1516" y="3919"/>
                  </a:cubicBezTo>
                  <a:cubicBezTo>
                    <a:pt x="1812" y="3919"/>
                    <a:pt x="2108" y="3771"/>
                    <a:pt x="2256" y="3660"/>
                  </a:cubicBezTo>
                  <a:cubicBezTo>
                    <a:pt x="2441" y="3549"/>
                    <a:pt x="2552" y="3402"/>
                    <a:pt x="2552" y="3402"/>
                  </a:cubicBezTo>
                  <a:cubicBezTo>
                    <a:pt x="2626" y="3328"/>
                    <a:pt x="2626" y="3217"/>
                    <a:pt x="2626" y="3143"/>
                  </a:cubicBezTo>
                  <a:lnTo>
                    <a:pt x="2108" y="998"/>
                  </a:lnTo>
                  <a:lnTo>
                    <a:pt x="1997" y="592"/>
                  </a:lnTo>
                  <a:cubicBezTo>
                    <a:pt x="1997" y="518"/>
                    <a:pt x="1960" y="481"/>
                    <a:pt x="1886" y="407"/>
                  </a:cubicBezTo>
                  <a:cubicBezTo>
                    <a:pt x="1886" y="407"/>
                    <a:pt x="1738" y="333"/>
                    <a:pt x="1553" y="222"/>
                  </a:cubicBezTo>
                  <a:cubicBezTo>
                    <a:pt x="1369" y="111"/>
                    <a:pt x="1110" y="0"/>
                    <a:pt x="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51"/>
            <p:cNvSpPr/>
            <p:nvPr/>
          </p:nvSpPr>
          <p:spPr>
            <a:xfrm>
              <a:off x="3694900" y="2954900"/>
              <a:ext cx="289325" cy="233500"/>
            </a:xfrm>
            <a:custGeom>
              <a:avLst/>
              <a:gdLst/>
              <a:ahLst/>
              <a:cxnLst/>
              <a:rect l="l" t="t" r="r" b="b"/>
              <a:pathLst>
                <a:path w="11573" h="9340" extrusionOk="0">
                  <a:moveTo>
                    <a:pt x="5371" y="0"/>
                  </a:moveTo>
                  <a:cubicBezTo>
                    <a:pt x="4082" y="0"/>
                    <a:pt x="2795" y="308"/>
                    <a:pt x="2034" y="1021"/>
                  </a:cubicBezTo>
                  <a:cubicBezTo>
                    <a:pt x="2034" y="1021"/>
                    <a:pt x="1110" y="1724"/>
                    <a:pt x="925" y="2426"/>
                  </a:cubicBezTo>
                  <a:cubicBezTo>
                    <a:pt x="703" y="3128"/>
                    <a:pt x="1" y="8933"/>
                    <a:pt x="1" y="8933"/>
                  </a:cubicBezTo>
                  <a:cubicBezTo>
                    <a:pt x="1" y="8933"/>
                    <a:pt x="3883" y="6382"/>
                    <a:pt x="4992" y="6197"/>
                  </a:cubicBezTo>
                  <a:cubicBezTo>
                    <a:pt x="5027" y="6190"/>
                    <a:pt x="5067" y="6187"/>
                    <a:pt x="5111" y="6187"/>
                  </a:cubicBezTo>
                  <a:cubicBezTo>
                    <a:pt x="6444" y="6187"/>
                    <a:pt x="11572" y="9340"/>
                    <a:pt x="11572" y="9340"/>
                  </a:cubicBezTo>
                  <a:cubicBezTo>
                    <a:pt x="11572" y="9340"/>
                    <a:pt x="10278" y="2722"/>
                    <a:pt x="9243" y="1317"/>
                  </a:cubicBezTo>
                  <a:cubicBezTo>
                    <a:pt x="8682" y="507"/>
                    <a:pt x="7025" y="0"/>
                    <a:pt x="53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51"/>
            <p:cNvSpPr/>
            <p:nvPr/>
          </p:nvSpPr>
          <p:spPr>
            <a:xfrm>
              <a:off x="3687500" y="2947150"/>
              <a:ext cx="305050" cy="249100"/>
            </a:xfrm>
            <a:custGeom>
              <a:avLst/>
              <a:gdLst/>
              <a:ahLst/>
              <a:cxnLst/>
              <a:rect l="l" t="t" r="r" b="b"/>
              <a:pathLst>
                <a:path w="12202" h="9964" extrusionOk="0">
                  <a:moveTo>
                    <a:pt x="2146" y="1074"/>
                  </a:moveTo>
                  <a:lnTo>
                    <a:pt x="2146" y="1074"/>
                  </a:lnTo>
                  <a:cubicBezTo>
                    <a:pt x="2146" y="1074"/>
                    <a:pt x="2146" y="1074"/>
                    <a:pt x="2146" y="1074"/>
                  </a:cubicBezTo>
                  <a:lnTo>
                    <a:pt x="2146" y="1074"/>
                  </a:lnTo>
                  <a:lnTo>
                    <a:pt x="2146" y="1074"/>
                  </a:lnTo>
                  <a:close/>
                  <a:moveTo>
                    <a:pt x="5620" y="629"/>
                  </a:moveTo>
                  <a:cubicBezTo>
                    <a:pt x="6434" y="629"/>
                    <a:pt x="7247" y="740"/>
                    <a:pt x="7913" y="961"/>
                  </a:cubicBezTo>
                  <a:cubicBezTo>
                    <a:pt x="8578" y="1183"/>
                    <a:pt x="9059" y="1479"/>
                    <a:pt x="9281" y="1812"/>
                  </a:cubicBezTo>
                  <a:cubicBezTo>
                    <a:pt x="9502" y="2107"/>
                    <a:pt x="9798" y="2773"/>
                    <a:pt x="10057" y="3586"/>
                  </a:cubicBezTo>
                  <a:cubicBezTo>
                    <a:pt x="10427" y="4769"/>
                    <a:pt x="10833" y="6322"/>
                    <a:pt x="11092" y="7542"/>
                  </a:cubicBezTo>
                  <a:cubicBezTo>
                    <a:pt x="11233" y="8141"/>
                    <a:pt x="11340" y="8639"/>
                    <a:pt x="11446" y="9037"/>
                  </a:cubicBezTo>
                  <a:lnTo>
                    <a:pt x="11446" y="9037"/>
                  </a:lnTo>
                  <a:cubicBezTo>
                    <a:pt x="10926" y="8727"/>
                    <a:pt x="10129" y="8258"/>
                    <a:pt x="9281" y="7801"/>
                  </a:cubicBezTo>
                  <a:cubicBezTo>
                    <a:pt x="8541" y="7394"/>
                    <a:pt x="7765" y="6988"/>
                    <a:pt x="7099" y="6692"/>
                  </a:cubicBezTo>
                  <a:cubicBezTo>
                    <a:pt x="6730" y="6544"/>
                    <a:pt x="6434" y="6433"/>
                    <a:pt x="6138" y="6322"/>
                  </a:cubicBezTo>
                  <a:cubicBezTo>
                    <a:pt x="5842" y="6248"/>
                    <a:pt x="5620" y="6174"/>
                    <a:pt x="5399" y="6174"/>
                  </a:cubicBezTo>
                  <a:lnTo>
                    <a:pt x="5214" y="6174"/>
                  </a:lnTo>
                  <a:cubicBezTo>
                    <a:pt x="4881" y="6248"/>
                    <a:pt x="4437" y="6470"/>
                    <a:pt x="3883" y="6729"/>
                  </a:cubicBezTo>
                  <a:cubicBezTo>
                    <a:pt x="2781" y="7293"/>
                    <a:pt x="1413" y="8158"/>
                    <a:pt x="676" y="8637"/>
                  </a:cubicBezTo>
                  <a:lnTo>
                    <a:pt x="676" y="8637"/>
                  </a:lnTo>
                  <a:cubicBezTo>
                    <a:pt x="751" y="8071"/>
                    <a:pt x="869" y="7197"/>
                    <a:pt x="999" y="6285"/>
                  </a:cubicBezTo>
                  <a:cubicBezTo>
                    <a:pt x="1110" y="5509"/>
                    <a:pt x="1184" y="4732"/>
                    <a:pt x="1295" y="4104"/>
                  </a:cubicBezTo>
                  <a:cubicBezTo>
                    <a:pt x="1332" y="3771"/>
                    <a:pt x="1369" y="3512"/>
                    <a:pt x="1406" y="3291"/>
                  </a:cubicBezTo>
                  <a:cubicBezTo>
                    <a:pt x="1480" y="3069"/>
                    <a:pt x="1480" y="2884"/>
                    <a:pt x="1517" y="2810"/>
                  </a:cubicBezTo>
                  <a:cubicBezTo>
                    <a:pt x="1591" y="2551"/>
                    <a:pt x="1849" y="2218"/>
                    <a:pt x="2071" y="1960"/>
                  </a:cubicBezTo>
                  <a:cubicBezTo>
                    <a:pt x="2182" y="1849"/>
                    <a:pt x="2293" y="1738"/>
                    <a:pt x="2404" y="1664"/>
                  </a:cubicBezTo>
                  <a:lnTo>
                    <a:pt x="2478" y="1590"/>
                  </a:lnTo>
                  <a:lnTo>
                    <a:pt x="2515" y="1553"/>
                  </a:lnTo>
                  <a:lnTo>
                    <a:pt x="2552" y="1553"/>
                  </a:lnTo>
                  <a:cubicBezTo>
                    <a:pt x="3180" y="924"/>
                    <a:pt x="4400" y="629"/>
                    <a:pt x="5620" y="629"/>
                  </a:cubicBezTo>
                  <a:close/>
                  <a:moveTo>
                    <a:pt x="5620" y="0"/>
                  </a:moveTo>
                  <a:cubicBezTo>
                    <a:pt x="4309" y="0"/>
                    <a:pt x="2998" y="287"/>
                    <a:pt x="2146" y="1074"/>
                  </a:cubicBezTo>
                  <a:lnTo>
                    <a:pt x="2145" y="1072"/>
                  </a:lnTo>
                  <a:cubicBezTo>
                    <a:pt x="2145" y="1072"/>
                    <a:pt x="1886" y="1257"/>
                    <a:pt x="1628" y="1553"/>
                  </a:cubicBezTo>
                  <a:cubicBezTo>
                    <a:pt x="1369" y="1849"/>
                    <a:pt x="1036" y="2218"/>
                    <a:pt x="925" y="2662"/>
                  </a:cubicBezTo>
                  <a:cubicBezTo>
                    <a:pt x="888" y="2773"/>
                    <a:pt x="851" y="2921"/>
                    <a:pt x="814" y="3180"/>
                  </a:cubicBezTo>
                  <a:cubicBezTo>
                    <a:pt x="555" y="4769"/>
                    <a:pt x="1" y="9206"/>
                    <a:pt x="1" y="9206"/>
                  </a:cubicBezTo>
                  <a:cubicBezTo>
                    <a:pt x="1" y="9317"/>
                    <a:pt x="38" y="9428"/>
                    <a:pt x="149" y="9502"/>
                  </a:cubicBezTo>
                  <a:cubicBezTo>
                    <a:pt x="204" y="9539"/>
                    <a:pt x="260" y="9557"/>
                    <a:pt x="315" y="9557"/>
                  </a:cubicBezTo>
                  <a:cubicBezTo>
                    <a:pt x="371" y="9557"/>
                    <a:pt x="426" y="9539"/>
                    <a:pt x="482" y="9502"/>
                  </a:cubicBezTo>
                  <a:cubicBezTo>
                    <a:pt x="482" y="9502"/>
                    <a:pt x="703" y="9317"/>
                    <a:pt x="1073" y="9095"/>
                  </a:cubicBezTo>
                  <a:cubicBezTo>
                    <a:pt x="1665" y="8725"/>
                    <a:pt x="2515" y="8208"/>
                    <a:pt x="3365" y="7727"/>
                  </a:cubicBezTo>
                  <a:cubicBezTo>
                    <a:pt x="3772" y="7468"/>
                    <a:pt x="4179" y="7283"/>
                    <a:pt x="4548" y="7099"/>
                  </a:cubicBezTo>
                  <a:cubicBezTo>
                    <a:pt x="4881" y="6951"/>
                    <a:pt x="5177" y="6840"/>
                    <a:pt x="5325" y="6803"/>
                  </a:cubicBezTo>
                  <a:lnTo>
                    <a:pt x="5399" y="6803"/>
                  </a:lnTo>
                  <a:cubicBezTo>
                    <a:pt x="5510" y="6803"/>
                    <a:pt x="5694" y="6840"/>
                    <a:pt x="5953" y="6914"/>
                  </a:cubicBezTo>
                  <a:cubicBezTo>
                    <a:pt x="6840" y="7209"/>
                    <a:pt x="8319" y="7949"/>
                    <a:pt x="9502" y="8614"/>
                  </a:cubicBezTo>
                  <a:cubicBezTo>
                    <a:pt x="10131" y="8947"/>
                    <a:pt x="10685" y="9280"/>
                    <a:pt x="11055" y="9502"/>
                  </a:cubicBezTo>
                  <a:cubicBezTo>
                    <a:pt x="11462" y="9760"/>
                    <a:pt x="11721" y="9908"/>
                    <a:pt x="11721" y="9908"/>
                  </a:cubicBezTo>
                  <a:cubicBezTo>
                    <a:pt x="11776" y="9945"/>
                    <a:pt x="11831" y="9964"/>
                    <a:pt x="11887" y="9964"/>
                  </a:cubicBezTo>
                  <a:cubicBezTo>
                    <a:pt x="11942" y="9964"/>
                    <a:pt x="11998" y="9945"/>
                    <a:pt x="12053" y="9908"/>
                  </a:cubicBezTo>
                  <a:cubicBezTo>
                    <a:pt x="12164" y="9834"/>
                    <a:pt x="12201" y="9686"/>
                    <a:pt x="12164" y="9576"/>
                  </a:cubicBezTo>
                  <a:cubicBezTo>
                    <a:pt x="12164" y="9576"/>
                    <a:pt x="11831" y="7912"/>
                    <a:pt x="11388" y="6100"/>
                  </a:cubicBezTo>
                  <a:cubicBezTo>
                    <a:pt x="11166" y="5176"/>
                    <a:pt x="10907" y="4215"/>
                    <a:pt x="10611" y="3364"/>
                  </a:cubicBezTo>
                  <a:cubicBezTo>
                    <a:pt x="10353" y="2551"/>
                    <a:pt x="10094" y="1849"/>
                    <a:pt x="9798" y="1442"/>
                  </a:cubicBezTo>
                  <a:cubicBezTo>
                    <a:pt x="9428" y="961"/>
                    <a:pt x="8837" y="629"/>
                    <a:pt x="8097" y="370"/>
                  </a:cubicBezTo>
                  <a:cubicBezTo>
                    <a:pt x="7358" y="148"/>
                    <a:pt x="6508" y="0"/>
                    <a:pt x="5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51"/>
            <p:cNvSpPr/>
            <p:nvPr/>
          </p:nvSpPr>
          <p:spPr>
            <a:xfrm>
              <a:off x="3761450" y="3038650"/>
              <a:ext cx="139600" cy="207225"/>
            </a:xfrm>
            <a:custGeom>
              <a:avLst/>
              <a:gdLst/>
              <a:ahLst/>
              <a:cxnLst/>
              <a:rect l="l" t="t" r="r" b="b"/>
              <a:pathLst>
                <a:path w="5584" h="8289" extrusionOk="0">
                  <a:moveTo>
                    <a:pt x="1" y="0"/>
                  </a:moveTo>
                  <a:cubicBezTo>
                    <a:pt x="1" y="1"/>
                    <a:pt x="2454" y="8289"/>
                    <a:pt x="2871" y="8289"/>
                  </a:cubicBezTo>
                  <a:cubicBezTo>
                    <a:pt x="2894" y="8289"/>
                    <a:pt x="2911" y="8263"/>
                    <a:pt x="2921" y="8208"/>
                  </a:cubicBezTo>
                  <a:cubicBezTo>
                    <a:pt x="3143" y="7210"/>
                    <a:pt x="5583" y="296"/>
                    <a:pt x="5583" y="296"/>
                  </a:cubicBezTo>
                  <a:lnTo>
                    <a:pt x="5583" y="296"/>
                  </a:lnTo>
                  <a:cubicBezTo>
                    <a:pt x="5583" y="296"/>
                    <a:pt x="4263" y="413"/>
                    <a:pt x="2886" y="413"/>
                  </a:cubicBezTo>
                  <a:cubicBezTo>
                    <a:pt x="1696" y="413"/>
                    <a:pt x="463" y="326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1"/>
            <p:cNvSpPr/>
            <p:nvPr/>
          </p:nvSpPr>
          <p:spPr>
            <a:xfrm>
              <a:off x="3753125" y="3030800"/>
              <a:ext cx="155300" cy="223225"/>
            </a:xfrm>
            <a:custGeom>
              <a:avLst/>
              <a:gdLst/>
              <a:ahLst/>
              <a:cxnLst/>
              <a:rect l="l" t="t" r="r" b="b"/>
              <a:pathLst>
                <a:path w="6212" h="8929" extrusionOk="0">
                  <a:moveTo>
                    <a:pt x="793" y="828"/>
                  </a:moveTo>
                  <a:cubicBezTo>
                    <a:pt x="999" y="876"/>
                    <a:pt x="1228" y="909"/>
                    <a:pt x="1480" y="943"/>
                  </a:cubicBezTo>
                  <a:cubicBezTo>
                    <a:pt x="1997" y="1017"/>
                    <a:pt x="2626" y="1017"/>
                    <a:pt x="3217" y="1017"/>
                  </a:cubicBezTo>
                  <a:cubicBezTo>
                    <a:pt x="4113" y="1017"/>
                    <a:pt x="4963" y="972"/>
                    <a:pt x="5462" y="939"/>
                  </a:cubicBezTo>
                  <a:lnTo>
                    <a:pt x="5462" y="939"/>
                  </a:lnTo>
                  <a:cubicBezTo>
                    <a:pt x="5236" y="1571"/>
                    <a:pt x="4800" y="2801"/>
                    <a:pt x="4363" y="4085"/>
                  </a:cubicBezTo>
                  <a:cubicBezTo>
                    <a:pt x="4031" y="5010"/>
                    <a:pt x="3735" y="5971"/>
                    <a:pt x="3476" y="6784"/>
                  </a:cubicBezTo>
                  <a:cubicBezTo>
                    <a:pt x="3336" y="7205"/>
                    <a:pt x="3217" y="7583"/>
                    <a:pt x="3126" y="7888"/>
                  </a:cubicBezTo>
                  <a:lnTo>
                    <a:pt x="3126" y="7888"/>
                  </a:lnTo>
                  <a:cubicBezTo>
                    <a:pt x="3107" y="7843"/>
                    <a:pt x="3088" y="7796"/>
                    <a:pt x="3069" y="7745"/>
                  </a:cubicBezTo>
                  <a:cubicBezTo>
                    <a:pt x="2663" y="6747"/>
                    <a:pt x="2034" y="4862"/>
                    <a:pt x="1517" y="3235"/>
                  </a:cubicBezTo>
                  <a:cubicBezTo>
                    <a:pt x="1295" y="2422"/>
                    <a:pt x="1036" y="1645"/>
                    <a:pt x="888" y="1128"/>
                  </a:cubicBezTo>
                  <a:cubicBezTo>
                    <a:pt x="852" y="1020"/>
                    <a:pt x="821" y="920"/>
                    <a:pt x="793" y="828"/>
                  </a:cubicBezTo>
                  <a:close/>
                  <a:moveTo>
                    <a:pt x="315" y="0"/>
                  </a:moveTo>
                  <a:cubicBezTo>
                    <a:pt x="260" y="0"/>
                    <a:pt x="204" y="18"/>
                    <a:pt x="149" y="55"/>
                  </a:cubicBezTo>
                  <a:cubicBezTo>
                    <a:pt x="38" y="129"/>
                    <a:pt x="1" y="277"/>
                    <a:pt x="38" y="388"/>
                  </a:cubicBezTo>
                  <a:cubicBezTo>
                    <a:pt x="38" y="388"/>
                    <a:pt x="629" y="2459"/>
                    <a:pt x="1295" y="4566"/>
                  </a:cubicBezTo>
                  <a:cubicBezTo>
                    <a:pt x="1628" y="5601"/>
                    <a:pt x="1997" y="6636"/>
                    <a:pt x="2293" y="7413"/>
                  </a:cubicBezTo>
                  <a:cubicBezTo>
                    <a:pt x="2441" y="7819"/>
                    <a:pt x="2552" y="8152"/>
                    <a:pt x="2700" y="8374"/>
                  </a:cubicBezTo>
                  <a:cubicBezTo>
                    <a:pt x="2737" y="8522"/>
                    <a:pt x="2811" y="8596"/>
                    <a:pt x="2848" y="8670"/>
                  </a:cubicBezTo>
                  <a:lnTo>
                    <a:pt x="2958" y="8818"/>
                  </a:lnTo>
                  <a:cubicBezTo>
                    <a:pt x="2995" y="8854"/>
                    <a:pt x="3069" y="8891"/>
                    <a:pt x="3217" y="8928"/>
                  </a:cubicBezTo>
                  <a:cubicBezTo>
                    <a:pt x="3254" y="8928"/>
                    <a:pt x="3328" y="8891"/>
                    <a:pt x="3402" y="8854"/>
                  </a:cubicBezTo>
                  <a:cubicBezTo>
                    <a:pt x="3476" y="8818"/>
                    <a:pt x="3513" y="8744"/>
                    <a:pt x="3513" y="8707"/>
                  </a:cubicBezTo>
                  <a:lnTo>
                    <a:pt x="3550" y="8596"/>
                  </a:lnTo>
                  <a:cubicBezTo>
                    <a:pt x="3624" y="8374"/>
                    <a:pt x="3809" y="7745"/>
                    <a:pt x="4068" y="6969"/>
                  </a:cubicBezTo>
                  <a:cubicBezTo>
                    <a:pt x="4437" y="5786"/>
                    <a:pt x="4955" y="4233"/>
                    <a:pt x="5399" y="2939"/>
                  </a:cubicBezTo>
                  <a:cubicBezTo>
                    <a:pt x="5842" y="1682"/>
                    <a:pt x="6175" y="721"/>
                    <a:pt x="6175" y="721"/>
                  </a:cubicBezTo>
                  <a:cubicBezTo>
                    <a:pt x="6212" y="610"/>
                    <a:pt x="6212" y="499"/>
                    <a:pt x="6138" y="425"/>
                  </a:cubicBezTo>
                  <a:cubicBezTo>
                    <a:pt x="6078" y="365"/>
                    <a:pt x="6017" y="304"/>
                    <a:pt x="5937" y="304"/>
                  </a:cubicBezTo>
                  <a:cubicBezTo>
                    <a:pt x="5919" y="304"/>
                    <a:pt x="5899" y="307"/>
                    <a:pt x="5879" y="314"/>
                  </a:cubicBezTo>
                  <a:cubicBezTo>
                    <a:pt x="5879" y="314"/>
                    <a:pt x="5546" y="314"/>
                    <a:pt x="5066" y="351"/>
                  </a:cubicBezTo>
                  <a:cubicBezTo>
                    <a:pt x="4585" y="388"/>
                    <a:pt x="3920" y="425"/>
                    <a:pt x="3217" y="425"/>
                  </a:cubicBezTo>
                  <a:cubicBezTo>
                    <a:pt x="2663" y="425"/>
                    <a:pt x="2034" y="388"/>
                    <a:pt x="1554" y="351"/>
                  </a:cubicBezTo>
                  <a:cubicBezTo>
                    <a:pt x="1036" y="277"/>
                    <a:pt x="629" y="166"/>
                    <a:pt x="481" y="55"/>
                  </a:cubicBezTo>
                  <a:cubicBezTo>
                    <a:pt x="426" y="18"/>
                    <a:pt x="37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1"/>
            <p:cNvSpPr/>
            <p:nvPr/>
          </p:nvSpPr>
          <p:spPr>
            <a:xfrm>
              <a:off x="3715250" y="2777775"/>
              <a:ext cx="241250" cy="327075"/>
            </a:xfrm>
            <a:custGeom>
              <a:avLst/>
              <a:gdLst/>
              <a:ahLst/>
              <a:cxnLst/>
              <a:rect l="l" t="t" r="r" b="b"/>
              <a:pathLst>
                <a:path w="9650" h="13083" extrusionOk="0">
                  <a:moveTo>
                    <a:pt x="7210" y="0"/>
                  </a:moveTo>
                  <a:cubicBezTo>
                    <a:pt x="6721" y="0"/>
                    <a:pt x="6145" y="80"/>
                    <a:pt x="5472" y="268"/>
                  </a:cubicBezTo>
                  <a:cubicBezTo>
                    <a:pt x="2329" y="1193"/>
                    <a:pt x="111" y="2597"/>
                    <a:pt x="0" y="4631"/>
                  </a:cubicBezTo>
                  <a:cubicBezTo>
                    <a:pt x="0" y="4631"/>
                    <a:pt x="629" y="7995"/>
                    <a:pt x="1109" y="9326"/>
                  </a:cubicBezTo>
                  <a:cubicBezTo>
                    <a:pt x="1600" y="10555"/>
                    <a:pt x="3291" y="13082"/>
                    <a:pt x="4663" y="13082"/>
                  </a:cubicBezTo>
                  <a:cubicBezTo>
                    <a:pt x="4737" y="13082"/>
                    <a:pt x="4809" y="13075"/>
                    <a:pt x="4880" y="13060"/>
                  </a:cubicBezTo>
                  <a:cubicBezTo>
                    <a:pt x="6285" y="12764"/>
                    <a:pt x="8651" y="9807"/>
                    <a:pt x="8947" y="8698"/>
                  </a:cubicBezTo>
                  <a:cubicBezTo>
                    <a:pt x="9243" y="7589"/>
                    <a:pt x="9649" y="2930"/>
                    <a:pt x="9649" y="1895"/>
                  </a:cubicBezTo>
                  <a:cubicBezTo>
                    <a:pt x="9649" y="1108"/>
                    <a:pt x="9029" y="0"/>
                    <a:pt x="7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1"/>
            <p:cNvSpPr/>
            <p:nvPr/>
          </p:nvSpPr>
          <p:spPr>
            <a:xfrm>
              <a:off x="3707850" y="2769675"/>
              <a:ext cx="256050" cy="342925"/>
            </a:xfrm>
            <a:custGeom>
              <a:avLst/>
              <a:gdLst/>
              <a:ahLst/>
              <a:cxnLst/>
              <a:rect l="l" t="t" r="r" b="b"/>
              <a:pathLst>
                <a:path w="10242" h="13717" extrusionOk="0">
                  <a:moveTo>
                    <a:pt x="7542" y="629"/>
                  </a:moveTo>
                  <a:cubicBezTo>
                    <a:pt x="8356" y="629"/>
                    <a:pt x="8873" y="888"/>
                    <a:pt x="9206" y="1184"/>
                  </a:cubicBezTo>
                  <a:cubicBezTo>
                    <a:pt x="9502" y="1517"/>
                    <a:pt x="9650" y="1923"/>
                    <a:pt x="9650" y="2219"/>
                  </a:cubicBezTo>
                  <a:cubicBezTo>
                    <a:pt x="9650" y="2700"/>
                    <a:pt x="9539" y="4142"/>
                    <a:pt x="9391" y="5546"/>
                  </a:cubicBezTo>
                  <a:cubicBezTo>
                    <a:pt x="9317" y="6286"/>
                    <a:pt x="9243" y="6988"/>
                    <a:pt x="9169" y="7580"/>
                  </a:cubicBezTo>
                  <a:cubicBezTo>
                    <a:pt x="9095" y="8208"/>
                    <a:pt x="9021" y="8689"/>
                    <a:pt x="8947" y="8948"/>
                  </a:cubicBezTo>
                  <a:cubicBezTo>
                    <a:pt x="8873" y="9170"/>
                    <a:pt x="8688" y="9539"/>
                    <a:pt x="8430" y="9983"/>
                  </a:cubicBezTo>
                  <a:cubicBezTo>
                    <a:pt x="7986" y="10611"/>
                    <a:pt x="7394" y="11351"/>
                    <a:pt x="6803" y="11942"/>
                  </a:cubicBezTo>
                  <a:cubicBezTo>
                    <a:pt x="6174" y="12571"/>
                    <a:pt x="5509" y="13014"/>
                    <a:pt x="5102" y="13088"/>
                  </a:cubicBezTo>
                  <a:lnTo>
                    <a:pt x="4954" y="13088"/>
                  </a:lnTo>
                  <a:cubicBezTo>
                    <a:pt x="4928" y="13092"/>
                    <a:pt x="4901" y="13094"/>
                    <a:pt x="4873" y="13094"/>
                  </a:cubicBezTo>
                  <a:cubicBezTo>
                    <a:pt x="4634" y="13094"/>
                    <a:pt x="4365" y="12955"/>
                    <a:pt x="4067" y="12756"/>
                  </a:cubicBezTo>
                  <a:cubicBezTo>
                    <a:pt x="3586" y="12386"/>
                    <a:pt x="3069" y="11831"/>
                    <a:pt x="2625" y="11203"/>
                  </a:cubicBezTo>
                  <a:cubicBezTo>
                    <a:pt x="2218" y="10611"/>
                    <a:pt x="1886" y="9946"/>
                    <a:pt x="1701" y="9539"/>
                  </a:cubicBezTo>
                  <a:cubicBezTo>
                    <a:pt x="1479" y="8911"/>
                    <a:pt x="1183" y="7728"/>
                    <a:pt x="961" y="6729"/>
                  </a:cubicBezTo>
                  <a:cubicBezTo>
                    <a:pt x="851" y="6249"/>
                    <a:pt x="777" y="5768"/>
                    <a:pt x="703" y="5435"/>
                  </a:cubicBezTo>
                  <a:cubicBezTo>
                    <a:pt x="656" y="5224"/>
                    <a:pt x="624" y="5072"/>
                    <a:pt x="606" y="4989"/>
                  </a:cubicBezTo>
                  <a:lnTo>
                    <a:pt x="606" y="4989"/>
                  </a:lnTo>
                  <a:lnTo>
                    <a:pt x="629" y="4992"/>
                  </a:lnTo>
                  <a:cubicBezTo>
                    <a:pt x="666" y="4068"/>
                    <a:pt x="1183" y="3291"/>
                    <a:pt x="2071" y="2626"/>
                  </a:cubicBezTo>
                  <a:cubicBezTo>
                    <a:pt x="2995" y="1923"/>
                    <a:pt x="4326" y="1332"/>
                    <a:pt x="5879" y="888"/>
                  </a:cubicBezTo>
                  <a:cubicBezTo>
                    <a:pt x="6507" y="703"/>
                    <a:pt x="7062" y="629"/>
                    <a:pt x="7542" y="629"/>
                  </a:cubicBezTo>
                  <a:close/>
                  <a:moveTo>
                    <a:pt x="7542" y="1"/>
                  </a:moveTo>
                  <a:cubicBezTo>
                    <a:pt x="6988" y="1"/>
                    <a:pt x="6396" y="112"/>
                    <a:pt x="5694" y="297"/>
                  </a:cubicBezTo>
                  <a:cubicBezTo>
                    <a:pt x="4104" y="777"/>
                    <a:pt x="2736" y="1369"/>
                    <a:pt x="1701" y="2108"/>
                  </a:cubicBezTo>
                  <a:cubicBezTo>
                    <a:pt x="703" y="2885"/>
                    <a:pt x="37" y="3809"/>
                    <a:pt x="0" y="4955"/>
                  </a:cubicBezTo>
                  <a:lnTo>
                    <a:pt x="0" y="5029"/>
                  </a:lnTo>
                  <a:cubicBezTo>
                    <a:pt x="0" y="5029"/>
                    <a:pt x="148" y="5879"/>
                    <a:pt x="370" y="6877"/>
                  </a:cubicBezTo>
                  <a:cubicBezTo>
                    <a:pt x="592" y="7876"/>
                    <a:pt x="851" y="9059"/>
                    <a:pt x="1146" y="9761"/>
                  </a:cubicBezTo>
                  <a:cubicBezTo>
                    <a:pt x="1405" y="10427"/>
                    <a:pt x="1923" y="11388"/>
                    <a:pt x="2625" y="12201"/>
                  </a:cubicBezTo>
                  <a:cubicBezTo>
                    <a:pt x="2958" y="12608"/>
                    <a:pt x="3328" y="12978"/>
                    <a:pt x="3697" y="13236"/>
                  </a:cubicBezTo>
                  <a:cubicBezTo>
                    <a:pt x="4104" y="13532"/>
                    <a:pt x="4511" y="13717"/>
                    <a:pt x="4954" y="13717"/>
                  </a:cubicBezTo>
                  <a:cubicBezTo>
                    <a:pt x="5028" y="13717"/>
                    <a:pt x="5139" y="13717"/>
                    <a:pt x="5250" y="13680"/>
                  </a:cubicBezTo>
                  <a:cubicBezTo>
                    <a:pt x="5694" y="13606"/>
                    <a:pt x="6100" y="13347"/>
                    <a:pt x="6544" y="12978"/>
                  </a:cubicBezTo>
                  <a:cubicBezTo>
                    <a:pt x="7210" y="12460"/>
                    <a:pt x="7875" y="11721"/>
                    <a:pt x="8430" y="11018"/>
                  </a:cubicBezTo>
                  <a:cubicBezTo>
                    <a:pt x="8984" y="10279"/>
                    <a:pt x="9391" y="9613"/>
                    <a:pt x="9539" y="9096"/>
                  </a:cubicBezTo>
                  <a:cubicBezTo>
                    <a:pt x="9613" y="8800"/>
                    <a:pt x="9687" y="8282"/>
                    <a:pt x="9797" y="7691"/>
                  </a:cubicBezTo>
                  <a:cubicBezTo>
                    <a:pt x="10019" y="5842"/>
                    <a:pt x="10241" y="3032"/>
                    <a:pt x="10241" y="2219"/>
                  </a:cubicBezTo>
                  <a:cubicBezTo>
                    <a:pt x="10241" y="1738"/>
                    <a:pt x="10056" y="1184"/>
                    <a:pt x="9613" y="740"/>
                  </a:cubicBezTo>
                  <a:cubicBezTo>
                    <a:pt x="9169" y="297"/>
                    <a:pt x="8503" y="1"/>
                    <a:pt x="7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51"/>
            <p:cNvSpPr/>
            <p:nvPr/>
          </p:nvSpPr>
          <p:spPr>
            <a:xfrm>
              <a:off x="3659775" y="2613900"/>
              <a:ext cx="321675" cy="302000"/>
            </a:xfrm>
            <a:custGeom>
              <a:avLst/>
              <a:gdLst/>
              <a:ahLst/>
              <a:cxnLst/>
              <a:rect l="l" t="t" r="r" b="b"/>
              <a:pathLst>
                <a:path w="12867" h="12080" extrusionOk="0">
                  <a:moveTo>
                    <a:pt x="8223" y="1"/>
                  </a:moveTo>
                  <a:cubicBezTo>
                    <a:pt x="6105" y="1"/>
                    <a:pt x="3346" y="637"/>
                    <a:pt x="1923" y="1758"/>
                  </a:cubicBezTo>
                  <a:cubicBezTo>
                    <a:pt x="1" y="3274"/>
                    <a:pt x="407" y="7119"/>
                    <a:pt x="592" y="8857"/>
                  </a:cubicBezTo>
                  <a:cubicBezTo>
                    <a:pt x="758" y="10153"/>
                    <a:pt x="1294" y="10318"/>
                    <a:pt x="1555" y="10318"/>
                  </a:cubicBezTo>
                  <a:cubicBezTo>
                    <a:pt x="1644" y="10318"/>
                    <a:pt x="1701" y="10299"/>
                    <a:pt x="1701" y="10299"/>
                  </a:cubicBezTo>
                  <a:lnTo>
                    <a:pt x="1701" y="10299"/>
                  </a:lnTo>
                  <a:cubicBezTo>
                    <a:pt x="1701" y="10299"/>
                    <a:pt x="1295" y="11001"/>
                    <a:pt x="1221" y="11519"/>
                  </a:cubicBezTo>
                  <a:cubicBezTo>
                    <a:pt x="1163" y="11769"/>
                    <a:pt x="1737" y="12079"/>
                    <a:pt x="2660" y="12079"/>
                  </a:cubicBezTo>
                  <a:cubicBezTo>
                    <a:pt x="3510" y="12079"/>
                    <a:pt x="4656" y="11816"/>
                    <a:pt x="5879" y="11001"/>
                  </a:cubicBezTo>
                  <a:cubicBezTo>
                    <a:pt x="8430" y="9263"/>
                    <a:pt x="9946" y="7858"/>
                    <a:pt x="9946" y="7858"/>
                  </a:cubicBezTo>
                  <a:cubicBezTo>
                    <a:pt x="9946" y="7858"/>
                    <a:pt x="10242" y="8265"/>
                    <a:pt x="10057" y="9152"/>
                  </a:cubicBezTo>
                  <a:cubicBezTo>
                    <a:pt x="9895" y="9825"/>
                    <a:pt x="10282" y="10282"/>
                    <a:pt x="10931" y="10282"/>
                  </a:cubicBezTo>
                  <a:cubicBezTo>
                    <a:pt x="11175" y="10282"/>
                    <a:pt x="11455" y="10218"/>
                    <a:pt x="11757" y="10077"/>
                  </a:cubicBezTo>
                  <a:cubicBezTo>
                    <a:pt x="12867" y="9559"/>
                    <a:pt x="12460" y="8968"/>
                    <a:pt x="12460" y="8968"/>
                  </a:cubicBezTo>
                  <a:cubicBezTo>
                    <a:pt x="12460" y="8968"/>
                    <a:pt x="12867" y="6343"/>
                    <a:pt x="12867" y="5012"/>
                  </a:cubicBezTo>
                  <a:cubicBezTo>
                    <a:pt x="12867" y="3681"/>
                    <a:pt x="12053" y="834"/>
                    <a:pt x="10131" y="243"/>
                  </a:cubicBezTo>
                  <a:cubicBezTo>
                    <a:pt x="9631" y="79"/>
                    <a:pt x="8966" y="1"/>
                    <a:pt x="8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51"/>
            <p:cNvSpPr/>
            <p:nvPr/>
          </p:nvSpPr>
          <p:spPr>
            <a:xfrm>
              <a:off x="3662550" y="2606075"/>
              <a:ext cx="327225" cy="317975"/>
            </a:xfrm>
            <a:custGeom>
              <a:avLst/>
              <a:gdLst/>
              <a:ahLst/>
              <a:cxnLst/>
              <a:rect l="l" t="t" r="r" b="b"/>
              <a:pathLst>
                <a:path w="13089" h="12719" extrusionOk="0">
                  <a:moveTo>
                    <a:pt x="8134" y="629"/>
                  </a:moveTo>
                  <a:cubicBezTo>
                    <a:pt x="8837" y="629"/>
                    <a:pt x="9502" y="703"/>
                    <a:pt x="9946" y="851"/>
                  </a:cubicBezTo>
                  <a:cubicBezTo>
                    <a:pt x="10796" y="1110"/>
                    <a:pt x="11425" y="1886"/>
                    <a:pt x="11831" y="2811"/>
                  </a:cubicBezTo>
                  <a:cubicBezTo>
                    <a:pt x="12275" y="3698"/>
                    <a:pt x="12460" y="4733"/>
                    <a:pt x="12460" y="5325"/>
                  </a:cubicBezTo>
                  <a:cubicBezTo>
                    <a:pt x="12460" y="5953"/>
                    <a:pt x="12349" y="6951"/>
                    <a:pt x="12275" y="7765"/>
                  </a:cubicBezTo>
                  <a:cubicBezTo>
                    <a:pt x="12164" y="8578"/>
                    <a:pt x="12053" y="9244"/>
                    <a:pt x="12053" y="9244"/>
                  </a:cubicBezTo>
                  <a:cubicBezTo>
                    <a:pt x="12053" y="9305"/>
                    <a:pt x="12053" y="9366"/>
                    <a:pt x="12095" y="9427"/>
                  </a:cubicBezTo>
                  <a:lnTo>
                    <a:pt x="12095" y="9427"/>
                  </a:lnTo>
                  <a:lnTo>
                    <a:pt x="12090" y="9429"/>
                  </a:lnTo>
                  <a:lnTo>
                    <a:pt x="12127" y="9539"/>
                  </a:lnTo>
                  <a:cubicBezTo>
                    <a:pt x="12127" y="9613"/>
                    <a:pt x="12127" y="9650"/>
                    <a:pt x="12053" y="9761"/>
                  </a:cubicBezTo>
                  <a:cubicBezTo>
                    <a:pt x="11979" y="9835"/>
                    <a:pt x="11831" y="9983"/>
                    <a:pt x="11536" y="10131"/>
                  </a:cubicBezTo>
                  <a:cubicBezTo>
                    <a:pt x="11240" y="10242"/>
                    <a:pt x="11018" y="10279"/>
                    <a:pt x="10833" y="10279"/>
                  </a:cubicBezTo>
                  <a:cubicBezTo>
                    <a:pt x="10611" y="10279"/>
                    <a:pt x="10463" y="10205"/>
                    <a:pt x="10352" y="10131"/>
                  </a:cubicBezTo>
                  <a:cubicBezTo>
                    <a:pt x="10279" y="10057"/>
                    <a:pt x="10205" y="9946"/>
                    <a:pt x="10205" y="9761"/>
                  </a:cubicBezTo>
                  <a:cubicBezTo>
                    <a:pt x="10205" y="9687"/>
                    <a:pt x="10205" y="9613"/>
                    <a:pt x="10242" y="9539"/>
                  </a:cubicBezTo>
                  <a:cubicBezTo>
                    <a:pt x="10279" y="9281"/>
                    <a:pt x="10315" y="9096"/>
                    <a:pt x="10315" y="8874"/>
                  </a:cubicBezTo>
                  <a:cubicBezTo>
                    <a:pt x="10315" y="8319"/>
                    <a:pt x="10094" y="8024"/>
                    <a:pt x="10057" y="7987"/>
                  </a:cubicBezTo>
                  <a:cubicBezTo>
                    <a:pt x="10020" y="7913"/>
                    <a:pt x="9946" y="7876"/>
                    <a:pt x="9872" y="7839"/>
                  </a:cubicBezTo>
                  <a:cubicBezTo>
                    <a:pt x="9761" y="7839"/>
                    <a:pt x="9687" y="7876"/>
                    <a:pt x="9613" y="7950"/>
                  </a:cubicBezTo>
                  <a:lnTo>
                    <a:pt x="9539" y="7987"/>
                  </a:lnTo>
                  <a:cubicBezTo>
                    <a:pt x="9243" y="8282"/>
                    <a:pt x="7801" y="9539"/>
                    <a:pt x="5583" y="11055"/>
                  </a:cubicBezTo>
                  <a:cubicBezTo>
                    <a:pt x="4437" y="11832"/>
                    <a:pt x="3365" y="12090"/>
                    <a:pt x="2552" y="12090"/>
                  </a:cubicBezTo>
                  <a:cubicBezTo>
                    <a:pt x="2145" y="12090"/>
                    <a:pt x="1812" y="12016"/>
                    <a:pt x="1627" y="11943"/>
                  </a:cubicBezTo>
                  <a:cubicBezTo>
                    <a:pt x="1524" y="11908"/>
                    <a:pt x="1452" y="11841"/>
                    <a:pt x="1413" y="11833"/>
                  </a:cubicBezTo>
                  <a:lnTo>
                    <a:pt x="1413" y="11833"/>
                  </a:lnTo>
                  <a:cubicBezTo>
                    <a:pt x="1456" y="11647"/>
                    <a:pt x="1560" y="11372"/>
                    <a:pt x="1664" y="11129"/>
                  </a:cubicBezTo>
                  <a:cubicBezTo>
                    <a:pt x="1738" y="11018"/>
                    <a:pt x="1775" y="10944"/>
                    <a:pt x="1812" y="10870"/>
                  </a:cubicBezTo>
                  <a:cubicBezTo>
                    <a:pt x="1849" y="10796"/>
                    <a:pt x="1886" y="10759"/>
                    <a:pt x="1886" y="10759"/>
                  </a:cubicBezTo>
                  <a:cubicBezTo>
                    <a:pt x="1923" y="10649"/>
                    <a:pt x="1923" y="10501"/>
                    <a:pt x="1849" y="10390"/>
                  </a:cubicBezTo>
                  <a:cubicBezTo>
                    <a:pt x="1795" y="10336"/>
                    <a:pt x="1701" y="10301"/>
                    <a:pt x="1611" y="10301"/>
                  </a:cubicBezTo>
                  <a:cubicBezTo>
                    <a:pt x="1579" y="10301"/>
                    <a:pt x="1546" y="10306"/>
                    <a:pt x="1516" y="10316"/>
                  </a:cubicBezTo>
                  <a:lnTo>
                    <a:pt x="1443" y="10316"/>
                  </a:lnTo>
                  <a:cubicBezTo>
                    <a:pt x="1369" y="10316"/>
                    <a:pt x="1258" y="10279"/>
                    <a:pt x="1147" y="10168"/>
                  </a:cubicBezTo>
                  <a:cubicBezTo>
                    <a:pt x="1036" y="10020"/>
                    <a:pt x="851" y="9724"/>
                    <a:pt x="814" y="9133"/>
                  </a:cubicBezTo>
                  <a:cubicBezTo>
                    <a:pt x="703" y="8504"/>
                    <a:pt x="629" y="7580"/>
                    <a:pt x="629" y="6582"/>
                  </a:cubicBezTo>
                  <a:cubicBezTo>
                    <a:pt x="629" y="5768"/>
                    <a:pt x="703" y="4881"/>
                    <a:pt x="888" y="4142"/>
                  </a:cubicBezTo>
                  <a:cubicBezTo>
                    <a:pt x="1110" y="3365"/>
                    <a:pt x="1480" y="2737"/>
                    <a:pt x="1997" y="2330"/>
                  </a:cubicBezTo>
                  <a:cubicBezTo>
                    <a:pt x="2663" y="1776"/>
                    <a:pt x="3698" y="1369"/>
                    <a:pt x="4807" y="1073"/>
                  </a:cubicBezTo>
                  <a:cubicBezTo>
                    <a:pt x="5916" y="777"/>
                    <a:pt x="7099" y="629"/>
                    <a:pt x="8134" y="629"/>
                  </a:cubicBezTo>
                  <a:close/>
                  <a:moveTo>
                    <a:pt x="8134" y="1"/>
                  </a:moveTo>
                  <a:cubicBezTo>
                    <a:pt x="7025" y="1"/>
                    <a:pt x="5805" y="149"/>
                    <a:pt x="4622" y="482"/>
                  </a:cubicBezTo>
                  <a:cubicBezTo>
                    <a:pt x="3476" y="777"/>
                    <a:pt x="2404" y="1221"/>
                    <a:pt x="1627" y="1813"/>
                  </a:cubicBezTo>
                  <a:cubicBezTo>
                    <a:pt x="962" y="2367"/>
                    <a:pt x="555" y="3143"/>
                    <a:pt x="296" y="3957"/>
                  </a:cubicBezTo>
                  <a:cubicBezTo>
                    <a:pt x="75" y="4807"/>
                    <a:pt x="1" y="5731"/>
                    <a:pt x="1" y="6582"/>
                  </a:cubicBezTo>
                  <a:cubicBezTo>
                    <a:pt x="1" y="7617"/>
                    <a:pt x="112" y="8578"/>
                    <a:pt x="186" y="9207"/>
                  </a:cubicBezTo>
                  <a:cubicBezTo>
                    <a:pt x="259" y="9872"/>
                    <a:pt x="444" y="10316"/>
                    <a:pt x="703" y="10575"/>
                  </a:cubicBezTo>
                  <a:cubicBezTo>
                    <a:pt x="836" y="10726"/>
                    <a:pt x="978" y="10819"/>
                    <a:pt x="1110" y="10869"/>
                  </a:cubicBezTo>
                  <a:lnTo>
                    <a:pt x="1110" y="10869"/>
                  </a:lnTo>
                  <a:cubicBezTo>
                    <a:pt x="1110" y="10870"/>
                    <a:pt x="1110" y="10870"/>
                    <a:pt x="1110" y="10870"/>
                  </a:cubicBezTo>
                  <a:cubicBezTo>
                    <a:pt x="1003" y="11119"/>
                    <a:pt x="863" y="11436"/>
                    <a:pt x="819" y="11723"/>
                  </a:cubicBezTo>
                  <a:lnTo>
                    <a:pt x="819" y="11723"/>
                  </a:lnTo>
                  <a:lnTo>
                    <a:pt x="814" y="11721"/>
                  </a:lnTo>
                  <a:lnTo>
                    <a:pt x="777" y="11832"/>
                  </a:lnTo>
                  <a:cubicBezTo>
                    <a:pt x="777" y="12016"/>
                    <a:pt x="888" y="12164"/>
                    <a:pt x="999" y="12275"/>
                  </a:cubicBezTo>
                  <a:cubicBezTo>
                    <a:pt x="1147" y="12423"/>
                    <a:pt x="1369" y="12497"/>
                    <a:pt x="1627" y="12608"/>
                  </a:cubicBezTo>
                  <a:cubicBezTo>
                    <a:pt x="1886" y="12682"/>
                    <a:pt x="2182" y="12719"/>
                    <a:pt x="2552" y="12719"/>
                  </a:cubicBezTo>
                  <a:cubicBezTo>
                    <a:pt x="3476" y="12719"/>
                    <a:pt x="4696" y="12423"/>
                    <a:pt x="5953" y="11573"/>
                  </a:cubicBezTo>
                  <a:cubicBezTo>
                    <a:pt x="7781" y="10327"/>
                    <a:pt x="9078" y="9234"/>
                    <a:pt x="9679" y="8714"/>
                  </a:cubicBezTo>
                  <a:lnTo>
                    <a:pt x="9679" y="8714"/>
                  </a:lnTo>
                  <a:cubicBezTo>
                    <a:pt x="9684" y="8762"/>
                    <a:pt x="9687" y="8815"/>
                    <a:pt x="9687" y="8874"/>
                  </a:cubicBezTo>
                  <a:cubicBezTo>
                    <a:pt x="9687" y="9014"/>
                    <a:pt x="9687" y="9187"/>
                    <a:pt x="9624" y="9394"/>
                  </a:cubicBezTo>
                  <a:lnTo>
                    <a:pt x="9624" y="9394"/>
                  </a:lnTo>
                  <a:lnTo>
                    <a:pt x="9613" y="9392"/>
                  </a:lnTo>
                  <a:cubicBezTo>
                    <a:pt x="9613" y="9539"/>
                    <a:pt x="9576" y="9650"/>
                    <a:pt x="9576" y="9761"/>
                  </a:cubicBezTo>
                  <a:cubicBezTo>
                    <a:pt x="9576" y="10094"/>
                    <a:pt x="9724" y="10390"/>
                    <a:pt x="9946" y="10575"/>
                  </a:cubicBezTo>
                  <a:cubicBezTo>
                    <a:pt x="10168" y="10796"/>
                    <a:pt x="10500" y="10907"/>
                    <a:pt x="10833" y="10907"/>
                  </a:cubicBezTo>
                  <a:cubicBezTo>
                    <a:pt x="11129" y="10907"/>
                    <a:pt x="11462" y="10833"/>
                    <a:pt x="11794" y="10686"/>
                  </a:cubicBezTo>
                  <a:cubicBezTo>
                    <a:pt x="12127" y="10501"/>
                    <a:pt x="12386" y="10316"/>
                    <a:pt x="12534" y="10131"/>
                  </a:cubicBezTo>
                  <a:cubicBezTo>
                    <a:pt x="12682" y="9946"/>
                    <a:pt x="12756" y="9724"/>
                    <a:pt x="12756" y="9539"/>
                  </a:cubicBezTo>
                  <a:cubicBezTo>
                    <a:pt x="12756" y="9409"/>
                    <a:pt x="12727" y="9306"/>
                    <a:pt x="12695" y="9232"/>
                  </a:cubicBezTo>
                  <a:lnTo>
                    <a:pt x="12695" y="9232"/>
                  </a:lnTo>
                  <a:cubicBezTo>
                    <a:pt x="12764" y="8771"/>
                    <a:pt x="13088" y="6546"/>
                    <a:pt x="13088" y="5325"/>
                  </a:cubicBezTo>
                  <a:cubicBezTo>
                    <a:pt x="13088" y="4585"/>
                    <a:pt x="12866" y="3550"/>
                    <a:pt x="12423" y="2552"/>
                  </a:cubicBezTo>
                  <a:cubicBezTo>
                    <a:pt x="11942" y="1554"/>
                    <a:pt x="11203" y="593"/>
                    <a:pt x="10131" y="260"/>
                  </a:cubicBezTo>
                  <a:cubicBezTo>
                    <a:pt x="9576" y="75"/>
                    <a:pt x="8911" y="1"/>
                    <a:pt x="8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51"/>
            <p:cNvSpPr/>
            <p:nvPr/>
          </p:nvSpPr>
          <p:spPr>
            <a:xfrm>
              <a:off x="3314100" y="3493950"/>
              <a:ext cx="431675" cy="128850"/>
            </a:xfrm>
            <a:custGeom>
              <a:avLst/>
              <a:gdLst/>
              <a:ahLst/>
              <a:cxnLst/>
              <a:rect l="l" t="t" r="r" b="b"/>
              <a:pathLst>
                <a:path w="17267" h="5154" extrusionOk="0">
                  <a:moveTo>
                    <a:pt x="3848" y="0"/>
                  </a:moveTo>
                  <a:cubicBezTo>
                    <a:pt x="3145" y="0"/>
                    <a:pt x="2774" y="163"/>
                    <a:pt x="2774" y="163"/>
                  </a:cubicBezTo>
                  <a:cubicBezTo>
                    <a:pt x="334" y="1789"/>
                    <a:pt x="1" y="4710"/>
                    <a:pt x="925" y="5006"/>
                  </a:cubicBezTo>
                  <a:cubicBezTo>
                    <a:pt x="1233" y="5117"/>
                    <a:pt x="3152" y="5154"/>
                    <a:pt x="5572" y="5154"/>
                  </a:cubicBezTo>
                  <a:cubicBezTo>
                    <a:pt x="10414" y="5154"/>
                    <a:pt x="17266" y="5006"/>
                    <a:pt x="17266" y="5006"/>
                  </a:cubicBezTo>
                  <a:lnTo>
                    <a:pt x="17155" y="2788"/>
                  </a:lnTo>
                  <a:cubicBezTo>
                    <a:pt x="17155" y="2788"/>
                    <a:pt x="13717" y="2492"/>
                    <a:pt x="13125" y="2492"/>
                  </a:cubicBezTo>
                  <a:cubicBezTo>
                    <a:pt x="12497" y="2492"/>
                    <a:pt x="8245" y="1272"/>
                    <a:pt x="6101" y="458"/>
                  </a:cubicBezTo>
                  <a:cubicBezTo>
                    <a:pt x="5157" y="101"/>
                    <a:pt x="4400" y="0"/>
                    <a:pt x="38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51"/>
            <p:cNvSpPr/>
            <p:nvPr/>
          </p:nvSpPr>
          <p:spPr>
            <a:xfrm>
              <a:off x="3317800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3698" y="629"/>
                  </a:moveTo>
                  <a:cubicBezTo>
                    <a:pt x="4215" y="629"/>
                    <a:pt x="4918" y="703"/>
                    <a:pt x="5842" y="1072"/>
                  </a:cubicBezTo>
                  <a:cubicBezTo>
                    <a:pt x="6914" y="1479"/>
                    <a:pt x="8541" y="1997"/>
                    <a:pt x="9946" y="2403"/>
                  </a:cubicBezTo>
                  <a:cubicBezTo>
                    <a:pt x="10648" y="2588"/>
                    <a:pt x="11314" y="2773"/>
                    <a:pt x="11831" y="2884"/>
                  </a:cubicBezTo>
                  <a:cubicBezTo>
                    <a:pt x="12090" y="2958"/>
                    <a:pt x="12312" y="3032"/>
                    <a:pt x="12497" y="3069"/>
                  </a:cubicBezTo>
                  <a:cubicBezTo>
                    <a:pt x="12719" y="3106"/>
                    <a:pt x="12829" y="3106"/>
                    <a:pt x="12977" y="3106"/>
                  </a:cubicBezTo>
                  <a:cubicBezTo>
                    <a:pt x="13236" y="3106"/>
                    <a:pt x="14271" y="3180"/>
                    <a:pt x="15196" y="3254"/>
                  </a:cubicBezTo>
                  <a:cubicBezTo>
                    <a:pt x="15801" y="3302"/>
                    <a:pt x="16390" y="3350"/>
                    <a:pt x="16725" y="3378"/>
                  </a:cubicBezTo>
                  <a:lnTo>
                    <a:pt x="16725" y="3378"/>
                  </a:lnTo>
                  <a:lnTo>
                    <a:pt x="16806" y="5033"/>
                  </a:lnTo>
                  <a:lnTo>
                    <a:pt x="16806" y="5033"/>
                  </a:lnTo>
                  <a:cubicBezTo>
                    <a:pt x="16608" y="5037"/>
                    <a:pt x="16322" y="5047"/>
                    <a:pt x="15972" y="5065"/>
                  </a:cubicBezTo>
                  <a:cubicBezTo>
                    <a:pt x="13828" y="5102"/>
                    <a:pt x="9058" y="5176"/>
                    <a:pt x="5435" y="5176"/>
                  </a:cubicBezTo>
                  <a:cubicBezTo>
                    <a:pt x="4215" y="5176"/>
                    <a:pt x="3143" y="5176"/>
                    <a:pt x="2330" y="5139"/>
                  </a:cubicBezTo>
                  <a:cubicBezTo>
                    <a:pt x="1923" y="5139"/>
                    <a:pt x="1553" y="5102"/>
                    <a:pt x="1332" y="5102"/>
                  </a:cubicBezTo>
                  <a:cubicBezTo>
                    <a:pt x="1184" y="5102"/>
                    <a:pt x="1073" y="5065"/>
                    <a:pt x="999" y="5065"/>
                  </a:cubicBezTo>
                  <a:lnTo>
                    <a:pt x="888" y="5065"/>
                  </a:lnTo>
                  <a:cubicBezTo>
                    <a:pt x="814" y="5028"/>
                    <a:pt x="777" y="4991"/>
                    <a:pt x="703" y="4843"/>
                  </a:cubicBezTo>
                  <a:cubicBezTo>
                    <a:pt x="666" y="4732"/>
                    <a:pt x="629" y="4547"/>
                    <a:pt x="629" y="4289"/>
                  </a:cubicBezTo>
                  <a:cubicBezTo>
                    <a:pt x="629" y="3808"/>
                    <a:pt x="777" y="3180"/>
                    <a:pt x="1110" y="2551"/>
                  </a:cubicBezTo>
                  <a:cubicBezTo>
                    <a:pt x="1479" y="1886"/>
                    <a:pt x="1997" y="1220"/>
                    <a:pt x="2773" y="740"/>
                  </a:cubicBezTo>
                  <a:lnTo>
                    <a:pt x="2768" y="730"/>
                  </a:lnTo>
                  <a:lnTo>
                    <a:pt x="2768" y="730"/>
                  </a:lnTo>
                  <a:cubicBezTo>
                    <a:pt x="2865" y="703"/>
                    <a:pt x="3181" y="629"/>
                    <a:pt x="3698" y="629"/>
                  </a:cubicBezTo>
                  <a:close/>
                  <a:moveTo>
                    <a:pt x="3698" y="0"/>
                  </a:moveTo>
                  <a:cubicBezTo>
                    <a:pt x="2921" y="0"/>
                    <a:pt x="2515" y="185"/>
                    <a:pt x="2478" y="185"/>
                  </a:cubicBezTo>
                  <a:lnTo>
                    <a:pt x="2441" y="222"/>
                  </a:lnTo>
                  <a:cubicBezTo>
                    <a:pt x="1590" y="776"/>
                    <a:pt x="962" y="1516"/>
                    <a:pt x="592" y="2255"/>
                  </a:cubicBezTo>
                  <a:cubicBezTo>
                    <a:pt x="186" y="2958"/>
                    <a:pt x="1" y="3697"/>
                    <a:pt x="1" y="4289"/>
                  </a:cubicBezTo>
                  <a:cubicBezTo>
                    <a:pt x="1" y="4621"/>
                    <a:pt x="38" y="4880"/>
                    <a:pt x="149" y="5102"/>
                  </a:cubicBezTo>
                  <a:cubicBezTo>
                    <a:pt x="259" y="5361"/>
                    <a:pt x="444" y="5546"/>
                    <a:pt x="666" y="5620"/>
                  </a:cubicBezTo>
                  <a:cubicBezTo>
                    <a:pt x="777" y="5657"/>
                    <a:pt x="851" y="5657"/>
                    <a:pt x="925" y="5694"/>
                  </a:cubicBezTo>
                  <a:cubicBezTo>
                    <a:pt x="1258" y="5731"/>
                    <a:pt x="1849" y="5731"/>
                    <a:pt x="2626" y="5768"/>
                  </a:cubicBezTo>
                  <a:lnTo>
                    <a:pt x="5435" y="5768"/>
                  </a:lnTo>
                  <a:cubicBezTo>
                    <a:pt x="10278" y="5768"/>
                    <a:pt x="17118" y="5657"/>
                    <a:pt x="17118" y="5657"/>
                  </a:cubicBezTo>
                  <a:cubicBezTo>
                    <a:pt x="17229" y="5657"/>
                    <a:pt x="17303" y="5620"/>
                    <a:pt x="17340" y="5546"/>
                  </a:cubicBezTo>
                  <a:cubicBezTo>
                    <a:pt x="17414" y="5509"/>
                    <a:pt x="17451" y="5398"/>
                    <a:pt x="17414" y="5324"/>
                  </a:cubicBezTo>
                  <a:lnTo>
                    <a:pt x="17340" y="3106"/>
                  </a:lnTo>
                  <a:cubicBezTo>
                    <a:pt x="17340" y="2958"/>
                    <a:pt x="17192" y="2810"/>
                    <a:pt x="17044" y="2810"/>
                  </a:cubicBezTo>
                  <a:cubicBezTo>
                    <a:pt x="17044" y="2810"/>
                    <a:pt x="16194" y="2736"/>
                    <a:pt x="15233" y="2662"/>
                  </a:cubicBezTo>
                  <a:cubicBezTo>
                    <a:pt x="14308" y="2588"/>
                    <a:pt x="13310" y="2514"/>
                    <a:pt x="12977" y="2514"/>
                  </a:cubicBezTo>
                  <a:cubicBezTo>
                    <a:pt x="12940" y="2514"/>
                    <a:pt x="12792" y="2477"/>
                    <a:pt x="12645" y="2440"/>
                  </a:cubicBezTo>
                  <a:cubicBezTo>
                    <a:pt x="11425" y="2218"/>
                    <a:pt x="7912" y="1183"/>
                    <a:pt x="6064" y="481"/>
                  </a:cubicBezTo>
                  <a:cubicBezTo>
                    <a:pt x="5103" y="111"/>
                    <a:pt x="4289" y="0"/>
                    <a:pt x="3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51"/>
            <p:cNvSpPr/>
            <p:nvPr/>
          </p:nvSpPr>
          <p:spPr>
            <a:xfrm>
              <a:off x="3642225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4177" y="1"/>
                  </a:moveTo>
                  <a:cubicBezTo>
                    <a:pt x="4110" y="1"/>
                    <a:pt x="4049" y="16"/>
                    <a:pt x="3993" y="50"/>
                  </a:cubicBezTo>
                  <a:cubicBezTo>
                    <a:pt x="3180" y="605"/>
                    <a:pt x="481" y="2934"/>
                    <a:pt x="481" y="2934"/>
                  </a:cubicBezTo>
                  <a:lnTo>
                    <a:pt x="0" y="3821"/>
                  </a:lnTo>
                  <a:lnTo>
                    <a:pt x="2736" y="3821"/>
                  </a:lnTo>
                  <a:cubicBezTo>
                    <a:pt x="3610" y="3821"/>
                    <a:pt x="3995" y="3516"/>
                    <a:pt x="4336" y="3516"/>
                  </a:cubicBezTo>
                  <a:cubicBezTo>
                    <a:pt x="4370" y="3516"/>
                    <a:pt x="4403" y="3519"/>
                    <a:pt x="4437" y="3525"/>
                  </a:cubicBezTo>
                  <a:cubicBezTo>
                    <a:pt x="4843" y="3599"/>
                    <a:pt x="6618" y="3969"/>
                    <a:pt x="6618" y="3969"/>
                  </a:cubicBezTo>
                  <a:cubicBezTo>
                    <a:pt x="6618" y="3969"/>
                    <a:pt x="7321" y="3821"/>
                    <a:pt x="7247" y="3525"/>
                  </a:cubicBezTo>
                  <a:cubicBezTo>
                    <a:pt x="7177" y="3249"/>
                    <a:pt x="5138" y="1"/>
                    <a:pt x="4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51"/>
            <p:cNvSpPr/>
            <p:nvPr/>
          </p:nvSpPr>
          <p:spPr>
            <a:xfrm>
              <a:off x="3634825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4474" y="0"/>
                  </a:moveTo>
                  <a:cubicBezTo>
                    <a:pt x="4363" y="0"/>
                    <a:pt x="4252" y="0"/>
                    <a:pt x="4141" y="74"/>
                  </a:cubicBezTo>
                  <a:cubicBezTo>
                    <a:pt x="3698" y="370"/>
                    <a:pt x="2810" y="1073"/>
                    <a:pt x="2034" y="1738"/>
                  </a:cubicBezTo>
                  <a:cubicBezTo>
                    <a:pt x="1258" y="2403"/>
                    <a:pt x="555" y="2958"/>
                    <a:pt x="555" y="2958"/>
                  </a:cubicBezTo>
                  <a:cubicBezTo>
                    <a:pt x="444" y="3069"/>
                    <a:pt x="407" y="3291"/>
                    <a:pt x="518" y="3402"/>
                  </a:cubicBezTo>
                  <a:cubicBezTo>
                    <a:pt x="578" y="3481"/>
                    <a:pt x="669" y="3518"/>
                    <a:pt x="758" y="3518"/>
                  </a:cubicBezTo>
                  <a:cubicBezTo>
                    <a:pt x="835" y="3518"/>
                    <a:pt x="910" y="3490"/>
                    <a:pt x="962" y="3439"/>
                  </a:cubicBezTo>
                  <a:cubicBezTo>
                    <a:pt x="962" y="3439"/>
                    <a:pt x="1147" y="3291"/>
                    <a:pt x="1405" y="3069"/>
                  </a:cubicBezTo>
                  <a:cubicBezTo>
                    <a:pt x="1812" y="2736"/>
                    <a:pt x="2404" y="2219"/>
                    <a:pt x="2995" y="1701"/>
                  </a:cubicBezTo>
                  <a:cubicBezTo>
                    <a:pt x="3587" y="1220"/>
                    <a:pt x="4178" y="777"/>
                    <a:pt x="4474" y="592"/>
                  </a:cubicBezTo>
                  <a:cubicBezTo>
                    <a:pt x="4511" y="592"/>
                    <a:pt x="4585" y="629"/>
                    <a:pt x="4733" y="703"/>
                  </a:cubicBezTo>
                  <a:cubicBezTo>
                    <a:pt x="4918" y="814"/>
                    <a:pt x="5213" y="1073"/>
                    <a:pt x="5472" y="1405"/>
                  </a:cubicBezTo>
                  <a:cubicBezTo>
                    <a:pt x="5916" y="1849"/>
                    <a:pt x="6360" y="2477"/>
                    <a:pt x="6692" y="2958"/>
                  </a:cubicBezTo>
                  <a:cubicBezTo>
                    <a:pt x="6840" y="3217"/>
                    <a:pt x="6988" y="3439"/>
                    <a:pt x="7099" y="3624"/>
                  </a:cubicBezTo>
                  <a:cubicBezTo>
                    <a:pt x="7136" y="3697"/>
                    <a:pt x="7173" y="3771"/>
                    <a:pt x="7210" y="3808"/>
                  </a:cubicBezTo>
                  <a:lnTo>
                    <a:pt x="7214" y="3817"/>
                  </a:lnTo>
                  <a:lnTo>
                    <a:pt x="7214" y="3817"/>
                  </a:lnTo>
                  <a:cubicBezTo>
                    <a:pt x="7176" y="3850"/>
                    <a:pt x="7111" y="3882"/>
                    <a:pt x="7062" y="3882"/>
                  </a:cubicBezTo>
                  <a:lnTo>
                    <a:pt x="6936" y="3946"/>
                  </a:lnTo>
                  <a:lnTo>
                    <a:pt x="6936" y="3946"/>
                  </a:lnTo>
                  <a:cubicBezTo>
                    <a:pt x="6635" y="3884"/>
                    <a:pt x="5139" y="3579"/>
                    <a:pt x="4807" y="3513"/>
                  </a:cubicBezTo>
                  <a:lnTo>
                    <a:pt x="4659" y="3476"/>
                  </a:lnTo>
                  <a:cubicBezTo>
                    <a:pt x="4363" y="3476"/>
                    <a:pt x="4178" y="3587"/>
                    <a:pt x="3956" y="3660"/>
                  </a:cubicBezTo>
                  <a:cubicBezTo>
                    <a:pt x="3698" y="3734"/>
                    <a:pt x="3439" y="3808"/>
                    <a:pt x="3032" y="3808"/>
                  </a:cubicBezTo>
                  <a:lnTo>
                    <a:pt x="296" y="3808"/>
                  </a:lnTo>
                  <a:cubicBezTo>
                    <a:pt x="148" y="3808"/>
                    <a:pt x="1" y="3919"/>
                    <a:pt x="1" y="4104"/>
                  </a:cubicBezTo>
                  <a:cubicBezTo>
                    <a:pt x="1" y="4289"/>
                    <a:pt x="148" y="4400"/>
                    <a:pt x="296" y="4400"/>
                  </a:cubicBezTo>
                  <a:lnTo>
                    <a:pt x="3032" y="4400"/>
                  </a:lnTo>
                  <a:cubicBezTo>
                    <a:pt x="3513" y="4400"/>
                    <a:pt x="3846" y="4326"/>
                    <a:pt x="4141" y="4252"/>
                  </a:cubicBezTo>
                  <a:cubicBezTo>
                    <a:pt x="4400" y="4141"/>
                    <a:pt x="4585" y="4104"/>
                    <a:pt x="4659" y="4104"/>
                  </a:cubicBezTo>
                  <a:lnTo>
                    <a:pt x="4696" y="4104"/>
                  </a:lnTo>
                  <a:cubicBezTo>
                    <a:pt x="5066" y="4178"/>
                    <a:pt x="6877" y="4548"/>
                    <a:pt x="6877" y="4548"/>
                  </a:cubicBezTo>
                  <a:lnTo>
                    <a:pt x="6988" y="4548"/>
                  </a:lnTo>
                  <a:cubicBezTo>
                    <a:pt x="7025" y="4548"/>
                    <a:pt x="7173" y="4511"/>
                    <a:pt x="7358" y="4437"/>
                  </a:cubicBezTo>
                  <a:cubicBezTo>
                    <a:pt x="7469" y="4400"/>
                    <a:pt x="7543" y="4326"/>
                    <a:pt x="7653" y="4252"/>
                  </a:cubicBezTo>
                  <a:cubicBezTo>
                    <a:pt x="7727" y="4178"/>
                    <a:pt x="7838" y="4030"/>
                    <a:pt x="7838" y="3845"/>
                  </a:cubicBezTo>
                  <a:lnTo>
                    <a:pt x="7838" y="3734"/>
                  </a:lnTo>
                  <a:cubicBezTo>
                    <a:pt x="7801" y="3660"/>
                    <a:pt x="7801" y="3624"/>
                    <a:pt x="7764" y="3587"/>
                  </a:cubicBezTo>
                  <a:cubicBezTo>
                    <a:pt x="7690" y="3402"/>
                    <a:pt x="7506" y="3143"/>
                    <a:pt x="7284" y="2773"/>
                  </a:cubicBezTo>
                  <a:cubicBezTo>
                    <a:pt x="6951" y="2219"/>
                    <a:pt x="6470" y="1553"/>
                    <a:pt x="5990" y="1036"/>
                  </a:cubicBezTo>
                  <a:cubicBezTo>
                    <a:pt x="5731" y="740"/>
                    <a:pt x="5509" y="518"/>
                    <a:pt x="5250" y="296"/>
                  </a:cubicBezTo>
                  <a:cubicBezTo>
                    <a:pt x="4992" y="148"/>
                    <a:pt x="4770" y="0"/>
                    <a:pt x="4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51"/>
            <p:cNvSpPr/>
            <p:nvPr/>
          </p:nvSpPr>
          <p:spPr>
            <a:xfrm>
              <a:off x="4000825" y="3493950"/>
              <a:ext cx="430750" cy="128850"/>
            </a:xfrm>
            <a:custGeom>
              <a:avLst/>
              <a:gdLst/>
              <a:ahLst/>
              <a:cxnLst/>
              <a:rect l="l" t="t" r="r" b="b"/>
              <a:pathLst>
                <a:path w="17230" h="5154" extrusionOk="0">
                  <a:moveTo>
                    <a:pt x="13404" y="0"/>
                  </a:moveTo>
                  <a:cubicBezTo>
                    <a:pt x="12849" y="0"/>
                    <a:pt x="12093" y="101"/>
                    <a:pt x="11166" y="458"/>
                  </a:cubicBezTo>
                  <a:cubicBezTo>
                    <a:pt x="9022" y="1272"/>
                    <a:pt x="4770" y="2492"/>
                    <a:pt x="4142" y="2492"/>
                  </a:cubicBezTo>
                  <a:cubicBezTo>
                    <a:pt x="3550" y="2492"/>
                    <a:pt x="75" y="2788"/>
                    <a:pt x="75" y="2788"/>
                  </a:cubicBezTo>
                  <a:lnTo>
                    <a:pt x="1" y="5006"/>
                  </a:lnTo>
                  <a:cubicBezTo>
                    <a:pt x="1" y="5006"/>
                    <a:pt x="6853" y="5154"/>
                    <a:pt x="11695" y="5154"/>
                  </a:cubicBezTo>
                  <a:cubicBezTo>
                    <a:pt x="14115" y="5154"/>
                    <a:pt x="16034" y="5117"/>
                    <a:pt x="16342" y="5006"/>
                  </a:cubicBezTo>
                  <a:cubicBezTo>
                    <a:pt x="17229" y="4710"/>
                    <a:pt x="16933" y="1789"/>
                    <a:pt x="14493" y="163"/>
                  </a:cubicBezTo>
                  <a:cubicBezTo>
                    <a:pt x="14493" y="163"/>
                    <a:pt x="14111" y="0"/>
                    <a:pt x="13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51"/>
            <p:cNvSpPr/>
            <p:nvPr/>
          </p:nvSpPr>
          <p:spPr>
            <a:xfrm>
              <a:off x="3992525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13753" y="629"/>
                  </a:moveTo>
                  <a:cubicBezTo>
                    <a:pt x="14086" y="629"/>
                    <a:pt x="14345" y="666"/>
                    <a:pt x="14493" y="703"/>
                  </a:cubicBezTo>
                  <a:cubicBezTo>
                    <a:pt x="14567" y="703"/>
                    <a:pt x="14641" y="740"/>
                    <a:pt x="14678" y="740"/>
                  </a:cubicBezTo>
                  <a:cubicBezTo>
                    <a:pt x="15417" y="1220"/>
                    <a:pt x="15971" y="1886"/>
                    <a:pt x="16304" y="2551"/>
                  </a:cubicBezTo>
                  <a:cubicBezTo>
                    <a:pt x="16674" y="3180"/>
                    <a:pt x="16822" y="3808"/>
                    <a:pt x="16822" y="4289"/>
                  </a:cubicBezTo>
                  <a:cubicBezTo>
                    <a:pt x="16822" y="4547"/>
                    <a:pt x="16785" y="4732"/>
                    <a:pt x="16711" y="4880"/>
                  </a:cubicBezTo>
                  <a:cubicBezTo>
                    <a:pt x="16674" y="4991"/>
                    <a:pt x="16600" y="5028"/>
                    <a:pt x="16563" y="5065"/>
                  </a:cubicBezTo>
                  <a:lnTo>
                    <a:pt x="16415" y="5065"/>
                  </a:lnTo>
                  <a:cubicBezTo>
                    <a:pt x="16156" y="5102"/>
                    <a:pt x="15565" y="5139"/>
                    <a:pt x="14788" y="5139"/>
                  </a:cubicBezTo>
                  <a:cubicBezTo>
                    <a:pt x="14049" y="5176"/>
                    <a:pt x="13088" y="5176"/>
                    <a:pt x="12016" y="5176"/>
                  </a:cubicBezTo>
                  <a:cubicBezTo>
                    <a:pt x="9613" y="5176"/>
                    <a:pt x="6692" y="5139"/>
                    <a:pt x="4363" y="5102"/>
                  </a:cubicBezTo>
                  <a:cubicBezTo>
                    <a:pt x="3180" y="5102"/>
                    <a:pt x="2181" y="5065"/>
                    <a:pt x="1479" y="5065"/>
                  </a:cubicBezTo>
                  <a:cubicBezTo>
                    <a:pt x="1119" y="5047"/>
                    <a:pt x="839" y="5038"/>
                    <a:pt x="645" y="5033"/>
                  </a:cubicBezTo>
                  <a:lnTo>
                    <a:pt x="645" y="5033"/>
                  </a:lnTo>
                  <a:lnTo>
                    <a:pt x="726" y="3377"/>
                  </a:lnTo>
                  <a:lnTo>
                    <a:pt x="726" y="3377"/>
                  </a:lnTo>
                  <a:cubicBezTo>
                    <a:pt x="1055" y="3349"/>
                    <a:pt x="1632" y="3301"/>
                    <a:pt x="2255" y="3254"/>
                  </a:cubicBezTo>
                  <a:cubicBezTo>
                    <a:pt x="3180" y="3180"/>
                    <a:pt x="4215" y="3106"/>
                    <a:pt x="4474" y="3106"/>
                  </a:cubicBezTo>
                  <a:cubicBezTo>
                    <a:pt x="4585" y="3106"/>
                    <a:pt x="4732" y="3106"/>
                    <a:pt x="4917" y="3069"/>
                  </a:cubicBezTo>
                  <a:cubicBezTo>
                    <a:pt x="6211" y="2810"/>
                    <a:pt x="9686" y="1775"/>
                    <a:pt x="11609" y="1072"/>
                  </a:cubicBezTo>
                  <a:cubicBezTo>
                    <a:pt x="12496" y="703"/>
                    <a:pt x="13236" y="629"/>
                    <a:pt x="13753" y="629"/>
                  </a:cubicBezTo>
                  <a:close/>
                  <a:moveTo>
                    <a:pt x="13753" y="0"/>
                  </a:moveTo>
                  <a:cubicBezTo>
                    <a:pt x="13162" y="0"/>
                    <a:pt x="12348" y="111"/>
                    <a:pt x="11387" y="481"/>
                  </a:cubicBezTo>
                  <a:cubicBezTo>
                    <a:pt x="10315" y="887"/>
                    <a:pt x="8725" y="1405"/>
                    <a:pt x="7320" y="1812"/>
                  </a:cubicBezTo>
                  <a:cubicBezTo>
                    <a:pt x="6618" y="1997"/>
                    <a:pt x="5952" y="2181"/>
                    <a:pt x="5472" y="2292"/>
                  </a:cubicBezTo>
                  <a:cubicBezTo>
                    <a:pt x="5213" y="2366"/>
                    <a:pt x="4991" y="2403"/>
                    <a:pt x="4806" y="2440"/>
                  </a:cubicBezTo>
                  <a:cubicBezTo>
                    <a:pt x="4622" y="2477"/>
                    <a:pt x="4511" y="2514"/>
                    <a:pt x="4474" y="2514"/>
                  </a:cubicBezTo>
                  <a:cubicBezTo>
                    <a:pt x="4141" y="2514"/>
                    <a:pt x="3143" y="2588"/>
                    <a:pt x="2181" y="2662"/>
                  </a:cubicBezTo>
                  <a:cubicBezTo>
                    <a:pt x="1257" y="2736"/>
                    <a:pt x="407" y="2810"/>
                    <a:pt x="407" y="2810"/>
                  </a:cubicBezTo>
                  <a:cubicBezTo>
                    <a:pt x="222" y="2810"/>
                    <a:pt x="111" y="2958"/>
                    <a:pt x="111" y="3106"/>
                  </a:cubicBezTo>
                  <a:lnTo>
                    <a:pt x="0" y="5324"/>
                  </a:lnTo>
                  <a:cubicBezTo>
                    <a:pt x="0" y="5398"/>
                    <a:pt x="37" y="5509"/>
                    <a:pt x="74" y="5546"/>
                  </a:cubicBezTo>
                  <a:cubicBezTo>
                    <a:pt x="148" y="5620"/>
                    <a:pt x="222" y="5657"/>
                    <a:pt x="296" y="5657"/>
                  </a:cubicBezTo>
                  <a:cubicBezTo>
                    <a:pt x="296" y="5657"/>
                    <a:pt x="7172" y="5768"/>
                    <a:pt x="12016" y="5768"/>
                  </a:cubicBezTo>
                  <a:lnTo>
                    <a:pt x="15121" y="5768"/>
                  </a:lnTo>
                  <a:cubicBezTo>
                    <a:pt x="15565" y="5731"/>
                    <a:pt x="15898" y="5731"/>
                    <a:pt x="16156" y="5731"/>
                  </a:cubicBezTo>
                  <a:cubicBezTo>
                    <a:pt x="16304" y="5694"/>
                    <a:pt x="16415" y="5694"/>
                    <a:pt x="16526" y="5694"/>
                  </a:cubicBezTo>
                  <a:cubicBezTo>
                    <a:pt x="16600" y="5657"/>
                    <a:pt x="16674" y="5657"/>
                    <a:pt x="16748" y="5620"/>
                  </a:cubicBezTo>
                  <a:cubicBezTo>
                    <a:pt x="17007" y="5546"/>
                    <a:pt x="17192" y="5361"/>
                    <a:pt x="17302" y="5102"/>
                  </a:cubicBezTo>
                  <a:cubicBezTo>
                    <a:pt x="17376" y="4880"/>
                    <a:pt x="17450" y="4621"/>
                    <a:pt x="17450" y="4289"/>
                  </a:cubicBezTo>
                  <a:cubicBezTo>
                    <a:pt x="17450" y="3697"/>
                    <a:pt x="17265" y="2958"/>
                    <a:pt x="16859" y="2255"/>
                  </a:cubicBezTo>
                  <a:cubicBezTo>
                    <a:pt x="16452" y="1516"/>
                    <a:pt x="15861" y="776"/>
                    <a:pt x="15010" y="222"/>
                  </a:cubicBezTo>
                  <a:lnTo>
                    <a:pt x="14936" y="185"/>
                  </a:lnTo>
                  <a:cubicBezTo>
                    <a:pt x="14936" y="185"/>
                    <a:pt x="14493" y="0"/>
                    <a:pt x="13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51"/>
            <p:cNvSpPr/>
            <p:nvPr/>
          </p:nvSpPr>
          <p:spPr>
            <a:xfrm>
              <a:off x="3898250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3143" y="1"/>
                  </a:moveTo>
                  <a:cubicBezTo>
                    <a:pt x="2183" y="1"/>
                    <a:pt x="143" y="3249"/>
                    <a:pt x="74" y="3525"/>
                  </a:cubicBezTo>
                  <a:cubicBezTo>
                    <a:pt x="0" y="3821"/>
                    <a:pt x="703" y="3969"/>
                    <a:pt x="703" y="3969"/>
                  </a:cubicBezTo>
                  <a:cubicBezTo>
                    <a:pt x="703" y="3969"/>
                    <a:pt x="2477" y="3599"/>
                    <a:pt x="2884" y="3525"/>
                  </a:cubicBezTo>
                  <a:cubicBezTo>
                    <a:pt x="2918" y="3519"/>
                    <a:pt x="2951" y="3516"/>
                    <a:pt x="2985" y="3516"/>
                  </a:cubicBezTo>
                  <a:cubicBezTo>
                    <a:pt x="3326" y="3516"/>
                    <a:pt x="3711" y="3821"/>
                    <a:pt x="4585" y="3821"/>
                  </a:cubicBezTo>
                  <a:lnTo>
                    <a:pt x="7320" y="3821"/>
                  </a:lnTo>
                  <a:lnTo>
                    <a:pt x="6840" y="2934"/>
                  </a:lnTo>
                  <a:cubicBezTo>
                    <a:pt x="6840" y="2934"/>
                    <a:pt x="4141" y="605"/>
                    <a:pt x="3328" y="50"/>
                  </a:cubicBezTo>
                  <a:cubicBezTo>
                    <a:pt x="3272" y="16"/>
                    <a:pt x="3210" y="1"/>
                    <a:pt x="3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51"/>
            <p:cNvSpPr/>
            <p:nvPr/>
          </p:nvSpPr>
          <p:spPr>
            <a:xfrm>
              <a:off x="3892700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3365" y="0"/>
                  </a:moveTo>
                  <a:cubicBezTo>
                    <a:pt x="3143" y="0"/>
                    <a:pt x="2958" y="74"/>
                    <a:pt x="2810" y="185"/>
                  </a:cubicBezTo>
                  <a:cubicBezTo>
                    <a:pt x="2477" y="370"/>
                    <a:pt x="2182" y="629"/>
                    <a:pt x="1886" y="999"/>
                  </a:cubicBezTo>
                  <a:cubicBezTo>
                    <a:pt x="1442" y="1479"/>
                    <a:pt x="999" y="2108"/>
                    <a:pt x="629" y="2625"/>
                  </a:cubicBezTo>
                  <a:cubicBezTo>
                    <a:pt x="481" y="2884"/>
                    <a:pt x="333" y="3106"/>
                    <a:pt x="222" y="3291"/>
                  </a:cubicBezTo>
                  <a:cubicBezTo>
                    <a:pt x="185" y="3402"/>
                    <a:pt x="111" y="3476"/>
                    <a:pt x="74" y="3550"/>
                  </a:cubicBezTo>
                  <a:cubicBezTo>
                    <a:pt x="37" y="3624"/>
                    <a:pt x="37" y="3660"/>
                    <a:pt x="0" y="3734"/>
                  </a:cubicBezTo>
                  <a:lnTo>
                    <a:pt x="0" y="3845"/>
                  </a:lnTo>
                  <a:cubicBezTo>
                    <a:pt x="0" y="4030"/>
                    <a:pt x="111" y="4178"/>
                    <a:pt x="185" y="4252"/>
                  </a:cubicBezTo>
                  <a:cubicBezTo>
                    <a:pt x="333" y="4400"/>
                    <a:pt x="481" y="4437"/>
                    <a:pt x="629" y="4474"/>
                  </a:cubicBezTo>
                  <a:cubicBezTo>
                    <a:pt x="740" y="4548"/>
                    <a:pt x="851" y="4548"/>
                    <a:pt x="851" y="4548"/>
                  </a:cubicBezTo>
                  <a:lnTo>
                    <a:pt x="962" y="4548"/>
                  </a:lnTo>
                  <a:cubicBezTo>
                    <a:pt x="962" y="4548"/>
                    <a:pt x="2773" y="4178"/>
                    <a:pt x="3143" y="4104"/>
                  </a:cubicBezTo>
                  <a:lnTo>
                    <a:pt x="3180" y="4104"/>
                  </a:lnTo>
                  <a:cubicBezTo>
                    <a:pt x="3254" y="4104"/>
                    <a:pt x="3439" y="4141"/>
                    <a:pt x="3697" y="4252"/>
                  </a:cubicBezTo>
                  <a:cubicBezTo>
                    <a:pt x="3993" y="4326"/>
                    <a:pt x="4326" y="4400"/>
                    <a:pt x="4807" y="4400"/>
                  </a:cubicBezTo>
                  <a:lnTo>
                    <a:pt x="7542" y="4400"/>
                  </a:lnTo>
                  <a:cubicBezTo>
                    <a:pt x="7690" y="4400"/>
                    <a:pt x="7838" y="4289"/>
                    <a:pt x="7838" y="4104"/>
                  </a:cubicBezTo>
                  <a:cubicBezTo>
                    <a:pt x="7838" y="3919"/>
                    <a:pt x="7690" y="3808"/>
                    <a:pt x="7542" y="3808"/>
                  </a:cubicBezTo>
                  <a:lnTo>
                    <a:pt x="4807" y="3808"/>
                  </a:lnTo>
                  <a:cubicBezTo>
                    <a:pt x="4400" y="3808"/>
                    <a:pt x="4141" y="3734"/>
                    <a:pt x="3882" y="3660"/>
                  </a:cubicBezTo>
                  <a:cubicBezTo>
                    <a:pt x="3660" y="3587"/>
                    <a:pt x="3476" y="3476"/>
                    <a:pt x="3180" y="3476"/>
                  </a:cubicBezTo>
                  <a:lnTo>
                    <a:pt x="3032" y="3513"/>
                  </a:lnTo>
                  <a:cubicBezTo>
                    <a:pt x="2699" y="3579"/>
                    <a:pt x="1198" y="3885"/>
                    <a:pt x="902" y="3946"/>
                  </a:cubicBezTo>
                  <a:lnTo>
                    <a:pt x="902" y="3946"/>
                  </a:lnTo>
                  <a:cubicBezTo>
                    <a:pt x="841" y="3930"/>
                    <a:pt x="754" y="3897"/>
                    <a:pt x="703" y="3845"/>
                  </a:cubicBezTo>
                  <a:lnTo>
                    <a:pt x="626" y="3820"/>
                  </a:lnTo>
                  <a:lnTo>
                    <a:pt x="626" y="3820"/>
                  </a:lnTo>
                  <a:cubicBezTo>
                    <a:pt x="645" y="3788"/>
                    <a:pt x="670" y="3747"/>
                    <a:pt x="703" y="3697"/>
                  </a:cubicBezTo>
                  <a:cubicBezTo>
                    <a:pt x="925" y="3291"/>
                    <a:pt x="1442" y="2477"/>
                    <a:pt x="1997" y="1775"/>
                  </a:cubicBezTo>
                  <a:cubicBezTo>
                    <a:pt x="2293" y="1442"/>
                    <a:pt x="2588" y="1146"/>
                    <a:pt x="2810" y="925"/>
                  </a:cubicBezTo>
                  <a:cubicBezTo>
                    <a:pt x="2958" y="814"/>
                    <a:pt x="3069" y="703"/>
                    <a:pt x="3180" y="666"/>
                  </a:cubicBezTo>
                  <a:cubicBezTo>
                    <a:pt x="3254" y="629"/>
                    <a:pt x="3328" y="592"/>
                    <a:pt x="3365" y="592"/>
                  </a:cubicBezTo>
                  <a:cubicBezTo>
                    <a:pt x="3771" y="851"/>
                    <a:pt x="4659" y="1553"/>
                    <a:pt x="5435" y="2219"/>
                  </a:cubicBezTo>
                  <a:cubicBezTo>
                    <a:pt x="5805" y="2514"/>
                    <a:pt x="6174" y="2847"/>
                    <a:pt x="6433" y="3069"/>
                  </a:cubicBezTo>
                  <a:cubicBezTo>
                    <a:pt x="6692" y="3291"/>
                    <a:pt x="6877" y="3439"/>
                    <a:pt x="6877" y="3439"/>
                  </a:cubicBezTo>
                  <a:cubicBezTo>
                    <a:pt x="6928" y="3490"/>
                    <a:pt x="7004" y="3518"/>
                    <a:pt x="7081" y="3518"/>
                  </a:cubicBezTo>
                  <a:cubicBezTo>
                    <a:pt x="7170" y="3518"/>
                    <a:pt x="7261" y="3481"/>
                    <a:pt x="7321" y="3402"/>
                  </a:cubicBezTo>
                  <a:cubicBezTo>
                    <a:pt x="7431" y="3291"/>
                    <a:pt x="7394" y="3069"/>
                    <a:pt x="7284" y="2958"/>
                  </a:cubicBezTo>
                  <a:cubicBezTo>
                    <a:pt x="7284" y="2958"/>
                    <a:pt x="6581" y="2403"/>
                    <a:pt x="5805" y="1738"/>
                  </a:cubicBezTo>
                  <a:cubicBezTo>
                    <a:pt x="5028" y="1073"/>
                    <a:pt x="4141" y="370"/>
                    <a:pt x="3697" y="74"/>
                  </a:cubicBezTo>
                  <a:cubicBezTo>
                    <a:pt x="3587" y="0"/>
                    <a:pt x="3476" y="0"/>
                    <a:pt x="3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51"/>
            <p:cNvSpPr/>
            <p:nvPr/>
          </p:nvSpPr>
          <p:spPr>
            <a:xfrm>
              <a:off x="3581225" y="3885275"/>
              <a:ext cx="489875" cy="212600"/>
            </a:xfrm>
            <a:custGeom>
              <a:avLst/>
              <a:gdLst/>
              <a:ahLst/>
              <a:cxnLst/>
              <a:rect l="l" t="t" r="r" b="b"/>
              <a:pathLst>
                <a:path w="19595" h="8504" extrusionOk="0">
                  <a:moveTo>
                    <a:pt x="0" y="0"/>
                  </a:moveTo>
                  <a:lnTo>
                    <a:pt x="0" y="8504"/>
                  </a:lnTo>
                  <a:lnTo>
                    <a:pt x="19595" y="8504"/>
                  </a:lnTo>
                  <a:lnTo>
                    <a:pt x="195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51"/>
            <p:cNvSpPr/>
            <p:nvPr/>
          </p:nvSpPr>
          <p:spPr>
            <a:xfrm>
              <a:off x="3573825" y="3876950"/>
              <a:ext cx="504675" cy="228325"/>
            </a:xfrm>
            <a:custGeom>
              <a:avLst/>
              <a:gdLst/>
              <a:ahLst/>
              <a:cxnLst/>
              <a:rect l="l" t="t" r="r" b="b"/>
              <a:pathLst>
                <a:path w="20187" h="9133" extrusionOk="0">
                  <a:moveTo>
                    <a:pt x="19558" y="629"/>
                  </a:moveTo>
                  <a:lnTo>
                    <a:pt x="19558" y="8504"/>
                  </a:lnTo>
                  <a:lnTo>
                    <a:pt x="592" y="8504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37" y="149"/>
                    <a:pt x="1" y="223"/>
                    <a:pt x="1" y="333"/>
                  </a:cubicBezTo>
                  <a:lnTo>
                    <a:pt x="1" y="8837"/>
                  </a:lnTo>
                  <a:cubicBezTo>
                    <a:pt x="1" y="8911"/>
                    <a:pt x="37" y="8985"/>
                    <a:pt x="74" y="9022"/>
                  </a:cubicBezTo>
                  <a:cubicBezTo>
                    <a:pt x="148" y="9095"/>
                    <a:pt x="222" y="9132"/>
                    <a:pt x="296" y="9132"/>
                  </a:cubicBezTo>
                  <a:lnTo>
                    <a:pt x="19891" y="9132"/>
                  </a:lnTo>
                  <a:cubicBezTo>
                    <a:pt x="19965" y="9132"/>
                    <a:pt x="20039" y="9095"/>
                    <a:pt x="20113" y="9022"/>
                  </a:cubicBezTo>
                  <a:cubicBezTo>
                    <a:pt x="20149" y="8985"/>
                    <a:pt x="20186" y="8911"/>
                    <a:pt x="20186" y="8837"/>
                  </a:cubicBezTo>
                  <a:lnTo>
                    <a:pt x="20186" y="333"/>
                  </a:lnTo>
                  <a:cubicBezTo>
                    <a:pt x="20186" y="223"/>
                    <a:pt x="20149" y="149"/>
                    <a:pt x="20113" y="112"/>
                  </a:cubicBezTo>
                  <a:cubicBezTo>
                    <a:pt x="20039" y="38"/>
                    <a:pt x="19965" y="1"/>
                    <a:pt x="19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51"/>
            <p:cNvSpPr/>
            <p:nvPr/>
          </p:nvSpPr>
          <p:spPr>
            <a:xfrm>
              <a:off x="3618200" y="3864350"/>
              <a:ext cx="183950" cy="157000"/>
            </a:xfrm>
            <a:custGeom>
              <a:avLst/>
              <a:gdLst/>
              <a:ahLst/>
              <a:cxnLst/>
              <a:rect l="l" t="t" r="r" b="b"/>
              <a:pathLst>
                <a:path w="7358" h="6280" extrusionOk="0">
                  <a:moveTo>
                    <a:pt x="306" y="1"/>
                  </a:moveTo>
                  <a:cubicBezTo>
                    <a:pt x="185" y="1"/>
                    <a:pt x="66" y="93"/>
                    <a:pt x="37" y="209"/>
                  </a:cubicBezTo>
                  <a:cubicBezTo>
                    <a:pt x="0" y="394"/>
                    <a:pt x="74" y="542"/>
                    <a:pt x="259" y="616"/>
                  </a:cubicBezTo>
                  <a:lnTo>
                    <a:pt x="296" y="616"/>
                  </a:lnTo>
                  <a:cubicBezTo>
                    <a:pt x="592" y="690"/>
                    <a:pt x="1997" y="1133"/>
                    <a:pt x="3401" y="2021"/>
                  </a:cubicBezTo>
                  <a:cubicBezTo>
                    <a:pt x="4843" y="2908"/>
                    <a:pt x="6285" y="4239"/>
                    <a:pt x="6729" y="6050"/>
                  </a:cubicBezTo>
                  <a:cubicBezTo>
                    <a:pt x="6761" y="6179"/>
                    <a:pt x="6905" y="6279"/>
                    <a:pt x="7039" y="6279"/>
                  </a:cubicBezTo>
                  <a:cubicBezTo>
                    <a:pt x="7059" y="6279"/>
                    <a:pt x="7079" y="6277"/>
                    <a:pt x="7098" y="6272"/>
                  </a:cubicBezTo>
                  <a:cubicBezTo>
                    <a:pt x="7283" y="6235"/>
                    <a:pt x="7357" y="6050"/>
                    <a:pt x="7320" y="5902"/>
                  </a:cubicBezTo>
                  <a:cubicBezTo>
                    <a:pt x="6766" y="3721"/>
                    <a:pt x="5028" y="2242"/>
                    <a:pt x="3438" y="1318"/>
                  </a:cubicBezTo>
                  <a:cubicBezTo>
                    <a:pt x="1849" y="394"/>
                    <a:pt x="407" y="24"/>
                    <a:pt x="407" y="24"/>
                  </a:cubicBezTo>
                  <a:cubicBezTo>
                    <a:pt x="374" y="8"/>
                    <a:pt x="340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51"/>
            <p:cNvSpPr/>
            <p:nvPr/>
          </p:nvSpPr>
          <p:spPr>
            <a:xfrm>
              <a:off x="3875125" y="3876950"/>
              <a:ext cx="171025" cy="137975"/>
            </a:xfrm>
            <a:custGeom>
              <a:avLst/>
              <a:gdLst/>
              <a:ahLst/>
              <a:cxnLst/>
              <a:rect l="l" t="t" r="r" b="b"/>
              <a:pathLst>
                <a:path w="6841" h="5519" extrusionOk="0">
                  <a:moveTo>
                    <a:pt x="6434" y="1"/>
                  </a:moveTo>
                  <a:cubicBezTo>
                    <a:pt x="6064" y="1"/>
                    <a:pt x="4844" y="75"/>
                    <a:pt x="3513" y="740"/>
                  </a:cubicBezTo>
                  <a:cubicBezTo>
                    <a:pt x="2182" y="1406"/>
                    <a:pt x="777" y="2700"/>
                    <a:pt x="75" y="5140"/>
                  </a:cubicBezTo>
                  <a:cubicBezTo>
                    <a:pt x="1" y="5288"/>
                    <a:pt x="112" y="5472"/>
                    <a:pt x="260" y="5509"/>
                  </a:cubicBezTo>
                  <a:cubicBezTo>
                    <a:pt x="291" y="5516"/>
                    <a:pt x="320" y="5519"/>
                    <a:pt x="349" y="5519"/>
                  </a:cubicBezTo>
                  <a:cubicBezTo>
                    <a:pt x="492" y="5519"/>
                    <a:pt x="605" y="5442"/>
                    <a:pt x="666" y="5288"/>
                  </a:cubicBezTo>
                  <a:cubicBezTo>
                    <a:pt x="1332" y="3032"/>
                    <a:pt x="2589" y="1886"/>
                    <a:pt x="3809" y="1295"/>
                  </a:cubicBezTo>
                  <a:cubicBezTo>
                    <a:pt x="4992" y="666"/>
                    <a:pt x="6101" y="629"/>
                    <a:pt x="6434" y="629"/>
                  </a:cubicBezTo>
                  <a:lnTo>
                    <a:pt x="6508" y="629"/>
                  </a:lnTo>
                  <a:cubicBezTo>
                    <a:pt x="6693" y="629"/>
                    <a:pt x="6840" y="518"/>
                    <a:pt x="6840" y="333"/>
                  </a:cubicBezTo>
                  <a:cubicBezTo>
                    <a:pt x="6840" y="149"/>
                    <a:pt x="6730" y="1"/>
                    <a:pt x="6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51"/>
            <p:cNvSpPr/>
            <p:nvPr/>
          </p:nvSpPr>
          <p:spPr>
            <a:xfrm>
              <a:off x="3388050" y="3841775"/>
              <a:ext cx="297625" cy="1110125"/>
            </a:xfrm>
            <a:custGeom>
              <a:avLst/>
              <a:gdLst/>
              <a:ahLst/>
              <a:cxnLst/>
              <a:rect l="l" t="t" r="r" b="b"/>
              <a:pathLst>
                <a:path w="11905" h="44405" extrusionOk="0">
                  <a:moveTo>
                    <a:pt x="5814" y="0"/>
                  </a:moveTo>
                  <a:cubicBezTo>
                    <a:pt x="5175" y="0"/>
                    <a:pt x="4518" y="122"/>
                    <a:pt x="3845" y="446"/>
                  </a:cubicBezTo>
                  <a:cubicBezTo>
                    <a:pt x="0" y="2221"/>
                    <a:pt x="3771" y="44405"/>
                    <a:pt x="3771" y="44405"/>
                  </a:cubicBezTo>
                  <a:lnTo>
                    <a:pt x="6877" y="44405"/>
                  </a:lnTo>
                  <a:cubicBezTo>
                    <a:pt x="6877" y="44405"/>
                    <a:pt x="10907" y="19486"/>
                    <a:pt x="11720" y="6621"/>
                  </a:cubicBezTo>
                  <a:cubicBezTo>
                    <a:pt x="11905" y="3478"/>
                    <a:pt x="9835" y="594"/>
                    <a:pt x="6729" y="77"/>
                  </a:cubicBezTo>
                  <a:cubicBezTo>
                    <a:pt x="6428" y="29"/>
                    <a:pt x="6123" y="0"/>
                    <a:pt x="5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51"/>
            <p:cNvSpPr/>
            <p:nvPr/>
          </p:nvSpPr>
          <p:spPr>
            <a:xfrm>
              <a:off x="3433325" y="3834450"/>
              <a:ext cx="256050" cy="1124850"/>
            </a:xfrm>
            <a:custGeom>
              <a:avLst/>
              <a:gdLst/>
              <a:ahLst/>
              <a:cxnLst/>
              <a:rect l="l" t="t" r="r" b="b"/>
              <a:pathLst>
                <a:path w="10242" h="44994" extrusionOk="0">
                  <a:moveTo>
                    <a:pt x="4031" y="592"/>
                  </a:moveTo>
                  <a:cubicBezTo>
                    <a:pt x="4327" y="592"/>
                    <a:pt x="4585" y="629"/>
                    <a:pt x="4881" y="666"/>
                  </a:cubicBezTo>
                  <a:cubicBezTo>
                    <a:pt x="7654" y="1146"/>
                    <a:pt x="9613" y="3697"/>
                    <a:pt x="9613" y="6507"/>
                  </a:cubicBezTo>
                  <a:cubicBezTo>
                    <a:pt x="9613" y="6618"/>
                    <a:pt x="9613" y="6766"/>
                    <a:pt x="9613" y="6877"/>
                  </a:cubicBezTo>
                  <a:cubicBezTo>
                    <a:pt x="9207" y="13310"/>
                    <a:pt x="7987" y="22737"/>
                    <a:pt x="6878" y="30575"/>
                  </a:cubicBezTo>
                  <a:cubicBezTo>
                    <a:pt x="6323" y="34494"/>
                    <a:pt x="5768" y="38006"/>
                    <a:pt x="5399" y="40557"/>
                  </a:cubicBezTo>
                  <a:cubicBezTo>
                    <a:pt x="5214" y="41814"/>
                    <a:pt x="5029" y="42849"/>
                    <a:pt x="4918" y="43552"/>
                  </a:cubicBezTo>
                  <a:cubicBezTo>
                    <a:pt x="4859" y="43923"/>
                    <a:pt x="4811" y="44212"/>
                    <a:pt x="4779" y="44402"/>
                  </a:cubicBezTo>
                  <a:lnTo>
                    <a:pt x="2244" y="44402"/>
                  </a:lnTo>
                  <a:cubicBezTo>
                    <a:pt x="2234" y="44266"/>
                    <a:pt x="2215" y="44079"/>
                    <a:pt x="2182" y="43847"/>
                  </a:cubicBezTo>
                  <a:cubicBezTo>
                    <a:pt x="1886" y="40150"/>
                    <a:pt x="629" y="24623"/>
                    <a:pt x="629" y="13236"/>
                  </a:cubicBezTo>
                  <a:cubicBezTo>
                    <a:pt x="629" y="9908"/>
                    <a:pt x="740" y="6951"/>
                    <a:pt x="999" y="4769"/>
                  </a:cubicBezTo>
                  <a:cubicBezTo>
                    <a:pt x="1147" y="3660"/>
                    <a:pt x="1295" y="2736"/>
                    <a:pt x="1517" y="2107"/>
                  </a:cubicBezTo>
                  <a:cubicBezTo>
                    <a:pt x="1628" y="1775"/>
                    <a:pt x="1739" y="1516"/>
                    <a:pt x="1850" y="1331"/>
                  </a:cubicBezTo>
                  <a:cubicBezTo>
                    <a:pt x="1960" y="1146"/>
                    <a:pt x="2108" y="1035"/>
                    <a:pt x="2182" y="998"/>
                  </a:cubicBezTo>
                  <a:cubicBezTo>
                    <a:pt x="2811" y="702"/>
                    <a:pt x="3402" y="592"/>
                    <a:pt x="4031" y="592"/>
                  </a:cubicBezTo>
                  <a:close/>
                  <a:moveTo>
                    <a:pt x="4031" y="0"/>
                  </a:moveTo>
                  <a:cubicBezTo>
                    <a:pt x="3328" y="0"/>
                    <a:pt x="2626" y="111"/>
                    <a:pt x="1923" y="444"/>
                  </a:cubicBezTo>
                  <a:cubicBezTo>
                    <a:pt x="1702" y="555"/>
                    <a:pt x="1517" y="739"/>
                    <a:pt x="1332" y="998"/>
                  </a:cubicBezTo>
                  <a:cubicBezTo>
                    <a:pt x="1073" y="1442"/>
                    <a:pt x="851" y="2033"/>
                    <a:pt x="703" y="2810"/>
                  </a:cubicBezTo>
                  <a:cubicBezTo>
                    <a:pt x="186" y="5102"/>
                    <a:pt x="1" y="8873"/>
                    <a:pt x="1" y="13236"/>
                  </a:cubicBezTo>
                  <a:cubicBezTo>
                    <a:pt x="1" y="26286"/>
                    <a:pt x="1665" y="44735"/>
                    <a:pt x="1665" y="44735"/>
                  </a:cubicBezTo>
                  <a:cubicBezTo>
                    <a:pt x="1665" y="44882"/>
                    <a:pt x="1813" y="44993"/>
                    <a:pt x="1960" y="44993"/>
                  </a:cubicBezTo>
                  <a:lnTo>
                    <a:pt x="5066" y="44993"/>
                  </a:lnTo>
                  <a:cubicBezTo>
                    <a:pt x="5214" y="44993"/>
                    <a:pt x="5325" y="44882"/>
                    <a:pt x="5362" y="44735"/>
                  </a:cubicBezTo>
                  <a:cubicBezTo>
                    <a:pt x="5362" y="44735"/>
                    <a:pt x="9392" y="19816"/>
                    <a:pt x="10205" y="6914"/>
                  </a:cubicBezTo>
                  <a:cubicBezTo>
                    <a:pt x="10242" y="6766"/>
                    <a:pt x="10242" y="6655"/>
                    <a:pt x="10242" y="6507"/>
                  </a:cubicBezTo>
                  <a:cubicBezTo>
                    <a:pt x="10242" y="3401"/>
                    <a:pt x="8098" y="592"/>
                    <a:pt x="4992" y="74"/>
                  </a:cubicBezTo>
                  <a:cubicBezTo>
                    <a:pt x="4659" y="0"/>
                    <a:pt x="4364" y="0"/>
                    <a:pt x="4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51"/>
            <p:cNvSpPr/>
            <p:nvPr/>
          </p:nvSpPr>
          <p:spPr>
            <a:xfrm>
              <a:off x="3374175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3994" y="1"/>
                  </a:moveTo>
                  <a:lnTo>
                    <a:pt x="3069" y="3920"/>
                  </a:lnTo>
                  <a:lnTo>
                    <a:pt x="1" y="5879"/>
                  </a:lnTo>
                  <a:lnTo>
                    <a:pt x="7839" y="5879"/>
                  </a:lnTo>
                  <a:lnTo>
                    <a:pt x="79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51"/>
            <p:cNvSpPr/>
            <p:nvPr/>
          </p:nvSpPr>
          <p:spPr>
            <a:xfrm>
              <a:off x="336587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7986" y="592"/>
                  </a:moveTo>
                  <a:lnTo>
                    <a:pt x="7875" y="5842"/>
                  </a:lnTo>
                  <a:lnTo>
                    <a:pt x="1405" y="5842"/>
                  </a:lnTo>
                  <a:lnTo>
                    <a:pt x="3586" y="4474"/>
                  </a:lnTo>
                  <a:cubicBezTo>
                    <a:pt x="3623" y="4437"/>
                    <a:pt x="3697" y="4363"/>
                    <a:pt x="3697" y="4289"/>
                  </a:cubicBezTo>
                  <a:lnTo>
                    <a:pt x="4569" y="592"/>
                  </a:lnTo>
                  <a:close/>
                  <a:moveTo>
                    <a:pt x="4326" y="1"/>
                  </a:moveTo>
                  <a:cubicBezTo>
                    <a:pt x="4178" y="1"/>
                    <a:pt x="4067" y="75"/>
                    <a:pt x="4030" y="223"/>
                  </a:cubicBezTo>
                  <a:lnTo>
                    <a:pt x="3143" y="4031"/>
                  </a:lnTo>
                  <a:lnTo>
                    <a:pt x="148" y="5916"/>
                  </a:lnTo>
                  <a:cubicBezTo>
                    <a:pt x="37" y="5990"/>
                    <a:pt x="0" y="6138"/>
                    <a:pt x="37" y="6249"/>
                  </a:cubicBezTo>
                  <a:cubicBezTo>
                    <a:pt x="74" y="6397"/>
                    <a:pt x="185" y="6471"/>
                    <a:pt x="333" y="6471"/>
                  </a:cubicBezTo>
                  <a:lnTo>
                    <a:pt x="8171" y="6471"/>
                  </a:lnTo>
                  <a:cubicBezTo>
                    <a:pt x="8319" y="6471"/>
                    <a:pt x="8466" y="6323"/>
                    <a:pt x="8466" y="6175"/>
                  </a:cubicBezTo>
                  <a:lnTo>
                    <a:pt x="8614" y="297"/>
                  </a:lnTo>
                  <a:cubicBezTo>
                    <a:pt x="8614" y="223"/>
                    <a:pt x="8577" y="149"/>
                    <a:pt x="8503" y="75"/>
                  </a:cubicBezTo>
                  <a:cubicBezTo>
                    <a:pt x="8466" y="38"/>
                    <a:pt x="8355" y="1"/>
                    <a:pt x="8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51"/>
            <p:cNvSpPr/>
            <p:nvPr/>
          </p:nvSpPr>
          <p:spPr>
            <a:xfrm>
              <a:off x="345090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868" y="1"/>
                  </a:moveTo>
                  <a:cubicBezTo>
                    <a:pt x="871" y="1"/>
                    <a:pt x="0" y="560"/>
                    <a:pt x="0" y="560"/>
                  </a:cubicBezTo>
                  <a:lnTo>
                    <a:pt x="3365" y="560"/>
                  </a:lnTo>
                  <a:cubicBezTo>
                    <a:pt x="2896" y="141"/>
                    <a:pt x="2367" y="1"/>
                    <a:pt x="1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51"/>
            <p:cNvSpPr/>
            <p:nvPr/>
          </p:nvSpPr>
          <p:spPr>
            <a:xfrm>
              <a:off x="344257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2219" y="0"/>
                  </a:moveTo>
                  <a:cubicBezTo>
                    <a:pt x="1110" y="37"/>
                    <a:pt x="186" y="629"/>
                    <a:pt x="186" y="629"/>
                  </a:cubicBezTo>
                  <a:cubicBezTo>
                    <a:pt x="38" y="703"/>
                    <a:pt x="1" y="888"/>
                    <a:pt x="75" y="1035"/>
                  </a:cubicBezTo>
                  <a:cubicBezTo>
                    <a:pt x="149" y="1134"/>
                    <a:pt x="255" y="1183"/>
                    <a:pt x="362" y="1183"/>
                  </a:cubicBezTo>
                  <a:cubicBezTo>
                    <a:pt x="416" y="1183"/>
                    <a:pt x="469" y="1171"/>
                    <a:pt x="518" y="1146"/>
                  </a:cubicBezTo>
                  <a:cubicBezTo>
                    <a:pt x="592" y="1072"/>
                    <a:pt x="1369" y="629"/>
                    <a:pt x="2219" y="629"/>
                  </a:cubicBezTo>
                  <a:cubicBezTo>
                    <a:pt x="2626" y="629"/>
                    <a:pt x="3069" y="740"/>
                    <a:pt x="3476" y="1109"/>
                  </a:cubicBezTo>
                  <a:cubicBezTo>
                    <a:pt x="3545" y="1161"/>
                    <a:pt x="3621" y="1188"/>
                    <a:pt x="3695" y="1188"/>
                  </a:cubicBezTo>
                  <a:cubicBezTo>
                    <a:pt x="3779" y="1188"/>
                    <a:pt x="3860" y="1152"/>
                    <a:pt x="3920" y="1072"/>
                  </a:cubicBezTo>
                  <a:cubicBezTo>
                    <a:pt x="4030" y="961"/>
                    <a:pt x="4030" y="777"/>
                    <a:pt x="3883" y="666"/>
                  </a:cubicBezTo>
                  <a:cubicBezTo>
                    <a:pt x="3365" y="185"/>
                    <a:pt x="2737" y="0"/>
                    <a:pt x="2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51"/>
            <p:cNvSpPr/>
            <p:nvPr/>
          </p:nvSpPr>
          <p:spPr>
            <a:xfrm>
              <a:off x="3998975" y="3841775"/>
              <a:ext cx="297650" cy="1110125"/>
            </a:xfrm>
            <a:custGeom>
              <a:avLst/>
              <a:gdLst/>
              <a:ahLst/>
              <a:cxnLst/>
              <a:rect l="l" t="t" r="r" b="b"/>
              <a:pathLst>
                <a:path w="11906" h="44405" extrusionOk="0">
                  <a:moveTo>
                    <a:pt x="6079" y="0"/>
                  </a:moveTo>
                  <a:cubicBezTo>
                    <a:pt x="5766" y="0"/>
                    <a:pt x="5453" y="29"/>
                    <a:pt x="5140" y="77"/>
                  </a:cubicBezTo>
                  <a:cubicBezTo>
                    <a:pt x="2071" y="594"/>
                    <a:pt x="1" y="3478"/>
                    <a:pt x="186" y="6621"/>
                  </a:cubicBezTo>
                  <a:cubicBezTo>
                    <a:pt x="999" y="19486"/>
                    <a:pt x="5029" y="44405"/>
                    <a:pt x="5029" y="44405"/>
                  </a:cubicBezTo>
                  <a:lnTo>
                    <a:pt x="8135" y="44405"/>
                  </a:lnTo>
                  <a:cubicBezTo>
                    <a:pt x="8135" y="44405"/>
                    <a:pt x="11906" y="2221"/>
                    <a:pt x="8024" y="446"/>
                  </a:cubicBezTo>
                  <a:cubicBezTo>
                    <a:pt x="7375" y="122"/>
                    <a:pt x="6727" y="0"/>
                    <a:pt x="6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51"/>
            <p:cNvSpPr/>
            <p:nvPr/>
          </p:nvSpPr>
          <p:spPr>
            <a:xfrm>
              <a:off x="3995300" y="3834450"/>
              <a:ext cx="256025" cy="1124850"/>
            </a:xfrm>
            <a:custGeom>
              <a:avLst/>
              <a:gdLst/>
              <a:ahLst/>
              <a:cxnLst/>
              <a:rect l="l" t="t" r="r" b="b"/>
              <a:pathLst>
                <a:path w="10241" h="44994" extrusionOk="0">
                  <a:moveTo>
                    <a:pt x="6211" y="592"/>
                  </a:moveTo>
                  <a:cubicBezTo>
                    <a:pt x="6803" y="592"/>
                    <a:pt x="7431" y="702"/>
                    <a:pt x="8060" y="998"/>
                  </a:cubicBezTo>
                  <a:cubicBezTo>
                    <a:pt x="8134" y="1035"/>
                    <a:pt x="8245" y="1146"/>
                    <a:pt x="8355" y="1331"/>
                  </a:cubicBezTo>
                  <a:cubicBezTo>
                    <a:pt x="8577" y="1664"/>
                    <a:pt x="8762" y="2218"/>
                    <a:pt x="8947" y="2921"/>
                  </a:cubicBezTo>
                  <a:cubicBezTo>
                    <a:pt x="9428" y="5139"/>
                    <a:pt x="9612" y="8873"/>
                    <a:pt x="9612" y="13236"/>
                  </a:cubicBezTo>
                  <a:cubicBezTo>
                    <a:pt x="9612" y="19742"/>
                    <a:pt x="9206" y="27580"/>
                    <a:pt x="8799" y="33828"/>
                  </a:cubicBezTo>
                  <a:cubicBezTo>
                    <a:pt x="8577" y="36934"/>
                    <a:pt x="8392" y="39670"/>
                    <a:pt x="8208" y="41592"/>
                  </a:cubicBezTo>
                  <a:cubicBezTo>
                    <a:pt x="8134" y="42553"/>
                    <a:pt x="8097" y="43330"/>
                    <a:pt x="8023" y="43847"/>
                  </a:cubicBezTo>
                  <a:cubicBezTo>
                    <a:pt x="8006" y="44079"/>
                    <a:pt x="7990" y="44266"/>
                    <a:pt x="7976" y="44402"/>
                  </a:cubicBezTo>
                  <a:lnTo>
                    <a:pt x="5443" y="44402"/>
                  </a:lnTo>
                  <a:cubicBezTo>
                    <a:pt x="5421" y="44212"/>
                    <a:pt x="5383" y="43923"/>
                    <a:pt x="5324" y="43552"/>
                  </a:cubicBezTo>
                  <a:cubicBezTo>
                    <a:pt x="4511" y="38597"/>
                    <a:pt x="1331" y="18116"/>
                    <a:pt x="629" y="6877"/>
                  </a:cubicBezTo>
                  <a:cubicBezTo>
                    <a:pt x="629" y="6766"/>
                    <a:pt x="629" y="6618"/>
                    <a:pt x="629" y="6507"/>
                  </a:cubicBezTo>
                  <a:cubicBezTo>
                    <a:pt x="629" y="3697"/>
                    <a:pt x="2588" y="1146"/>
                    <a:pt x="5361" y="666"/>
                  </a:cubicBezTo>
                  <a:cubicBezTo>
                    <a:pt x="5620" y="629"/>
                    <a:pt x="5915" y="592"/>
                    <a:pt x="6211" y="592"/>
                  </a:cubicBezTo>
                  <a:close/>
                  <a:moveTo>
                    <a:pt x="6211" y="0"/>
                  </a:moveTo>
                  <a:cubicBezTo>
                    <a:pt x="5878" y="0"/>
                    <a:pt x="5546" y="0"/>
                    <a:pt x="5250" y="74"/>
                  </a:cubicBezTo>
                  <a:cubicBezTo>
                    <a:pt x="2144" y="592"/>
                    <a:pt x="0" y="3401"/>
                    <a:pt x="0" y="6507"/>
                  </a:cubicBezTo>
                  <a:cubicBezTo>
                    <a:pt x="0" y="6655"/>
                    <a:pt x="0" y="6766"/>
                    <a:pt x="37" y="6914"/>
                  </a:cubicBezTo>
                  <a:cubicBezTo>
                    <a:pt x="813" y="19816"/>
                    <a:pt x="4880" y="44735"/>
                    <a:pt x="4880" y="44735"/>
                  </a:cubicBezTo>
                  <a:cubicBezTo>
                    <a:pt x="4917" y="44882"/>
                    <a:pt x="5028" y="44993"/>
                    <a:pt x="5176" y="44993"/>
                  </a:cubicBezTo>
                  <a:lnTo>
                    <a:pt x="8282" y="44993"/>
                  </a:lnTo>
                  <a:cubicBezTo>
                    <a:pt x="8429" y="44993"/>
                    <a:pt x="8577" y="44882"/>
                    <a:pt x="8577" y="44735"/>
                  </a:cubicBezTo>
                  <a:cubicBezTo>
                    <a:pt x="8577" y="44735"/>
                    <a:pt x="10241" y="26286"/>
                    <a:pt x="10241" y="13236"/>
                  </a:cubicBezTo>
                  <a:cubicBezTo>
                    <a:pt x="10241" y="9908"/>
                    <a:pt x="10130" y="6914"/>
                    <a:pt x="9834" y="4695"/>
                  </a:cubicBezTo>
                  <a:cubicBezTo>
                    <a:pt x="9723" y="3549"/>
                    <a:pt x="9539" y="2625"/>
                    <a:pt x="9317" y="1923"/>
                  </a:cubicBezTo>
                  <a:cubicBezTo>
                    <a:pt x="9169" y="1553"/>
                    <a:pt x="9058" y="1257"/>
                    <a:pt x="8910" y="998"/>
                  </a:cubicBezTo>
                  <a:cubicBezTo>
                    <a:pt x="8725" y="739"/>
                    <a:pt x="8540" y="555"/>
                    <a:pt x="8318" y="444"/>
                  </a:cubicBezTo>
                  <a:cubicBezTo>
                    <a:pt x="7616" y="111"/>
                    <a:pt x="6877" y="0"/>
                    <a:pt x="6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51"/>
            <p:cNvSpPr/>
            <p:nvPr/>
          </p:nvSpPr>
          <p:spPr>
            <a:xfrm>
              <a:off x="4111750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0" y="1"/>
                  </a:moveTo>
                  <a:lnTo>
                    <a:pt x="111" y="5879"/>
                  </a:lnTo>
                  <a:lnTo>
                    <a:pt x="7949" y="5879"/>
                  </a:lnTo>
                  <a:lnTo>
                    <a:pt x="4881" y="3920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51"/>
            <p:cNvSpPr/>
            <p:nvPr/>
          </p:nvSpPr>
          <p:spPr>
            <a:xfrm>
              <a:off x="410342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4046" y="592"/>
                  </a:moveTo>
                  <a:lnTo>
                    <a:pt x="4918" y="4289"/>
                  </a:lnTo>
                  <a:cubicBezTo>
                    <a:pt x="4918" y="4363"/>
                    <a:pt x="4955" y="4437"/>
                    <a:pt x="5029" y="4474"/>
                  </a:cubicBezTo>
                  <a:lnTo>
                    <a:pt x="7210" y="5842"/>
                  </a:lnTo>
                  <a:lnTo>
                    <a:pt x="740" y="5842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9" y="38"/>
                    <a:pt x="112" y="75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49" y="6175"/>
                  </a:lnTo>
                  <a:cubicBezTo>
                    <a:pt x="149" y="6323"/>
                    <a:pt x="296" y="6471"/>
                    <a:pt x="444" y="6471"/>
                  </a:cubicBezTo>
                  <a:lnTo>
                    <a:pt x="8282" y="6471"/>
                  </a:lnTo>
                  <a:cubicBezTo>
                    <a:pt x="8430" y="6471"/>
                    <a:pt x="8541" y="6397"/>
                    <a:pt x="8578" y="6249"/>
                  </a:cubicBezTo>
                  <a:cubicBezTo>
                    <a:pt x="8615" y="6138"/>
                    <a:pt x="8541" y="5990"/>
                    <a:pt x="8430" y="5916"/>
                  </a:cubicBezTo>
                  <a:lnTo>
                    <a:pt x="5472" y="4031"/>
                  </a:lnTo>
                  <a:lnTo>
                    <a:pt x="4585" y="223"/>
                  </a:lnTo>
                  <a:cubicBezTo>
                    <a:pt x="4548" y="75"/>
                    <a:pt x="4437" y="1"/>
                    <a:pt x="4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51"/>
            <p:cNvSpPr/>
            <p:nvPr/>
          </p:nvSpPr>
          <p:spPr>
            <a:xfrm>
              <a:off x="414965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497" y="1"/>
                  </a:moveTo>
                  <a:cubicBezTo>
                    <a:pt x="998" y="1"/>
                    <a:pt x="468" y="141"/>
                    <a:pt x="0" y="560"/>
                  </a:cubicBezTo>
                  <a:lnTo>
                    <a:pt x="3365" y="560"/>
                  </a:lnTo>
                  <a:cubicBezTo>
                    <a:pt x="3365" y="560"/>
                    <a:pt x="2494" y="1"/>
                    <a:pt x="14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51"/>
            <p:cNvSpPr/>
            <p:nvPr/>
          </p:nvSpPr>
          <p:spPr>
            <a:xfrm>
              <a:off x="414132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1812" y="0"/>
                  </a:moveTo>
                  <a:cubicBezTo>
                    <a:pt x="1257" y="0"/>
                    <a:pt x="666" y="185"/>
                    <a:pt x="111" y="666"/>
                  </a:cubicBezTo>
                  <a:cubicBezTo>
                    <a:pt x="0" y="777"/>
                    <a:pt x="0" y="961"/>
                    <a:pt x="111" y="1072"/>
                  </a:cubicBezTo>
                  <a:cubicBezTo>
                    <a:pt x="171" y="1152"/>
                    <a:pt x="251" y="1188"/>
                    <a:pt x="331" y="1188"/>
                  </a:cubicBezTo>
                  <a:cubicBezTo>
                    <a:pt x="399" y="1188"/>
                    <a:pt x="467" y="1161"/>
                    <a:pt x="518" y="1109"/>
                  </a:cubicBezTo>
                  <a:cubicBezTo>
                    <a:pt x="925" y="740"/>
                    <a:pt x="1368" y="629"/>
                    <a:pt x="1812" y="629"/>
                  </a:cubicBezTo>
                  <a:cubicBezTo>
                    <a:pt x="2256" y="629"/>
                    <a:pt x="2699" y="740"/>
                    <a:pt x="2995" y="888"/>
                  </a:cubicBezTo>
                  <a:cubicBezTo>
                    <a:pt x="3180" y="961"/>
                    <a:pt x="3291" y="998"/>
                    <a:pt x="3402" y="1072"/>
                  </a:cubicBezTo>
                  <a:lnTo>
                    <a:pt x="3476" y="1109"/>
                  </a:lnTo>
                  <a:lnTo>
                    <a:pt x="3513" y="1146"/>
                  </a:lnTo>
                  <a:cubicBezTo>
                    <a:pt x="3562" y="1171"/>
                    <a:pt x="3615" y="1183"/>
                    <a:pt x="3669" y="1183"/>
                  </a:cubicBezTo>
                  <a:cubicBezTo>
                    <a:pt x="3776" y="1183"/>
                    <a:pt x="3882" y="1134"/>
                    <a:pt x="3956" y="1035"/>
                  </a:cubicBezTo>
                  <a:cubicBezTo>
                    <a:pt x="4030" y="888"/>
                    <a:pt x="3993" y="703"/>
                    <a:pt x="3845" y="629"/>
                  </a:cubicBezTo>
                  <a:cubicBezTo>
                    <a:pt x="3808" y="629"/>
                    <a:pt x="2921" y="37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51"/>
            <p:cNvSpPr/>
            <p:nvPr/>
          </p:nvSpPr>
          <p:spPr>
            <a:xfrm>
              <a:off x="46053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518" y="1"/>
                  </a:moveTo>
                  <a:cubicBezTo>
                    <a:pt x="223" y="1"/>
                    <a:pt x="1" y="333"/>
                    <a:pt x="149" y="592"/>
                  </a:cubicBezTo>
                  <a:lnTo>
                    <a:pt x="6175" y="14345"/>
                  </a:lnTo>
                  <a:cubicBezTo>
                    <a:pt x="6249" y="14493"/>
                    <a:pt x="6397" y="14604"/>
                    <a:pt x="6544" y="14604"/>
                  </a:cubicBezTo>
                  <a:lnTo>
                    <a:pt x="28320" y="14604"/>
                  </a:lnTo>
                  <a:cubicBezTo>
                    <a:pt x="28653" y="14604"/>
                    <a:pt x="28838" y="14271"/>
                    <a:pt x="28727" y="14013"/>
                  </a:cubicBezTo>
                  <a:lnTo>
                    <a:pt x="22701" y="259"/>
                  </a:lnTo>
                  <a:cubicBezTo>
                    <a:pt x="22627" y="112"/>
                    <a:pt x="22479" y="1"/>
                    <a:pt x="22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51"/>
            <p:cNvSpPr/>
            <p:nvPr/>
          </p:nvSpPr>
          <p:spPr>
            <a:xfrm>
              <a:off x="4599750" y="3240125"/>
              <a:ext cx="732050" cy="379900"/>
            </a:xfrm>
            <a:custGeom>
              <a:avLst/>
              <a:gdLst/>
              <a:ahLst/>
              <a:cxnLst/>
              <a:rect l="l" t="t" r="r" b="b"/>
              <a:pathLst>
                <a:path w="29282" h="15196" extrusionOk="0">
                  <a:moveTo>
                    <a:pt x="22516" y="592"/>
                  </a:moveTo>
                  <a:lnTo>
                    <a:pt x="22627" y="666"/>
                  </a:lnTo>
                  <a:lnTo>
                    <a:pt x="28653" y="14419"/>
                  </a:lnTo>
                  <a:lnTo>
                    <a:pt x="28653" y="14456"/>
                  </a:lnTo>
                  <a:lnTo>
                    <a:pt x="28653" y="14567"/>
                  </a:lnTo>
                  <a:lnTo>
                    <a:pt x="28542" y="14604"/>
                  </a:lnTo>
                  <a:lnTo>
                    <a:pt x="6766" y="14604"/>
                  </a:lnTo>
                  <a:lnTo>
                    <a:pt x="6656" y="14530"/>
                  </a:lnTo>
                  <a:lnTo>
                    <a:pt x="629" y="777"/>
                  </a:lnTo>
                  <a:lnTo>
                    <a:pt x="629" y="740"/>
                  </a:lnTo>
                  <a:lnTo>
                    <a:pt x="666" y="629"/>
                  </a:lnTo>
                  <a:lnTo>
                    <a:pt x="740" y="592"/>
                  </a:lnTo>
                  <a:close/>
                  <a:moveTo>
                    <a:pt x="740" y="1"/>
                  </a:moveTo>
                  <a:cubicBezTo>
                    <a:pt x="334" y="1"/>
                    <a:pt x="1" y="334"/>
                    <a:pt x="1" y="740"/>
                  </a:cubicBezTo>
                  <a:cubicBezTo>
                    <a:pt x="1" y="814"/>
                    <a:pt x="38" y="925"/>
                    <a:pt x="75" y="999"/>
                  </a:cubicBezTo>
                  <a:lnTo>
                    <a:pt x="6101" y="14752"/>
                  </a:lnTo>
                  <a:cubicBezTo>
                    <a:pt x="6212" y="15048"/>
                    <a:pt x="6471" y="15196"/>
                    <a:pt x="6766" y="15196"/>
                  </a:cubicBezTo>
                  <a:lnTo>
                    <a:pt x="28542" y="15196"/>
                  </a:lnTo>
                  <a:cubicBezTo>
                    <a:pt x="28986" y="15196"/>
                    <a:pt x="29282" y="14863"/>
                    <a:pt x="29282" y="14456"/>
                  </a:cubicBezTo>
                  <a:cubicBezTo>
                    <a:pt x="29282" y="14382"/>
                    <a:pt x="29282" y="14272"/>
                    <a:pt x="29245" y="14198"/>
                  </a:cubicBezTo>
                  <a:lnTo>
                    <a:pt x="23181" y="445"/>
                  </a:lnTo>
                  <a:cubicBezTo>
                    <a:pt x="23071" y="149"/>
                    <a:pt x="22812" y="1"/>
                    <a:pt x="22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51"/>
            <p:cNvSpPr/>
            <p:nvPr/>
          </p:nvSpPr>
          <p:spPr>
            <a:xfrm>
              <a:off x="4658900" y="3274325"/>
              <a:ext cx="614675" cy="311500"/>
            </a:xfrm>
            <a:custGeom>
              <a:avLst/>
              <a:gdLst/>
              <a:ahLst/>
              <a:cxnLst/>
              <a:rect l="l" t="t" r="r" b="b"/>
              <a:pathLst>
                <a:path w="24587" h="12460" extrusionOk="0">
                  <a:moveTo>
                    <a:pt x="408" y="1"/>
                  </a:moveTo>
                  <a:cubicBezTo>
                    <a:pt x="149" y="1"/>
                    <a:pt x="1" y="260"/>
                    <a:pt x="75" y="518"/>
                  </a:cubicBezTo>
                  <a:lnTo>
                    <a:pt x="5251" y="12238"/>
                  </a:lnTo>
                  <a:cubicBezTo>
                    <a:pt x="5288" y="12386"/>
                    <a:pt x="5436" y="12460"/>
                    <a:pt x="5547" y="12460"/>
                  </a:cubicBezTo>
                  <a:lnTo>
                    <a:pt x="24143" y="12460"/>
                  </a:lnTo>
                  <a:cubicBezTo>
                    <a:pt x="24402" y="12460"/>
                    <a:pt x="24586" y="12201"/>
                    <a:pt x="24476" y="11942"/>
                  </a:cubicBezTo>
                  <a:lnTo>
                    <a:pt x="19337" y="223"/>
                  </a:lnTo>
                  <a:cubicBezTo>
                    <a:pt x="19263" y="75"/>
                    <a:pt x="19152" y="1"/>
                    <a:pt x="19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51"/>
            <p:cNvSpPr/>
            <p:nvPr/>
          </p:nvSpPr>
          <p:spPr>
            <a:xfrm>
              <a:off x="4652450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19262" y="592"/>
                  </a:moveTo>
                  <a:lnTo>
                    <a:pt x="19299" y="629"/>
                  </a:lnTo>
                  <a:lnTo>
                    <a:pt x="24438" y="12385"/>
                  </a:lnTo>
                  <a:lnTo>
                    <a:pt x="24475" y="12385"/>
                  </a:lnTo>
                  <a:lnTo>
                    <a:pt x="24438" y="12422"/>
                  </a:lnTo>
                  <a:lnTo>
                    <a:pt x="24401" y="12459"/>
                  </a:lnTo>
                  <a:lnTo>
                    <a:pt x="5805" y="12459"/>
                  </a:lnTo>
                  <a:lnTo>
                    <a:pt x="5768" y="12422"/>
                  </a:lnTo>
                  <a:lnTo>
                    <a:pt x="629" y="666"/>
                  </a:lnTo>
                  <a:lnTo>
                    <a:pt x="666" y="592"/>
                  </a:lnTo>
                  <a:close/>
                  <a:moveTo>
                    <a:pt x="666" y="0"/>
                  </a:moveTo>
                  <a:cubicBezTo>
                    <a:pt x="296" y="0"/>
                    <a:pt x="0" y="296"/>
                    <a:pt x="0" y="666"/>
                  </a:cubicBezTo>
                  <a:cubicBezTo>
                    <a:pt x="0" y="739"/>
                    <a:pt x="37" y="850"/>
                    <a:pt x="74" y="924"/>
                  </a:cubicBezTo>
                  <a:lnTo>
                    <a:pt x="5213" y="12644"/>
                  </a:lnTo>
                  <a:cubicBezTo>
                    <a:pt x="5324" y="12903"/>
                    <a:pt x="5546" y="13051"/>
                    <a:pt x="5805" y="13051"/>
                  </a:cubicBezTo>
                  <a:lnTo>
                    <a:pt x="24401" y="13051"/>
                  </a:lnTo>
                  <a:cubicBezTo>
                    <a:pt x="24807" y="13051"/>
                    <a:pt x="25066" y="12755"/>
                    <a:pt x="25066" y="12385"/>
                  </a:cubicBezTo>
                  <a:cubicBezTo>
                    <a:pt x="25066" y="12311"/>
                    <a:pt x="25066" y="12200"/>
                    <a:pt x="25029" y="12126"/>
                  </a:cubicBezTo>
                  <a:lnTo>
                    <a:pt x="19890" y="407"/>
                  </a:lnTo>
                  <a:cubicBezTo>
                    <a:pt x="19779" y="148"/>
                    <a:pt x="19521" y="0"/>
                    <a:pt x="19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51"/>
            <p:cNvSpPr/>
            <p:nvPr/>
          </p:nvSpPr>
          <p:spPr>
            <a:xfrm>
              <a:off x="476150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32720" y="1073"/>
                  </a:lnTo>
                  <a:lnTo>
                    <a:pt x="32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51"/>
            <p:cNvSpPr/>
            <p:nvPr/>
          </p:nvSpPr>
          <p:spPr>
            <a:xfrm>
              <a:off x="4754100" y="3582125"/>
              <a:ext cx="832800" cy="42525"/>
            </a:xfrm>
            <a:custGeom>
              <a:avLst/>
              <a:gdLst/>
              <a:ahLst/>
              <a:cxnLst/>
              <a:rect l="l" t="t" r="r" b="b"/>
              <a:pathLst>
                <a:path w="33312" h="1701" extrusionOk="0">
                  <a:moveTo>
                    <a:pt x="32720" y="629"/>
                  </a:moveTo>
                  <a:lnTo>
                    <a:pt x="32720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33016" y="1701"/>
                  </a:lnTo>
                  <a:cubicBezTo>
                    <a:pt x="33090" y="1701"/>
                    <a:pt x="33164" y="1664"/>
                    <a:pt x="33238" y="1590"/>
                  </a:cubicBezTo>
                  <a:cubicBezTo>
                    <a:pt x="33311" y="1553"/>
                    <a:pt x="33311" y="1442"/>
                    <a:pt x="33311" y="1368"/>
                  </a:cubicBezTo>
                  <a:lnTo>
                    <a:pt x="33311" y="296"/>
                  </a:lnTo>
                  <a:cubicBezTo>
                    <a:pt x="33311" y="222"/>
                    <a:pt x="33311" y="148"/>
                    <a:pt x="33238" y="74"/>
                  </a:cubicBezTo>
                  <a:cubicBezTo>
                    <a:pt x="33164" y="37"/>
                    <a:pt x="33090" y="0"/>
                    <a:pt x="33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51"/>
            <p:cNvSpPr/>
            <p:nvPr/>
          </p:nvSpPr>
          <p:spPr>
            <a:xfrm>
              <a:off x="47615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51"/>
            <p:cNvSpPr/>
            <p:nvPr/>
          </p:nvSpPr>
          <p:spPr>
            <a:xfrm>
              <a:off x="4754100" y="3582125"/>
              <a:ext cx="411325" cy="42525"/>
            </a:xfrm>
            <a:custGeom>
              <a:avLst/>
              <a:gdLst/>
              <a:ahLst/>
              <a:cxnLst/>
              <a:rect l="l" t="t" r="r" b="b"/>
              <a:pathLst>
                <a:path w="16453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05" y="1664"/>
                    <a:pt x="16379" y="1590"/>
                  </a:cubicBezTo>
                  <a:cubicBezTo>
                    <a:pt x="16453" y="1553"/>
                    <a:pt x="16453" y="1442"/>
                    <a:pt x="16453" y="1368"/>
                  </a:cubicBezTo>
                  <a:lnTo>
                    <a:pt x="16453" y="296"/>
                  </a:lnTo>
                  <a:cubicBezTo>
                    <a:pt x="16453" y="222"/>
                    <a:pt x="16453" y="148"/>
                    <a:pt x="16379" y="74"/>
                  </a:cubicBezTo>
                  <a:cubicBezTo>
                    <a:pt x="16305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51"/>
            <p:cNvSpPr/>
            <p:nvPr/>
          </p:nvSpPr>
          <p:spPr>
            <a:xfrm>
              <a:off x="48188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53" y="0"/>
                    <a:pt x="1" y="4252"/>
                    <a:pt x="1" y="9502"/>
                  </a:cubicBezTo>
                  <a:cubicBezTo>
                    <a:pt x="1" y="14788"/>
                    <a:pt x="4253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51"/>
            <p:cNvSpPr/>
            <p:nvPr/>
          </p:nvSpPr>
          <p:spPr>
            <a:xfrm>
              <a:off x="48114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48" y="592"/>
                    <a:pt x="14677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7" y="18005"/>
                    <a:pt x="12348" y="19003"/>
                    <a:pt x="9834" y="19003"/>
                  </a:cubicBezTo>
                  <a:cubicBezTo>
                    <a:pt x="7283" y="19003"/>
                    <a:pt x="4991" y="18005"/>
                    <a:pt x="3291" y="16304"/>
                  </a:cubicBezTo>
                  <a:cubicBezTo>
                    <a:pt x="1627" y="14641"/>
                    <a:pt x="629" y="12349"/>
                    <a:pt x="629" y="9798"/>
                  </a:cubicBezTo>
                  <a:cubicBezTo>
                    <a:pt x="629" y="7284"/>
                    <a:pt x="1627" y="4954"/>
                    <a:pt x="3291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51"/>
            <p:cNvSpPr/>
            <p:nvPr/>
          </p:nvSpPr>
          <p:spPr>
            <a:xfrm>
              <a:off x="5000900" y="3058050"/>
              <a:ext cx="93375" cy="306875"/>
            </a:xfrm>
            <a:custGeom>
              <a:avLst/>
              <a:gdLst/>
              <a:ahLst/>
              <a:cxnLst/>
              <a:rect l="l" t="t" r="r" b="b"/>
              <a:pathLst>
                <a:path w="3735" h="12275" extrusionOk="0">
                  <a:moveTo>
                    <a:pt x="3734" y="1"/>
                  </a:moveTo>
                  <a:lnTo>
                    <a:pt x="0" y="481"/>
                  </a:lnTo>
                  <a:lnTo>
                    <a:pt x="1738" y="12275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51"/>
            <p:cNvSpPr/>
            <p:nvPr/>
          </p:nvSpPr>
          <p:spPr>
            <a:xfrm>
              <a:off x="4992575" y="3050475"/>
              <a:ext cx="110000" cy="321850"/>
            </a:xfrm>
            <a:custGeom>
              <a:avLst/>
              <a:gdLst/>
              <a:ahLst/>
              <a:cxnLst/>
              <a:rect l="l" t="t" r="r" b="b"/>
              <a:pathLst>
                <a:path w="4400" h="12874" extrusionOk="0">
                  <a:moveTo>
                    <a:pt x="4071" y="1"/>
                  </a:moveTo>
                  <a:cubicBezTo>
                    <a:pt x="3920" y="1"/>
                    <a:pt x="3804" y="106"/>
                    <a:pt x="3771" y="267"/>
                  </a:cubicBezTo>
                  <a:lnTo>
                    <a:pt x="2108" y="10582"/>
                  </a:lnTo>
                  <a:lnTo>
                    <a:pt x="629" y="747"/>
                  </a:lnTo>
                  <a:cubicBezTo>
                    <a:pt x="592" y="599"/>
                    <a:pt x="444" y="489"/>
                    <a:pt x="296" y="489"/>
                  </a:cubicBezTo>
                  <a:cubicBezTo>
                    <a:pt x="111" y="525"/>
                    <a:pt x="0" y="673"/>
                    <a:pt x="37" y="858"/>
                  </a:cubicBezTo>
                  <a:lnTo>
                    <a:pt x="1775" y="12615"/>
                  </a:lnTo>
                  <a:cubicBezTo>
                    <a:pt x="1812" y="12763"/>
                    <a:pt x="1923" y="12874"/>
                    <a:pt x="2071" y="12874"/>
                  </a:cubicBezTo>
                  <a:cubicBezTo>
                    <a:pt x="2219" y="12874"/>
                    <a:pt x="2366" y="12763"/>
                    <a:pt x="2366" y="12615"/>
                  </a:cubicBezTo>
                  <a:lnTo>
                    <a:pt x="4400" y="341"/>
                  </a:lnTo>
                  <a:cubicBezTo>
                    <a:pt x="4400" y="193"/>
                    <a:pt x="4289" y="8"/>
                    <a:pt x="4141" y="8"/>
                  </a:cubicBezTo>
                  <a:cubicBezTo>
                    <a:pt x="4117" y="3"/>
                    <a:pt x="4094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51"/>
            <p:cNvSpPr/>
            <p:nvPr/>
          </p:nvSpPr>
          <p:spPr>
            <a:xfrm>
              <a:off x="3524850" y="3248450"/>
              <a:ext cx="631275" cy="374350"/>
            </a:xfrm>
            <a:custGeom>
              <a:avLst/>
              <a:gdLst/>
              <a:ahLst/>
              <a:cxnLst/>
              <a:rect l="l" t="t" r="r" b="b"/>
              <a:pathLst>
                <a:path w="25251" h="14974" extrusionOk="0">
                  <a:moveTo>
                    <a:pt x="1553" y="1"/>
                  </a:moveTo>
                  <a:cubicBezTo>
                    <a:pt x="703" y="1"/>
                    <a:pt x="0" y="666"/>
                    <a:pt x="0" y="1516"/>
                  </a:cubicBezTo>
                  <a:lnTo>
                    <a:pt x="0" y="14974"/>
                  </a:lnTo>
                  <a:lnTo>
                    <a:pt x="25251" y="14974"/>
                  </a:lnTo>
                  <a:lnTo>
                    <a:pt x="25251" y="1516"/>
                  </a:lnTo>
                  <a:cubicBezTo>
                    <a:pt x="25251" y="666"/>
                    <a:pt x="24586" y="1"/>
                    <a:pt x="23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51"/>
            <p:cNvSpPr/>
            <p:nvPr/>
          </p:nvSpPr>
          <p:spPr>
            <a:xfrm>
              <a:off x="3517450" y="3240125"/>
              <a:ext cx="647000" cy="391000"/>
            </a:xfrm>
            <a:custGeom>
              <a:avLst/>
              <a:gdLst/>
              <a:ahLst/>
              <a:cxnLst/>
              <a:rect l="l" t="t" r="r" b="b"/>
              <a:pathLst>
                <a:path w="25880" h="15640" extrusionOk="0">
                  <a:moveTo>
                    <a:pt x="24031" y="629"/>
                  </a:moveTo>
                  <a:cubicBezTo>
                    <a:pt x="24697" y="629"/>
                    <a:pt x="25251" y="1184"/>
                    <a:pt x="25251" y="1849"/>
                  </a:cubicBezTo>
                  <a:lnTo>
                    <a:pt x="25251" y="15011"/>
                  </a:lnTo>
                  <a:lnTo>
                    <a:pt x="592" y="15011"/>
                  </a:lnTo>
                  <a:lnTo>
                    <a:pt x="592" y="1849"/>
                  </a:lnTo>
                  <a:cubicBezTo>
                    <a:pt x="629" y="1184"/>
                    <a:pt x="1146" y="629"/>
                    <a:pt x="1849" y="629"/>
                  </a:cubicBezTo>
                  <a:close/>
                  <a:moveTo>
                    <a:pt x="1849" y="1"/>
                  </a:moveTo>
                  <a:cubicBezTo>
                    <a:pt x="814" y="1"/>
                    <a:pt x="0" y="851"/>
                    <a:pt x="0" y="1849"/>
                  </a:cubicBezTo>
                  <a:lnTo>
                    <a:pt x="0" y="15307"/>
                  </a:lnTo>
                  <a:cubicBezTo>
                    <a:pt x="0" y="15418"/>
                    <a:pt x="37" y="15492"/>
                    <a:pt x="74" y="15529"/>
                  </a:cubicBezTo>
                  <a:cubicBezTo>
                    <a:pt x="148" y="15603"/>
                    <a:pt x="222" y="15639"/>
                    <a:pt x="296" y="15639"/>
                  </a:cubicBezTo>
                  <a:lnTo>
                    <a:pt x="25547" y="15639"/>
                  </a:lnTo>
                  <a:cubicBezTo>
                    <a:pt x="25658" y="15639"/>
                    <a:pt x="25732" y="15603"/>
                    <a:pt x="25769" y="15529"/>
                  </a:cubicBezTo>
                  <a:cubicBezTo>
                    <a:pt x="25843" y="15492"/>
                    <a:pt x="25880" y="15418"/>
                    <a:pt x="25880" y="15307"/>
                  </a:cubicBezTo>
                  <a:lnTo>
                    <a:pt x="25880" y="1849"/>
                  </a:lnTo>
                  <a:cubicBezTo>
                    <a:pt x="25880" y="851"/>
                    <a:pt x="25029" y="1"/>
                    <a:pt x="2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51"/>
            <p:cNvSpPr/>
            <p:nvPr/>
          </p:nvSpPr>
          <p:spPr>
            <a:xfrm>
              <a:off x="4051675" y="2338050"/>
              <a:ext cx="475100" cy="475100"/>
            </a:xfrm>
            <a:custGeom>
              <a:avLst/>
              <a:gdLst/>
              <a:ahLst/>
              <a:cxnLst/>
              <a:rect l="l" t="t" r="r" b="b"/>
              <a:pathLst>
                <a:path w="19004" h="19004" extrusionOk="0">
                  <a:moveTo>
                    <a:pt x="9502" y="0"/>
                  </a:moveTo>
                  <a:cubicBezTo>
                    <a:pt x="4252" y="0"/>
                    <a:pt x="0" y="4252"/>
                    <a:pt x="0" y="9502"/>
                  </a:cubicBezTo>
                  <a:cubicBezTo>
                    <a:pt x="0" y="14752"/>
                    <a:pt x="4252" y="19003"/>
                    <a:pt x="9502" y="19003"/>
                  </a:cubicBezTo>
                  <a:cubicBezTo>
                    <a:pt x="14752" y="19003"/>
                    <a:pt x="19003" y="14752"/>
                    <a:pt x="19003" y="9502"/>
                  </a:cubicBezTo>
                  <a:cubicBezTo>
                    <a:pt x="19003" y="4252"/>
                    <a:pt x="14752" y="0"/>
                    <a:pt x="9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51"/>
            <p:cNvSpPr/>
            <p:nvPr/>
          </p:nvSpPr>
          <p:spPr>
            <a:xfrm>
              <a:off x="4043350" y="2329725"/>
              <a:ext cx="491725" cy="491750"/>
            </a:xfrm>
            <a:custGeom>
              <a:avLst/>
              <a:gdLst/>
              <a:ahLst/>
              <a:cxnLst/>
              <a:rect l="l" t="t" r="r" b="b"/>
              <a:pathLst>
                <a:path w="19669" h="19670" extrusionOk="0">
                  <a:moveTo>
                    <a:pt x="9835" y="629"/>
                  </a:moveTo>
                  <a:cubicBezTo>
                    <a:pt x="12386" y="629"/>
                    <a:pt x="14678" y="1664"/>
                    <a:pt x="16342" y="3328"/>
                  </a:cubicBezTo>
                  <a:cubicBezTo>
                    <a:pt x="18005" y="4992"/>
                    <a:pt x="19040" y="7284"/>
                    <a:pt x="19040" y="9835"/>
                  </a:cubicBezTo>
                  <a:cubicBezTo>
                    <a:pt x="19040" y="12386"/>
                    <a:pt x="18005" y="14678"/>
                    <a:pt x="16342" y="16342"/>
                  </a:cubicBezTo>
                  <a:cubicBezTo>
                    <a:pt x="14678" y="18005"/>
                    <a:pt x="12386" y="19041"/>
                    <a:pt x="9835" y="19041"/>
                  </a:cubicBezTo>
                  <a:cubicBezTo>
                    <a:pt x="7284" y="19041"/>
                    <a:pt x="4992" y="18005"/>
                    <a:pt x="3328" y="16342"/>
                  </a:cubicBezTo>
                  <a:cubicBezTo>
                    <a:pt x="1664" y="14678"/>
                    <a:pt x="629" y="12386"/>
                    <a:pt x="629" y="9835"/>
                  </a:cubicBezTo>
                  <a:cubicBezTo>
                    <a:pt x="629" y="7284"/>
                    <a:pt x="1664" y="4992"/>
                    <a:pt x="3328" y="3328"/>
                  </a:cubicBezTo>
                  <a:cubicBezTo>
                    <a:pt x="4992" y="1664"/>
                    <a:pt x="7284" y="629"/>
                    <a:pt x="9835" y="629"/>
                  </a:cubicBezTo>
                  <a:close/>
                  <a:moveTo>
                    <a:pt x="9835" y="1"/>
                  </a:moveTo>
                  <a:cubicBezTo>
                    <a:pt x="4400" y="1"/>
                    <a:pt x="1" y="4400"/>
                    <a:pt x="1" y="9835"/>
                  </a:cubicBezTo>
                  <a:cubicBezTo>
                    <a:pt x="1" y="15270"/>
                    <a:pt x="4400" y="19669"/>
                    <a:pt x="9835" y="19669"/>
                  </a:cubicBezTo>
                  <a:cubicBezTo>
                    <a:pt x="15269" y="19669"/>
                    <a:pt x="19669" y="15270"/>
                    <a:pt x="19669" y="9835"/>
                  </a:cubicBezTo>
                  <a:cubicBezTo>
                    <a:pt x="19669" y="4400"/>
                    <a:pt x="15269" y="1"/>
                    <a:pt x="9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51"/>
            <p:cNvSpPr/>
            <p:nvPr/>
          </p:nvSpPr>
          <p:spPr>
            <a:xfrm>
              <a:off x="4112675" y="2789100"/>
              <a:ext cx="193200" cy="368800"/>
            </a:xfrm>
            <a:custGeom>
              <a:avLst/>
              <a:gdLst/>
              <a:ahLst/>
              <a:cxnLst/>
              <a:rect l="l" t="t" r="r" b="b"/>
              <a:pathLst>
                <a:path w="7728" h="14752" extrusionOk="0">
                  <a:moveTo>
                    <a:pt x="7727" y="0"/>
                  </a:moveTo>
                  <a:lnTo>
                    <a:pt x="4511" y="481"/>
                  </a:lnTo>
                  <a:lnTo>
                    <a:pt x="0" y="14751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51"/>
            <p:cNvSpPr/>
            <p:nvPr/>
          </p:nvSpPr>
          <p:spPr>
            <a:xfrm>
              <a:off x="4103425" y="2780975"/>
              <a:ext cx="211675" cy="385050"/>
            </a:xfrm>
            <a:custGeom>
              <a:avLst/>
              <a:gdLst/>
              <a:ahLst/>
              <a:cxnLst/>
              <a:rect l="l" t="t" r="r" b="b"/>
              <a:pathLst>
                <a:path w="8467" h="15402" extrusionOk="0">
                  <a:moveTo>
                    <a:pt x="8121" y="0"/>
                  </a:moveTo>
                  <a:cubicBezTo>
                    <a:pt x="8006" y="0"/>
                    <a:pt x="7893" y="69"/>
                    <a:pt x="7838" y="177"/>
                  </a:cubicBezTo>
                  <a:lnTo>
                    <a:pt x="1701" y="11897"/>
                  </a:lnTo>
                  <a:lnTo>
                    <a:pt x="5140" y="917"/>
                  </a:lnTo>
                  <a:cubicBezTo>
                    <a:pt x="5214" y="769"/>
                    <a:pt x="5103" y="584"/>
                    <a:pt x="4955" y="510"/>
                  </a:cubicBezTo>
                  <a:cubicBezTo>
                    <a:pt x="4935" y="505"/>
                    <a:pt x="4915" y="503"/>
                    <a:pt x="4895" y="503"/>
                  </a:cubicBezTo>
                  <a:cubicBezTo>
                    <a:pt x="4761" y="503"/>
                    <a:pt x="4617" y="603"/>
                    <a:pt x="4585" y="732"/>
                  </a:cubicBezTo>
                  <a:lnTo>
                    <a:pt x="75" y="15003"/>
                  </a:lnTo>
                  <a:cubicBezTo>
                    <a:pt x="1" y="15150"/>
                    <a:pt x="75" y="15298"/>
                    <a:pt x="222" y="15372"/>
                  </a:cubicBezTo>
                  <a:cubicBezTo>
                    <a:pt x="262" y="15392"/>
                    <a:pt x="304" y="15401"/>
                    <a:pt x="346" y="15401"/>
                  </a:cubicBezTo>
                  <a:cubicBezTo>
                    <a:pt x="461" y="15401"/>
                    <a:pt x="575" y="15333"/>
                    <a:pt x="629" y="15224"/>
                  </a:cubicBezTo>
                  <a:lnTo>
                    <a:pt x="8393" y="473"/>
                  </a:lnTo>
                  <a:cubicBezTo>
                    <a:pt x="8467" y="325"/>
                    <a:pt x="8393" y="140"/>
                    <a:pt x="8245" y="29"/>
                  </a:cubicBezTo>
                  <a:cubicBezTo>
                    <a:pt x="8205" y="10"/>
                    <a:pt x="8163" y="0"/>
                    <a:pt x="8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51"/>
            <p:cNvSpPr/>
            <p:nvPr/>
          </p:nvSpPr>
          <p:spPr>
            <a:xfrm>
              <a:off x="26126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6544" y="1"/>
                  </a:moveTo>
                  <a:cubicBezTo>
                    <a:pt x="6359" y="1"/>
                    <a:pt x="6211" y="112"/>
                    <a:pt x="6137" y="259"/>
                  </a:cubicBezTo>
                  <a:lnTo>
                    <a:pt x="111" y="14013"/>
                  </a:lnTo>
                  <a:cubicBezTo>
                    <a:pt x="0" y="14271"/>
                    <a:pt x="222" y="14604"/>
                    <a:pt x="518" y="14604"/>
                  </a:cubicBezTo>
                  <a:lnTo>
                    <a:pt x="22293" y="14604"/>
                  </a:lnTo>
                  <a:cubicBezTo>
                    <a:pt x="22478" y="14604"/>
                    <a:pt x="22626" y="14493"/>
                    <a:pt x="22663" y="14345"/>
                  </a:cubicBezTo>
                  <a:lnTo>
                    <a:pt x="28726" y="592"/>
                  </a:lnTo>
                  <a:cubicBezTo>
                    <a:pt x="28837" y="333"/>
                    <a:pt x="28615" y="1"/>
                    <a:pt x="28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51"/>
            <p:cNvSpPr/>
            <p:nvPr/>
          </p:nvSpPr>
          <p:spPr>
            <a:xfrm>
              <a:off x="2607050" y="3240125"/>
              <a:ext cx="732025" cy="379900"/>
            </a:xfrm>
            <a:custGeom>
              <a:avLst/>
              <a:gdLst/>
              <a:ahLst/>
              <a:cxnLst/>
              <a:rect l="l" t="t" r="r" b="b"/>
              <a:pathLst>
                <a:path w="29281" h="15196" extrusionOk="0">
                  <a:moveTo>
                    <a:pt x="28542" y="592"/>
                  </a:moveTo>
                  <a:lnTo>
                    <a:pt x="28616" y="629"/>
                  </a:lnTo>
                  <a:lnTo>
                    <a:pt x="28652" y="740"/>
                  </a:lnTo>
                  <a:lnTo>
                    <a:pt x="28652" y="777"/>
                  </a:lnTo>
                  <a:lnTo>
                    <a:pt x="22626" y="14530"/>
                  </a:lnTo>
                  <a:lnTo>
                    <a:pt x="22515" y="14604"/>
                  </a:lnTo>
                  <a:lnTo>
                    <a:pt x="740" y="14604"/>
                  </a:lnTo>
                  <a:lnTo>
                    <a:pt x="666" y="14567"/>
                  </a:lnTo>
                  <a:lnTo>
                    <a:pt x="629" y="14456"/>
                  </a:lnTo>
                  <a:lnTo>
                    <a:pt x="629" y="14419"/>
                  </a:lnTo>
                  <a:lnTo>
                    <a:pt x="6655" y="666"/>
                  </a:lnTo>
                  <a:lnTo>
                    <a:pt x="6766" y="592"/>
                  </a:lnTo>
                  <a:close/>
                  <a:moveTo>
                    <a:pt x="6766" y="1"/>
                  </a:moveTo>
                  <a:cubicBezTo>
                    <a:pt x="6470" y="1"/>
                    <a:pt x="6211" y="149"/>
                    <a:pt x="6100" y="445"/>
                  </a:cubicBezTo>
                  <a:lnTo>
                    <a:pt x="74" y="14198"/>
                  </a:lnTo>
                  <a:lnTo>
                    <a:pt x="74" y="14161"/>
                  </a:lnTo>
                  <a:cubicBezTo>
                    <a:pt x="37" y="14272"/>
                    <a:pt x="0" y="14382"/>
                    <a:pt x="0" y="14456"/>
                  </a:cubicBezTo>
                  <a:cubicBezTo>
                    <a:pt x="0" y="14863"/>
                    <a:pt x="296" y="15196"/>
                    <a:pt x="740" y="15196"/>
                  </a:cubicBezTo>
                  <a:lnTo>
                    <a:pt x="22515" y="15196"/>
                  </a:lnTo>
                  <a:cubicBezTo>
                    <a:pt x="22811" y="15196"/>
                    <a:pt x="23070" y="15048"/>
                    <a:pt x="23181" y="14752"/>
                  </a:cubicBezTo>
                  <a:lnTo>
                    <a:pt x="29207" y="999"/>
                  </a:lnTo>
                  <a:cubicBezTo>
                    <a:pt x="29244" y="925"/>
                    <a:pt x="29281" y="814"/>
                    <a:pt x="29281" y="740"/>
                  </a:cubicBezTo>
                  <a:cubicBezTo>
                    <a:pt x="29281" y="334"/>
                    <a:pt x="28948" y="1"/>
                    <a:pt x="28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51"/>
            <p:cNvSpPr/>
            <p:nvPr/>
          </p:nvSpPr>
          <p:spPr>
            <a:xfrm>
              <a:off x="2665275" y="3274325"/>
              <a:ext cx="615575" cy="311500"/>
            </a:xfrm>
            <a:custGeom>
              <a:avLst/>
              <a:gdLst/>
              <a:ahLst/>
              <a:cxnLst/>
              <a:rect l="l" t="t" r="r" b="b"/>
              <a:pathLst>
                <a:path w="24623" h="12460" extrusionOk="0">
                  <a:moveTo>
                    <a:pt x="5583" y="1"/>
                  </a:moveTo>
                  <a:cubicBezTo>
                    <a:pt x="5435" y="1"/>
                    <a:pt x="5324" y="75"/>
                    <a:pt x="5250" y="223"/>
                  </a:cubicBezTo>
                  <a:lnTo>
                    <a:pt x="111" y="11942"/>
                  </a:lnTo>
                  <a:cubicBezTo>
                    <a:pt x="0" y="12201"/>
                    <a:pt x="185" y="12460"/>
                    <a:pt x="444" y="12460"/>
                  </a:cubicBezTo>
                  <a:lnTo>
                    <a:pt x="19040" y="12460"/>
                  </a:lnTo>
                  <a:cubicBezTo>
                    <a:pt x="19188" y="12460"/>
                    <a:pt x="19299" y="12386"/>
                    <a:pt x="19373" y="12238"/>
                  </a:cubicBezTo>
                  <a:lnTo>
                    <a:pt x="24512" y="518"/>
                  </a:lnTo>
                  <a:cubicBezTo>
                    <a:pt x="24623" y="260"/>
                    <a:pt x="24438" y="1"/>
                    <a:pt x="24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51"/>
            <p:cNvSpPr/>
            <p:nvPr/>
          </p:nvSpPr>
          <p:spPr>
            <a:xfrm>
              <a:off x="2659725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24401" y="592"/>
                  </a:moveTo>
                  <a:lnTo>
                    <a:pt x="24438" y="629"/>
                  </a:lnTo>
                  <a:lnTo>
                    <a:pt x="24438" y="666"/>
                  </a:lnTo>
                  <a:lnTo>
                    <a:pt x="19299" y="12422"/>
                  </a:lnTo>
                  <a:lnTo>
                    <a:pt x="19262" y="12459"/>
                  </a:lnTo>
                  <a:lnTo>
                    <a:pt x="666" y="12459"/>
                  </a:lnTo>
                  <a:lnTo>
                    <a:pt x="629" y="12422"/>
                  </a:lnTo>
                  <a:lnTo>
                    <a:pt x="629" y="12385"/>
                  </a:lnTo>
                  <a:lnTo>
                    <a:pt x="5768" y="629"/>
                  </a:lnTo>
                  <a:lnTo>
                    <a:pt x="5805" y="592"/>
                  </a:lnTo>
                  <a:close/>
                  <a:moveTo>
                    <a:pt x="5805" y="0"/>
                  </a:moveTo>
                  <a:cubicBezTo>
                    <a:pt x="5546" y="0"/>
                    <a:pt x="5324" y="148"/>
                    <a:pt x="5213" y="407"/>
                  </a:cubicBezTo>
                  <a:lnTo>
                    <a:pt x="38" y="12126"/>
                  </a:lnTo>
                  <a:cubicBezTo>
                    <a:pt x="1" y="12200"/>
                    <a:pt x="1" y="12311"/>
                    <a:pt x="1" y="12385"/>
                  </a:cubicBezTo>
                  <a:cubicBezTo>
                    <a:pt x="1" y="12755"/>
                    <a:pt x="296" y="13051"/>
                    <a:pt x="666" y="13051"/>
                  </a:cubicBezTo>
                  <a:lnTo>
                    <a:pt x="19262" y="13051"/>
                  </a:lnTo>
                  <a:cubicBezTo>
                    <a:pt x="19521" y="13051"/>
                    <a:pt x="19743" y="12903"/>
                    <a:pt x="19854" y="12644"/>
                  </a:cubicBezTo>
                  <a:lnTo>
                    <a:pt x="24993" y="924"/>
                  </a:lnTo>
                  <a:cubicBezTo>
                    <a:pt x="25067" y="850"/>
                    <a:pt x="25067" y="739"/>
                    <a:pt x="25067" y="666"/>
                  </a:cubicBezTo>
                  <a:cubicBezTo>
                    <a:pt x="25067" y="296"/>
                    <a:pt x="24771" y="0"/>
                    <a:pt x="24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1"/>
            <p:cNvSpPr/>
            <p:nvPr/>
          </p:nvSpPr>
          <p:spPr>
            <a:xfrm>
              <a:off x="235935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0" y="1"/>
                  </a:moveTo>
                  <a:lnTo>
                    <a:pt x="0" y="1073"/>
                  </a:lnTo>
                  <a:lnTo>
                    <a:pt x="32719" y="1073"/>
                  </a:lnTo>
                  <a:lnTo>
                    <a:pt x="327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1"/>
            <p:cNvSpPr/>
            <p:nvPr/>
          </p:nvSpPr>
          <p:spPr>
            <a:xfrm>
              <a:off x="2351950" y="3582125"/>
              <a:ext cx="833700" cy="42525"/>
            </a:xfrm>
            <a:custGeom>
              <a:avLst/>
              <a:gdLst/>
              <a:ahLst/>
              <a:cxnLst/>
              <a:rect l="l" t="t" r="r" b="b"/>
              <a:pathLst>
                <a:path w="33348" h="1701" extrusionOk="0">
                  <a:moveTo>
                    <a:pt x="32719" y="629"/>
                  </a:moveTo>
                  <a:lnTo>
                    <a:pt x="32719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68"/>
                  </a:lnTo>
                  <a:cubicBezTo>
                    <a:pt x="0" y="1442"/>
                    <a:pt x="37" y="1553"/>
                    <a:pt x="74" y="1590"/>
                  </a:cubicBezTo>
                  <a:cubicBezTo>
                    <a:pt x="148" y="1664"/>
                    <a:pt x="222" y="1701"/>
                    <a:pt x="296" y="1701"/>
                  </a:cubicBezTo>
                  <a:lnTo>
                    <a:pt x="33015" y="1701"/>
                  </a:lnTo>
                  <a:cubicBezTo>
                    <a:pt x="33089" y="1701"/>
                    <a:pt x="33200" y="1664"/>
                    <a:pt x="33237" y="1590"/>
                  </a:cubicBezTo>
                  <a:cubicBezTo>
                    <a:pt x="33311" y="1553"/>
                    <a:pt x="33348" y="1442"/>
                    <a:pt x="33348" y="1368"/>
                  </a:cubicBezTo>
                  <a:lnTo>
                    <a:pt x="33348" y="296"/>
                  </a:lnTo>
                  <a:cubicBezTo>
                    <a:pt x="33348" y="222"/>
                    <a:pt x="33311" y="148"/>
                    <a:pt x="33237" y="74"/>
                  </a:cubicBezTo>
                  <a:cubicBezTo>
                    <a:pt x="33200" y="37"/>
                    <a:pt x="33089" y="0"/>
                    <a:pt x="33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1"/>
            <p:cNvSpPr/>
            <p:nvPr/>
          </p:nvSpPr>
          <p:spPr>
            <a:xfrm>
              <a:off x="27808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1"/>
            <p:cNvSpPr/>
            <p:nvPr/>
          </p:nvSpPr>
          <p:spPr>
            <a:xfrm>
              <a:off x="2773400" y="3582125"/>
              <a:ext cx="412250" cy="42525"/>
            </a:xfrm>
            <a:custGeom>
              <a:avLst/>
              <a:gdLst/>
              <a:ahLst/>
              <a:cxnLst/>
              <a:rect l="l" t="t" r="r" b="b"/>
              <a:pathLst>
                <a:path w="16490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3" y="1072"/>
                  </a:lnTo>
                  <a:lnTo>
                    <a:pt x="593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42" y="1664"/>
                    <a:pt x="16379" y="1590"/>
                  </a:cubicBezTo>
                  <a:cubicBezTo>
                    <a:pt x="16453" y="1553"/>
                    <a:pt x="16490" y="1442"/>
                    <a:pt x="16490" y="1368"/>
                  </a:cubicBezTo>
                  <a:lnTo>
                    <a:pt x="16490" y="296"/>
                  </a:lnTo>
                  <a:cubicBezTo>
                    <a:pt x="16490" y="222"/>
                    <a:pt x="16453" y="148"/>
                    <a:pt x="16379" y="74"/>
                  </a:cubicBezTo>
                  <a:cubicBezTo>
                    <a:pt x="16342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51"/>
            <p:cNvSpPr/>
            <p:nvPr/>
          </p:nvSpPr>
          <p:spPr>
            <a:xfrm>
              <a:off x="26172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90" y="0"/>
                    <a:pt x="1" y="4252"/>
                    <a:pt x="1" y="9502"/>
                  </a:cubicBezTo>
                  <a:cubicBezTo>
                    <a:pt x="1" y="14788"/>
                    <a:pt x="4290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5" name="Google Shape;2825;p51"/>
            <p:cNvSpPr/>
            <p:nvPr/>
          </p:nvSpPr>
          <p:spPr>
            <a:xfrm>
              <a:off x="26098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85" y="592"/>
                    <a:pt x="14678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8" y="18005"/>
                    <a:pt x="12385" y="19003"/>
                    <a:pt x="9834" y="19003"/>
                  </a:cubicBezTo>
                  <a:cubicBezTo>
                    <a:pt x="7283" y="19003"/>
                    <a:pt x="4991" y="18005"/>
                    <a:pt x="3328" y="16304"/>
                  </a:cubicBezTo>
                  <a:cubicBezTo>
                    <a:pt x="1664" y="14641"/>
                    <a:pt x="629" y="12349"/>
                    <a:pt x="629" y="9798"/>
                  </a:cubicBezTo>
                  <a:cubicBezTo>
                    <a:pt x="629" y="7284"/>
                    <a:pt x="1664" y="4954"/>
                    <a:pt x="3328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51"/>
            <p:cNvSpPr/>
            <p:nvPr/>
          </p:nvSpPr>
          <p:spPr>
            <a:xfrm>
              <a:off x="2855675" y="3045125"/>
              <a:ext cx="68425" cy="300400"/>
            </a:xfrm>
            <a:custGeom>
              <a:avLst/>
              <a:gdLst/>
              <a:ahLst/>
              <a:cxnLst/>
              <a:rect l="l" t="t" r="r" b="b"/>
              <a:pathLst>
                <a:path w="2737" h="12016" extrusionOk="0">
                  <a:moveTo>
                    <a:pt x="2736" y="0"/>
                  </a:moveTo>
                  <a:lnTo>
                    <a:pt x="0" y="1220"/>
                  </a:lnTo>
                  <a:lnTo>
                    <a:pt x="2219" y="12016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51"/>
            <p:cNvSpPr/>
            <p:nvPr/>
          </p:nvSpPr>
          <p:spPr>
            <a:xfrm>
              <a:off x="2847350" y="3037950"/>
              <a:ext cx="84125" cy="315900"/>
            </a:xfrm>
            <a:custGeom>
              <a:avLst/>
              <a:gdLst/>
              <a:ahLst/>
              <a:cxnLst/>
              <a:rect l="l" t="t" r="r" b="b"/>
              <a:pathLst>
                <a:path w="3365" h="12636" extrusionOk="0">
                  <a:moveTo>
                    <a:pt x="2736" y="768"/>
                  </a:moveTo>
                  <a:lnTo>
                    <a:pt x="2367" y="9789"/>
                  </a:lnTo>
                  <a:lnTo>
                    <a:pt x="677" y="1664"/>
                  </a:lnTo>
                  <a:lnTo>
                    <a:pt x="677" y="1664"/>
                  </a:lnTo>
                  <a:lnTo>
                    <a:pt x="2736" y="768"/>
                  </a:lnTo>
                  <a:close/>
                  <a:moveTo>
                    <a:pt x="3083" y="1"/>
                  </a:moveTo>
                  <a:cubicBezTo>
                    <a:pt x="3032" y="1"/>
                    <a:pt x="2977" y="10"/>
                    <a:pt x="2921" y="28"/>
                  </a:cubicBezTo>
                  <a:lnTo>
                    <a:pt x="185" y="1211"/>
                  </a:lnTo>
                  <a:cubicBezTo>
                    <a:pt x="75" y="1285"/>
                    <a:pt x="1" y="1433"/>
                    <a:pt x="38" y="1544"/>
                  </a:cubicBezTo>
                  <a:lnTo>
                    <a:pt x="2256" y="12376"/>
                  </a:lnTo>
                  <a:cubicBezTo>
                    <a:pt x="2293" y="12524"/>
                    <a:pt x="2441" y="12635"/>
                    <a:pt x="2589" y="12635"/>
                  </a:cubicBezTo>
                  <a:cubicBezTo>
                    <a:pt x="2736" y="12598"/>
                    <a:pt x="2847" y="12487"/>
                    <a:pt x="2847" y="12340"/>
                  </a:cubicBezTo>
                  <a:lnTo>
                    <a:pt x="3365" y="324"/>
                  </a:lnTo>
                  <a:cubicBezTo>
                    <a:pt x="3365" y="213"/>
                    <a:pt x="3328" y="102"/>
                    <a:pt x="3217" y="28"/>
                  </a:cubicBezTo>
                  <a:cubicBezTo>
                    <a:pt x="3180" y="10"/>
                    <a:pt x="3134" y="1"/>
                    <a:pt x="3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51"/>
            <p:cNvSpPr/>
            <p:nvPr/>
          </p:nvSpPr>
          <p:spPr>
            <a:xfrm>
              <a:off x="4462975" y="3403725"/>
              <a:ext cx="145125" cy="213525"/>
            </a:xfrm>
            <a:custGeom>
              <a:avLst/>
              <a:gdLst/>
              <a:ahLst/>
              <a:cxnLst/>
              <a:rect l="l" t="t" r="r" b="b"/>
              <a:pathLst>
                <a:path w="5805" h="8541" extrusionOk="0">
                  <a:moveTo>
                    <a:pt x="0" y="1"/>
                  </a:moveTo>
                  <a:lnTo>
                    <a:pt x="0" y="8541"/>
                  </a:lnTo>
                  <a:lnTo>
                    <a:pt x="5805" y="8541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51"/>
            <p:cNvSpPr/>
            <p:nvPr/>
          </p:nvSpPr>
          <p:spPr>
            <a:xfrm>
              <a:off x="4455575" y="3396325"/>
              <a:ext cx="159925" cy="228325"/>
            </a:xfrm>
            <a:custGeom>
              <a:avLst/>
              <a:gdLst/>
              <a:ahLst/>
              <a:cxnLst/>
              <a:rect l="l" t="t" r="r" b="b"/>
              <a:pathLst>
                <a:path w="6397" h="9133" extrusionOk="0">
                  <a:moveTo>
                    <a:pt x="5768" y="592"/>
                  </a:moveTo>
                  <a:lnTo>
                    <a:pt x="5768" y="8504"/>
                  </a:lnTo>
                  <a:lnTo>
                    <a:pt x="629" y="850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8837"/>
                  </a:lnTo>
                  <a:cubicBezTo>
                    <a:pt x="0" y="8911"/>
                    <a:pt x="37" y="8985"/>
                    <a:pt x="74" y="9059"/>
                  </a:cubicBezTo>
                  <a:cubicBezTo>
                    <a:pt x="148" y="9096"/>
                    <a:pt x="222" y="9133"/>
                    <a:pt x="296" y="9133"/>
                  </a:cubicBezTo>
                  <a:lnTo>
                    <a:pt x="6101" y="9133"/>
                  </a:lnTo>
                  <a:cubicBezTo>
                    <a:pt x="6175" y="9133"/>
                    <a:pt x="6248" y="9096"/>
                    <a:pt x="6285" y="9059"/>
                  </a:cubicBezTo>
                  <a:cubicBezTo>
                    <a:pt x="6359" y="8985"/>
                    <a:pt x="6396" y="8911"/>
                    <a:pt x="6396" y="8837"/>
                  </a:cubicBezTo>
                  <a:lnTo>
                    <a:pt x="6396" y="297"/>
                  </a:lnTo>
                  <a:cubicBezTo>
                    <a:pt x="6396" y="223"/>
                    <a:pt x="6359" y="149"/>
                    <a:pt x="6285" y="75"/>
                  </a:cubicBezTo>
                  <a:cubicBezTo>
                    <a:pt x="6248" y="38"/>
                    <a:pt x="6175" y="1"/>
                    <a:pt x="6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51"/>
            <p:cNvSpPr/>
            <p:nvPr/>
          </p:nvSpPr>
          <p:spPr>
            <a:xfrm>
              <a:off x="4570175" y="3443475"/>
              <a:ext cx="77675" cy="144200"/>
            </a:xfrm>
            <a:custGeom>
              <a:avLst/>
              <a:gdLst/>
              <a:ahLst/>
              <a:cxnLst/>
              <a:rect l="l" t="t" r="r" b="b"/>
              <a:pathLst>
                <a:path w="3107" h="5768" extrusionOk="0">
                  <a:moveTo>
                    <a:pt x="481" y="0"/>
                  </a:moveTo>
                  <a:cubicBezTo>
                    <a:pt x="186" y="0"/>
                    <a:pt x="1" y="222"/>
                    <a:pt x="1" y="481"/>
                  </a:cubicBezTo>
                  <a:cubicBezTo>
                    <a:pt x="1" y="740"/>
                    <a:pt x="186" y="962"/>
                    <a:pt x="481" y="962"/>
                  </a:cubicBezTo>
                  <a:lnTo>
                    <a:pt x="1258" y="962"/>
                  </a:lnTo>
                  <a:cubicBezTo>
                    <a:pt x="1738" y="962"/>
                    <a:pt x="2145" y="1368"/>
                    <a:pt x="2145" y="1849"/>
                  </a:cubicBezTo>
                  <a:lnTo>
                    <a:pt x="2145" y="3919"/>
                  </a:lnTo>
                  <a:cubicBezTo>
                    <a:pt x="2145" y="4437"/>
                    <a:pt x="1738" y="4844"/>
                    <a:pt x="1258" y="4844"/>
                  </a:cubicBezTo>
                  <a:lnTo>
                    <a:pt x="629" y="4844"/>
                  </a:lnTo>
                  <a:cubicBezTo>
                    <a:pt x="371" y="4844"/>
                    <a:pt x="149" y="5028"/>
                    <a:pt x="149" y="5287"/>
                  </a:cubicBezTo>
                  <a:cubicBezTo>
                    <a:pt x="149" y="5583"/>
                    <a:pt x="371" y="5768"/>
                    <a:pt x="629" y="5768"/>
                  </a:cubicBezTo>
                  <a:lnTo>
                    <a:pt x="1258" y="5768"/>
                  </a:lnTo>
                  <a:cubicBezTo>
                    <a:pt x="2256" y="5768"/>
                    <a:pt x="3106" y="4955"/>
                    <a:pt x="3106" y="3919"/>
                  </a:cubicBezTo>
                  <a:lnTo>
                    <a:pt x="3106" y="1849"/>
                  </a:lnTo>
                  <a:cubicBezTo>
                    <a:pt x="3106" y="851"/>
                    <a:pt x="2256" y="0"/>
                    <a:pt x="1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51"/>
            <p:cNvSpPr/>
            <p:nvPr/>
          </p:nvSpPr>
          <p:spPr>
            <a:xfrm>
              <a:off x="4561875" y="3436075"/>
              <a:ext cx="93375" cy="159925"/>
            </a:xfrm>
            <a:custGeom>
              <a:avLst/>
              <a:gdLst/>
              <a:ahLst/>
              <a:cxnLst/>
              <a:rect l="l" t="t" r="r" b="b"/>
              <a:pathLst>
                <a:path w="3735" h="6397" extrusionOk="0">
                  <a:moveTo>
                    <a:pt x="1590" y="592"/>
                  </a:moveTo>
                  <a:cubicBezTo>
                    <a:pt x="2440" y="629"/>
                    <a:pt x="3106" y="1295"/>
                    <a:pt x="3106" y="2145"/>
                  </a:cubicBezTo>
                  <a:lnTo>
                    <a:pt x="3106" y="4215"/>
                  </a:lnTo>
                  <a:cubicBezTo>
                    <a:pt x="3106" y="5066"/>
                    <a:pt x="2440" y="5768"/>
                    <a:pt x="1590" y="5768"/>
                  </a:cubicBezTo>
                  <a:lnTo>
                    <a:pt x="961" y="5768"/>
                  </a:lnTo>
                  <a:cubicBezTo>
                    <a:pt x="887" y="5768"/>
                    <a:pt x="813" y="5694"/>
                    <a:pt x="813" y="5583"/>
                  </a:cubicBezTo>
                  <a:cubicBezTo>
                    <a:pt x="813" y="5509"/>
                    <a:pt x="887" y="5435"/>
                    <a:pt x="961" y="5435"/>
                  </a:cubicBezTo>
                  <a:lnTo>
                    <a:pt x="1590" y="5435"/>
                  </a:lnTo>
                  <a:cubicBezTo>
                    <a:pt x="2255" y="5435"/>
                    <a:pt x="2773" y="4881"/>
                    <a:pt x="2773" y="4215"/>
                  </a:cubicBezTo>
                  <a:lnTo>
                    <a:pt x="2773" y="2145"/>
                  </a:lnTo>
                  <a:cubicBezTo>
                    <a:pt x="2773" y="1480"/>
                    <a:pt x="2255" y="962"/>
                    <a:pt x="1590" y="962"/>
                  </a:cubicBezTo>
                  <a:lnTo>
                    <a:pt x="813" y="962"/>
                  </a:lnTo>
                  <a:cubicBezTo>
                    <a:pt x="703" y="962"/>
                    <a:pt x="629" y="888"/>
                    <a:pt x="629" y="777"/>
                  </a:cubicBezTo>
                  <a:cubicBezTo>
                    <a:pt x="629" y="703"/>
                    <a:pt x="703" y="592"/>
                    <a:pt x="813" y="592"/>
                  </a:cubicBezTo>
                  <a:close/>
                  <a:moveTo>
                    <a:pt x="813" y="1"/>
                  </a:moveTo>
                  <a:cubicBezTo>
                    <a:pt x="370" y="1"/>
                    <a:pt x="0" y="333"/>
                    <a:pt x="0" y="777"/>
                  </a:cubicBezTo>
                  <a:cubicBezTo>
                    <a:pt x="0" y="1221"/>
                    <a:pt x="370" y="1553"/>
                    <a:pt x="813" y="1553"/>
                  </a:cubicBezTo>
                  <a:lnTo>
                    <a:pt x="1590" y="1553"/>
                  </a:lnTo>
                  <a:cubicBezTo>
                    <a:pt x="1886" y="1553"/>
                    <a:pt x="2181" y="1812"/>
                    <a:pt x="2181" y="2145"/>
                  </a:cubicBezTo>
                  <a:lnTo>
                    <a:pt x="2181" y="4215"/>
                  </a:lnTo>
                  <a:cubicBezTo>
                    <a:pt x="2181" y="4548"/>
                    <a:pt x="1886" y="4807"/>
                    <a:pt x="1590" y="4807"/>
                  </a:cubicBezTo>
                  <a:lnTo>
                    <a:pt x="961" y="4807"/>
                  </a:lnTo>
                  <a:cubicBezTo>
                    <a:pt x="518" y="4807"/>
                    <a:pt x="185" y="5177"/>
                    <a:pt x="185" y="5583"/>
                  </a:cubicBezTo>
                  <a:cubicBezTo>
                    <a:pt x="185" y="6027"/>
                    <a:pt x="518" y="6397"/>
                    <a:pt x="961" y="6397"/>
                  </a:cubicBezTo>
                  <a:lnTo>
                    <a:pt x="1590" y="6397"/>
                  </a:lnTo>
                  <a:cubicBezTo>
                    <a:pt x="2773" y="6397"/>
                    <a:pt x="3734" y="5398"/>
                    <a:pt x="3734" y="4215"/>
                  </a:cubicBezTo>
                  <a:lnTo>
                    <a:pt x="3734" y="2145"/>
                  </a:lnTo>
                  <a:cubicBezTo>
                    <a:pt x="3734" y="962"/>
                    <a:pt x="2773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51"/>
            <p:cNvSpPr/>
            <p:nvPr/>
          </p:nvSpPr>
          <p:spPr>
            <a:xfrm>
              <a:off x="4999975" y="3728150"/>
              <a:ext cx="140500" cy="1346100"/>
            </a:xfrm>
            <a:custGeom>
              <a:avLst/>
              <a:gdLst/>
              <a:ahLst/>
              <a:cxnLst/>
              <a:rect l="l" t="t" r="r" b="b"/>
              <a:pathLst>
                <a:path w="5620" h="53844" extrusionOk="0">
                  <a:moveTo>
                    <a:pt x="0" y="0"/>
                  </a:moveTo>
                  <a:lnTo>
                    <a:pt x="4474" y="53312"/>
                  </a:lnTo>
                  <a:cubicBezTo>
                    <a:pt x="4506" y="53634"/>
                    <a:pt x="4762" y="53844"/>
                    <a:pt x="5048" y="53844"/>
                  </a:cubicBezTo>
                  <a:cubicBezTo>
                    <a:pt x="5090" y="53844"/>
                    <a:pt x="5133" y="53839"/>
                    <a:pt x="5176" y="53830"/>
                  </a:cubicBezTo>
                  <a:cubicBezTo>
                    <a:pt x="5435" y="53756"/>
                    <a:pt x="5620" y="53497"/>
                    <a:pt x="5620" y="53201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51"/>
            <p:cNvSpPr/>
            <p:nvPr/>
          </p:nvSpPr>
          <p:spPr>
            <a:xfrm>
              <a:off x="4991650" y="3720750"/>
              <a:ext cx="156225" cy="1360550"/>
            </a:xfrm>
            <a:custGeom>
              <a:avLst/>
              <a:gdLst/>
              <a:ahLst/>
              <a:cxnLst/>
              <a:rect l="l" t="t" r="r" b="b"/>
              <a:pathLst>
                <a:path w="6249" h="54422" extrusionOk="0">
                  <a:moveTo>
                    <a:pt x="2588" y="629"/>
                  </a:moveTo>
                  <a:lnTo>
                    <a:pt x="5620" y="53497"/>
                  </a:lnTo>
                  <a:lnTo>
                    <a:pt x="5620" y="53534"/>
                  </a:lnTo>
                  <a:lnTo>
                    <a:pt x="5620" y="53571"/>
                  </a:lnTo>
                  <a:cubicBezTo>
                    <a:pt x="5620" y="53682"/>
                    <a:pt x="5546" y="53793"/>
                    <a:pt x="5435" y="53793"/>
                  </a:cubicBezTo>
                  <a:lnTo>
                    <a:pt x="5361" y="53830"/>
                  </a:lnTo>
                  <a:cubicBezTo>
                    <a:pt x="5250" y="53830"/>
                    <a:pt x="5139" y="53719"/>
                    <a:pt x="5102" y="53571"/>
                  </a:cubicBezTo>
                  <a:lnTo>
                    <a:pt x="5099" y="53572"/>
                  </a:lnTo>
                  <a:lnTo>
                    <a:pt x="5099" y="53572"/>
                  </a:ln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645"/>
                  </a:lnTo>
                  <a:lnTo>
                    <a:pt x="4511" y="53682"/>
                  </a:lnTo>
                  <a:cubicBezTo>
                    <a:pt x="4548" y="54126"/>
                    <a:pt x="4954" y="54422"/>
                    <a:pt x="5361" y="54422"/>
                  </a:cubicBezTo>
                  <a:lnTo>
                    <a:pt x="5583" y="54422"/>
                  </a:lnTo>
                  <a:cubicBezTo>
                    <a:pt x="5990" y="54311"/>
                    <a:pt x="6248" y="53941"/>
                    <a:pt x="6248" y="53571"/>
                  </a:cubicBezTo>
                  <a:lnTo>
                    <a:pt x="6248" y="53460"/>
                  </a:lnTo>
                  <a:lnTo>
                    <a:pt x="3180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51"/>
            <p:cNvSpPr/>
            <p:nvPr/>
          </p:nvSpPr>
          <p:spPr>
            <a:xfrm>
              <a:off x="5752325" y="3728150"/>
              <a:ext cx="141425" cy="1349800"/>
            </a:xfrm>
            <a:custGeom>
              <a:avLst/>
              <a:gdLst/>
              <a:ahLst/>
              <a:cxnLst/>
              <a:rect l="l" t="t" r="r" b="b"/>
              <a:pathLst>
                <a:path w="5657" h="53992" extrusionOk="0">
                  <a:moveTo>
                    <a:pt x="0" y="0"/>
                  </a:moveTo>
                  <a:lnTo>
                    <a:pt x="4474" y="53497"/>
                  </a:lnTo>
                  <a:cubicBezTo>
                    <a:pt x="4538" y="53786"/>
                    <a:pt x="4770" y="53992"/>
                    <a:pt x="5048" y="53992"/>
                  </a:cubicBezTo>
                  <a:cubicBezTo>
                    <a:pt x="5090" y="53992"/>
                    <a:pt x="5133" y="53987"/>
                    <a:pt x="5176" y="53978"/>
                  </a:cubicBezTo>
                  <a:cubicBezTo>
                    <a:pt x="5472" y="53941"/>
                    <a:pt x="5657" y="53645"/>
                    <a:pt x="5620" y="53386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51"/>
            <p:cNvSpPr/>
            <p:nvPr/>
          </p:nvSpPr>
          <p:spPr>
            <a:xfrm>
              <a:off x="5744000" y="3720750"/>
              <a:ext cx="156225" cy="1365175"/>
            </a:xfrm>
            <a:custGeom>
              <a:avLst/>
              <a:gdLst/>
              <a:ahLst/>
              <a:cxnLst/>
              <a:rect l="l" t="t" r="r" b="b"/>
              <a:pathLst>
                <a:path w="6249" h="54607" extrusionOk="0">
                  <a:moveTo>
                    <a:pt x="2588" y="629"/>
                  </a:moveTo>
                  <a:lnTo>
                    <a:pt x="5657" y="53682"/>
                  </a:lnTo>
                  <a:lnTo>
                    <a:pt x="5657" y="53719"/>
                  </a:lnTo>
                  <a:cubicBezTo>
                    <a:pt x="5657" y="53867"/>
                    <a:pt x="5583" y="53978"/>
                    <a:pt x="5435" y="53978"/>
                  </a:cubicBezTo>
                  <a:lnTo>
                    <a:pt x="5398" y="53978"/>
                  </a:lnTo>
                  <a:cubicBezTo>
                    <a:pt x="5250" y="53978"/>
                    <a:pt x="5139" y="53904"/>
                    <a:pt x="5139" y="53756"/>
                  </a:cubicBez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830"/>
                  </a:lnTo>
                  <a:cubicBezTo>
                    <a:pt x="4585" y="54274"/>
                    <a:pt x="4955" y="54606"/>
                    <a:pt x="5398" y="54606"/>
                  </a:cubicBezTo>
                  <a:cubicBezTo>
                    <a:pt x="5472" y="54606"/>
                    <a:pt x="5509" y="54606"/>
                    <a:pt x="5583" y="54569"/>
                  </a:cubicBezTo>
                  <a:cubicBezTo>
                    <a:pt x="5990" y="54495"/>
                    <a:pt x="6248" y="54126"/>
                    <a:pt x="6248" y="53719"/>
                  </a:cubicBezTo>
                  <a:lnTo>
                    <a:pt x="6248" y="53645"/>
                  </a:lnTo>
                  <a:lnTo>
                    <a:pt x="3217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51"/>
            <p:cNvSpPr/>
            <p:nvPr/>
          </p:nvSpPr>
          <p:spPr>
            <a:xfrm>
              <a:off x="2587625" y="3728150"/>
              <a:ext cx="123875" cy="1337800"/>
            </a:xfrm>
            <a:custGeom>
              <a:avLst/>
              <a:gdLst/>
              <a:ahLst/>
              <a:cxnLst/>
              <a:rect l="l" t="t" r="r" b="b"/>
              <a:pathLst>
                <a:path w="4955" h="53512" extrusionOk="0">
                  <a:moveTo>
                    <a:pt x="2404" y="0"/>
                  </a:moveTo>
                  <a:lnTo>
                    <a:pt x="38" y="52869"/>
                  </a:lnTo>
                  <a:cubicBezTo>
                    <a:pt x="1" y="53164"/>
                    <a:pt x="186" y="53423"/>
                    <a:pt x="482" y="53497"/>
                  </a:cubicBezTo>
                  <a:cubicBezTo>
                    <a:pt x="520" y="53507"/>
                    <a:pt x="559" y="53511"/>
                    <a:pt x="598" y="53511"/>
                  </a:cubicBezTo>
                  <a:cubicBezTo>
                    <a:pt x="859" y="53511"/>
                    <a:pt x="1115" y="53306"/>
                    <a:pt x="1147" y="53016"/>
                  </a:cubicBezTo>
                  <a:lnTo>
                    <a:pt x="49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51"/>
            <p:cNvSpPr/>
            <p:nvPr/>
          </p:nvSpPr>
          <p:spPr>
            <a:xfrm>
              <a:off x="2580250" y="3720750"/>
              <a:ext cx="138650" cy="1352225"/>
            </a:xfrm>
            <a:custGeom>
              <a:avLst/>
              <a:gdLst/>
              <a:ahLst/>
              <a:cxnLst/>
              <a:rect l="l" t="t" r="r" b="b"/>
              <a:pathLst>
                <a:path w="5546" h="54089" extrusionOk="0">
                  <a:moveTo>
                    <a:pt x="4917" y="629"/>
                  </a:moveTo>
                  <a:lnTo>
                    <a:pt x="1149" y="53239"/>
                  </a:lnTo>
                  <a:lnTo>
                    <a:pt x="1149" y="53239"/>
                  </a:lnTo>
                  <a:lnTo>
                    <a:pt x="1146" y="53238"/>
                  </a:lnTo>
                  <a:cubicBezTo>
                    <a:pt x="1146" y="53386"/>
                    <a:pt x="998" y="53497"/>
                    <a:pt x="887" y="53497"/>
                  </a:cubicBezTo>
                  <a:lnTo>
                    <a:pt x="850" y="53460"/>
                  </a:lnTo>
                  <a:cubicBezTo>
                    <a:pt x="703" y="53460"/>
                    <a:pt x="629" y="53349"/>
                    <a:pt x="629" y="53202"/>
                  </a:cubicBezTo>
                  <a:lnTo>
                    <a:pt x="629" y="53165"/>
                  </a:lnTo>
                  <a:lnTo>
                    <a:pt x="2982" y="629"/>
                  </a:lnTo>
                  <a:close/>
                  <a:moveTo>
                    <a:pt x="2699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0" y="53128"/>
                  </a:lnTo>
                  <a:lnTo>
                    <a:pt x="0" y="53202"/>
                  </a:lnTo>
                  <a:cubicBezTo>
                    <a:pt x="0" y="53608"/>
                    <a:pt x="296" y="53978"/>
                    <a:pt x="703" y="54089"/>
                  </a:cubicBezTo>
                  <a:lnTo>
                    <a:pt x="887" y="54089"/>
                  </a:lnTo>
                  <a:cubicBezTo>
                    <a:pt x="1331" y="54089"/>
                    <a:pt x="1701" y="53793"/>
                    <a:pt x="1775" y="53349"/>
                  </a:cubicBezTo>
                  <a:lnTo>
                    <a:pt x="1775" y="53312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72" y="112"/>
                  </a:cubicBezTo>
                  <a:cubicBezTo>
                    <a:pt x="5398" y="38"/>
                    <a:pt x="5324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51"/>
            <p:cNvSpPr/>
            <p:nvPr/>
          </p:nvSpPr>
          <p:spPr>
            <a:xfrm>
              <a:off x="1894425" y="3728150"/>
              <a:ext cx="122975" cy="1333175"/>
            </a:xfrm>
            <a:custGeom>
              <a:avLst/>
              <a:gdLst/>
              <a:ahLst/>
              <a:cxnLst/>
              <a:rect l="l" t="t" r="r" b="b"/>
              <a:pathLst>
                <a:path w="4919" h="53327" extrusionOk="0">
                  <a:moveTo>
                    <a:pt x="2367" y="0"/>
                  </a:moveTo>
                  <a:lnTo>
                    <a:pt x="38" y="52684"/>
                  </a:lnTo>
                  <a:cubicBezTo>
                    <a:pt x="1" y="52979"/>
                    <a:pt x="186" y="53238"/>
                    <a:pt x="445" y="53312"/>
                  </a:cubicBezTo>
                  <a:cubicBezTo>
                    <a:pt x="488" y="53322"/>
                    <a:pt x="531" y="53326"/>
                    <a:pt x="574" y="53326"/>
                  </a:cubicBezTo>
                  <a:cubicBezTo>
                    <a:pt x="859" y="53326"/>
                    <a:pt x="1115" y="53121"/>
                    <a:pt x="1147" y="52832"/>
                  </a:cubicBez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51"/>
            <p:cNvSpPr/>
            <p:nvPr/>
          </p:nvSpPr>
          <p:spPr>
            <a:xfrm>
              <a:off x="1887050" y="3720750"/>
              <a:ext cx="138650" cy="1348525"/>
            </a:xfrm>
            <a:custGeom>
              <a:avLst/>
              <a:gdLst/>
              <a:ahLst/>
              <a:cxnLst/>
              <a:rect l="l" t="t" r="r" b="b"/>
              <a:pathLst>
                <a:path w="5546" h="53941" extrusionOk="0">
                  <a:moveTo>
                    <a:pt x="4880" y="629"/>
                  </a:moveTo>
                  <a:lnTo>
                    <a:pt x="1146" y="53091"/>
                  </a:lnTo>
                  <a:cubicBezTo>
                    <a:pt x="1109" y="53202"/>
                    <a:pt x="998" y="53312"/>
                    <a:pt x="887" y="53312"/>
                  </a:cubicBezTo>
                  <a:lnTo>
                    <a:pt x="814" y="53312"/>
                  </a:lnTo>
                  <a:cubicBezTo>
                    <a:pt x="703" y="53275"/>
                    <a:pt x="629" y="53165"/>
                    <a:pt x="629" y="53017"/>
                  </a:cubicBezTo>
                  <a:lnTo>
                    <a:pt x="629" y="52980"/>
                  </a:lnTo>
                  <a:lnTo>
                    <a:pt x="2982" y="629"/>
                  </a:lnTo>
                  <a:close/>
                  <a:moveTo>
                    <a:pt x="2662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2" y="52943"/>
                  </a:lnTo>
                  <a:lnTo>
                    <a:pt x="2" y="52943"/>
                  </a:lnTo>
                  <a:lnTo>
                    <a:pt x="0" y="52943"/>
                  </a:lnTo>
                  <a:lnTo>
                    <a:pt x="0" y="53017"/>
                  </a:lnTo>
                  <a:cubicBezTo>
                    <a:pt x="0" y="53423"/>
                    <a:pt x="296" y="53793"/>
                    <a:pt x="666" y="53904"/>
                  </a:cubicBezTo>
                  <a:cubicBezTo>
                    <a:pt x="740" y="53904"/>
                    <a:pt x="814" y="53941"/>
                    <a:pt x="887" y="53941"/>
                  </a:cubicBezTo>
                  <a:cubicBezTo>
                    <a:pt x="1331" y="53941"/>
                    <a:pt x="1701" y="53608"/>
                    <a:pt x="1775" y="53165"/>
                  </a:cubicBezTo>
                  <a:lnTo>
                    <a:pt x="1775" y="53128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35" y="112"/>
                  </a:cubicBezTo>
                  <a:cubicBezTo>
                    <a:pt x="5398" y="38"/>
                    <a:pt x="5324" y="1"/>
                    <a:pt x="5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51"/>
            <p:cNvSpPr/>
            <p:nvPr/>
          </p:nvSpPr>
          <p:spPr>
            <a:xfrm>
              <a:off x="1912000" y="3654200"/>
              <a:ext cx="3986375" cy="114650"/>
            </a:xfrm>
            <a:custGeom>
              <a:avLst/>
              <a:gdLst/>
              <a:ahLst/>
              <a:cxnLst/>
              <a:rect l="l" t="t" r="r" b="b"/>
              <a:pathLst>
                <a:path w="159455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159455" y="4585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51"/>
            <p:cNvSpPr/>
            <p:nvPr/>
          </p:nvSpPr>
          <p:spPr>
            <a:xfrm>
              <a:off x="1904600" y="3646800"/>
              <a:ext cx="4001175" cy="130350"/>
            </a:xfrm>
            <a:custGeom>
              <a:avLst/>
              <a:gdLst/>
              <a:ahLst/>
              <a:cxnLst/>
              <a:rect l="l" t="t" r="r" b="b"/>
              <a:pathLst>
                <a:path w="160047" h="5214" extrusionOk="0">
                  <a:moveTo>
                    <a:pt x="159455" y="629"/>
                  </a:moveTo>
                  <a:lnTo>
                    <a:pt x="159455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38" y="5066"/>
                    <a:pt x="75" y="5103"/>
                  </a:cubicBezTo>
                  <a:cubicBezTo>
                    <a:pt x="149" y="5177"/>
                    <a:pt x="222" y="5214"/>
                    <a:pt x="296" y="5214"/>
                  </a:cubicBezTo>
                  <a:lnTo>
                    <a:pt x="159751" y="5214"/>
                  </a:lnTo>
                  <a:cubicBezTo>
                    <a:pt x="159824" y="5214"/>
                    <a:pt x="159898" y="5177"/>
                    <a:pt x="159972" y="5103"/>
                  </a:cubicBezTo>
                  <a:cubicBezTo>
                    <a:pt x="160046" y="5066"/>
                    <a:pt x="160046" y="4955"/>
                    <a:pt x="160046" y="4881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51"/>
            <p:cNvSpPr/>
            <p:nvPr/>
          </p:nvSpPr>
          <p:spPr>
            <a:xfrm>
              <a:off x="1912000" y="3654200"/>
              <a:ext cx="3986375" cy="39775"/>
            </a:xfrm>
            <a:custGeom>
              <a:avLst/>
              <a:gdLst/>
              <a:ahLst/>
              <a:cxnLst/>
              <a:rect l="l" t="t" r="r" b="b"/>
              <a:pathLst>
                <a:path w="159455" h="1591" extrusionOk="0">
                  <a:moveTo>
                    <a:pt x="0" y="1"/>
                  </a:moveTo>
                  <a:lnTo>
                    <a:pt x="0" y="1591"/>
                  </a:lnTo>
                  <a:lnTo>
                    <a:pt x="159455" y="1591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51"/>
            <p:cNvSpPr/>
            <p:nvPr/>
          </p:nvSpPr>
          <p:spPr>
            <a:xfrm>
              <a:off x="1904600" y="3646800"/>
              <a:ext cx="4001175" cy="54575"/>
            </a:xfrm>
            <a:custGeom>
              <a:avLst/>
              <a:gdLst/>
              <a:ahLst/>
              <a:cxnLst/>
              <a:rect l="l" t="t" r="r" b="b"/>
              <a:pathLst>
                <a:path w="160047" h="2183" extrusionOk="0">
                  <a:moveTo>
                    <a:pt x="159455" y="629"/>
                  </a:moveTo>
                  <a:lnTo>
                    <a:pt x="159455" y="1591"/>
                  </a:lnTo>
                  <a:lnTo>
                    <a:pt x="592" y="1591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1887"/>
                  </a:lnTo>
                  <a:cubicBezTo>
                    <a:pt x="1" y="1960"/>
                    <a:pt x="38" y="2034"/>
                    <a:pt x="75" y="2108"/>
                  </a:cubicBezTo>
                  <a:cubicBezTo>
                    <a:pt x="149" y="2145"/>
                    <a:pt x="222" y="2182"/>
                    <a:pt x="296" y="2182"/>
                  </a:cubicBezTo>
                  <a:lnTo>
                    <a:pt x="159751" y="2182"/>
                  </a:lnTo>
                  <a:cubicBezTo>
                    <a:pt x="159824" y="2182"/>
                    <a:pt x="159898" y="2145"/>
                    <a:pt x="159972" y="2108"/>
                  </a:cubicBezTo>
                  <a:cubicBezTo>
                    <a:pt x="160046" y="2034"/>
                    <a:pt x="160046" y="1960"/>
                    <a:pt x="160046" y="1887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51"/>
            <p:cNvSpPr/>
            <p:nvPr/>
          </p:nvSpPr>
          <p:spPr>
            <a:xfrm>
              <a:off x="4901075" y="3654200"/>
              <a:ext cx="997300" cy="114650"/>
            </a:xfrm>
            <a:custGeom>
              <a:avLst/>
              <a:gdLst/>
              <a:ahLst/>
              <a:cxnLst/>
              <a:rect l="l" t="t" r="r" b="b"/>
              <a:pathLst>
                <a:path w="39892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39892" y="4585"/>
                  </a:lnTo>
                  <a:lnTo>
                    <a:pt x="398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51"/>
            <p:cNvSpPr/>
            <p:nvPr/>
          </p:nvSpPr>
          <p:spPr>
            <a:xfrm>
              <a:off x="4893675" y="3646800"/>
              <a:ext cx="1012100" cy="130350"/>
            </a:xfrm>
            <a:custGeom>
              <a:avLst/>
              <a:gdLst/>
              <a:ahLst/>
              <a:cxnLst/>
              <a:rect l="l" t="t" r="r" b="b"/>
              <a:pathLst>
                <a:path w="40484" h="5214" extrusionOk="0">
                  <a:moveTo>
                    <a:pt x="39892" y="629"/>
                  </a:moveTo>
                  <a:lnTo>
                    <a:pt x="39892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1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1" y="5066"/>
                    <a:pt x="74" y="5103"/>
                  </a:cubicBezTo>
                  <a:cubicBezTo>
                    <a:pt x="148" y="5177"/>
                    <a:pt x="222" y="5214"/>
                    <a:pt x="296" y="5214"/>
                  </a:cubicBezTo>
                  <a:lnTo>
                    <a:pt x="40188" y="5214"/>
                  </a:lnTo>
                  <a:cubicBezTo>
                    <a:pt x="40261" y="5214"/>
                    <a:pt x="40335" y="5177"/>
                    <a:pt x="40409" y="5103"/>
                  </a:cubicBezTo>
                  <a:cubicBezTo>
                    <a:pt x="40483" y="5066"/>
                    <a:pt x="40483" y="4955"/>
                    <a:pt x="40483" y="4881"/>
                  </a:cubicBezTo>
                  <a:lnTo>
                    <a:pt x="40483" y="297"/>
                  </a:lnTo>
                  <a:cubicBezTo>
                    <a:pt x="40483" y="223"/>
                    <a:pt x="40483" y="149"/>
                    <a:pt x="40409" y="112"/>
                  </a:cubicBezTo>
                  <a:cubicBezTo>
                    <a:pt x="40335" y="38"/>
                    <a:pt x="40261" y="1"/>
                    <a:pt x="40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51"/>
            <p:cNvSpPr/>
            <p:nvPr/>
          </p:nvSpPr>
          <p:spPr>
            <a:xfrm>
              <a:off x="1876875" y="3616300"/>
              <a:ext cx="4057550" cy="43475"/>
            </a:xfrm>
            <a:custGeom>
              <a:avLst/>
              <a:gdLst/>
              <a:ahLst/>
              <a:cxnLst/>
              <a:rect l="l" t="t" r="r" b="b"/>
              <a:pathLst>
                <a:path w="162302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162301" y="1739"/>
                  </a:lnTo>
                  <a:lnTo>
                    <a:pt x="162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51"/>
            <p:cNvSpPr/>
            <p:nvPr/>
          </p:nvSpPr>
          <p:spPr>
            <a:xfrm>
              <a:off x="1868550" y="3608925"/>
              <a:ext cx="4073275" cy="59175"/>
            </a:xfrm>
            <a:custGeom>
              <a:avLst/>
              <a:gdLst/>
              <a:ahLst/>
              <a:cxnLst/>
              <a:rect l="l" t="t" r="r" b="b"/>
              <a:pathLst>
                <a:path w="162931" h="2367" extrusionOk="0">
                  <a:moveTo>
                    <a:pt x="162302" y="629"/>
                  </a:moveTo>
                  <a:lnTo>
                    <a:pt x="162302" y="1738"/>
                  </a:lnTo>
                  <a:lnTo>
                    <a:pt x="629" y="1738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2034"/>
                  </a:lnTo>
                  <a:cubicBezTo>
                    <a:pt x="1" y="2144"/>
                    <a:pt x="38" y="2218"/>
                    <a:pt x="112" y="2255"/>
                  </a:cubicBezTo>
                  <a:cubicBezTo>
                    <a:pt x="149" y="2329"/>
                    <a:pt x="223" y="2366"/>
                    <a:pt x="334" y="2366"/>
                  </a:cubicBezTo>
                  <a:lnTo>
                    <a:pt x="162634" y="2366"/>
                  </a:lnTo>
                  <a:cubicBezTo>
                    <a:pt x="162708" y="2366"/>
                    <a:pt x="162782" y="2329"/>
                    <a:pt x="162819" y="2255"/>
                  </a:cubicBezTo>
                  <a:cubicBezTo>
                    <a:pt x="162893" y="2218"/>
                    <a:pt x="162930" y="2144"/>
                    <a:pt x="162930" y="2034"/>
                  </a:cubicBezTo>
                  <a:lnTo>
                    <a:pt x="162930" y="296"/>
                  </a:lnTo>
                  <a:cubicBezTo>
                    <a:pt x="162930" y="222"/>
                    <a:pt x="162893" y="148"/>
                    <a:pt x="162819" y="74"/>
                  </a:cubicBezTo>
                  <a:cubicBezTo>
                    <a:pt x="162782" y="37"/>
                    <a:pt x="162708" y="0"/>
                    <a:pt x="162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51"/>
            <p:cNvSpPr/>
            <p:nvPr/>
          </p:nvSpPr>
          <p:spPr>
            <a:xfrm>
              <a:off x="4942650" y="3616300"/>
              <a:ext cx="991775" cy="43475"/>
            </a:xfrm>
            <a:custGeom>
              <a:avLst/>
              <a:gdLst/>
              <a:ahLst/>
              <a:cxnLst/>
              <a:rect l="l" t="t" r="r" b="b"/>
              <a:pathLst>
                <a:path w="39671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39670" y="1739"/>
                  </a:lnTo>
                  <a:lnTo>
                    <a:pt x="396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51"/>
            <p:cNvSpPr/>
            <p:nvPr/>
          </p:nvSpPr>
          <p:spPr>
            <a:xfrm>
              <a:off x="4935275" y="3608925"/>
              <a:ext cx="1006550" cy="59175"/>
            </a:xfrm>
            <a:custGeom>
              <a:avLst/>
              <a:gdLst/>
              <a:ahLst/>
              <a:cxnLst/>
              <a:rect l="l" t="t" r="r" b="b"/>
              <a:pathLst>
                <a:path w="40262" h="2367" extrusionOk="0">
                  <a:moveTo>
                    <a:pt x="39633" y="629"/>
                  </a:moveTo>
                  <a:lnTo>
                    <a:pt x="39633" y="1738"/>
                  </a:lnTo>
                  <a:lnTo>
                    <a:pt x="592" y="1738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0" y="148"/>
                    <a:pt x="0" y="222"/>
                    <a:pt x="0" y="296"/>
                  </a:cubicBezTo>
                  <a:lnTo>
                    <a:pt x="0" y="2034"/>
                  </a:lnTo>
                  <a:cubicBezTo>
                    <a:pt x="0" y="2144"/>
                    <a:pt x="0" y="2218"/>
                    <a:pt x="74" y="2255"/>
                  </a:cubicBezTo>
                  <a:cubicBezTo>
                    <a:pt x="148" y="2329"/>
                    <a:pt x="222" y="2366"/>
                    <a:pt x="296" y="2366"/>
                  </a:cubicBezTo>
                  <a:lnTo>
                    <a:pt x="39965" y="2366"/>
                  </a:lnTo>
                  <a:cubicBezTo>
                    <a:pt x="40039" y="2366"/>
                    <a:pt x="40113" y="2329"/>
                    <a:pt x="40150" y="2255"/>
                  </a:cubicBezTo>
                  <a:cubicBezTo>
                    <a:pt x="40224" y="2218"/>
                    <a:pt x="40261" y="2144"/>
                    <a:pt x="40261" y="2034"/>
                  </a:cubicBezTo>
                  <a:lnTo>
                    <a:pt x="40261" y="296"/>
                  </a:lnTo>
                  <a:cubicBezTo>
                    <a:pt x="40261" y="222"/>
                    <a:pt x="40224" y="148"/>
                    <a:pt x="40150" y="74"/>
                  </a:cubicBezTo>
                  <a:cubicBezTo>
                    <a:pt x="40113" y="37"/>
                    <a:pt x="40039" y="0"/>
                    <a:pt x="39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51"/>
            <p:cNvSpPr/>
            <p:nvPr/>
          </p:nvSpPr>
          <p:spPr>
            <a:xfrm>
              <a:off x="5555450" y="2786125"/>
              <a:ext cx="416875" cy="365650"/>
            </a:xfrm>
            <a:custGeom>
              <a:avLst/>
              <a:gdLst/>
              <a:ahLst/>
              <a:cxnLst/>
              <a:rect l="l" t="t" r="r" b="b"/>
              <a:pathLst>
                <a:path w="16675" h="14626" extrusionOk="0">
                  <a:moveTo>
                    <a:pt x="6176" y="1"/>
                  </a:moveTo>
                  <a:cubicBezTo>
                    <a:pt x="5854" y="1"/>
                    <a:pt x="5521" y="27"/>
                    <a:pt x="5176" y="82"/>
                  </a:cubicBezTo>
                  <a:cubicBezTo>
                    <a:pt x="555" y="785"/>
                    <a:pt x="0" y="2966"/>
                    <a:pt x="296" y="4260"/>
                  </a:cubicBezTo>
                  <a:cubicBezTo>
                    <a:pt x="296" y="4260"/>
                    <a:pt x="2736" y="9842"/>
                    <a:pt x="4289" y="12320"/>
                  </a:cubicBezTo>
                  <a:cubicBezTo>
                    <a:pt x="5353" y="13953"/>
                    <a:pt x="6550" y="14625"/>
                    <a:pt x="7480" y="14625"/>
                  </a:cubicBezTo>
                  <a:cubicBezTo>
                    <a:pt x="7939" y="14625"/>
                    <a:pt x="8333" y="14461"/>
                    <a:pt x="8615" y="14168"/>
                  </a:cubicBezTo>
                  <a:lnTo>
                    <a:pt x="11055" y="11728"/>
                  </a:lnTo>
                  <a:lnTo>
                    <a:pt x="14086" y="14464"/>
                  </a:lnTo>
                  <a:lnTo>
                    <a:pt x="16674" y="10582"/>
                  </a:lnTo>
                  <a:cubicBezTo>
                    <a:pt x="16674" y="10582"/>
                    <a:pt x="14382" y="7550"/>
                    <a:pt x="13384" y="5702"/>
                  </a:cubicBezTo>
                  <a:cubicBezTo>
                    <a:pt x="12426" y="3958"/>
                    <a:pt x="10141" y="1"/>
                    <a:pt x="6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51"/>
            <p:cNvSpPr/>
            <p:nvPr/>
          </p:nvSpPr>
          <p:spPr>
            <a:xfrm>
              <a:off x="5552675" y="2778000"/>
              <a:ext cx="427950" cy="381750"/>
            </a:xfrm>
            <a:custGeom>
              <a:avLst/>
              <a:gdLst/>
              <a:ahLst/>
              <a:cxnLst/>
              <a:rect l="l" t="t" r="r" b="b"/>
              <a:pathLst>
                <a:path w="17118" h="15270" extrusionOk="0">
                  <a:moveTo>
                    <a:pt x="6249" y="629"/>
                  </a:moveTo>
                  <a:cubicBezTo>
                    <a:pt x="8134" y="629"/>
                    <a:pt x="9650" y="1553"/>
                    <a:pt x="10796" y="2736"/>
                  </a:cubicBezTo>
                  <a:cubicBezTo>
                    <a:pt x="11942" y="3919"/>
                    <a:pt x="12755" y="5287"/>
                    <a:pt x="13199" y="6175"/>
                  </a:cubicBezTo>
                  <a:cubicBezTo>
                    <a:pt x="14086" y="7790"/>
                    <a:pt x="15895" y="10246"/>
                    <a:pt x="16396" y="10917"/>
                  </a:cubicBezTo>
                  <a:lnTo>
                    <a:pt x="16396" y="10917"/>
                  </a:lnTo>
                  <a:lnTo>
                    <a:pt x="14123" y="14308"/>
                  </a:lnTo>
                  <a:lnTo>
                    <a:pt x="11387" y="11831"/>
                  </a:lnTo>
                  <a:cubicBezTo>
                    <a:pt x="11332" y="11776"/>
                    <a:pt x="11258" y="11748"/>
                    <a:pt x="11180" y="11748"/>
                  </a:cubicBezTo>
                  <a:cubicBezTo>
                    <a:pt x="11101" y="11748"/>
                    <a:pt x="11018" y="11776"/>
                    <a:pt x="10944" y="11831"/>
                  </a:cubicBezTo>
                  <a:cubicBezTo>
                    <a:pt x="10944" y="11831"/>
                    <a:pt x="9391" y="13421"/>
                    <a:pt x="8504" y="14271"/>
                  </a:cubicBezTo>
                  <a:cubicBezTo>
                    <a:pt x="8282" y="14493"/>
                    <a:pt x="7986" y="14641"/>
                    <a:pt x="7616" y="14641"/>
                  </a:cubicBezTo>
                  <a:cubicBezTo>
                    <a:pt x="6840" y="14641"/>
                    <a:pt x="5694" y="14049"/>
                    <a:pt x="4659" y="12460"/>
                  </a:cubicBezTo>
                  <a:cubicBezTo>
                    <a:pt x="3919" y="11277"/>
                    <a:pt x="2884" y="9243"/>
                    <a:pt x="2108" y="7543"/>
                  </a:cubicBezTo>
                  <a:cubicBezTo>
                    <a:pt x="1701" y="6692"/>
                    <a:pt x="1331" y="5916"/>
                    <a:pt x="1073" y="5361"/>
                  </a:cubicBezTo>
                  <a:cubicBezTo>
                    <a:pt x="883" y="4955"/>
                    <a:pt x="753" y="4647"/>
                    <a:pt x="697" y="4512"/>
                  </a:cubicBezTo>
                  <a:lnTo>
                    <a:pt x="697" y="4512"/>
                  </a:lnTo>
                  <a:lnTo>
                    <a:pt x="703" y="4511"/>
                  </a:lnTo>
                  <a:cubicBezTo>
                    <a:pt x="666" y="4363"/>
                    <a:pt x="629" y="4178"/>
                    <a:pt x="629" y="4030"/>
                  </a:cubicBezTo>
                  <a:cubicBezTo>
                    <a:pt x="629" y="3439"/>
                    <a:pt x="851" y="2810"/>
                    <a:pt x="1516" y="2182"/>
                  </a:cubicBezTo>
                  <a:cubicBezTo>
                    <a:pt x="2182" y="1590"/>
                    <a:pt x="3365" y="999"/>
                    <a:pt x="5324" y="703"/>
                  </a:cubicBezTo>
                  <a:cubicBezTo>
                    <a:pt x="5657" y="666"/>
                    <a:pt x="5953" y="629"/>
                    <a:pt x="6249" y="629"/>
                  </a:cubicBezTo>
                  <a:close/>
                  <a:moveTo>
                    <a:pt x="6249" y="1"/>
                  </a:moveTo>
                  <a:cubicBezTo>
                    <a:pt x="5916" y="1"/>
                    <a:pt x="5583" y="37"/>
                    <a:pt x="5250" y="111"/>
                  </a:cubicBezTo>
                  <a:cubicBezTo>
                    <a:pt x="3217" y="407"/>
                    <a:pt x="1923" y="999"/>
                    <a:pt x="1110" y="1738"/>
                  </a:cubicBezTo>
                  <a:cubicBezTo>
                    <a:pt x="296" y="2441"/>
                    <a:pt x="1" y="3291"/>
                    <a:pt x="38" y="4030"/>
                  </a:cubicBezTo>
                  <a:cubicBezTo>
                    <a:pt x="38" y="4252"/>
                    <a:pt x="38" y="4437"/>
                    <a:pt x="74" y="4659"/>
                  </a:cubicBezTo>
                  <a:lnTo>
                    <a:pt x="111" y="4696"/>
                  </a:lnTo>
                  <a:cubicBezTo>
                    <a:pt x="111" y="4696"/>
                    <a:pt x="740" y="6101"/>
                    <a:pt x="1516" y="7801"/>
                  </a:cubicBezTo>
                  <a:cubicBezTo>
                    <a:pt x="2330" y="9539"/>
                    <a:pt x="3365" y="11535"/>
                    <a:pt x="4141" y="12792"/>
                  </a:cubicBezTo>
                  <a:cubicBezTo>
                    <a:pt x="5250" y="14493"/>
                    <a:pt x="6507" y="15232"/>
                    <a:pt x="7616" y="15269"/>
                  </a:cubicBezTo>
                  <a:cubicBezTo>
                    <a:pt x="8134" y="15269"/>
                    <a:pt x="8615" y="15048"/>
                    <a:pt x="8947" y="14715"/>
                  </a:cubicBezTo>
                  <a:lnTo>
                    <a:pt x="10500" y="13162"/>
                  </a:lnTo>
                  <a:lnTo>
                    <a:pt x="11193" y="12469"/>
                  </a:lnTo>
                  <a:lnTo>
                    <a:pt x="13975" y="15011"/>
                  </a:lnTo>
                  <a:cubicBezTo>
                    <a:pt x="14030" y="15065"/>
                    <a:pt x="14103" y="15099"/>
                    <a:pt x="14168" y="15099"/>
                  </a:cubicBezTo>
                  <a:cubicBezTo>
                    <a:pt x="14192" y="15099"/>
                    <a:pt x="14214" y="15094"/>
                    <a:pt x="14234" y="15085"/>
                  </a:cubicBezTo>
                  <a:cubicBezTo>
                    <a:pt x="14308" y="15085"/>
                    <a:pt x="14419" y="15048"/>
                    <a:pt x="14456" y="14974"/>
                  </a:cubicBezTo>
                  <a:lnTo>
                    <a:pt x="17044" y="11092"/>
                  </a:lnTo>
                  <a:cubicBezTo>
                    <a:pt x="17118" y="10981"/>
                    <a:pt x="17118" y="10833"/>
                    <a:pt x="17044" y="10722"/>
                  </a:cubicBezTo>
                  <a:cubicBezTo>
                    <a:pt x="17044" y="10722"/>
                    <a:pt x="16896" y="10537"/>
                    <a:pt x="16674" y="10204"/>
                  </a:cubicBezTo>
                  <a:cubicBezTo>
                    <a:pt x="15972" y="9280"/>
                    <a:pt x="14493" y="7247"/>
                    <a:pt x="13754" y="5879"/>
                  </a:cubicBezTo>
                  <a:cubicBezTo>
                    <a:pt x="13273" y="4992"/>
                    <a:pt x="12460" y="3550"/>
                    <a:pt x="11240" y="2293"/>
                  </a:cubicBezTo>
                  <a:cubicBezTo>
                    <a:pt x="10020" y="1073"/>
                    <a:pt x="8356" y="1"/>
                    <a:pt x="6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51"/>
            <p:cNvSpPr/>
            <p:nvPr/>
          </p:nvSpPr>
          <p:spPr>
            <a:xfrm>
              <a:off x="5414950" y="2624850"/>
              <a:ext cx="546275" cy="391175"/>
            </a:xfrm>
            <a:custGeom>
              <a:avLst/>
              <a:gdLst/>
              <a:ahLst/>
              <a:cxnLst/>
              <a:rect l="l" t="t" r="r" b="b"/>
              <a:pathLst>
                <a:path w="21851" h="15647" extrusionOk="0">
                  <a:moveTo>
                    <a:pt x="13545" y="0"/>
                  </a:moveTo>
                  <a:cubicBezTo>
                    <a:pt x="11427" y="0"/>
                    <a:pt x="9026" y="650"/>
                    <a:pt x="6619" y="2060"/>
                  </a:cubicBezTo>
                  <a:cubicBezTo>
                    <a:pt x="999" y="5387"/>
                    <a:pt x="1" y="11265"/>
                    <a:pt x="3033" y="12153"/>
                  </a:cubicBezTo>
                  <a:cubicBezTo>
                    <a:pt x="3273" y="12221"/>
                    <a:pt x="3520" y="12252"/>
                    <a:pt x="3773" y="12252"/>
                  </a:cubicBezTo>
                  <a:cubicBezTo>
                    <a:pt x="6670" y="12252"/>
                    <a:pt x="10204" y="8124"/>
                    <a:pt x="10205" y="8123"/>
                  </a:cubicBezTo>
                  <a:lnTo>
                    <a:pt x="10205" y="8123"/>
                  </a:lnTo>
                  <a:cubicBezTo>
                    <a:pt x="8763" y="10711"/>
                    <a:pt x="11351" y="10711"/>
                    <a:pt x="11351" y="10711"/>
                  </a:cubicBezTo>
                  <a:cubicBezTo>
                    <a:pt x="11351" y="10711"/>
                    <a:pt x="11499" y="12412"/>
                    <a:pt x="12238" y="13595"/>
                  </a:cubicBezTo>
                  <a:cubicBezTo>
                    <a:pt x="12355" y="13785"/>
                    <a:pt x="12456" y="13864"/>
                    <a:pt x="12544" y="13864"/>
                  </a:cubicBezTo>
                  <a:cubicBezTo>
                    <a:pt x="12986" y="13864"/>
                    <a:pt x="13089" y="11857"/>
                    <a:pt x="13089" y="11857"/>
                  </a:cubicBezTo>
                  <a:cubicBezTo>
                    <a:pt x="13089" y="11857"/>
                    <a:pt x="15529" y="14297"/>
                    <a:pt x="17414" y="15295"/>
                  </a:cubicBezTo>
                  <a:cubicBezTo>
                    <a:pt x="17865" y="15539"/>
                    <a:pt x="18268" y="15646"/>
                    <a:pt x="18625" y="15646"/>
                  </a:cubicBezTo>
                  <a:cubicBezTo>
                    <a:pt x="19731" y="15646"/>
                    <a:pt x="20397" y="14620"/>
                    <a:pt x="20704" y="13447"/>
                  </a:cubicBezTo>
                  <a:cubicBezTo>
                    <a:pt x="21148" y="11857"/>
                    <a:pt x="21851" y="6829"/>
                    <a:pt x="19854" y="3206"/>
                  </a:cubicBezTo>
                  <a:cubicBezTo>
                    <a:pt x="18692" y="1156"/>
                    <a:pt x="16370" y="0"/>
                    <a:pt x="13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51"/>
            <p:cNvSpPr/>
            <p:nvPr/>
          </p:nvSpPr>
          <p:spPr>
            <a:xfrm>
              <a:off x="5440850" y="2617175"/>
              <a:ext cx="512050" cy="406700"/>
            </a:xfrm>
            <a:custGeom>
              <a:avLst/>
              <a:gdLst/>
              <a:ahLst/>
              <a:cxnLst/>
              <a:rect l="l" t="t" r="r" b="b"/>
              <a:pathLst>
                <a:path w="20482" h="16268" extrusionOk="0">
                  <a:moveTo>
                    <a:pt x="12496" y="629"/>
                  </a:moveTo>
                  <a:cubicBezTo>
                    <a:pt x="15269" y="629"/>
                    <a:pt x="17450" y="1738"/>
                    <a:pt x="18559" y="3698"/>
                  </a:cubicBezTo>
                  <a:cubicBezTo>
                    <a:pt x="19558" y="5472"/>
                    <a:pt x="19853" y="7654"/>
                    <a:pt x="19853" y="9576"/>
                  </a:cubicBezTo>
                  <a:cubicBezTo>
                    <a:pt x="19853" y="11351"/>
                    <a:pt x="19595" y="12940"/>
                    <a:pt x="19373" y="13680"/>
                  </a:cubicBezTo>
                  <a:cubicBezTo>
                    <a:pt x="19225" y="14234"/>
                    <a:pt x="19003" y="14752"/>
                    <a:pt x="18707" y="15122"/>
                  </a:cubicBezTo>
                  <a:cubicBezTo>
                    <a:pt x="18374" y="15454"/>
                    <a:pt x="18042" y="15639"/>
                    <a:pt x="17598" y="15676"/>
                  </a:cubicBezTo>
                  <a:cubicBezTo>
                    <a:pt x="17302" y="15676"/>
                    <a:pt x="16933" y="15565"/>
                    <a:pt x="16526" y="15343"/>
                  </a:cubicBezTo>
                  <a:cubicBezTo>
                    <a:pt x="15639" y="14863"/>
                    <a:pt x="14567" y="14013"/>
                    <a:pt x="13716" y="13273"/>
                  </a:cubicBezTo>
                  <a:cubicBezTo>
                    <a:pt x="13310" y="12903"/>
                    <a:pt x="12940" y="12571"/>
                    <a:pt x="12681" y="12349"/>
                  </a:cubicBezTo>
                  <a:cubicBezTo>
                    <a:pt x="12533" y="12201"/>
                    <a:pt x="12459" y="12127"/>
                    <a:pt x="12385" y="12053"/>
                  </a:cubicBezTo>
                  <a:cubicBezTo>
                    <a:pt x="12311" y="11979"/>
                    <a:pt x="12274" y="11942"/>
                    <a:pt x="12274" y="11942"/>
                  </a:cubicBezTo>
                  <a:cubicBezTo>
                    <a:pt x="12220" y="11888"/>
                    <a:pt x="12126" y="11854"/>
                    <a:pt x="12037" y="11854"/>
                  </a:cubicBezTo>
                  <a:cubicBezTo>
                    <a:pt x="12004" y="11854"/>
                    <a:pt x="11971" y="11858"/>
                    <a:pt x="11942" y="11868"/>
                  </a:cubicBezTo>
                  <a:cubicBezTo>
                    <a:pt x="11831" y="11905"/>
                    <a:pt x="11757" y="12016"/>
                    <a:pt x="11757" y="12127"/>
                  </a:cubicBezTo>
                  <a:cubicBezTo>
                    <a:pt x="11757" y="12127"/>
                    <a:pt x="11757" y="12275"/>
                    <a:pt x="11720" y="12460"/>
                  </a:cubicBezTo>
                  <a:cubicBezTo>
                    <a:pt x="11720" y="12719"/>
                    <a:pt x="11646" y="13125"/>
                    <a:pt x="11572" y="13458"/>
                  </a:cubicBezTo>
                  <a:cubicBezTo>
                    <a:pt x="11544" y="13571"/>
                    <a:pt x="11515" y="13684"/>
                    <a:pt x="11487" y="13764"/>
                  </a:cubicBezTo>
                  <a:lnTo>
                    <a:pt x="11487" y="13764"/>
                  </a:lnTo>
                  <a:cubicBezTo>
                    <a:pt x="11479" y="13750"/>
                    <a:pt x="11470" y="13734"/>
                    <a:pt x="11461" y="13717"/>
                  </a:cubicBezTo>
                  <a:cubicBezTo>
                    <a:pt x="11128" y="13199"/>
                    <a:pt x="10906" y="12497"/>
                    <a:pt x="10796" y="11942"/>
                  </a:cubicBezTo>
                  <a:cubicBezTo>
                    <a:pt x="10722" y="11683"/>
                    <a:pt x="10685" y="11425"/>
                    <a:pt x="10685" y="11240"/>
                  </a:cubicBezTo>
                  <a:cubicBezTo>
                    <a:pt x="10648" y="11166"/>
                    <a:pt x="10648" y="11092"/>
                    <a:pt x="10648" y="11055"/>
                  </a:cubicBezTo>
                  <a:lnTo>
                    <a:pt x="10648" y="10981"/>
                  </a:lnTo>
                  <a:cubicBezTo>
                    <a:pt x="10611" y="10833"/>
                    <a:pt x="10500" y="10685"/>
                    <a:pt x="10315" y="10685"/>
                  </a:cubicBezTo>
                  <a:cubicBezTo>
                    <a:pt x="10241" y="10685"/>
                    <a:pt x="9908" y="10685"/>
                    <a:pt x="9575" y="10537"/>
                  </a:cubicBezTo>
                  <a:cubicBezTo>
                    <a:pt x="9428" y="10463"/>
                    <a:pt x="9317" y="10389"/>
                    <a:pt x="9206" y="10278"/>
                  </a:cubicBezTo>
                  <a:cubicBezTo>
                    <a:pt x="9132" y="10131"/>
                    <a:pt x="9058" y="9983"/>
                    <a:pt x="9058" y="9761"/>
                  </a:cubicBezTo>
                  <a:cubicBezTo>
                    <a:pt x="9058" y="9502"/>
                    <a:pt x="9169" y="9095"/>
                    <a:pt x="9465" y="8578"/>
                  </a:cubicBezTo>
                  <a:cubicBezTo>
                    <a:pt x="9539" y="8430"/>
                    <a:pt x="9502" y="8245"/>
                    <a:pt x="9354" y="8171"/>
                  </a:cubicBezTo>
                  <a:cubicBezTo>
                    <a:pt x="9307" y="8125"/>
                    <a:pt x="9248" y="8104"/>
                    <a:pt x="9186" y="8104"/>
                  </a:cubicBezTo>
                  <a:cubicBezTo>
                    <a:pt x="9101" y="8104"/>
                    <a:pt x="9011" y="8144"/>
                    <a:pt x="8947" y="8208"/>
                  </a:cubicBezTo>
                  <a:lnTo>
                    <a:pt x="8910" y="8245"/>
                  </a:lnTo>
                  <a:cubicBezTo>
                    <a:pt x="8725" y="8467"/>
                    <a:pt x="7801" y="9502"/>
                    <a:pt x="6618" y="10426"/>
                  </a:cubicBezTo>
                  <a:cubicBezTo>
                    <a:pt x="5435" y="11388"/>
                    <a:pt x="3956" y="12238"/>
                    <a:pt x="2736" y="12238"/>
                  </a:cubicBezTo>
                  <a:cubicBezTo>
                    <a:pt x="2514" y="12238"/>
                    <a:pt x="2292" y="12201"/>
                    <a:pt x="2070" y="12164"/>
                  </a:cubicBezTo>
                  <a:cubicBezTo>
                    <a:pt x="1590" y="12016"/>
                    <a:pt x="1257" y="11757"/>
                    <a:pt x="998" y="11351"/>
                  </a:cubicBezTo>
                  <a:cubicBezTo>
                    <a:pt x="740" y="10981"/>
                    <a:pt x="629" y="10463"/>
                    <a:pt x="629" y="9872"/>
                  </a:cubicBezTo>
                  <a:cubicBezTo>
                    <a:pt x="629" y="8800"/>
                    <a:pt x="1035" y="7506"/>
                    <a:pt x="1886" y="6249"/>
                  </a:cubicBezTo>
                  <a:cubicBezTo>
                    <a:pt x="2699" y="4955"/>
                    <a:pt x="3993" y="3661"/>
                    <a:pt x="5731" y="2626"/>
                  </a:cubicBezTo>
                  <a:cubicBezTo>
                    <a:pt x="8097" y="1258"/>
                    <a:pt x="10463" y="629"/>
                    <a:pt x="12496" y="629"/>
                  </a:cubicBezTo>
                  <a:close/>
                  <a:moveTo>
                    <a:pt x="12496" y="1"/>
                  </a:moveTo>
                  <a:cubicBezTo>
                    <a:pt x="10315" y="1"/>
                    <a:pt x="7875" y="666"/>
                    <a:pt x="5435" y="2108"/>
                  </a:cubicBezTo>
                  <a:cubicBezTo>
                    <a:pt x="3623" y="3180"/>
                    <a:pt x="2255" y="4511"/>
                    <a:pt x="1368" y="5879"/>
                  </a:cubicBezTo>
                  <a:cubicBezTo>
                    <a:pt x="444" y="7284"/>
                    <a:pt x="0" y="8652"/>
                    <a:pt x="0" y="9872"/>
                  </a:cubicBezTo>
                  <a:cubicBezTo>
                    <a:pt x="0" y="10537"/>
                    <a:pt x="148" y="11166"/>
                    <a:pt x="481" y="11683"/>
                  </a:cubicBezTo>
                  <a:cubicBezTo>
                    <a:pt x="776" y="12201"/>
                    <a:pt x="1294" y="12571"/>
                    <a:pt x="1886" y="12756"/>
                  </a:cubicBezTo>
                  <a:cubicBezTo>
                    <a:pt x="2181" y="12829"/>
                    <a:pt x="2440" y="12866"/>
                    <a:pt x="2736" y="12866"/>
                  </a:cubicBezTo>
                  <a:cubicBezTo>
                    <a:pt x="4363" y="12829"/>
                    <a:pt x="5989" y="11757"/>
                    <a:pt x="7246" y="10722"/>
                  </a:cubicBezTo>
                  <a:cubicBezTo>
                    <a:pt x="7697" y="10351"/>
                    <a:pt x="8100" y="9975"/>
                    <a:pt x="8433" y="9646"/>
                  </a:cubicBezTo>
                  <a:lnTo>
                    <a:pt x="8433" y="9646"/>
                  </a:lnTo>
                  <a:cubicBezTo>
                    <a:pt x="8431" y="9685"/>
                    <a:pt x="8429" y="9723"/>
                    <a:pt x="8429" y="9761"/>
                  </a:cubicBezTo>
                  <a:cubicBezTo>
                    <a:pt x="8429" y="10131"/>
                    <a:pt x="8577" y="10463"/>
                    <a:pt x="8762" y="10685"/>
                  </a:cubicBezTo>
                  <a:cubicBezTo>
                    <a:pt x="9058" y="11018"/>
                    <a:pt x="9428" y="11166"/>
                    <a:pt x="9760" y="11240"/>
                  </a:cubicBezTo>
                  <a:cubicBezTo>
                    <a:pt x="9864" y="11266"/>
                    <a:pt x="9963" y="11283"/>
                    <a:pt x="10049" y="11293"/>
                  </a:cubicBezTo>
                  <a:lnTo>
                    <a:pt x="10049" y="11293"/>
                  </a:lnTo>
                  <a:cubicBezTo>
                    <a:pt x="10075" y="11486"/>
                    <a:pt x="10123" y="11766"/>
                    <a:pt x="10204" y="12090"/>
                  </a:cubicBezTo>
                  <a:cubicBezTo>
                    <a:pt x="10315" y="12682"/>
                    <a:pt x="10537" y="13421"/>
                    <a:pt x="10943" y="14049"/>
                  </a:cubicBezTo>
                  <a:cubicBezTo>
                    <a:pt x="11017" y="14160"/>
                    <a:pt x="11091" y="14271"/>
                    <a:pt x="11165" y="14345"/>
                  </a:cubicBezTo>
                  <a:cubicBezTo>
                    <a:pt x="11239" y="14419"/>
                    <a:pt x="11350" y="14456"/>
                    <a:pt x="11498" y="14456"/>
                  </a:cubicBezTo>
                  <a:cubicBezTo>
                    <a:pt x="11683" y="14456"/>
                    <a:pt x="11831" y="14345"/>
                    <a:pt x="11905" y="14271"/>
                  </a:cubicBezTo>
                  <a:cubicBezTo>
                    <a:pt x="12016" y="14086"/>
                    <a:pt x="12089" y="13902"/>
                    <a:pt x="12163" y="13680"/>
                  </a:cubicBezTo>
                  <a:cubicBezTo>
                    <a:pt x="12226" y="13412"/>
                    <a:pt x="12269" y="13104"/>
                    <a:pt x="12298" y="12836"/>
                  </a:cubicBezTo>
                  <a:lnTo>
                    <a:pt x="12298" y="12836"/>
                  </a:lnTo>
                  <a:cubicBezTo>
                    <a:pt x="12557" y="13081"/>
                    <a:pt x="12909" y="13405"/>
                    <a:pt x="13310" y="13754"/>
                  </a:cubicBezTo>
                  <a:cubicBezTo>
                    <a:pt x="14160" y="14493"/>
                    <a:pt x="15269" y="15343"/>
                    <a:pt x="16230" y="15898"/>
                  </a:cubicBezTo>
                  <a:cubicBezTo>
                    <a:pt x="16711" y="16157"/>
                    <a:pt x="17154" y="16268"/>
                    <a:pt x="17598" y="16268"/>
                  </a:cubicBezTo>
                  <a:cubicBezTo>
                    <a:pt x="18264" y="16268"/>
                    <a:pt x="18781" y="15972"/>
                    <a:pt x="19151" y="15491"/>
                  </a:cubicBezTo>
                  <a:cubicBezTo>
                    <a:pt x="19558" y="15048"/>
                    <a:pt x="19816" y="14456"/>
                    <a:pt x="19964" y="13828"/>
                  </a:cubicBezTo>
                  <a:cubicBezTo>
                    <a:pt x="20186" y="13014"/>
                    <a:pt x="20482" y="11425"/>
                    <a:pt x="20482" y="9576"/>
                  </a:cubicBezTo>
                  <a:cubicBezTo>
                    <a:pt x="20482" y="7580"/>
                    <a:pt x="20149" y="5287"/>
                    <a:pt x="19077" y="3365"/>
                  </a:cubicBezTo>
                  <a:cubicBezTo>
                    <a:pt x="17857" y="1221"/>
                    <a:pt x="15417" y="1"/>
                    <a:pt x="12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51"/>
            <p:cNvSpPr/>
            <p:nvPr/>
          </p:nvSpPr>
          <p:spPr>
            <a:xfrm>
              <a:off x="5732875" y="2898975"/>
              <a:ext cx="70300" cy="90700"/>
            </a:xfrm>
            <a:custGeom>
              <a:avLst/>
              <a:gdLst/>
              <a:ahLst/>
              <a:cxnLst/>
              <a:rect l="l" t="t" r="r" b="b"/>
              <a:pathLst>
                <a:path w="2812" h="3628" extrusionOk="0">
                  <a:moveTo>
                    <a:pt x="1120" y="1"/>
                  </a:moveTo>
                  <a:cubicBezTo>
                    <a:pt x="0" y="1"/>
                    <a:pt x="519" y="2888"/>
                    <a:pt x="519" y="2888"/>
                  </a:cubicBezTo>
                  <a:lnTo>
                    <a:pt x="1961" y="3628"/>
                  </a:lnTo>
                  <a:cubicBezTo>
                    <a:pt x="2664" y="2334"/>
                    <a:pt x="2812" y="448"/>
                    <a:pt x="1370" y="42"/>
                  </a:cubicBezTo>
                  <a:cubicBezTo>
                    <a:pt x="1279" y="14"/>
                    <a:pt x="1196" y="1"/>
                    <a:pt x="1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51"/>
            <p:cNvSpPr/>
            <p:nvPr/>
          </p:nvSpPr>
          <p:spPr>
            <a:xfrm>
              <a:off x="5735675" y="2890750"/>
              <a:ext cx="67500" cy="106325"/>
            </a:xfrm>
            <a:custGeom>
              <a:avLst/>
              <a:gdLst/>
              <a:ahLst/>
              <a:cxnLst/>
              <a:rect l="l" t="t" r="r" b="b"/>
              <a:pathLst>
                <a:path w="2700" h="4253" extrusionOk="0">
                  <a:moveTo>
                    <a:pt x="1036" y="1"/>
                  </a:moveTo>
                  <a:cubicBezTo>
                    <a:pt x="814" y="1"/>
                    <a:pt x="592" y="75"/>
                    <a:pt x="444" y="223"/>
                  </a:cubicBezTo>
                  <a:cubicBezTo>
                    <a:pt x="223" y="445"/>
                    <a:pt x="149" y="703"/>
                    <a:pt x="75" y="999"/>
                  </a:cubicBezTo>
                  <a:cubicBezTo>
                    <a:pt x="1" y="1258"/>
                    <a:pt x="1" y="1591"/>
                    <a:pt x="1" y="1886"/>
                  </a:cubicBezTo>
                  <a:cubicBezTo>
                    <a:pt x="1" y="2626"/>
                    <a:pt x="112" y="3291"/>
                    <a:pt x="112" y="3291"/>
                  </a:cubicBezTo>
                  <a:cubicBezTo>
                    <a:pt x="149" y="3439"/>
                    <a:pt x="296" y="3550"/>
                    <a:pt x="444" y="3550"/>
                  </a:cubicBezTo>
                  <a:cubicBezTo>
                    <a:pt x="629" y="3513"/>
                    <a:pt x="740" y="3328"/>
                    <a:pt x="703" y="3180"/>
                  </a:cubicBezTo>
                  <a:cubicBezTo>
                    <a:pt x="703" y="3180"/>
                    <a:pt x="703" y="3143"/>
                    <a:pt x="703" y="3070"/>
                  </a:cubicBezTo>
                  <a:cubicBezTo>
                    <a:pt x="666" y="2848"/>
                    <a:pt x="592" y="2367"/>
                    <a:pt x="592" y="1886"/>
                  </a:cubicBezTo>
                  <a:cubicBezTo>
                    <a:pt x="592" y="1517"/>
                    <a:pt x="629" y="1147"/>
                    <a:pt x="740" y="925"/>
                  </a:cubicBezTo>
                  <a:cubicBezTo>
                    <a:pt x="777" y="814"/>
                    <a:pt x="814" y="740"/>
                    <a:pt x="851" y="666"/>
                  </a:cubicBezTo>
                  <a:cubicBezTo>
                    <a:pt x="925" y="629"/>
                    <a:pt x="962" y="629"/>
                    <a:pt x="1036" y="629"/>
                  </a:cubicBezTo>
                  <a:cubicBezTo>
                    <a:pt x="1073" y="629"/>
                    <a:pt x="1110" y="629"/>
                    <a:pt x="1184" y="666"/>
                  </a:cubicBezTo>
                  <a:cubicBezTo>
                    <a:pt x="1517" y="740"/>
                    <a:pt x="1701" y="925"/>
                    <a:pt x="1849" y="1147"/>
                  </a:cubicBezTo>
                  <a:cubicBezTo>
                    <a:pt x="1997" y="1406"/>
                    <a:pt x="2071" y="1702"/>
                    <a:pt x="2071" y="2034"/>
                  </a:cubicBezTo>
                  <a:cubicBezTo>
                    <a:pt x="2071" y="2589"/>
                    <a:pt x="1886" y="3254"/>
                    <a:pt x="1590" y="3809"/>
                  </a:cubicBezTo>
                  <a:cubicBezTo>
                    <a:pt x="1480" y="3957"/>
                    <a:pt x="1553" y="4142"/>
                    <a:pt x="1701" y="4216"/>
                  </a:cubicBezTo>
                  <a:cubicBezTo>
                    <a:pt x="1751" y="4240"/>
                    <a:pt x="1804" y="4253"/>
                    <a:pt x="1856" y="4253"/>
                  </a:cubicBezTo>
                  <a:cubicBezTo>
                    <a:pt x="1960" y="4253"/>
                    <a:pt x="2059" y="4203"/>
                    <a:pt x="2108" y="4105"/>
                  </a:cubicBezTo>
                  <a:cubicBezTo>
                    <a:pt x="2441" y="3476"/>
                    <a:pt x="2700" y="2737"/>
                    <a:pt x="2700" y="2034"/>
                  </a:cubicBezTo>
                  <a:cubicBezTo>
                    <a:pt x="2700" y="1628"/>
                    <a:pt x="2589" y="1184"/>
                    <a:pt x="2367" y="851"/>
                  </a:cubicBezTo>
                  <a:cubicBezTo>
                    <a:pt x="2182" y="482"/>
                    <a:pt x="1812" y="186"/>
                    <a:pt x="1369" y="75"/>
                  </a:cubicBezTo>
                  <a:cubicBezTo>
                    <a:pt x="1258" y="38"/>
                    <a:pt x="1147" y="1"/>
                    <a:pt x="1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51"/>
            <p:cNvSpPr/>
            <p:nvPr/>
          </p:nvSpPr>
          <p:spPr>
            <a:xfrm>
              <a:off x="5487050" y="4141300"/>
              <a:ext cx="251425" cy="785650"/>
            </a:xfrm>
            <a:custGeom>
              <a:avLst/>
              <a:gdLst/>
              <a:ahLst/>
              <a:cxnLst/>
              <a:rect l="l" t="t" r="r" b="b"/>
              <a:pathLst>
                <a:path w="10057" h="31426" extrusionOk="0">
                  <a:moveTo>
                    <a:pt x="7395" y="0"/>
                  </a:moveTo>
                  <a:lnTo>
                    <a:pt x="1" y="407"/>
                  </a:lnTo>
                  <a:lnTo>
                    <a:pt x="6581" y="31241"/>
                  </a:lnTo>
                  <a:lnTo>
                    <a:pt x="10057" y="31425"/>
                  </a:lnTo>
                  <a:lnTo>
                    <a:pt x="7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51"/>
            <p:cNvSpPr/>
            <p:nvPr/>
          </p:nvSpPr>
          <p:spPr>
            <a:xfrm>
              <a:off x="5478725" y="4133900"/>
              <a:ext cx="268075" cy="801375"/>
            </a:xfrm>
            <a:custGeom>
              <a:avLst/>
              <a:gdLst/>
              <a:ahLst/>
              <a:cxnLst/>
              <a:rect l="l" t="t" r="r" b="b"/>
              <a:pathLst>
                <a:path w="10723" h="32055" extrusionOk="0">
                  <a:moveTo>
                    <a:pt x="7432" y="629"/>
                  </a:moveTo>
                  <a:lnTo>
                    <a:pt x="10057" y="31389"/>
                  </a:lnTo>
                  <a:lnTo>
                    <a:pt x="7173" y="31241"/>
                  </a:lnTo>
                  <a:lnTo>
                    <a:pt x="704" y="1017"/>
                  </a:lnTo>
                  <a:lnTo>
                    <a:pt x="704" y="1017"/>
                  </a:lnTo>
                  <a:lnTo>
                    <a:pt x="7432" y="629"/>
                  </a:lnTo>
                  <a:close/>
                  <a:moveTo>
                    <a:pt x="7728" y="1"/>
                  </a:moveTo>
                  <a:lnTo>
                    <a:pt x="334" y="407"/>
                  </a:lnTo>
                  <a:cubicBezTo>
                    <a:pt x="223" y="407"/>
                    <a:pt x="149" y="444"/>
                    <a:pt x="75" y="518"/>
                  </a:cubicBezTo>
                  <a:cubicBezTo>
                    <a:pt x="38" y="592"/>
                    <a:pt x="1" y="703"/>
                    <a:pt x="38" y="777"/>
                  </a:cubicBezTo>
                  <a:lnTo>
                    <a:pt x="6619" y="31574"/>
                  </a:lnTo>
                  <a:cubicBezTo>
                    <a:pt x="6619" y="31721"/>
                    <a:pt x="6767" y="31832"/>
                    <a:pt x="6877" y="31832"/>
                  </a:cubicBezTo>
                  <a:lnTo>
                    <a:pt x="10390" y="32054"/>
                  </a:lnTo>
                  <a:cubicBezTo>
                    <a:pt x="10464" y="32054"/>
                    <a:pt x="10574" y="32017"/>
                    <a:pt x="10611" y="31943"/>
                  </a:cubicBezTo>
                  <a:cubicBezTo>
                    <a:pt x="10685" y="31869"/>
                    <a:pt x="10722" y="31795"/>
                    <a:pt x="10722" y="31721"/>
                  </a:cubicBezTo>
                  <a:lnTo>
                    <a:pt x="8024" y="296"/>
                  </a:lnTo>
                  <a:cubicBezTo>
                    <a:pt x="8024" y="111"/>
                    <a:pt x="7876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51"/>
            <p:cNvSpPr/>
            <p:nvPr/>
          </p:nvSpPr>
          <p:spPr>
            <a:xfrm>
              <a:off x="5471350" y="4922300"/>
              <a:ext cx="282850" cy="117400"/>
            </a:xfrm>
            <a:custGeom>
              <a:avLst/>
              <a:gdLst/>
              <a:ahLst/>
              <a:cxnLst/>
              <a:rect l="l" t="t" r="r" b="b"/>
              <a:pathLst>
                <a:path w="11314" h="4696" extrusionOk="0">
                  <a:moveTo>
                    <a:pt x="7209" y="1"/>
                  </a:moveTo>
                  <a:lnTo>
                    <a:pt x="0" y="4696"/>
                  </a:lnTo>
                  <a:lnTo>
                    <a:pt x="11313" y="4696"/>
                  </a:lnTo>
                  <a:lnTo>
                    <a:pt x="10685" y="185"/>
                  </a:lnTo>
                  <a:lnTo>
                    <a:pt x="72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51"/>
            <p:cNvSpPr/>
            <p:nvPr/>
          </p:nvSpPr>
          <p:spPr>
            <a:xfrm>
              <a:off x="5463025" y="4913975"/>
              <a:ext cx="299475" cy="134050"/>
            </a:xfrm>
            <a:custGeom>
              <a:avLst/>
              <a:gdLst/>
              <a:ahLst/>
              <a:cxnLst/>
              <a:rect l="l" t="t" r="r" b="b"/>
              <a:pathLst>
                <a:path w="11979" h="5362" extrusionOk="0">
                  <a:moveTo>
                    <a:pt x="7624" y="636"/>
                  </a:moveTo>
                  <a:lnTo>
                    <a:pt x="10759" y="814"/>
                  </a:lnTo>
                  <a:lnTo>
                    <a:pt x="11276" y="4733"/>
                  </a:lnTo>
                  <a:lnTo>
                    <a:pt x="1368" y="4733"/>
                  </a:lnTo>
                  <a:lnTo>
                    <a:pt x="7624" y="636"/>
                  </a:lnTo>
                  <a:close/>
                  <a:moveTo>
                    <a:pt x="7542" y="1"/>
                  </a:moveTo>
                  <a:cubicBezTo>
                    <a:pt x="7505" y="1"/>
                    <a:pt x="7431" y="38"/>
                    <a:pt x="7358" y="75"/>
                  </a:cubicBezTo>
                  <a:lnTo>
                    <a:pt x="185" y="4807"/>
                  </a:lnTo>
                  <a:cubicBezTo>
                    <a:pt x="74" y="4881"/>
                    <a:pt x="0" y="4992"/>
                    <a:pt x="37" y="5140"/>
                  </a:cubicBezTo>
                  <a:cubicBezTo>
                    <a:pt x="74" y="5251"/>
                    <a:pt x="222" y="5362"/>
                    <a:pt x="333" y="5362"/>
                  </a:cubicBezTo>
                  <a:lnTo>
                    <a:pt x="11646" y="5362"/>
                  </a:lnTo>
                  <a:cubicBezTo>
                    <a:pt x="11720" y="5362"/>
                    <a:pt x="11831" y="5325"/>
                    <a:pt x="11868" y="5251"/>
                  </a:cubicBezTo>
                  <a:cubicBezTo>
                    <a:pt x="11942" y="5177"/>
                    <a:pt x="11979" y="5103"/>
                    <a:pt x="11942" y="4992"/>
                  </a:cubicBezTo>
                  <a:lnTo>
                    <a:pt x="11350" y="481"/>
                  </a:lnTo>
                  <a:cubicBezTo>
                    <a:pt x="11313" y="334"/>
                    <a:pt x="11202" y="223"/>
                    <a:pt x="11055" y="223"/>
                  </a:cubicBezTo>
                  <a:lnTo>
                    <a:pt x="75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51"/>
            <p:cNvSpPr/>
            <p:nvPr/>
          </p:nvSpPr>
          <p:spPr>
            <a:xfrm>
              <a:off x="5231950" y="3802100"/>
              <a:ext cx="1096200" cy="1127625"/>
            </a:xfrm>
            <a:custGeom>
              <a:avLst/>
              <a:gdLst/>
              <a:ahLst/>
              <a:cxnLst/>
              <a:rect l="l" t="t" r="r" b="b"/>
              <a:pathLst>
                <a:path w="43848" h="45105" extrusionOk="0">
                  <a:moveTo>
                    <a:pt x="41704" y="0"/>
                  </a:moveTo>
                  <a:lnTo>
                    <a:pt x="28024" y="148"/>
                  </a:lnTo>
                  <a:lnTo>
                    <a:pt x="26730" y="3180"/>
                  </a:lnTo>
                  <a:cubicBezTo>
                    <a:pt x="26730" y="3180"/>
                    <a:pt x="16674" y="5028"/>
                    <a:pt x="11351" y="6174"/>
                  </a:cubicBezTo>
                  <a:cubicBezTo>
                    <a:pt x="6027" y="7357"/>
                    <a:pt x="1" y="9502"/>
                    <a:pt x="1" y="10796"/>
                  </a:cubicBezTo>
                  <a:cubicBezTo>
                    <a:pt x="1" y="12089"/>
                    <a:pt x="4474" y="44956"/>
                    <a:pt x="4474" y="44956"/>
                  </a:cubicBezTo>
                  <a:lnTo>
                    <a:pt x="7210" y="45104"/>
                  </a:lnTo>
                  <a:lnTo>
                    <a:pt x="7765" y="15269"/>
                  </a:lnTo>
                  <a:cubicBezTo>
                    <a:pt x="7765" y="15269"/>
                    <a:pt x="24290" y="14086"/>
                    <a:pt x="28912" y="13938"/>
                  </a:cubicBezTo>
                  <a:cubicBezTo>
                    <a:pt x="29406" y="13926"/>
                    <a:pt x="29890" y="13924"/>
                    <a:pt x="30365" y="13924"/>
                  </a:cubicBezTo>
                  <a:cubicBezTo>
                    <a:pt x="30708" y="13924"/>
                    <a:pt x="31045" y="13925"/>
                    <a:pt x="31379" y="13925"/>
                  </a:cubicBezTo>
                  <a:cubicBezTo>
                    <a:pt x="34868" y="13925"/>
                    <a:pt x="37847" y="13782"/>
                    <a:pt x="40557" y="10500"/>
                  </a:cubicBezTo>
                  <a:cubicBezTo>
                    <a:pt x="43848" y="6470"/>
                    <a:pt x="41704" y="0"/>
                    <a:pt x="41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51"/>
            <p:cNvSpPr/>
            <p:nvPr/>
          </p:nvSpPr>
          <p:spPr>
            <a:xfrm>
              <a:off x="5223650" y="3794700"/>
              <a:ext cx="1075850" cy="1142425"/>
            </a:xfrm>
            <a:custGeom>
              <a:avLst/>
              <a:gdLst/>
              <a:ahLst/>
              <a:cxnLst/>
              <a:rect l="l" t="t" r="r" b="b"/>
              <a:pathLst>
                <a:path w="43034" h="45697" extrusionOk="0">
                  <a:moveTo>
                    <a:pt x="41808" y="594"/>
                  </a:moveTo>
                  <a:cubicBezTo>
                    <a:pt x="41961" y="1163"/>
                    <a:pt x="42405" y="2897"/>
                    <a:pt x="42405" y="4917"/>
                  </a:cubicBezTo>
                  <a:cubicBezTo>
                    <a:pt x="42405" y="6803"/>
                    <a:pt x="41999" y="8947"/>
                    <a:pt x="40631" y="10611"/>
                  </a:cubicBezTo>
                  <a:cubicBezTo>
                    <a:pt x="39041" y="12570"/>
                    <a:pt x="37377" y="13347"/>
                    <a:pt x="35492" y="13679"/>
                  </a:cubicBezTo>
                  <a:cubicBezTo>
                    <a:pt x="33606" y="14012"/>
                    <a:pt x="31536" y="13864"/>
                    <a:pt x="29207" y="13938"/>
                  </a:cubicBezTo>
                  <a:cubicBezTo>
                    <a:pt x="24585" y="14086"/>
                    <a:pt x="8060" y="15232"/>
                    <a:pt x="8060" y="15232"/>
                  </a:cubicBezTo>
                  <a:cubicBezTo>
                    <a:pt x="7912" y="15269"/>
                    <a:pt x="7764" y="15380"/>
                    <a:pt x="7764" y="15528"/>
                  </a:cubicBezTo>
                  <a:lnTo>
                    <a:pt x="7246" y="45068"/>
                  </a:lnTo>
                  <a:lnTo>
                    <a:pt x="5102" y="44969"/>
                  </a:lnTo>
                  <a:lnTo>
                    <a:pt x="5102" y="44969"/>
                  </a:lnTo>
                  <a:cubicBezTo>
                    <a:pt x="5067" y="44733"/>
                    <a:pt x="5005" y="44337"/>
                    <a:pt x="4917" y="43811"/>
                  </a:cubicBezTo>
                  <a:cubicBezTo>
                    <a:pt x="4510" y="40631"/>
                    <a:pt x="3438" y="32756"/>
                    <a:pt x="2440" y="25473"/>
                  </a:cubicBezTo>
                  <a:cubicBezTo>
                    <a:pt x="1959" y="21850"/>
                    <a:pt x="1516" y="18375"/>
                    <a:pt x="1183" y="15750"/>
                  </a:cubicBezTo>
                  <a:cubicBezTo>
                    <a:pt x="998" y="14456"/>
                    <a:pt x="887" y="13347"/>
                    <a:pt x="776" y="12533"/>
                  </a:cubicBezTo>
                  <a:cubicBezTo>
                    <a:pt x="739" y="12127"/>
                    <a:pt x="702" y="11794"/>
                    <a:pt x="665" y="11535"/>
                  </a:cubicBezTo>
                  <a:cubicBezTo>
                    <a:pt x="629" y="11313"/>
                    <a:pt x="629" y="11128"/>
                    <a:pt x="629" y="11092"/>
                  </a:cubicBezTo>
                  <a:cubicBezTo>
                    <a:pt x="629" y="11055"/>
                    <a:pt x="665" y="10944"/>
                    <a:pt x="813" y="10759"/>
                  </a:cubicBezTo>
                  <a:cubicBezTo>
                    <a:pt x="1072" y="10500"/>
                    <a:pt x="1590" y="10167"/>
                    <a:pt x="2329" y="9798"/>
                  </a:cubicBezTo>
                  <a:cubicBezTo>
                    <a:pt x="4473" y="8725"/>
                    <a:pt x="8281" y="7542"/>
                    <a:pt x="11757" y="6803"/>
                  </a:cubicBezTo>
                  <a:cubicBezTo>
                    <a:pt x="14419" y="6211"/>
                    <a:pt x="18263" y="5472"/>
                    <a:pt x="21443" y="4843"/>
                  </a:cubicBezTo>
                  <a:cubicBezTo>
                    <a:pt x="23033" y="4548"/>
                    <a:pt x="24438" y="4289"/>
                    <a:pt x="25473" y="4067"/>
                  </a:cubicBezTo>
                  <a:cubicBezTo>
                    <a:pt x="26508" y="3882"/>
                    <a:pt x="27136" y="3771"/>
                    <a:pt x="27136" y="3771"/>
                  </a:cubicBezTo>
                  <a:cubicBezTo>
                    <a:pt x="27247" y="3734"/>
                    <a:pt x="27321" y="3697"/>
                    <a:pt x="27358" y="3586"/>
                  </a:cubicBezTo>
                  <a:lnTo>
                    <a:pt x="28574" y="737"/>
                  </a:lnTo>
                  <a:lnTo>
                    <a:pt x="28574" y="737"/>
                  </a:lnTo>
                  <a:lnTo>
                    <a:pt x="41808" y="594"/>
                  </a:lnTo>
                  <a:close/>
                  <a:moveTo>
                    <a:pt x="42036" y="0"/>
                  </a:moveTo>
                  <a:lnTo>
                    <a:pt x="28356" y="148"/>
                  </a:lnTo>
                  <a:cubicBezTo>
                    <a:pt x="28246" y="148"/>
                    <a:pt x="28135" y="222"/>
                    <a:pt x="28098" y="333"/>
                  </a:cubicBezTo>
                  <a:lnTo>
                    <a:pt x="26854" y="3211"/>
                  </a:lnTo>
                  <a:lnTo>
                    <a:pt x="26854" y="3211"/>
                  </a:lnTo>
                  <a:cubicBezTo>
                    <a:pt x="25505" y="3459"/>
                    <a:pt x="16524" y="5116"/>
                    <a:pt x="11609" y="6174"/>
                  </a:cubicBezTo>
                  <a:cubicBezTo>
                    <a:pt x="8947" y="6766"/>
                    <a:pt x="6100" y="7579"/>
                    <a:pt x="3882" y="8430"/>
                  </a:cubicBezTo>
                  <a:cubicBezTo>
                    <a:pt x="2810" y="8873"/>
                    <a:pt x="1849" y="9317"/>
                    <a:pt x="1183" y="9724"/>
                  </a:cubicBezTo>
                  <a:cubicBezTo>
                    <a:pt x="850" y="9945"/>
                    <a:pt x="555" y="10130"/>
                    <a:pt x="370" y="10352"/>
                  </a:cubicBezTo>
                  <a:cubicBezTo>
                    <a:pt x="148" y="10574"/>
                    <a:pt x="0" y="10796"/>
                    <a:pt x="0" y="11092"/>
                  </a:cubicBezTo>
                  <a:cubicBezTo>
                    <a:pt x="0" y="11202"/>
                    <a:pt x="37" y="11387"/>
                    <a:pt x="74" y="11720"/>
                  </a:cubicBezTo>
                  <a:cubicBezTo>
                    <a:pt x="555" y="16415"/>
                    <a:pt x="4510" y="45289"/>
                    <a:pt x="4510" y="45289"/>
                  </a:cubicBezTo>
                  <a:cubicBezTo>
                    <a:pt x="4547" y="45437"/>
                    <a:pt x="4658" y="45548"/>
                    <a:pt x="4806" y="45548"/>
                  </a:cubicBezTo>
                  <a:lnTo>
                    <a:pt x="7542" y="45696"/>
                  </a:lnTo>
                  <a:cubicBezTo>
                    <a:pt x="7616" y="45696"/>
                    <a:pt x="7690" y="45696"/>
                    <a:pt x="7764" y="45622"/>
                  </a:cubicBezTo>
                  <a:cubicBezTo>
                    <a:pt x="7838" y="45585"/>
                    <a:pt x="7875" y="45474"/>
                    <a:pt x="7875" y="45400"/>
                  </a:cubicBezTo>
                  <a:lnTo>
                    <a:pt x="8388" y="15840"/>
                  </a:lnTo>
                  <a:lnTo>
                    <a:pt x="8388" y="15840"/>
                  </a:lnTo>
                  <a:cubicBezTo>
                    <a:pt x="8803" y="15811"/>
                    <a:pt x="9641" y="15752"/>
                    <a:pt x="10758" y="15676"/>
                  </a:cubicBezTo>
                  <a:cubicBezTo>
                    <a:pt x="15639" y="15343"/>
                    <a:pt x="25805" y="14678"/>
                    <a:pt x="29244" y="14567"/>
                  </a:cubicBezTo>
                  <a:cubicBezTo>
                    <a:pt x="31536" y="14493"/>
                    <a:pt x="33606" y="14641"/>
                    <a:pt x="35603" y="14271"/>
                  </a:cubicBezTo>
                  <a:cubicBezTo>
                    <a:pt x="37562" y="13938"/>
                    <a:pt x="39411" y="13051"/>
                    <a:pt x="41111" y="10981"/>
                  </a:cubicBezTo>
                  <a:cubicBezTo>
                    <a:pt x="42627" y="9169"/>
                    <a:pt x="43034" y="6877"/>
                    <a:pt x="43034" y="4917"/>
                  </a:cubicBezTo>
                  <a:cubicBezTo>
                    <a:pt x="43034" y="2329"/>
                    <a:pt x="42331" y="222"/>
                    <a:pt x="42331" y="185"/>
                  </a:cubicBezTo>
                  <a:cubicBezTo>
                    <a:pt x="42294" y="74"/>
                    <a:pt x="42146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51"/>
            <p:cNvSpPr/>
            <p:nvPr/>
          </p:nvSpPr>
          <p:spPr>
            <a:xfrm>
              <a:off x="5111800" y="4926000"/>
              <a:ext cx="308725" cy="134975"/>
            </a:xfrm>
            <a:custGeom>
              <a:avLst/>
              <a:gdLst/>
              <a:ahLst/>
              <a:cxnLst/>
              <a:rect l="l" t="t" r="r" b="b"/>
              <a:pathLst>
                <a:path w="12349" h="5399" extrusionOk="0">
                  <a:moveTo>
                    <a:pt x="9280" y="0"/>
                  </a:moveTo>
                  <a:lnTo>
                    <a:pt x="8837" y="259"/>
                  </a:lnTo>
                  <a:lnTo>
                    <a:pt x="1" y="5398"/>
                  </a:lnTo>
                  <a:lnTo>
                    <a:pt x="12349" y="5398"/>
                  </a:lnTo>
                  <a:lnTo>
                    <a:pt x="12016" y="148"/>
                  </a:lnTo>
                  <a:lnTo>
                    <a:pt x="9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51"/>
            <p:cNvSpPr/>
            <p:nvPr/>
          </p:nvSpPr>
          <p:spPr>
            <a:xfrm>
              <a:off x="5103475" y="4918600"/>
              <a:ext cx="324450" cy="150675"/>
            </a:xfrm>
            <a:custGeom>
              <a:avLst/>
              <a:gdLst/>
              <a:ahLst/>
              <a:cxnLst/>
              <a:rect l="l" t="t" r="r" b="b"/>
              <a:pathLst>
                <a:path w="12978" h="6027" extrusionOk="0">
                  <a:moveTo>
                    <a:pt x="9698" y="597"/>
                  </a:moveTo>
                  <a:lnTo>
                    <a:pt x="12053" y="740"/>
                  </a:lnTo>
                  <a:lnTo>
                    <a:pt x="12349" y="5398"/>
                  </a:lnTo>
                  <a:lnTo>
                    <a:pt x="1480" y="5398"/>
                  </a:lnTo>
                  <a:lnTo>
                    <a:pt x="9317" y="851"/>
                  </a:lnTo>
                  <a:lnTo>
                    <a:pt x="9698" y="597"/>
                  </a:lnTo>
                  <a:close/>
                  <a:moveTo>
                    <a:pt x="9650" y="1"/>
                  </a:moveTo>
                  <a:cubicBezTo>
                    <a:pt x="9576" y="1"/>
                    <a:pt x="9539" y="1"/>
                    <a:pt x="9465" y="38"/>
                  </a:cubicBezTo>
                  <a:lnTo>
                    <a:pt x="9022" y="296"/>
                  </a:lnTo>
                  <a:lnTo>
                    <a:pt x="186" y="5435"/>
                  </a:lnTo>
                  <a:cubicBezTo>
                    <a:pt x="38" y="5509"/>
                    <a:pt x="1" y="5657"/>
                    <a:pt x="38" y="5805"/>
                  </a:cubicBezTo>
                  <a:cubicBezTo>
                    <a:pt x="75" y="5916"/>
                    <a:pt x="186" y="6027"/>
                    <a:pt x="334" y="6027"/>
                  </a:cubicBezTo>
                  <a:lnTo>
                    <a:pt x="12682" y="6027"/>
                  </a:lnTo>
                  <a:cubicBezTo>
                    <a:pt x="12756" y="6027"/>
                    <a:pt x="12830" y="5990"/>
                    <a:pt x="12904" y="5916"/>
                  </a:cubicBezTo>
                  <a:cubicBezTo>
                    <a:pt x="12941" y="5842"/>
                    <a:pt x="12978" y="5768"/>
                    <a:pt x="12978" y="5694"/>
                  </a:cubicBezTo>
                  <a:lnTo>
                    <a:pt x="12682" y="407"/>
                  </a:lnTo>
                  <a:cubicBezTo>
                    <a:pt x="12645" y="259"/>
                    <a:pt x="12534" y="149"/>
                    <a:pt x="12386" y="149"/>
                  </a:cubicBezTo>
                  <a:lnTo>
                    <a:pt x="9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51"/>
            <p:cNvSpPr/>
            <p:nvPr/>
          </p:nvSpPr>
          <p:spPr>
            <a:xfrm>
              <a:off x="5408500" y="3494300"/>
              <a:ext cx="201500" cy="90600"/>
            </a:xfrm>
            <a:custGeom>
              <a:avLst/>
              <a:gdLst/>
              <a:ahLst/>
              <a:cxnLst/>
              <a:rect l="l" t="t" r="r" b="b"/>
              <a:pathLst>
                <a:path w="8060" h="3624" extrusionOk="0">
                  <a:moveTo>
                    <a:pt x="2884" y="1"/>
                  </a:moveTo>
                  <a:cubicBezTo>
                    <a:pt x="1960" y="1"/>
                    <a:pt x="0" y="2367"/>
                    <a:pt x="0" y="2700"/>
                  </a:cubicBezTo>
                  <a:cubicBezTo>
                    <a:pt x="0" y="2933"/>
                    <a:pt x="46" y="3306"/>
                    <a:pt x="321" y="3306"/>
                  </a:cubicBezTo>
                  <a:cubicBezTo>
                    <a:pt x="394" y="3306"/>
                    <a:pt x="483" y="3279"/>
                    <a:pt x="592" y="3217"/>
                  </a:cubicBezTo>
                  <a:cubicBezTo>
                    <a:pt x="1109" y="2885"/>
                    <a:pt x="2366" y="2071"/>
                    <a:pt x="2366" y="2071"/>
                  </a:cubicBezTo>
                  <a:lnTo>
                    <a:pt x="7542" y="3624"/>
                  </a:lnTo>
                  <a:lnTo>
                    <a:pt x="8060" y="1443"/>
                  </a:lnTo>
                  <a:lnTo>
                    <a:pt x="5287" y="297"/>
                  </a:lnTo>
                  <a:cubicBezTo>
                    <a:pt x="5287" y="297"/>
                    <a:pt x="3808" y="1"/>
                    <a:pt x="28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51"/>
            <p:cNvSpPr/>
            <p:nvPr/>
          </p:nvSpPr>
          <p:spPr>
            <a:xfrm>
              <a:off x="5400175" y="3486925"/>
              <a:ext cx="218150" cy="105775"/>
            </a:xfrm>
            <a:custGeom>
              <a:avLst/>
              <a:gdLst/>
              <a:ahLst/>
              <a:cxnLst/>
              <a:rect l="l" t="t" r="r" b="b"/>
              <a:pathLst>
                <a:path w="8726" h="4231" extrusionOk="0">
                  <a:moveTo>
                    <a:pt x="3217" y="592"/>
                  </a:moveTo>
                  <a:cubicBezTo>
                    <a:pt x="3660" y="592"/>
                    <a:pt x="4252" y="666"/>
                    <a:pt x="4696" y="739"/>
                  </a:cubicBezTo>
                  <a:cubicBezTo>
                    <a:pt x="4954" y="776"/>
                    <a:pt x="5139" y="813"/>
                    <a:pt x="5287" y="850"/>
                  </a:cubicBezTo>
                  <a:cubicBezTo>
                    <a:pt x="5362" y="869"/>
                    <a:pt x="5428" y="878"/>
                    <a:pt x="5474" y="883"/>
                  </a:cubicBezTo>
                  <a:lnTo>
                    <a:pt x="5474" y="883"/>
                  </a:lnTo>
                  <a:lnTo>
                    <a:pt x="5472" y="887"/>
                  </a:lnTo>
                  <a:lnTo>
                    <a:pt x="8023" y="1923"/>
                  </a:lnTo>
                  <a:lnTo>
                    <a:pt x="7653" y="3512"/>
                  </a:lnTo>
                  <a:lnTo>
                    <a:pt x="2773" y="2070"/>
                  </a:lnTo>
                  <a:cubicBezTo>
                    <a:pt x="2752" y="2060"/>
                    <a:pt x="2730" y="2055"/>
                    <a:pt x="2707" y="2055"/>
                  </a:cubicBezTo>
                  <a:cubicBezTo>
                    <a:pt x="2653" y="2055"/>
                    <a:pt x="2593" y="2081"/>
                    <a:pt x="2514" y="2107"/>
                  </a:cubicBezTo>
                  <a:cubicBezTo>
                    <a:pt x="2514" y="2107"/>
                    <a:pt x="2219" y="2329"/>
                    <a:pt x="1849" y="2551"/>
                  </a:cubicBezTo>
                  <a:cubicBezTo>
                    <a:pt x="1479" y="2810"/>
                    <a:pt x="1036" y="3106"/>
                    <a:pt x="777" y="3253"/>
                  </a:cubicBezTo>
                  <a:cubicBezTo>
                    <a:pt x="743" y="3271"/>
                    <a:pt x="716" y="3280"/>
                    <a:pt x="698" y="3285"/>
                  </a:cubicBezTo>
                  <a:lnTo>
                    <a:pt x="698" y="3285"/>
                  </a:lnTo>
                  <a:cubicBezTo>
                    <a:pt x="688" y="3272"/>
                    <a:pt x="666" y="3237"/>
                    <a:pt x="666" y="3180"/>
                  </a:cubicBezTo>
                  <a:cubicBezTo>
                    <a:pt x="635" y="3149"/>
                    <a:pt x="630" y="3092"/>
                    <a:pt x="629" y="3031"/>
                  </a:cubicBezTo>
                  <a:lnTo>
                    <a:pt x="629" y="3031"/>
                  </a:lnTo>
                  <a:cubicBezTo>
                    <a:pt x="632" y="3026"/>
                    <a:pt x="669" y="2953"/>
                    <a:pt x="740" y="2847"/>
                  </a:cubicBezTo>
                  <a:cubicBezTo>
                    <a:pt x="962" y="2514"/>
                    <a:pt x="1442" y="1923"/>
                    <a:pt x="1960" y="1442"/>
                  </a:cubicBezTo>
                  <a:cubicBezTo>
                    <a:pt x="2182" y="1183"/>
                    <a:pt x="2477" y="961"/>
                    <a:pt x="2699" y="813"/>
                  </a:cubicBezTo>
                  <a:cubicBezTo>
                    <a:pt x="2921" y="666"/>
                    <a:pt x="3143" y="592"/>
                    <a:pt x="3217" y="592"/>
                  </a:cubicBezTo>
                  <a:close/>
                  <a:moveTo>
                    <a:pt x="3217" y="0"/>
                  </a:moveTo>
                  <a:cubicBezTo>
                    <a:pt x="2847" y="0"/>
                    <a:pt x="2551" y="185"/>
                    <a:pt x="2182" y="407"/>
                  </a:cubicBezTo>
                  <a:cubicBezTo>
                    <a:pt x="1701" y="776"/>
                    <a:pt x="1183" y="1331"/>
                    <a:pt x="740" y="1812"/>
                  </a:cubicBezTo>
                  <a:cubicBezTo>
                    <a:pt x="555" y="2033"/>
                    <a:pt x="370" y="2255"/>
                    <a:pt x="259" y="2440"/>
                  </a:cubicBezTo>
                  <a:cubicBezTo>
                    <a:pt x="185" y="2551"/>
                    <a:pt x="148" y="2625"/>
                    <a:pt x="111" y="2699"/>
                  </a:cubicBezTo>
                  <a:lnTo>
                    <a:pt x="37" y="2810"/>
                  </a:lnTo>
                  <a:cubicBezTo>
                    <a:pt x="37" y="2884"/>
                    <a:pt x="0" y="2921"/>
                    <a:pt x="0" y="2995"/>
                  </a:cubicBezTo>
                  <a:cubicBezTo>
                    <a:pt x="0" y="3143"/>
                    <a:pt x="37" y="3327"/>
                    <a:pt x="111" y="3512"/>
                  </a:cubicBezTo>
                  <a:cubicBezTo>
                    <a:pt x="148" y="3586"/>
                    <a:pt x="185" y="3697"/>
                    <a:pt x="296" y="3771"/>
                  </a:cubicBezTo>
                  <a:cubicBezTo>
                    <a:pt x="370" y="3845"/>
                    <a:pt x="518" y="3919"/>
                    <a:pt x="666" y="3919"/>
                  </a:cubicBezTo>
                  <a:cubicBezTo>
                    <a:pt x="814" y="3919"/>
                    <a:pt x="962" y="3845"/>
                    <a:pt x="1110" y="3771"/>
                  </a:cubicBezTo>
                  <a:cubicBezTo>
                    <a:pt x="1529" y="3501"/>
                    <a:pt x="2436" y="2915"/>
                    <a:pt x="2763" y="2703"/>
                  </a:cubicBezTo>
                  <a:lnTo>
                    <a:pt x="2763" y="2703"/>
                  </a:lnTo>
                  <a:lnTo>
                    <a:pt x="7801" y="4215"/>
                  </a:lnTo>
                  <a:cubicBezTo>
                    <a:pt x="7823" y="4226"/>
                    <a:pt x="7845" y="4230"/>
                    <a:pt x="7866" y="4230"/>
                  </a:cubicBezTo>
                  <a:cubicBezTo>
                    <a:pt x="7918" y="4230"/>
                    <a:pt x="7971" y="4204"/>
                    <a:pt x="8023" y="4178"/>
                  </a:cubicBezTo>
                  <a:cubicBezTo>
                    <a:pt x="8097" y="4141"/>
                    <a:pt x="8171" y="4067"/>
                    <a:pt x="8171" y="3993"/>
                  </a:cubicBezTo>
                  <a:lnTo>
                    <a:pt x="8688" y="1812"/>
                  </a:lnTo>
                  <a:cubicBezTo>
                    <a:pt x="8725" y="1664"/>
                    <a:pt x="8652" y="1516"/>
                    <a:pt x="8504" y="1442"/>
                  </a:cubicBezTo>
                  <a:lnTo>
                    <a:pt x="5731" y="333"/>
                  </a:lnTo>
                  <a:lnTo>
                    <a:pt x="5657" y="296"/>
                  </a:lnTo>
                  <a:cubicBezTo>
                    <a:pt x="5657" y="296"/>
                    <a:pt x="4215" y="0"/>
                    <a:pt x="3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51"/>
            <p:cNvSpPr/>
            <p:nvPr/>
          </p:nvSpPr>
          <p:spPr>
            <a:xfrm>
              <a:off x="5410350" y="3530350"/>
              <a:ext cx="171000" cy="49025"/>
            </a:xfrm>
            <a:custGeom>
              <a:avLst/>
              <a:gdLst/>
              <a:ahLst/>
              <a:cxnLst/>
              <a:rect l="l" t="t" r="r" b="b"/>
              <a:pathLst>
                <a:path w="6840" h="1961" extrusionOk="0">
                  <a:moveTo>
                    <a:pt x="5213" y="1"/>
                  </a:moveTo>
                  <a:cubicBezTo>
                    <a:pt x="5213" y="1"/>
                    <a:pt x="1775" y="223"/>
                    <a:pt x="1035" y="333"/>
                  </a:cubicBezTo>
                  <a:cubicBezTo>
                    <a:pt x="333" y="407"/>
                    <a:pt x="0" y="1258"/>
                    <a:pt x="961" y="1258"/>
                  </a:cubicBezTo>
                  <a:cubicBezTo>
                    <a:pt x="1886" y="1258"/>
                    <a:pt x="3106" y="1147"/>
                    <a:pt x="3106" y="1147"/>
                  </a:cubicBezTo>
                  <a:cubicBezTo>
                    <a:pt x="3106" y="1147"/>
                    <a:pt x="3845" y="1775"/>
                    <a:pt x="5213" y="1886"/>
                  </a:cubicBezTo>
                  <a:cubicBezTo>
                    <a:pt x="6544" y="1960"/>
                    <a:pt x="6840" y="1960"/>
                    <a:pt x="6840" y="1960"/>
                  </a:cubicBezTo>
                  <a:lnTo>
                    <a:pt x="5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51"/>
            <p:cNvSpPr/>
            <p:nvPr/>
          </p:nvSpPr>
          <p:spPr>
            <a:xfrm>
              <a:off x="5412200" y="35229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5102" y="1"/>
                  </a:moveTo>
                  <a:cubicBezTo>
                    <a:pt x="5102" y="1"/>
                    <a:pt x="4252" y="38"/>
                    <a:pt x="3290" y="112"/>
                  </a:cubicBezTo>
                  <a:cubicBezTo>
                    <a:pt x="2366" y="186"/>
                    <a:pt x="1331" y="260"/>
                    <a:pt x="924" y="297"/>
                  </a:cubicBezTo>
                  <a:cubicBezTo>
                    <a:pt x="665" y="334"/>
                    <a:pt x="444" y="445"/>
                    <a:pt x="296" y="592"/>
                  </a:cubicBezTo>
                  <a:cubicBezTo>
                    <a:pt x="111" y="777"/>
                    <a:pt x="0" y="962"/>
                    <a:pt x="0" y="1184"/>
                  </a:cubicBezTo>
                  <a:cubicBezTo>
                    <a:pt x="0" y="1369"/>
                    <a:pt x="74" y="1591"/>
                    <a:pt x="259" y="1702"/>
                  </a:cubicBezTo>
                  <a:cubicBezTo>
                    <a:pt x="444" y="1812"/>
                    <a:pt x="629" y="1849"/>
                    <a:pt x="887" y="1849"/>
                  </a:cubicBezTo>
                  <a:cubicBezTo>
                    <a:pt x="1642" y="1849"/>
                    <a:pt x="2618" y="1776"/>
                    <a:pt x="2951" y="1748"/>
                  </a:cubicBezTo>
                  <a:lnTo>
                    <a:pt x="2951" y="1748"/>
                  </a:lnTo>
                  <a:cubicBezTo>
                    <a:pt x="3210" y="1939"/>
                    <a:pt x="3940" y="2389"/>
                    <a:pt x="5102" y="2478"/>
                  </a:cubicBezTo>
                  <a:cubicBezTo>
                    <a:pt x="6433" y="2589"/>
                    <a:pt x="6766" y="2589"/>
                    <a:pt x="6766" y="2589"/>
                  </a:cubicBezTo>
                  <a:cubicBezTo>
                    <a:pt x="6950" y="2589"/>
                    <a:pt x="7098" y="2441"/>
                    <a:pt x="7098" y="2256"/>
                  </a:cubicBezTo>
                  <a:cubicBezTo>
                    <a:pt x="7098" y="2108"/>
                    <a:pt x="6950" y="1960"/>
                    <a:pt x="6766" y="1960"/>
                  </a:cubicBezTo>
                  <a:cubicBezTo>
                    <a:pt x="6692" y="1960"/>
                    <a:pt x="6322" y="1960"/>
                    <a:pt x="5139" y="1849"/>
                  </a:cubicBezTo>
                  <a:cubicBezTo>
                    <a:pt x="4510" y="1812"/>
                    <a:pt x="4030" y="1628"/>
                    <a:pt x="3697" y="1480"/>
                  </a:cubicBezTo>
                  <a:cubicBezTo>
                    <a:pt x="3549" y="1406"/>
                    <a:pt x="3438" y="1332"/>
                    <a:pt x="3364" y="1295"/>
                  </a:cubicBezTo>
                  <a:lnTo>
                    <a:pt x="3253" y="1221"/>
                  </a:lnTo>
                  <a:cubicBezTo>
                    <a:pt x="3199" y="1167"/>
                    <a:pt x="3145" y="1133"/>
                    <a:pt x="3091" y="1133"/>
                  </a:cubicBezTo>
                  <a:cubicBezTo>
                    <a:pt x="3071" y="1133"/>
                    <a:pt x="3051" y="1137"/>
                    <a:pt x="3032" y="1147"/>
                  </a:cubicBezTo>
                  <a:cubicBezTo>
                    <a:pt x="3032" y="1147"/>
                    <a:pt x="2699" y="1147"/>
                    <a:pt x="2292" y="1184"/>
                  </a:cubicBezTo>
                  <a:cubicBezTo>
                    <a:pt x="1886" y="1221"/>
                    <a:pt x="1331" y="1221"/>
                    <a:pt x="887" y="1221"/>
                  </a:cubicBezTo>
                  <a:cubicBezTo>
                    <a:pt x="702" y="1221"/>
                    <a:pt x="629" y="1184"/>
                    <a:pt x="592" y="1184"/>
                  </a:cubicBezTo>
                  <a:lnTo>
                    <a:pt x="629" y="1147"/>
                  </a:lnTo>
                  <a:cubicBezTo>
                    <a:pt x="665" y="1073"/>
                    <a:pt x="813" y="962"/>
                    <a:pt x="1035" y="925"/>
                  </a:cubicBezTo>
                  <a:cubicBezTo>
                    <a:pt x="1368" y="851"/>
                    <a:pt x="2403" y="777"/>
                    <a:pt x="3327" y="740"/>
                  </a:cubicBezTo>
                  <a:cubicBezTo>
                    <a:pt x="4289" y="666"/>
                    <a:pt x="5139" y="592"/>
                    <a:pt x="5139" y="592"/>
                  </a:cubicBezTo>
                  <a:cubicBezTo>
                    <a:pt x="5324" y="592"/>
                    <a:pt x="5435" y="445"/>
                    <a:pt x="5435" y="297"/>
                  </a:cubicBezTo>
                  <a:cubicBezTo>
                    <a:pt x="5435" y="112"/>
                    <a:pt x="5287" y="1"/>
                    <a:pt x="5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51"/>
            <p:cNvSpPr/>
            <p:nvPr/>
          </p:nvSpPr>
          <p:spPr>
            <a:xfrm>
              <a:off x="5597050" y="3530350"/>
              <a:ext cx="448275" cy="196900"/>
            </a:xfrm>
            <a:custGeom>
              <a:avLst/>
              <a:gdLst/>
              <a:ahLst/>
              <a:cxnLst/>
              <a:rect l="l" t="t" r="r" b="b"/>
              <a:pathLst>
                <a:path w="17931" h="7876" extrusionOk="0">
                  <a:moveTo>
                    <a:pt x="518" y="1"/>
                  </a:moveTo>
                  <a:lnTo>
                    <a:pt x="0" y="2182"/>
                  </a:lnTo>
                  <a:lnTo>
                    <a:pt x="17487" y="7875"/>
                  </a:lnTo>
                  <a:lnTo>
                    <a:pt x="17931" y="28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51"/>
            <p:cNvSpPr/>
            <p:nvPr/>
          </p:nvSpPr>
          <p:spPr>
            <a:xfrm>
              <a:off x="5588725" y="3522775"/>
              <a:ext cx="464000" cy="212250"/>
            </a:xfrm>
            <a:custGeom>
              <a:avLst/>
              <a:gdLst/>
              <a:ahLst/>
              <a:cxnLst/>
              <a:rect l="l" t="t" r="r" b="b"/>
              <a:pathLst>
                <a:path w="18560" h="8490" extrusionOk="0">
                  <a:moveTo>
                    <a:pt x="1084" y="643"/>
                  </a:moveTo>
                  <a:lnTo>
                    <a:pt x="17931" y="3372"/>
                  </a:lnTo>
                  <a:lnTo>
                    <a:pt x="17561" y="7772"/>
                  </a:lnTo>
                  <a:lnTo>
                    <a:pt x="703" y="2263"/>
                  </a:lnTo>
                  <a:lnTo>
                    <a:pt x="1084" y="643"/>
                  </a:lnTo>
                  <a:close/>
                  <a:moveTo>
                    <a:pt x="830" y="1"/>
                  </a:moveTo>
                  <a:cubicBezTo>
                    <a:pt x="703" y="1"/>
                    <a:pt x="587" y="101"/>
                    <a:pt x="555" y="230"/>
                  </a:cubicBezTo>
                  <a:lnTo>
                    <a:pt x="37" y="2411"/>
                  </a:lnTo>
                  <a:cubicBezTo>
                    <a:pt x="0" y="2559"/>
                    <a:pt x="74" y="2744"/>
                    <a:pt x="259" y="2781"/>
                  </a:cubicBezTo>
                  <a:lnTo>
                    <a:pt x="17746" y="8474"/>
                  </a:lnTo>
                  <a:cubicBezTo>
                    <a:pt x="17768" y="8485"/>
                    <a:pt x="17793" y="8490"/>
                    <a:pt x="17819" y="8490"/>
                  </a:cubicBezTo>
                  <a:cubicBezTo>
                    <a:pt x="17882" y="8490"/>
                    <a:pt x="17953" y="8463"/>
                    <a:pt x="18005" y="8437"/>
                  </a:cubicBezTo>
                  <a:cubicBezTo>
                    <a:pt x="18079" y="8400"/>
                    <a:pt x="18153" y="8289"/>
                    <a:pt x="18153" y="8215"/>
                  </a:cubicBezTo>
                  <a:lnTo>
                    <a:pt x="18560" y="3113"/>
                  </a:lnTo>
                  <a:cubicBezTo>
                    <a:pt x="18560" y="2966"/>
                    <a:pt x="18449" y="2818"/>
                    <a:pt x="18301" y="2818"/>
                  </a:cubicBezTo>
                  <a:lnTo>
                    <a:pt x="888" y="8"/>
                  </a:lnTo>
                  <a:cubicBezTo>
                    <a:pt x="868" y="3"/>
                    <a:pt x="849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51"/>
            <p:cNvSpPr/>
            <p:nvPr/>
          </p:nvSpPr>
          <p:spPr>
            <a:xfrm>
              <a:off x="5831800" y="3033350"/>
              <a:ext cx="475100" cy="853075"/>
            </a:xfrm>
            <a:custGeom>
              <a:avLst/>
              <a:gdLst/>
              <a:ahLst/>
              <a:cxnLst/>
              <a:rect l="l" t="t" r="r" b="b"/>
              <a:pathLst>
                <a:path w="19004" h="34123" extrusionOk="0">
                  <a:moveTo>
                    <a:pt x="9555" y="1"/>
                  </a:moveTo>
                  <a:cubicBezTo>
                    <a:pt x="8899" y="1"/>
                    <a:pt x="8262" y="269"/>
                    <a:pt x="7654" y="841"/>
                  </a:cubicBezTo>
                  <a:cubicBezTo>
                    <a:pt x="7654" y="841"/>
                    <a:pt x="2330" y="6571"/>
                    <a:pt x="1147" y="8605"/>
                  </a:cubicBezTo>
                  <a:cubicBezTo>
                    <a:pt x="1" y="10601"/>
                    <a:pt x="3476" y="19955"/>
                    <a:pt x="3772" y="22690"/>
                  </a:cubicBezTo>
                  <a:cubicBezTo>
                    <a:pt x="4030" y="25426"/>
                    <a:pt x="4918" y="27164"/>
                    <a:pt x="3624" y="28606"/>
                  </a:cubicBezTo>
                  <a:cubicBezTo>
                    <a:pt x="2330" y="30048"/>
                    <a:pt x="3476" y="30898"/>
                    <a:pt x="4178" y="31489"/>
                  </a:cubicBezTo>
                  <a:cubicBezTo>
                    <a:pt x="4861" y="32002"/>
                    <a:pt x="10182" y="34123"/>
                    <a:pt x="13583" y="34123"/>
                  </a:cubicBezTo>
                  <a:cubicBezTo>
                    <a:pt x="13864" y="34123"/>
                    <a:pt x="14131" y="34108"/>
                    <a:pt x="14382" y="34077"/>
                  </a:cubicBezTo>
                  <a:cubicBezTo>
                    <a:pt x="17710" y="33634"/>
                    <a:pt x="18412" y="31342"/>
                    <a:pt x="18708" y="27718"/>
                  </a:cubicBezTo>
                  <a:cubicBezTo>
                    <a:pt x="19004" y="24132"/>
                    <a:pt x="18708" y="11488"/>
                    <a:pt x="15824" y="6312"/>
                  </a:cubicBezTo>
                  <a:cubicBezTo>
                    <a:pt x="13687" y="2428"/>
                    <a:pt x="11530" y="1"/>
                    <a:pt x="9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51"/>
            <p:cNvSpPr/>
            <p:nvPr/>
          </p:nvSpPr>
          <p:spPr>
            <a:xfrm>
              <a:off x="5847525" y="3025700"/>
              <a:ext cx="462150" cy="867925"/>
            </a:xfrm>
            <a:custGeom>
              <a:avLst/>
              <a:gdLst/>
              <a:ahLst/>
              <a:cxnLst/>
              <a:rect l="l" t="t" r="r" b="b"/>
              <a:pathLst>
                <a:path w="18486" h="34717" extrusionOk="0">
                  <a:moveTo>
                    <a:pt x="8910" y="592"/>
                  </a:moveTo>
                  <a:cubicBezTo>
                    <a:pt x="9760" y="592"/>
                    <a:pt x="10759" y="1147"/>
                    <a:pt x="11757" y="2219"/>
                  </a:cubicBezTo>
                  <a:cubicBezTo>
                    <a:pt x="12792" y="3254"/>
                    <a:pt x="13864" y="4844"/>
                    <a:pt x="14936" y="6766"/>
                  </a:cubicBezTo>
                  <a:cubicBezTo>
                    <a:pt x="16082" y="8800"/>
                    <a:pt x="16822" y="12090"/>
                    <a:pt x="17265" y="15528"/>
                  </a:cubicBezTo>
                  <a:cubicBezTo>
                    <a:pt x="17709" y="19004"/>
                    <a:pt x="17857" y="22553"/>
                    <a:pt x="17857" y="25141"/>
                  </a:cubicBezTo>
                  <a:cubicBezTo>
                    <a:pt x="17857" y="26361"/>
                    <a:pt x="17820" y="27359"/>
                    <a:pt x="17783" y="28024"/>
                  </a:cubicBezTo>
                  <a:cubicBezTo>
                    <a:pt x="17635" y="29799"/>
                    <a:pt x="17376" y="31241"/>
                    <a:pt x="16785" y="32239"/>
                  </a:cubicBezTo>
                  <a:cubicBezTo>
                    <a:pt x="16193" y="33237"/>
                    <a:pt x="15306" y="33866"/>
                    <a:pt x="13716" y="34051"/>
                  </a:cubicBezTo>
                  <a:cubicBezTo>
                    <a:pt x="13494" y="34088"/>
                    <a:pt x="13199" y="34125"/>
                    <a:pt x="12903" y="34125"/>
                  </a:cubicBezTo>
                  <a:cubicBezTo>
                    <a:pt x="11276" y="34125"/>
                    <a:pt x="9095" y="33607"/>
                    <a:pt x="7283" y="33016"/>
                  </a:cubicBezTo>
                  <a:cubicBezTo>
                    <a:pt x="6396" y="32720"/>
                    <a:pt x="5583" y="32387"/>
                    <a:pt x="4954" y="32128"/>
                  </a:cubicBezTo>
                  <a:cubicBezTo>
                    <a:pt x="4621" y="31980"/>
                    <a:pt x="4363" y="31869"/>
                    <a:pt x="4141" y="31759"/>
                  </a:cubicBezTo>
                  <a:cubicBezTo>
                    <a:pt x="3956" y="31685"/>
                    <a:pt x="3808" y="31574"/>
                    <a:pt x="3734" y="31537"/>
                  </a:cubicBezTo>
                  <a:cubicBezTo>
                    <a:pt x="3512" y="31352"/>
                    <a:pt x="3217" y="31130"/>
                    <a:pt x="3032" y="30908"/>
                  </a:cubicBezTo>
                  <a:cubicBezTo>
                    <a:pt x="2810" y="30649"/>
                    <a:pt x="2699" y="30428"/>
                    <a:pt x="2699" y="30132"/>
                  </a:cubicBezTo>
                  <a:cubicBezTo>
                    <a:pt x="2699" y="29873"/>
                    <a:pt x="2810" y="29540"/>
                    <a:pt x="3217" y="29097"/>
                  </a:cubicBezTo>
                  <a:cubicBezTo>
                    <a:pt x="3771" y="28468"/>
                    <a:pt x="3993" y="27729"/>
                    <a:pt x="3993" y="26989"/>
                  </a:cubicBezTo>
                  <a:cubicBezTo>
                    <a:pt x="3993" y="25843"/>
                    <a:pt x="3586" y="24586"/>
                    <a:pt x="3438" y="22959"/>
                  </a:cubicBezTo>
                  <a:cubicBezTo>
                    <a:pt x="3291" y="21739"/>
                    <a:pt x="2588" y="19373"/>
                    <a:pt x="1923" y="16859"/>
                  </a:cubicBezTo>
                  <a:cubicBezTo>
                    <a:pt x="1257" y="14345"/>
                    <a:pt x="592" y="11720"/>
                    <a:pt x="592" y="10168"/>
                  </a:cubicBezTo>
                  <a:cubicBezTo>
                    <a:pt x="592" y="9650"/>
                    <a:pt x="703" y="9280"/>
                    <a:pt x="814" y="9058"/>
                  </a:cubicBezTo>
                  <a:cubicBezTo>
                    <a:pt x="1072" y="8578"/>
                    <a:pt x="1627" y="7838"/>
                    <a:pt x="2255" y="7025"/>
                  </a:cubicBezTo>
                  <a:cubicBezTo>
                    <a:pt x="3254" y="5805"/>
                    <a:pt x="4511" y="4400"/>
                    <a:pt x="5509" y="3291"/>
                  </a:cubicBezTo>
                  <a:cubicBezTo>
                    <a:pt x="5989" y="2700"/>
                    <a:pt x="6433" y="2219"/>
                    <a:pt x="6729" y="1886"/>
                  </a:cubicBezTo>
                  <a:cubicBezTo>
                    <a:pt x="7062" y="1553"/>
                    <a:pt x="7246" y="1369"/>
                    <a:pt x="7246" y="1369"/>
                  </a:cubicBezTo>
                  <a:lnTo>
                    <a:pt x="7229" y="1351"/>
                  </a:lnTo>
                  <a:lnTo>
                    <a:pt x="7229" y="1351"/>
                  </a:lnTo>
                  <a:cubicBezTo>
                    <a:pt x="7813" y="809"/>
                    <a:pt x="8361" y="592"/>
                    <a:pt x="8910" y="592"/>
                  </a:cubicBezTo>
                  <a:close/>
                  <a:moveTo>
                    <a:pt x="8910" y="1"/>
                  </a:moveTo>
                  <a:cubicBezTo>
                    <a:pt x="8171" y="1"/>
                    <a:pt x="7431" y="296"/>
                    <a:pt x="6803" y="925"/>
                  </a:cubicBezTo>
                  <a:lnTo>
                    <a:pt x="6766" y="925"/>
                  </a:lnTo>
                  <a:cubicBezTo>
                    <a:pt x="6766" y="925"/>
                    <a:pt x="5435" y="2367"/>
                    <a:pt x="3956" y="4067"/>
                  </a:cubicBezTo>
                  <a:cubicBezTo>
                    <a:pt x="3217" y="4918"/>
                    <a:pt x="2440" y="5842"/>
                    <a:pt x="1775" y="6655"/>
                  </a:cubicBezTo>
                  <a:cubicBezTo>
                    <a:pt x="1109" y="7469"/>
                    <a:pt x="592" y="8208"/>
                    <a:pt x="259" y="8763"/>
                  </a:cubicBezTo>
                  <a:cubicBezTo>
                    <a:pt x="74" y="9132"/>
                    <a:pt x="0" y="9613"/>
                    <a:pt x="0" y="10168"/>
                  </a:cubicBezTo>
                  <a:cubicBezTo>
                    <a:pt x="0" y="11868"/>
                    <a:pt x="666" y="14493"/>
                    <a:pt x="1331" y="17007"/>
                  </a:cubicBezTo>
                  <a:cubicBezTo>
                    <a:pt x="1997" y="19521"/>
                    <a:pt x="2699" y="21924"/>
                    <a:pt x="2810" y="23033"/>
                  </a:cubicBezTo>
                  <a:cubicBezTo>
                    <a:pt x="2995" y="24697"/>
                    <a:pt x="3364" y="25991"/>
                    <a:pt x="3364" y="26989"/>
                  </a:cubicBezTo>
                  <a:cubicBezTo>
                    <a:pt x="3364" y="27655"/>
                    <a:pt x="3217" y="28172"/>
                    <a:pt x="2736" y="28690"/>
                  </a:cubicBezTo>
                  <a:cubicBezTo>
                    <a:pt x="2292" y="29208"/>
                    <a:pt x="2071" y="29688"/>
                    <a:pt x="2071" y="30132"/>
                  </a:cubicBezTo>
                  <a:cubicBezTo>
                    <a:pt x="2071" y="30612"/>
                    <a:pt x="2292" y="30982"/>
                    <a:pt x="2551" y="31278"/>
                  </a:cubicBezTo>
                  <a:cubicBezTo>
                    <a:pt x="2810" y="31574"/>
                    <a:pt x="3143" y="31832"/>
                    <a:pt x="3364" y="32017"/>
                  </a:cubicBezTo>
                  <a:cubicBezTo>
                    <a:pt x="3475" y="32128"/>
                    <a:pt x="3660" y="32202"/>
                    <a:pt x="3882" y="32313"/>
                  </a:cubicBezTo>
                  <a:cubicBezTo>
                    <a:pt x="4658" y="32720"/>
                    <a:pt x="6137" y="33311"/>
                    <a:pt x="7801" y="33829"/>
                  </a:cubicBezTo>
                  <a:cubicBezTo>
                    <a:pt x="9502" y="34309"/>
                    <a:pt x="11387" y="34716"/>
                    <a:pt x="12903" y="34716"/>
                  </a:cubicBezTo>
                  <a:cubicBezTo>
                    <a:pt x="13236" y="34716"/>
                    <a:pt x="13531" y="34716"/>
                    <a:pt x="13827" y="34679"/>
                  </a:cubicBezTo>
                  <a:cubicBezTo>
                    <a:pt x="15528" y="34457"/>
                    <a:pt x="16674" y="33718"/>
                    <a:pt x="17339" y="32535"/>
                  </a:cubicBezTo>
                  <a:cubicBezTo>
                    <a:pt x="18005" y="31389"/>
                    <a:pt x="18227" y="29873"/>
                    <a:pt x="18375" y="28061"/>
                  </a:cubicBezTo>
                  <a:cubicBezTo>
                    <a:pt x="18448" y="27359"/>
                    <a:pt x="18485" y="26361"/>
                    <a:pt x="18485" y="25141"/>
                  </a:cubicBezTo>
                  <a:cubicBezTo>
                    <a:pt x="18485" y="22553"/>
                    <a:pt x="18338" y="18930"/>
                    <a:pt x="17857" y="15454"/>
                  </a:cubicBezTo>
                  <a:cubicBezTo>
                    <a:pt x="17413" y="11979"/>
                    <a:pt x="16674" y="8615"/>
                    <a:pt x="15491" y="6471"/>
                  </a:cubicBezTo>
                  <a:cubicBezTo>
                    <a:pt x="14382" y="4511"/>
                    <a:pt x="13310" y="2921"/>
                    <a:pt x="12200" y="1775"/>
                  </a:cubicBezTo>
                  <a:cubicBezTo>
                    <a:pt x="11128" y="666"/>
                    <a:pt x="10019" y="1"/>
                    <a:pt x="8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51"/>
            <p:cNvSpPr/>
            <p:nvPr/>
          </p:nvSpPr>
          <p:spPr>
            <a:xfrm>
              <a:off x="5828100" y="2996750"/>
              <a:ext cx="275450" cy="262825"/>
            </a:xfrm>
            <a:custGeom>
              <a:avLst/>
              <a:gdLst/>
              <a:ahLst/>
              <a:cxnLst/>
              <a:rect l="l" t="t" r="r" b="b"/>
              <a:pathLst>
                <a:path w="11018" h="10513" extrusionOk="0">
                  <a:moveTo>
                    <a:pt x="7766" y="0"/>
                  </a:moveTo>
                  <a:cubicBezTo>
                    <a:pt x="7188" y="0"/>
                    <a:pt x="6562" y="157"/>
                    <a:pt x="5916" y="567"/>
                  </a:cubicBezTo>
                  <a:lnTo>
                    <a:pt x="1" y="8331"/>
                  </a:lnTo>
                  <a:lnTo>
                    <a:pt x="740" y="10512"/>
                  </a:lnTo>
                  <a:cubicBezTo>
                    <a:pt x="740" y="10512"/>
                    <a:pt x="4215" y="6815"/>
                    <a:pt x="5657" y="5928"/>
                  </a:cubicBezTo>
                  <a:cubicBezTo>
                    <a:pt x="7099" y="5078"/>
                    <a:pt x="11018" y="1639"/>
                    <a:pt x="11018" y="1639"/>
                  </a:cubicBezTo>
                  <a:cubicBezTo>
                    <a:pt x="11018" y="1639"/>
                    <a:pt x="9638" y="0"/>
                    <a:pt x="77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51"/>
            <p:cNvSpPr/>
            <p:nvPr/>
          </p:nvSpPr>
          <p:spPr>
            <a:xfrm>
              <a:off x="5820725" y="2989650"/>
              <a:ext cx="291150" cy="277325"/>
            </a:xfrm>
            <a:custGeom>
              <a:avLst/>
              <a:gdLst/>
              <a:ahLst/>
              <a:cxnLst/>
              <a:rect l="l" t="t" r="r" b="b"/>
              <a:pathLst>
                <a:path w="11646" h="11093" extrusionOk="0">
                  <a:moveTo>
                    <a:pt x="8060" y="592"/>
                  </a:moveTo>
                  <a:cubicBezTo>
                    <a:pt x="8910" y="592"/>
                    <a:pt x="9649" y="962"/>
                    <a:pt x="10204" y="1369"/>
                  </a:cubicBezTo>
                  <a:cubicBezTo>
                    <a:pt x="10463" y="1554"/>
                    <a:pt x="10685" y="1738"/>
                    <a:pt x="10832" y="1886"/>
                  </a:cubicBezTo>
                  <a:cubicBezTo>
                    <a:pt x="10838" y="1892"/>
                    <a:pt x="10843" y="1897"/>
                    <a:pt x="10848" y="1902"/>
                  </a:cubicBezTo>
                  <a:lnTo>
                    <a:pt x="10848" y="1902"/>
                  </a:lnTo>
                  <a:cubicBezTo>
                    <a:pt x="10749" y="1985"/>
                    <a:pt x="10619" y="2091"/>
                    <a:pt x="10463" y="2219"/>
                  </a:cubicBezTo>
                  <a:cubicBezTo>
                    <a:pt x="9871" y="2737"/>
                    <a:pt x="8984" y="3513"/>
                    <a:pt x="8097" y="4252"/>
                  </a:cubicBezTo>
                  <a:cubicBezTo>
                    <a:pt x="7209" y="4992"/>
                    <a:pt x="6322" y="5657"/>
                    <a:pt x="5804" y="5953"/>
                  </a:cubicBezTo>
                  <a:cubicBezTo>
                    <a:pt x="5398" y="6212"/>
                    <a:pt x="4917" y="6619"/>
                    <a:pt x="4400" y="7062"/>
                  </a:cubicBezTo>
                  <a:cubicBezTo>
                    <a:pt x="3195" y="8129"/>
                    <a:pt x="1809" y="9541"/>
                    <a:pt x="1170" y="10202"/>
                  </a:cubicBezTo>
                  <a:lnTo>
                    <a:pt x="1170" y="10202"/>
                  </a:lnTo>
                  <a:lnTo>
                    <a:pt x="665" y="8689"/>
                  </a:lnTo>
                  <a:lnTo>
                    <a:pt x="6456" y="1054"/>
                  </a:lnTo>
                  <a:lnTo>
                    <a:pt x="6456" y="1054"/>
                  </a:lnTo>
                  <a:cubicBezTo>
                    <a:pt x="7045" y="725"/>
                    <a:pt x="7569" y="592"/>
                    <a:pt x="8060" y="592"/>
                  </a:cubicBezTo>
                  <a:close/>
                  <a:moveTo>
                    <a:pt x="8060" y="1"/>
                  </a:moveTo>
                  <a:cubicBezTo>
                    <a:pt x="7431" y="1"/>
                    <a:pt x="6729" y="149"/>
                    <a:pt x="6063" y="592"/>
                  </a:cubicBezTo>
                  <a:lnTo>
                    <a:pt x="5952" y="666"/>
                  </a:lnTo>
                  <a:lnTo>
                    <a:pt x="74" y="8430"/>
                  </a:lnTo>
                  <a:cubicBezTo>
                    <a:pt x="0" y="8504"/>
                    <a:pt x="0" y="8615"/>
                    <a:pt x="37" y="8726"/>
                  </a:cubicBezTo>
                  <a:lnTo>
                    <a:pt x="739" y="10870"/>
                  </a:lnTo>
                  <a:cubicBezTo>
                    <a:pt x="776" y="10981"/>
                    <a:pt x="850" y="11055"/>
                    <a:pt x="961" y="11092"/>
                  </a:cubicBezTo>
                  <a:cubicBezTo>
                    <a:pt x="1072" y="11092"/>
                    <a:pt x="1183" y="11055"/>
                    <a:pt x="1257" y="10981"/>
                  </a:cubicBezTo>
                  <a:cubicBezTo>
                    <a:pt x="1257" y="10981"/>
                    <a:pt x="1479" y="10759"/>
                    <a:pt x="1812" y="10390"/>
                  </a:cubicBezTo>
                  <a:cubicBezTo>
                    <a:pt x="2329" y="9872"/>
                    <a:pt x="3179" y="9059"/>
                    <a:pt x="3993" y="8282"/>
                  </a:cubicBezTo>
                  <a:cubicBezTo>
                    <a:pt x="4806" y="7506"/>
                    <a:pt x="5620" y="6803"/>
                    <a:pt x="6137" y="6508"/>
                  </a:cubicBezTo>
                  <a:cubicBezTo>
                    <a:pt x="6877" y="6027"/>
                    <a:pt x="8207" y="4955"/>
                    <a:pt x="9354" y="3994"/>
                  </a:cubicBezTo>
                  <a:cubicBezTo>
                    <a:pt x="10537" y="2995"/>
                    <a:pt x="11498" y="2145"/>
                    <a:pt x="11498" y="2145"/>
                  </a:cubicBezTo>
                  <a:cubicBezTo>
                    <a:pt x="11646" y="2034"/>
                    <a:pt x="11646" y="1849"/>
                    <a:pt x="11535" y="1701"/>
                  </a:cubicBezTo>
                  <a:cubicBezTo>
                    <a:pt x="11535" y="1701"/>
                    <a:pt x="11165" y="1295"/>
                    <a:pt x="10574" y="851"/>
                  </a:cubicBezTo>
                  <a:cubicBezTo>
                    <a:pt x="9945" y="444"/>
                    <a:pt x="9095" y="1"/>
                    <a:pt x="8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51"/>
            <p:cNvSpPr/>
            <p:nvPr/>
          </p:nvSpPr>
          <p:spPr>
            <a:xfrm>
              <a:off x="5256900" y="3187450"/>
              <a:ext cx="816150" cy="609925"/>
            </a:xfrm>
            <a:custGeom>
              <a:avLst/>
              <a:gdLst/>
              <a:ahLst/>
              <a:cxnLst/>
              <a:rect l="l" t="t" r="r" b="b"/>
              <a:pathLst>
                <a:path w="32646" h="24397" extrusionOk="0">
                  <a:moveTo>
                    <a:pt x="29060" y="1"/>
                  </a:moveTo>
                  <a:cubicBezTo>
                    <a:pt x="29060" y="1"/>
                    <a:pt x="25732" y="1590"/>
                    <a:pt x="24032" y="3882"/>
                  </a:cubicBezTo>
                  <a:cubicBezTo>
                    <a:pt x="22294" y="6175"/>
                    <a:pt x="15381" y="17820"/>
                    <a:pt x="15381" y="17820"/>
                  </a:cubicBezTo>
                  <a:lnTo>
                    <a:pt x="149" y="15085"/>
                  </a:lnTo>
                  <a:lnTo>
                    <a:pt x="1" y="17118"/>
                  </a:lnTo>
                  <a:cubicBezTo>
                    <a:pt x="1" y="17118"/>
                    <a:pt x="8911" y="21702"/>
                    <a:pt x="13089" y="22738"/>
                  </a:cubicBezTo>
                  <a:cubicBezTo>
                    <a:pt x="16084" y="23453"/>
                    <a:pt x="18338" y="24397"/>
                    <a:pt x="19633" y="24397"/>
                  </a:cubicBezTo>
                  <a:cubicBezTo>
                    <a:pt x="20144" y="24397"/>
                    <a:pt x="20506" y="24250"/>
                    <a:pt x="20704" y="23884"/>
                  </a:cubicBezTo>
                  <a:cubicBezTo>
                    <a:pt x="21444" y="22590"/>
                    <a:pt x="27914" y="11794"/>
                    <a:pt x="27914" y="11794"/>
                  </a:cubicBezTo>
                  <a:lnTo>
                    <a:pt x="32646" y="8208"/>
                  </a:lnTo>
                  <a:lnTo>
                    <a:pt x="290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51"/>
            <p:cNvSpPr/>
            <p:nvPr/>
          </p:nvSpPr>
          <p:spPr>
            <a:xfrm>
              <a:off x="5248600" y="3179325"/>
              <a:ext cx="832775" cy="625550"/>
            </a:xfrm>
            <a:custGeom>
              <a:avLst/>
              <a:gdLst/>
              <a:ahLst/>
              <a:cxnLst/>
              <a:rect l="l" t="t" r="r" b="b"/>
              <a:pathLst>
                <a:path w="33311" h="25022" extrusionOk="0">
                  <a:moveTo>
                    <a:pt x="29368" y="1"/>
                  </a:moveTo>
                  <a:cubicBezTo>
                    <a:pt x="29326" y="1"/>
                    <a:pt x="29284" y="10"/>
                    <a:pt x="29244" y="30"/>
                  </a:cubicBezTo>
                  <a:cubicBezTo>
                    <a:pt x="29244" y="67"/>
                    <a:pt x="25917" y="1620"/>
                    <a:pt x="24105" y="4023"/>
                  </a:cubicBezTo>
                  <a:cubicBezTo>
                    <a:pt x="23661" y="4614"/>
                    <a:pt x="22922" y="5760"/>
                    <a:pt x="21998" y="7202"/>
                  </a:cubicBezTo>
                  <a:cubicBezTo>
                    <a:pt x="19602" y="11029"/>
                    <a:pt x="16218" y="16711"/>
                    <a:pt x="15565" y="17810"/>
                  </a:cubicBezTo>
                  <a:lnTo>
                    <a:pt x="15565" y="17810"/>
                  </a:lnTo>
                  <a:lnTo>
                    <a:pt x="518" y="15114"/>
                  </a:lnTo>
                  <a:cubicBezTo>
                    <a:pt x="444" y="15114"/>
                    <a:pt x="333" y="15114"/>
                    <a:pt x="296" y="15188"/>
                  </a:cubicBezTo>
                  <a:cubicBezTo>
                    <a:pt x="222" y="15225"/>
                    <a:pt x="185" y="15299"/>
                    <a:pt x="148" y="15410"/>
                  </a:cubicBezTo>
                  <a:lnTo>
                    <a:pt x="37" y="17406"/>
                  </a:lnTo>
                  <a:cubicBezTo>
                    <a:pt x="0" y="17554"/>
                    <a:pt x="74" y="17665"/>
                    <a:pt x="185" y="17702"/>
                  </a:cubicBezTo>
                  <a:cubicBezTo>
                    <a:pt x="185" y="17702"/>
                    <a:pt x="2403" y="18848"/>
                    <a:pt x="5176" y="20142"/>
                  </a:cubicBezTo>
                  <a:cubicBezTo>
                    <a:pt x="7949" y="21436"/>
                    <a:pt x="11202" y="22841"/>
                    <a:pt x="13347" y="23358"/>
                  </a:cubicBezTo>
                  <a:cubicBezTo>
                    <a:pt x="14825" y="23691"/>
                    <a:pt x="16119" y="24098"/>
                    <a:pt x="17229" y="24430"/>
                  </a:cubicBezTo>
                  <a:cubicBezTo>
                    <a:pt x="18338" y="24763"/>
                    <a:pt x="19225" y="25022"/>
                    <a:pt x="19964" y="25022"/>
                  </a:cubicBezTo>
                  <a:cubicBezTo>
                    <a:pt x="20260" y="25022"/>
                    <a:pt x="20519" y="24985"/>
                    <a:pt x="20741" y="24874"/>
                  </a:cubicBezTo>
                  <a:cubicBezTo>
                    <a:pt x="20963" y="24763"/>
                    <a:pt x="21184" y="24578"/>
                    <a:pt x="21295" y="24357"/>
                  </a:cubicBezTo>
                  <a:cubicBezTo>
                    <a:pt x="21665" y="23728"/>
                    <a:pt x="23477" y="20696"/>
                    <a:pt x="25177" y="17813"/>
                  </a:cubicBezTo>
                  <a:cubicBezTo>
                    <a:pt x="26028" y="16408"/>
                    <a:pt x="26841" y="15003"/>
                    <a:pt x="27469" y="13968"/>
                  </a:cubicBezTo>
                  <a:cubicBezTo>
                    <a:pt x="28016" y="13068"/>
                    <a:pt x="28395" y="12447"/>
                    <a:pt x="28484" y="12300"/>
                  </a:cubicBezTo>
                  <a:lnTo>
                    <a:pt x="28484" y="12300"/>
                  </a:lnTo>
                  <a:lnTo>
                    <a:pt x="33163" y="8755"/>
                  </a:lnTo>
                  <a:cubicBezTo>
                    <a:pt x="33311" y="8644"/>
                    <a:pt x="33311" y="8459"/>
                    <a:pt x="33237" y="8348"/>
                  </a:cubicBezTo>
                  <a:cubicBezTo>
                    <a:pt x="33170" y="8259"/>
                    <a:pt x="33075" y="8210"/>
                    <a:pt x="32979" y="8210"/>
                  </a:cubicBezTo>
                  <a:cubicBezTo>
                    <a:pt x="32916" y="8210"/>
                    <a:pt x="32851" y="8231"/>
                    <a:pt x="32793" y="8274"/>
                  </a:cubicBezTo>
                  <a:lnTo>
                    <a:pt x="28061" y="11860"/>
                  </a:lnTo>
                  <a:lnTo>
                    <a:pt x="27950" y="11971"/>
                  </a:lnTo>
                  <a:cubicBezTo>
                    <a:pt x="27950" y="11971"/>
                    <a:pt x="26360" y="14633"/>
                    <a:pt x="24660" y="17517"/>
                  </a:cubicBezTo>
                  <a:cubicBezTo>
                    <a:pt x="22922" y="20364"/>
                    <a:pt x="21147" y="23395"/>
                    <a:pt x="20778" y="24061"/>
                  </a:cubicBezTo>
                  <a:cubicBezTo>
                    <a:pt x="20704" y="24172"/>
                    <a:pt x="20630" y="24246"/>
                    <a:pt x="20482" y="24320"/>
                  </a:cubicBezTo>
                  <a:cubicBezTo>
                    <a:pt x="20371" y="24357"/>
                    <a:pt x="20186" y="24393"/>
                    <a:pt x="19964" y="24393"/>
                  </a:cubicBezTo>
                  <a:cubicBezTo>
                    <a:pt x="19373" y="24393"/>
                    <a:pt x="18486" y="24172"/>
                    <a:pt x="17413" y="23839"/>
                  </a:cubicBezTo>
                  <a:cubicBezTo>
                    <a:pt x="16304" y="23543"/>
                    <a:pt x="15010" y="23100"/>
                    <a:pt x="13494" y="22730"/>
                  </a:cubicBezTo>
                  <a:cubicBezTo>
                    <a:pt x="11461" y="22249"/>
                    <a:pt x="8171" y="20844"/>
                    <a:pt x="5435" y="19587"/>
                  </a:cubicBezTo>
                  <a:cubicBezTo>
                    <a:pt x="4067" y="18959"/>
                    <a:pt x="2810" y="18330"/>
                    <a:pt x="1923" y="17887"/>
                  </a:cubicBezTo>
                  <a:cubicBezTo>
                    <a:pt x="1318" y="17584"/>
                    <a:pt x="868" y="17351"/>
                    <a:pt x="643" y="17233"/>
                  </a:cubicBezTo>
                  <a:lnTo>
                    <a:pt x="643" y="17233"/>
                  </a:lnTo>
                  <a:lnTo>
                    <a:pt x="740" y="15779"/>
                  </a:lnTo>
                  <a:lnTo>
                    <a:pt x="15676" y="18441"/>
                  </a:lnTo>
                  <a:cubicBezTo>
                    <a:pt x="15695" y="18448"/>
                    <a:pt x="15716" y="18451"/>
                    <a:pt x="15737" y="18451"/>
                  </a:cubicBezTo>
                  <a:cubicBezTo>
                    <a:pt x="15836" y="18451"/>
                    <a:pt x="15941" y="18385"/>
                    <a:pt x="15972" y="18293"/>
                  </a:cubicBezTo>
                  <a:cubicBezTo>
                    <a:pt x="15972" y="18293"/>
                    <a:pt x="16415" y="17591"/>
                    <a:pt x="17081" y="16445"/>
                  </a:cubicBezTo>
                  <a:cubicBezTo>
                    <a:pt x="18116" y="14781"/>
                    <a:pt x="19669" y="12156"/>
                    <a:pt x="21110" y="9790"/>
                  </a:cubicBezTo>
                  <a:cubicBezTo>
                    <a:pt x="22589" y="7424"/>
                    <a:pt x="23957" y="5243"/>
                    <a:pt x="24586" y="4392"/>
                  </a:cubicBezTo>
                  <a:cubicBezTo>
                    <a:pt x="25436" y="3283"/>
                    <a:pt x="26656" y="2322"/>
                    <a:pt x="27691" y="1656"/>
                  </a:cubicBezTo>
                  <a:cubicBezTo>
                    <a:pt x="28209" y="1324"/>
                    <a:pt x="28652" y="1065"/>
                    <a:pt x="28985" y="880"/>
                  </a:cubicBezTo>
                  <a:cubicBezTo>
                    <a:pt x="29170" y="769"/>
                    <a:pt x="29281" y="695"/>
                    <a:pt x="29392" y="658"/>
                  </a:cubicBezTo>
                  <a:cubicBezTo>
                    <a:pt x="29466" y="621"/>
                    <a:pt x="29503" y="584"/>
                    <a:pt x="29503" y="584"/>
                  </a:cubicBezTo>
                  <a:cubicBezTo>
                    <a:pt x="29688" y="510"/>
                    <a:pt x="29725" y="326"/>
                    <a:pt x="29651" y="178"/>
                  </a:cubicBezTo>
                  <a:cubicBezTo>
                    <a:pt x="29597" y="69"/>
                    <a:pt x="29483" y="1"/>
                    <a:pt x="29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51"/>
            <p:cNvSpPr/>
            <p:nvPr/>
          </p:nvSpPr>
          <p:spPr>
            <a:xfrm>
              <a:off x="5945500" y="3431225"/>
              <a:ext cx="158050" cy="58725"/>
            </a:xfrm>
            <a:custGeom>
              <a:avLst/>
              <a:gdLst/>
              <a:ahLst/>
              <a:cxnLst/>
              <a:rect l="l" t="t" r="r" b="b"/>
              <a:pathLst>
                <a:path w="6322" h="2349" extrusionOk="0">
                  <a:moveTo>
                    <a:pt x="5955" y="1"/>
                  </a:moveTo>
                  <a:cubicBezTo>
                    <a:pt x="5929" y="1"/>
                    <a:pt x="5903" y="4"/>
                    <a:pt x="5878" y="10"/>
                  </a:cubicBezTo>
                  <a:lnTo>
                    <a:pt x="259" y="1747"/>
                  </a:lnTo>
                  <a:cubicBezTo>
                    <a:pt x="111" y="1784"/>
                    <a:pt x="0" y="1969"/>
                    <a:pt x="74" y="2117"/>
                  </a:cubicBezTo>
                  <a:cubicBezTo>
                    <a:pt x="105" y="2271"/>
                    <a:pt x="238" y="2348"/>
                    <a:pt x="368" y="2348"/>
                  </a:cubicBezTo>
                  <a:cubicBezTo>
                    <a:pt x="393" y="2348"/>
                    <a:pt x="419" y="2345"/>
                    <a:pt x="444" y="2339"/>
                  </a:cubicBezTo>
                  <a:lnTo>
                    <a:pt x="6063" y="601"/>
                  </a:lnTo>
                  <a:cubicBezTo>
                    <a:pt x="6211" y="564"/>
                    <a:pt x="6322" y="380"/>
                    <a:pt x="6248" y="232"/>
                  </a:cubicBezTo>
                  <a:cubicBezTo>
                    <a:pt x="6217" y="78"/>
                    <a:pt x="6084" y="1"/>
                    <a:pt x="5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51"/>
            <p:cNvSpPr/>
            <p:nvPr/>
          </p:nvSpPr>
          <p:spPr>
            <a:xfrm>
              <a:off x="5066625" y="3521850"/>
              <a:ext cx="194000" cy="95400"/>
            </a:xfrm>
            <a:custGeom>
              <a:avLst/>
              <a:gdLst/>
              <a:ahLst/>
              <a:cxnLst/>
              <a:rect l="l" t="t" r="r" b="b"/>
              <a:pathLst>
                <a:path w="7760" h="3816" extrusionOk="0">
                  <a:moveTo>
                    <a:pt x="3169" y="1"/>
                  </a:moveTo>
                  <a:cubicBezTo>
                    <a:pt x="2001" y="1"/>
                    <a:pt x="1" y="2029"/>
                    <a:pt x="144" y="2744"/>
                  </a:cubicBezTo>
                  <a:cubicBezTo>
                    <a:pt x="168" y="2894"/>
                    <a:pt x="286" y="2953"/>
                    <a:pt x="457" y="2953"/>
                  </a:cubicBezTo>
                  <a:cubicBezTo>
                    <a:pt x="1087" y="2953"/>
                    <a:pt x="2436" y="2152"/>
                    <a:pt x="2436" y="2152"/>
                  </a:cubicBezTo>
                  <a:cubicBezTo>
                    <a:pt x="2436" y="2152"/>
                    <a:pt x="2843" y="2855"/>
                    <a:pt x="4580" y="3446"/>
                  </a:cubicBezTo>
                  <a:cubicBezTo>
                    <a:pt x="5449" y="3742"/>
                    <a:pt x="6207" y="3816"/>
                    <a:pt x="6748" y="3816"/>
                  </a:cubicBezTo>
                  <a:cubicBezTo>
                    <a:pt x="7288" y="3816"/>
                    <a:pt x="7612" y="3742"/>
                    <a:pt x="7612" y="3742"/>
                  </a:cubicBezTo>
                  <a:lnTo>
                    <a:pt x="7760" y="1709"/>
                  </a:lnTo>
                  <a:cubicBezTo>
                    <a:pt x="7760" y="1709"/>
                    <a:pt x="4432" y="156"/>
                    <a:pt x="3286" y="8"/>
                  </a:cubicBezTo>
                  <a:cubicBezTo>
                    <a:pt x="3248" y="3"/>
                    <a:pt x="3209" y="1"/>
                    <a:pt x="3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51"/>
            <p:cNvSpPr/>
            <p:nvPr/>
          </p:nvSpPr>
          <p:spPr>
            <a:xfrm>
              <a:off x="5061900" y="3513725"/>
              <a:ext cx="206125" cy="110925"/>
            </a:xfrm>
            <a:custGeom>
              <a:avLst/>
              <a:gdLst/>
              <a:ahLst/>
              <a:cxnLst/>
              <a:rect l="l" t="t" r="r" b="b"/>
              <a:pathLst>
                <a:path w="8245" h="4437" extrusionOk="0">
                  <a:moveTo>
                    <a:pt x="3438" y="629"/>
                  </a:moveTo>
                  <a:cubicBezTo>
                    <a:pt x="3697" y="666"/>
                    <a:pt x="4104" y="777"/>
                    <a:pt x="4548" y="924"/>
                  </a:cubicBezTo>
                  <a:cubicBezTo>
                    <a:pt x="5250" y="1183"/>
                    <a:pt x="6063" y="1553"/>
                    <a:pt x="6692" y="1812"/>
                  </a:cubicBezTo>
                  <a:cubicBezTo>
                    <a:pt x="7025" y="1960"/>
                    <a:pt x="7283" y="2071"/>
                    <a:pt x="7505" y="2181"/>
                  </a:cubicBezTo>
                  <a:cubicBezTo>
                    <a:pt x="7542" y="2196"/>
                    <a:pt x="7575" y="2211"/>
                    <a:pt x="7605" y="2225"/>
                  </a:cubicBezTo>
                  <a:lnTo>
                    <a:pt x="7605" y="2225"/>
                  </a:lnTo>
                  <a:lnTo>
                    <a:pt x="7519" y="3787"/>
                  </a:lnTo>
                  <a:lnTo>
                    <a:pt x="7519" y="3787"/>
                  </a:lnTo>
                  <a:cubicBezTo>
                    <a:pt x="7386" y="3797"/>
                    <a:pt x="7197" y="3808"/>
                    <a:pt x="6951" y="3808"/>
                  </a:cubicBezTo>
                  <a:cubicBezTo>
                    <a:pt x="6433" y="3808"/>
                    <a:pt x="5694" y="3771"/>
                    <a:pt x="4880" y="3475"/>
                  </a:cubicBezTo>
                  <a:cubicBezTo>
                    <a:pt x="4030" y="3217"/>
                    <a:pt x="3549" y="2884"/>
                    <a:pt x="3254" y="2662"/>
                  </a:cubicBezTo>
                  <a:cubicBezTo>
                    <a:pt x="3106" y="2551"/>
                    <a:pt x="2995" y="2440"/>
                    <a:pt x="2958" y="2403"/>
                  </a:cubicBezTo>
                  <a:lnTo>
                    <a:pt x="2884" y="2329"/>
                  </a:lnTo>
                  <a:cubicBezTo>
                    <a:pt x="2835" y="2231"/>
                    <a:pt x="2720" y="2165"/>
                    <a:pt x="2615" y="2165"/>
                  </a:cubicBezTo>
                  <a:cubicBezTo>
                    <a:pt x="2563" y="2165"/>
                    <a:pt x="2514" y="2181"/>
                    <a:pt x="2477" y="2218"/>
                  </a:cubicBezTo>
                  <a:lnTo>
                    <a:pt x="2403" y="2255"/>
                  </a:lnTo>
                  <a:cubicBezTo>
                    <a:pt x="2292" y="2329"/>
                    <a:pt x="1960" y="2514"/>
                    <a:pt x="1590" y="2662"/>
                  </a:cubicBezTo>
                  <a:cubicBezTo>
                    <a:pt x="1405" y="2736"/>
                    <a:pt x="1220" y="2810"/>
                    <a:pt x="1072" y="2884"/>
                  </a:cubicBezTo>
                  <a:cubicBezTo>
                    <a:pt x="887" y="2921"/>
                    <a:pt x="740" y="2958"/>
                    <a:pt x="666" y="2958"/>
                  </a:cubicBezTo>
                  <a:lnTo>
                    <a:pt x="622" y="2958"/>
                  </a:lnTo>
                  <a:cubicBezTo>
                    <a:pt x="621" y="2855"/>
                    <a:pt x="726" y="2629"/>
                    <a:pt x="887" y="2403"/>
                  </a:cubicBezTo>
                  <a:cubicBezTo>
                    <a:pt x="1146" y="2034"/>
                    <a:pt x="1590" y="1553"/>
                    <a:pt x="2071" y="1220"/>
                  </a:cubicBezTo>
                  <a:cubicBezTo>
                    <a:pt x="2551" y="851"/>
                    <a:pt x="3069" y="629"/>
                    <a:pt x="3364" y="629"/>
                  </a:cubicBezTo>
                  <a:close/>
                  <a:moveTo>
                    <a:pt x="3364" y="0"/>
                  </a:moveTo>
                  <a:cubicBezTo>
                    <a:pt x="2995" y="0"/>
                    <a:pt x="2625" y="148"/>
                    <a:pt x="2255" y="370"/>
                  </a:cubicBezTo>
                  <a:cubicBezTo>
                    <a:pt x="1701" y="666"/>
                    <a:pt x="1183" y="1109"/>
                    <a:pt x="740" y="1590"/>
                  </a:cubicBezTo>
                  <a:cubicBezTo>
                    <a:pt x="555" y="1849"/>
                    <a:pt x="370" y="2071"/>
                    <a:pt x="222" y="2292"/>
                  </a:cubicBezTo>
                  <a:cubicBezTo>
                    <a:pt x="111" y="2514"/>
                    <a:pt x="0" y="2736"/>
                    <a:pt x="0" y="2995"/>
                  </a:cubicBezTo>
                  <a:lnTo>
                    <a:pt x="0" y="3106"/>
                  </a:lnTo>
                  <a:cubicBezTo>
                    <a:pt x="37" y="3254"/>
                    <a:pt x="148" y="3402"/>
                    <a:pt x="259" y="3475"/>
                  </a:cubicBezTo>
                  <a:cubicBezTo>
                    <a:pt x="407" y="3549"/>
                    <a:pt x="518" y="3586"/>
                    <a:pt x="666" y="3586"/>
                  </a:cubicBezTo>
                  <a:cubicBezTo>
                    <a:pt x="887" y="3586"/>
                    <a:pt x="1109" y="3512"/>
                    <a:pt x="1331" y="3438"/>
                  </a:cubicBezTo>
                  <a:cubicBezTo>
                    <a:pt x="1796" y="3267"/>
                    <a:pt x="2277" y="3015"/>
                    <a:pt x="2549" y="2864"/>
                  </a:cubicBezTo>
                  <a:lnTo>
                    <a:pt x="2549" y="2864"/>
                  </a:lnTo>
                  <a:cubicBezTo>
                    <a:pt x="2821" y="3156"/>
                    <a:pt x="3437" y="3656"/>
                    <a:pt x="4695" y="4067"/>
                  </a:cubicBezTo>
                  <a:cubicBezTo>
                    <a:pt x="5583" y="4363"/>
                    <a:pt x="6359" y="4437"/>
                    <a:pt x="6951" y="4437"/>
                  </a:cubicBezTo>
                  <a:cubicBezTo>
                    <a:pt x="7505" y="4437"/>
                    <a:pt x="7838" y="4363"/>
                    <a:pt x="7875" y="4363"/>
                  </a:cubicBezTo>
                  <a:cubicBezTo>
                    <a:pt x="7986" y="4326"/>
                    <a:pt x="8097" y="4215"/>
                    <a:pt x="8097" y="4067"/>
                  </a:cubicBezTo>
                  <a:lnTo>
                    <a:pt x="8245" y="2071"/>
                  </a:lnTo>
                  <a:cubicBezTo>
                    <a:pt x="8245" y="1923"/>
                    <a:pt x="8171" y="1812"/>
                    <a:pt x="8060" y="1775"/>
                  </a:cubicBezTo>
                  <a:cubicBezTo>
                    <a:pt x="8060" y="1775"/>
                    <a:pt x="7246" y="1368"/>
                    <a:pt x="6248" y="961"/>
                  </a:cubicBezTo>
                  <a:cubicBezTo>
                    <a:pt x="5768" y="740"/>
                    <a:pt x="5250" y="518"/>
                    <a:pt x="4769" y="370"/>
                  </a:cubicBezTo>
                  <a:cubicBezTo>
                    <a:pt x="4289" y="185"/>
                    <a:pt x="3845" y="74"/>
                    <a:pt x="3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51"/>
            <p:cNvSpPr/>
            <p:nvPr/>
          </p:nvSpPr>
          <p:spPr>
            <a:xfrm>
              <a:off x="595842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402" y="0"/>
                  </a:moveTo>
                  <a:lnTo>
                    <a:pt x="38" y="34235"/>
                  </a:lnTo>
                  <a:cubicBezTo>
                    <a:pt x="1" y="34531"/>
                    <a:pt x="185" y="34790"/>
                    <a:pt x="481" y="34827"/>
                  </a:cubicBezTo>
                  <a:cubicBezTo>
                    <a:pt x="525" y="34836"/>
                    <a:pt x="567" y="34841"/>
                    <a:pt x="609" y="34841"/>
                  </a:cubicBezTo>
                  <a:cubicBezTo>
                    <a:pt x="887" y="34841"/>
                    <a:pt x="1119" y="34635"/>
                    <a:pt x="1184" y="34346"/>
                  </a:cubicBezTo>
                  <a:lnTo>
                    <a:pt x="5916" y="555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51"/>
            <p:cNvSpPr/>
            <p:nvPr/>
          </p:nvSpPr>
          <p:spPr>
            <a:xfrm>
              <a:off x="5951950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3920" y="703"/>
                  </a:moveTo>
                  <a:lnTo>
                    <a:pt x="5835" y="1125"/>
                  </a:lnTo>
                  <a:lnTo>
                    <a:pt x="5835" y="1125"/>
                  </a:lnTo>
                  <a:lnTo>
                    <a:pt x="1110" y="34605"/>
                  </a:lnTo>
                  <a:cubicBezTo>
                    <a:pt x="1110" y="34753"/>
                    <a:pt x="999" y="34827"/>
                    <a:pt x="851" y="34827"/>
                  </a:cubicBezTo>
                  <a:lnTo>
                    <a:pt x="814" y="34827"/>
                  </a:lnTo>
                  <a:cubicBezTo>
                    <a:pt x="666" y="34790"/>
                    <a:pt x="592" y="34716"/>
                    <a:pt x="592" y="34568"/>
                  </a:cubicBezTo>
                  <a:lnTo>
                    <a:pt x="3920" y="703"/>
                  </a:lnTo>
                  <a:close/>
                  <a:moveTo>
                    <a:pt x="3698" y="0"/>
                  </a:moveTo>
                  <a:cubicBezTo>
                    <a:pt x="3624" y="0"/>
                    <a:pt x="3550" y="0"/>
                    <a:pt x="3476" y="74"/>
                  </a:cubicBezTo>
                  <a:cubicBezTo>
                    <a:pt x="3402" y="111"/>
                    <a:pt x="3328" y="185"/>
                    <a:pt x="3328" y="296"/>
                  </a:cubicBezTo>
                  <a:lnTo>
                    <a:pt x="1" y="34494"/>
                  </a:lnTo>
                  <a:lnTo>
                    <a:pt x="1" y="34568"/>
                  </a:lnTo>
                  <a:cubicBezTo>
                    <a:pt x="1" y="34975"/>
                    <a:pt x="260" y="35344"/>
                    <a:pt x="666" y="35418"/>
                  </a:cubicBezTo>
                  <a:cubicBezTo>
                    <a:pt x="740" y="35455"/>
                    <a:pt x="777" y="35455"/>
                    <a:pt x="851" y="35455"/>
                  </a:cubicBezTo>
                  <a:cubicBezTo>
                    <a:pt x="1295" y="35455"/>
                    <a:pt x="1665" y="35160"/>
                    <a:pt x="1738" y="34716"/>
                  </a:cubicBezTo>
                  <a:lnTo>
                    <a:pt x="6471" y="925"/>
                  </a:lnTo>
                  <a:cubicBezTo>
                    <a:pt x="6508" y="740"/>
                    <a:pt x="6397" y="592"/>
                    <a:pt x="6249" y="555"/>
                  </a:cubicBezTo>
                  <a:lnTo>
                    <a:pt x="36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51"/>
            <p:cNvSpPr/>
            <p:nvPr/>
          </p:nvSpPr>
          <p:spPr>
            <a:xfrm>
              <a:off x="638820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2367" y="1"/>
                  </a:moveTo>
                  <a:lnTo>
                    <a:pt x="1" y="1258"/>
                  </a:lnTo>
                  <a:lnTo>
                    <a:pt x="9244" y="33459"/>
                  </a:lnTo>
                  <a:cubicBezTo>
                    <a:pt x="9307" y="33711"/>
                    <a:pt x="9503" y="33882"/>
                    <a:pt x="9743" y="33882"/>
                  </a:cubicBezTo>
                  <a:cubicBezTo>
                    <a:pt x="9785" y="33882"/>
                    <a:pt x="9828" y="33877"/>
                    <a:pt x="9872" y="33866"/>
                  </a:cubicBezTo>
                  <a:cubicBezTo>
                    <a:pt x="10205" y="33829"/>
                    <a:pt x="10427" y="33496"/>
                    <a:pt x="10316" y="33200"/>
                  </a:cubicBez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51"/>
            <p:cNvSpPr/>
            <p:nvPr/>
          </p:nvSpPr>
          <p:spPr>
            <a:xfrm>
              <a:off x="6379900" y="4220175"/>
              <a:ext cx="274525" cy="862975"/>
            </a:xfrm>
            <a:custGeom>
              <a:avLst/>
              <a:gdLst/>
              <a:ahLst/>
              <a:cxnLst/>
              <a:rect l="l" t="t" r="r" b="b"/>
              <a:pathLst>
                <a:path w="10981" h="34519" extrusionOk="0">
                  <a:moveTo>
                    <a:pt x="2493" y="769"/>
                  </a:moveTo>
                  <a:lnTo>
                    <a:pt x="10352" y="33594"/>
                  </a:lnTo>
                  <a:lnTo>
                    <a:pt x="10352" y="33631"/>
                  </a:lnTo>
                  <a:cubicBezTo>
                    <a:pt x="10352" y="33779"/>
                    <a:pt x="10278" y="33890"/>
                    <a:pt x="10130" y="33890"/>
                  </a:cubicBezTo>
                  <a:lnTo>
                    <a:pt x="10093" y="33890"/>
                  </a:lnTo>
                  <a:cubicBezTo>
                    <a:pt x="9982" y="33890"/>
                    <a:pt x="9871" y="33816"/>
                    <a:pt x="9871" y="33705"/>
                  </a:cubicBezTo>
                  <a:lnTo>
                    <a:pt x="703" y="1725"/>
                  </a:lnTo>
                  <a:lnTo>
                    <a:pt x="2493" y="769"/>
                  </a:lnTo>
                  <a:close/>
                  <a:moveTo>
                    <a:pt x="2741" y="1"/>
                  </a:moveTo>
                  <a:cubicBezTo>
                    <a:pt x="2687" y="1"/>
                    <a:pt x="2631" y="18"/>
                    <a:pt x="2588" y="62"/>
                  </a:cubicBezTo>
                  <a:lnTo>
                    <a:pt x="185" y="1319"/>
                  </a:lnTo>
                  <a:cubicBezTo>
                    <a:pt x="74" y="1393"/>
                    <a:pt x="0" y="1541"/>
                    <a:pt x="37" y="1688"/>
                  </a:cubicBezTo>
                  <a:lnTo>
                    <a:pt x="9280" y="33890"/>
                  </a:lnTo>
                  <a:cubicBezTo>
                    <a:pt x="9391" y="34260"/>
                    <a:pt x="9723" y="34518"/>
                    <a:pt x="10093" y="34518"/>
                  </a:cubicBezTo>
                  <a:lnTo>
                    <a:pt x="10241" y="34518"/>
                  </a:lnTo>
                  <a:cubicBezTo>
                    <a:pt x="10685" y="34445"/>
                    <a:pt x="10980" y="34075"/>
                    <a:pt x="10980" y="33631"/>
                  </a:cubicBezTo>
                  <a:cubicBezTo>
                    <a:pt x="10980" y="33557"/>
                    <a:pt x="10980" y="33520"/>
                    <a:pt x="10980" y="33446"/>
                  </a:cubicBezTo>
                  <a:lnTo>
                    <a:pt x="3032" y="247"/>
                  </a:lnTo>
                  <a:cubicBezTo>
                    <a:pt x="2995" y="173"/>
                    <a:pt x="2921" y="62"/>
                    <a:pt x="2847" y="25"/>
                  </a:cubicBezTo>
                  <a:cubicBezTo>
                    <a:pt x="2816" y="9"/>
                    <a:pt x="2779" y="1"/>
                    <a:pt x="2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51"/>
            <p:cNvSpPr/>
            <p:nvPr/>
          </p:nvSpPr>
          <p:spPr>
            <a:xfrm>
              <a:off x="6024975" y="4218000"/>
              <a:ext cx="189500" cy="859700"/>
            </a:xfrm>
            <a:custGeom>
              <a:avLst/>
              <a:gdLst/>
              <a:ahLst/>
              <a:cxnLst/>
              <a:rect l="l" t="t" r="r" b="b"/>
              <a:pathLst>
                <a:path w="7580" h="34388" extrusionOk="0">
                  <a:moveTo>
                    <a:pt x="2478" y="1"/>
                  </a:moveTo>
                  <a:lnTo>
                    <a:pt x="1" y="1073"/>
                  </a:lnTo>
                  <a:lnTo>
                    <a:pt x="6433" y="33940"/>
                  </a:lnTo>
                  <a:cubicBezTo>
                    <a:pt x="6468" y="34180"/>
                    <a:pt x="6692" y="34388"/>
                    <a:pt x="6960" y="34388"/>
                  </a:cubicBezTo>
                  <a:cubicBezTo>
                    <a:pt x="6981" y="34388"/>
                    <a:pt x="7003" y="34386"/>
                    <a:pt x="7025" y="34384"/>
                  </a:cubicBezTo>
                  <a:cubicBezTo>
                    <a:pt x="7358" y="34384"/>
                    <a:pt x="7579" y="34088"/>
                    <a:pt x="7543" y="33755"/>
                  </a:cubicBezTo>
                  <a:lnTo>
                    <a:pt x="24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51"/>
            <p:cNvSpPr/>
            <p:nvPr/>
          </p:nvSpPr>
          <p:spPr>
            <a:xfrm>
              <a:off x="6016650" y="4210000"/>
              <a:ext cx="205225" cy="875925"/>
            </a:xfrm>
            <a:custGeom>
              <a:avLst/>
              <a:gdLst/>
              <a:ahLst/>
              <a:cxnLst/>
              <a:rect l="l" t="t" r="r" b="b"/>
              <a:pathLst>
                <a:path w="8209" h="35037" extrusionOk="0">
                  <a:moveTo>
                    <a:pt x="2576" y="766"/>
                  </a:moveTo>
                  <a:lnTo>
                    <a:pt x="7580" y="34112"/>
                  </a:lnTo>
                  <a:lnTo>
                    <a:pt x="7580" y="34149"/>
                  </a:lnTo>
                  <a:cubicBezTo>
                    <a:pt x="7580" y="34297"/>
                    <a:pt x="7469" y="34408"/>
                    <a:pt x="7321" y="34408"/>
                  </a:cubicBezTo>
                  <a:cubicBezTo>
                    <a:pt x="7173" y="34408"/>
                    <a:pt x="7062" y="34334"/>
                    <a:pt x="7062" y="34186"/>
                  </a:cubicBezTo>
                  <a:lnTo>
                    <a:pt x="703" y="1578"/>
                  </a:lnTo>
                  <a:lnTo>
                    <a:pt x="2576" y="766"/>
                  </a:lnTo>
                  <a:close/>
                  <a:moveTo>
                    <a:pt x="2805" y="1"/>
                  </a:moveTo>
                  <a:cubicBezTo>
                    <a:pt x="2767" y="1"/>
                    <a:pt x="2730" y="10"/>
                    <a:pt x="2700" y="25"/>
                  </a:cubicBezTo>
                  <a:lnTo>
                    <a:pt x="223" y="1097"/>
                  </a:lnTo>
                  <a:cubicBezTo>
                    <a:pt x="75" y="1134"/>
                    <a:pt x="1" y="1282"/>
                    <a:pt x="38" y="1430"/>
                  </a:cubicBezTo>
                  <a:lnTo>
                    <a:pt x="6434" y="34334"/>
                  </a:lnTo>
                  <a:cubicBezTo>
                    <a:pt x="6545" y="34741"/>
                    <a:pt x="6877" y="35036"/>
                    <a:pt x="7321" y="35036"/>
                  </a:cubicBezTo>
                  <a:lnTo>
                    <a:pt x="7358" y="35036"/>
                  </a:lnTo>
                  <a:cubicBezTo>
                    <a:pt x="7839" y="34999"/>
                    <a:pt x="8208" y="34593"/>
                    <a:pt x="8208" y="34149"/>
                  </a:cubicBezTo>
                  <a:lnTo>
                    <a:pt x="8171" y="34001"/>
                  </a:lnTo>
                  <a:lnTo>
                    <a:pt x="3106" y="284"/>
                  </a:lnTo>
                  <a:cubicBezTo>
                    <a:pt x="3106" y="173"/>
                    <a:pt x="3069" y="99"/>
                    <a:pt x="2958" y="62"/>
                  </a:cubicBezTo>
                  <a:cubicBezTo>
                    <a:pt x="2915" y="19"/>
                    <a:pt x="2859" y="1"/>
                    <a:pt x="2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51"/>
            <p:cNvSpPr/>
            <p:nvPr/>
          </p:nvSpPr>
          <p:spPr>
            <a:xfrm>
              <a:off x="549167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51"/>
            <p:cNvSpPr/>
            <p:nvPr/>
          </p:nvSpPr>
          <p:spPr>
            <a:xfrm>
              <a:off x="54842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5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51"/>
            <p:cNvSpPr/>
            <p:nvPr/>
          </p:nvSpPr>
          <p:spPr>
            <a:xfrm>
              <a:off x="544730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29171" y="1"/>
                  </a:moveTo>
                  <a:cubicBezTo>
                    <a:pt x="26879" y="1"/>
                    <a:pt x="25104" y="2034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41778" y="41963"/>
                  </a:lnTo>
                  <a:lnTo>
                    <a:pt x="47545" y="4327"/>
                  </a:lnTo>
                  <a:cubicBezTo>
                    <a:pt x="47915" y="2071"/>
                    <a:pt x="46140" y="1"/>
                    <a:pt x="43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51"/>
            <p:cNvSpPr/>
            <p:nvPr/>
          </p:nvSpPr>
          <p:spPr>
            <a:xfrm>
              <a:off x="5451925" y="3229050"/>
              <a:ext cx="1193250" cy="1063850"/>
            </a:xfrm>
            <a:custGeom>
              <a:avLst/>
              <a:gdLst/>
              <a:ahLst/>
              <a:cxnLst/>
              <a:rect l="l" t="t" r="r" b="b"/>
              <a:pathLst>
                <a:path w="47730" h="42554" extrusionOk="0">
                  <a:moveTo>
                    <a:pt x="43626" y="592"/>
                  </a:moveTo>
                  <a:cubicBezTo>
                    <a:pt x="44624" y="592"/>
                    <a:pt x="45475" y="998"/>
                    <a:pt x="46103" y="1627"/>
                  </a:cubicBezTo>
                  <a:cubicBezTo>
                    <a:pt x="46732" y="2255"/>
                    <a:pt x="47101" y="3106"/>
                    <a:pt x="47101" y="4067"/>
                  </a:cubicBezTo>
                  <a:cubicBezTo>
                    <a:pt x="47101" y="4215"/>
                    <a:pt x="47101" y="4400"/>
                    <a:pt x="47064" y="4585"/>
                  </a:cubicBezTo>
                  <a:lnTo>
                    <a:pt x="41297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3106"/>
                    <a:pt x="25917" y="2255"/>
                    <a:pt x="26546" y="1627"/>
                  </a:cubicBezTo>
                  <a:cubicBezTo>
                    <a:pt x="27174" y="998"/>
                    <a:pt x="28024" y="592"/>
                    <a:pt x="28986" y="592"/>
                  </a:cubicBezTo>
                  <a:close/>
                  <a:moveTo>
                    <a:pt x="28986" y="0"/>
                  </a:moveTo>
                  <a:cubicBezTo>
                    <a:pt x="26694" y="0"/>
                    <a:pt x="24919" y="1849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41593" y="42554"/>
                  </a:lnTo>
                  <a:cubicBezTo>
                    <a:pt x="41741" y="42554"/>
                    <a:pt x="41851" y="42443"/>
                    <a:pt x="41888" y="42295"/>
                  </a:cubicBezTo>
                  <a:lnTo>
                    <a:pt x="47656" y="4696"/>
                  </a:lnTo>
                  <a:cubicBezTo>
                    <a:pt x="47693" y="4474"/>
                    <a:pt x="47730" y="4252"/>
                    <a:pt x="47730" y="4067"/>
                  </a:cubicBezTo>
                  <a:cubicBezTo>
                    <a:pt x="47730" y="1849"/>
                    <a:pt x="45918" y="0"/>
                    <a:pt x="43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51"/>
            <p:cNvSpPr/>
            <p:nvPr/>
          </p:nvSpPr>
          <p:spPr>
            <a:xfrm>
              <a:off x="544730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29023" y="1"/>
                  </a:moveTo>
                  <a:cubicBezTo>
                    <a:pt x="26805" y="75"/>
                    <a:pt x="25141" y="2071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26842" y="41963"/>
                  </a:lnTo>
                  <a:lnTo>
                    <a:pt x="32609" y="4327"/>
                  </a:lnTo>
                  <a:cubicBezTo>
                    <a:pt x="32979" y="2108"/>
                    <a:pt x="31278" y="75"/>
                    <a:pt x="29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51"/>
            <p:cNvSpPr/>
            <p:nvPr/>
          </p:nvSpPr>
          <p:spPr>
            <a:xfrm>
              <a:off x="5451925" y="3229050"/>
              <a:ext cx="819850" cy="1063850"/>
            </a:xfrm>
            <a:custGeom>
              <a:avLst/>
              <a:gdLst/>
              <a:ahLst/>
              <a:cxnLst/>
              <a:rect l="l" t="t" r="r" b="b"/>
              <a:pathLst>
                <a:path w="32794" h="42554" extrusionOk="0">
                  <a:moveTo>
                    <a:pt x="28856" y="629"/>
                  </a:moveTo>
                  <a:lnTo>
                    <a:pt x="28856" y="629"/>
                  </a:lnTo>
                  <a:cubicBezTo>
                    <a:pt x="30733" y="676"/>
                    <a:pt x="32165" y="2225"/>
                    <a:pt x="32165" y="4067"/>
                  </a:cubicBezTo>
                  <a:cubicBezTo>
                    <a:pt x="32165" y="4215"/>
                    <a:pt x="32165" y="4400"/>
                    <a:pt x="32128" y="4585"/>
                  </a:cubicBezTo>
                  <a:lnTo>
                    <a:pt x="26398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2225"/>
                    <a:pt x="26980" y="676"/>
                    <a:pt x="28856" y="629"/>
                  </a:cubicBezTo>
                  <a:close/>
                  <a:moveTo>
                    <a:pt x="28838" y="0"/>
                  </a:moveTo>
                  <a:cubicBezTo>
                    <a:pt x="26620" y="74"/>
                    <a:pt x="24919" y="1886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26657" y="42554"/>
                  </a:lnTo>
                  <a:cubicBezTo>
                    <a:pt x="26804" y="42554"/>
                    <a:pt x="26915" y="42443"/>
                    <a:pt x="26952" y="42295"/>
                  </a:cubicBezTo>
                  <a:lnTo>
                    <a:pt x="32757" y="4696"/>
                  </a:lnTo>
                  <a:cubicBezTo>
                    <a:pt x="32757" y="4474"/>
                    <a:pt x="32794" y="4252"/>
                    <a:pt x="32794" y="4067"/>
                  </a:cubicBezTo>
                  <a:cubicBezTo>
                    <a:pt x="32794" y="1886"/>
                    <a:pt x="31056" y="74"/>
                    <a:pt x="28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51"/>
            <p:cNvSpPr/>
            <p:nvPr/>
          </p:nvSpPr>
          <p:spPr>
            <a:xfrm>
              <a:off x="1921250" y="3013700"/>
              <a:ext cx="161750" cy="177475"/>
            </a:xfrm>
            <a:custGeom>
              <a:avLst/>
              <a:gdLst/>
              <a:ahLst/>
              <a:cxnLst/>
              <a:rect l="l" t="t" r="r" b="b"/>
              <a:pathLst>
                <a:path w="6470" h="7099" extrusionOk="0">
                  <a:moveTo>
                    <a:pt x="4880" y="0"/>
                  </a:moveTo>
                  <a:lnTo>
                    <a:pt x="0" y="4510"/>
                  </a:lnTo>
                  <a:lnTo>
                    <a:pt x="2921" y="7098"/>
                  </a:lnTo>
                  <a:lnTo>
                    <a:pt x="6470" y="4510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51"/>
            <p:cNvSpPr/>
            <p:nvPr/>
          </p:nvSpPr>
          <p:spPr>
            <a:xfrm>
              <a:off x="1913850" y="3005375"/>
              <a:ext cx="178400" cy="193650"/>
            </a:xfrm>
            <a:custGeom>
              <a:avLst/>
              <a:gdLst/>
              <a:ahLst/>
              <a:cxnLst/>
              <a:rect l="l" t="t" r="r" b="b"/>
              <a:pathLst>
                <a:path w="7136" h="7746" extrusionOk="0">
                  <a:moveTo>
                    <a:pt x="5028" y="851"/>
                  </a:moveTo>
                  <a:lnTo>
                    <a:pt x="6435" y="4754"/>
                  </a:lnTo>
                  <a:lnTo>
                    <a:pt x="3254" y="7062"/>
                  </a:lnTo>
                  <a:lnTo>
                    <a:pt x="777" y="4843"/>
                  </a:lnTo>
                  <a:lnTo>
                    <a:pt x="5028" y="851"/>
                  </a:lnTo>
                  <a:close/>
                  <a:moveTo>
                    <a:pt x="5250" y="0"/>
                  </a:moveTo>
                  <a:cubicBezTo>
                    <a:pt x="5139" y="0"/>
                    <a:pt x="5028" y="37"/>
                    <a:pt x="4954" y="74"/>
                  </a:cubicBezTo>
                  <a:lnTo>
                    <a:pt x="74" y="4622"/>
                  </a:lnTo>
                  <a:cubicBezTo>
                    <a:pt x="37" y="4696"/>
                    <a:pt x="0" y="4770"/>
                    <a:pt x="0" y="4843"/>
                  </a:cubicBezTo>
                  <a:cubicBezTo>
                    <a:pt x="0" y="4954"/>
                    <a:pt x="37" y="5028"/>
                    <a:pt x="111" y="5065"/>
                  </a:cubicBezTo>
                  <a:lnTo>
                    <a:pt x="2995" y="7690"/>
                  </a:lnTo>
                  <a:cubicBezTo>
                    <a:pt x="3050" y="7727"/>
                    <a:pt x="3124" y="7746"/>
                    <a:pt x="3198" y="7746"/>
                  </a:cubicBezTo>
                  <a:cubicBezTo>
                    <a:pt x="3272" y="7746"/>
                    <a:pt x="3346" y="7727"/>
                    <a:pt x="3402" y="7690"/>
                  </a:cubicBezTo>
                  <a:lnTo>
                    <a:pt x="6951" y="5102"/>
                  </a:lnTo>
                  <a:cubicBezTo>
                    <a:pt x="7062" y="5028"/>
                    <a:pt x="7136" y="4880"/>
                    <a:pt x="7062" y="4733"/>
                  </a:cubicBezTo>
                  <a:lnTo>
                    <a:pt x="5435" y="222"/>
                  </a:lnTo>
                  <a:cubicBezTo>
                    <a:pt x="5435" y="111"/>
                    <a:pt x="5324" y="37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51"/>
            <p:cNvSpPr/>
            <p:nvPr/>
          </p:nvSpPr>
          <p:spPr>
            <a:xfrm>
              <a:off x="2021050" y="3965400"/>
              <a:ext cx="612825" cy="1046575"/>
            </a:xfrm>
            <a:custGeom>
              <a:avLst/>
              <a:gdLst/>
              <a:ahLst/>
              <a:cxnLst/>
              <a:rect l="l" t="t" r="r" b="b"/>
              <a:pathLst>
                <a:path w="24513" h="41863" extrusionOk="0">
                  <a:moveTo>
                    <a:pt x="19199" y="0"/>
                  </a:moveTo>
                  <a:cubicBezTo>
                    <a:pt x="13895" y="0"/>
                    <a:pt x="1258" y="2156"/>
                    <a:pt x="1258" y="2156"/>
                  </a:cubicBezTo>
                  <a:cubicBezTo>
                    <a:pt x="1258" y="2156"/>
                    <a:pt x="1" y="6879"/>
                    <a:pt x="2405" y="6879"/>
                  </a:cubicBezTo>
                  <a:cubicBezTo>
                    <a:pt x="2508" y="6879"/>
                    <a:pt x="2619" y="6870"/>
                    <a:pt x="2737" y="6851"/>
                  </a:cubicBezTo>
                  <a:cubicBezTo>
                    <a:pt x="4610" y="6556"/>
                    <a:pt x="9622" y="6506"/>
                    <a:pt x="12754" y="6506"/>
                  </a:cubicBezTo>
                  <a:cubicBezTo>
                    <a:pt x="14321" y="6506"/>
                    <a:pt x="15418" y="6519"/>
                    <a:pt x="15418" y="6519"/>
                  </a:cubicBezTo>
                  <a:cubicBezTo>
                    <a:pt x="15418" y="6519"/>
                    <a:pt x="9096" y="21270"/>
                    <a:pt x="7506" y="29182"/>
                  </a:cubicBezTo>
                  <a:cubicBezTo>
                    <a:pt x="6656" y="33470"/>
                    <a:pt x="4253" y="35800"/>
                    <a:pt x="3698" y="37648"/>
                  </a:cubicBezTo>
                  <a:cubicBezTo>
                    <a:pt x="3143" y="39460"/>
                    <a:pt x="4807" y="38757"/>
                    <a:pt x="6471" y="39829"/>
                  </a:cubicBezTo>
                  <a:cubicBezTo>
                    <a:pt x="8097" y="40938"/>
                    <a:pt x="10870" y="41863"/>
                    <a:pt x="12904" y="41863"/>
                  </a:cubicBezTo>
                  <a:cubicBezTo>
                    <a:pt x="14900" y="41863"/>
                    <a:pt x="9391" y="38203"/>
                    <a:pt x="9391" y="35245"/>
                  </a:cubicBezTo>
                  <a:cubicBezTo>
                    <a:pt x="9391" y="32287"/>
                    <a:pt x="16083" y="22527"/>
                    <a:pt x="19374" y="17018"/>
                  </a:cubicBezTo>
                  <a:cubicBezTo>
                    <a:pt x="21967" y="12729"/>
                    <a:pt x="22246" y="12240"/>
                    <a:pt x="22122" y="12240"/>
                  </a:cubicBezTo>
                  <a:cubicBezTo>
                    <a:pt x="22085" y="12240"/>
                    <a:pt x="22013" y="12282"/>
                    <a:pt x="21955" y="12282"/>
                  </a:cubicBezTo>
                  <a:cubicBezTo>
                    <a:pt x="21846" y="12282"/>
                    <a:pt x="21787" y="12130"/>
                    <a:pt x="22109" y="11251"/>
                  </a:cubicBezTo>
                  <a:cubicBezTo>
                    <a:pt x="22516" y="10733"/>
                    <a:pt x="22849" y="10142"/>
                    <a:pt x="23034" y="9513"/>
                  </a:cubicBezTo>
                  <a:cubicBezTo>
                    <a:pt x="24217" y="5668"/>
                    <a:pt x="24512" y="677"/>
                    <a:pt x="20667" y="86"/>
                  </a:cubicBezTo>
                  <a:cubicBezTo>
                    <a:pt x="20287" y="27"/>
                    <a:pt x="19788" y="0"/>
                    <a:pt x="19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51"/>
            <p:cNvSpPr/>
            <p:nvPr/>
          </p:nvSpPr>
          <p:spPr>
            <a:xfrm>
              <a:off x="2036775" y="3957375"/>
              <a:ext cx="586925" cy="1062000"/>
            </a:xfrm>
            <a:custGeom>
              <a:avLst/>
              <a:gdLst/>
              <a:ahLst/>
              <a:cxnLst/>
              <a:rect l="l" t="t" r="r" b="b"/>
              <a:pathLst>
                <a:path w="23477" h="42480" extrusionOk="0">
                  <a:moveTo>
                    <a:pt x="18560" y="629"/>
                  </a:moveTo>
                  <a:cubicBezTo>
                    <a:pt x="19151" y="629"/>
                    <a:pt x="19632" y="666"/>
                    <a:pt x="20002" y="703"/>
                  </a:cubicBezTo>
                  <a:cubicBezTo>
                    <a:pt x="21074" y="887"/>
                    <a:pt x="21776" y="1405"/>
                    <a:pt x="22220" y="2181"/>
                  </a:cubicBezTo>
                  <a:cubicBezTo>
                    <a:pt x="22663" y="2958"/>
                    <a:pt x="22885" y="3993"/>
                    <a:pt x="22885" y="5139"/>
                  </a:cubicBezTo>
                  <a:cubicBezTo>
                    <a:pt x="22885" y="6618"/>
                    <a:pt x="22552" y="8245"/>
                    <a:pt x="22109" y="9723"/>
                  </a:cubicBezTo>
                  <a:cubicBezTo>
                    <a:pt x="21924" y="10315"/>
                    <a:pt x="21628" y="10870"/>
                    <a:pt x="21259" y="11387"/>
                  </a:cubicBezTo>
                  <a:lnTo>
                    <a:pt x="21222" y="11461"/>
                  </a:lnTo>
                  <a:cubicBezTo>
                    <a:pt x="21037" y="11979"/>
                    <a:pt x="20926" y="12237"/>
                    <a:pt x="20926" y="12459"/>
                  </a:cubicBezTo>
                  <a:cubicBezTo>
                    <a:pt x="20926" y="12570"/>
                    <a:pt x="20963" y="12644"/>
                    <a:pt x="21037" y="12755"/>
                  </a:cubicBezTo>
                  <a:cubicBezTo>
                    <a:pt x="21048" y="12766"/>
                    <a:pt x="21059" y="12781"/>
                    <a:pt x="21072" y="12796"/>
                  </a:cubicBezTo>
                  <a:lnTo>
                    <a:pt x="21072" y="12796"/>
                  </a:lnTo>
                  <a:cubicBezTo>
                    <a:pt x="20811" y="13316"/>
                    <a:pt x="20071" y="14537"/>
                    <a:pt x="18486" y="17192"/>
                  </a:cubicBezTo>
                  <a:cubicBezTo>
                    <a:pt x="16859" y="19927"/>
                    <a:pt x="14345" y="23735"/>
                    <a:pt x="12275" y="27248"/>
                  </a:cubicBezTo>
                  <a:cubicBezTo>
                    <a:pt x="11203" y="29022"/>
                    <a:pt x="10278" y="30686"/>
                    <a:pt x="9576" y="32128"/>
                  </a:cubicBezTo>
                  <a:cubicBezTo>
                    <a:pt x="9243" y="32830"/>
                    <a:pt x="8984" y="33496"/>
                    <a:pt x="8762" y="34050"/>
                  </a:cubicBezTo>
                  <a:cubicBezTo>
                    <a:pt x="8578" y="34642"/>
                    <a:pt x="8467" y="35159"/>
                    <a:pt x="8467" y="35566"/>
                  </a:cubicBezTo>
                  <a:cubicBezTo>
                    <a:pt x="8467" y="36268"/>
                    <a:pt x="8725" y="36971"/>
                    <a:pt x="9132" y="37636"/>
                  </a:cubicBezTo>
                  <a:cubicBezTo>
                    <a:pt x="9687" y="38635"/>
                    <a:pt x="10537" y="39596"/>
                    <a:pt x="11239" y="40409"/>
                  </a:cubicBezTo>
                  <a:cubicBezTo>
                    <a:pt x="11572" y="40779"/>
                    <a:pt x="11868" y="41149"/>
                    <a:pt x="12090" y="41444"/>
                  </a:cubicBezTo>
                  <a:cubicBezTo>
                    <a:pt x="12201" y="41555"/>
                    <a:pt x="12275" y="41703"/>
                    <a:pt x="12349" y="41777"/>
                  </a:cubicBezTo>
                  <a:lnTo>
                    <a:pt x="12386" y="41888"/>
                  </a:lnTo>
                  <a:lnTo>
                    <a:pt x="12275" y="41888"/>
                  </a:lnTo>
                  <a:cubicBezTo>
                    <a:pt x="10315" y="41888"/>
                    <a:pt x="7579" y="40964"/>
                    <a:pt x="5990" y="39892"/>
                  </a:cubicBezTo>
                  <a:cubicBezTo>
                    <a:pt x="5213" y="39411"/>
                    <a:pt x="4437" y="39263"/>
                    <a:pt x="3919" y="39115"/>
                  </a:cubicBezTo>
                  <a:cubicBezTo>
                    <a:pt x="3661" y="39041"/>
                    <a:pt x="3476" y="38967"/>
                    <a:pt x="3402" y="38893"/>
                  </a:cubicBezTo>
                  <a:cubicBezTo>
                    <a:pt x="3328" y="38819"/>
                    <a:pt x="3291" y="38782"/>
                    <a:pt x="3254" y="38561"/>
                  </a:cubicBezTo>
                  <a:cubicBezTo>
                    <a:pt x="3254" y="38450"/>
                    <a:pt x="3291" y="38265"/>
                    <a:pt x="3365" y="38043"/>
                  </a:cubicBezTo>
                  <a:cubicBezTo>
                    <a:pt x="3624" y="37193"/>
                    <a:pt x="4326" y="36158"/>
                    <a:pt x="5139" y="34827"/>
                  </a:cubicBezTo>
                  <a:cubicBezTo>
                    <a:pt x="5916" y="33459"/>
                    <a:pt x="6729" y="31758"/>
                    <a:pt x="7173" y="29577"/>
                  </a:cubicBezTo>
                  <a:cubicBezTo>
                    <a:pt x="7949" y="25658"/>
                    <a:pt x="9946" y="20001"/>
                    <a:pt x="11720" y="15306"/>
                  </a:cubicBezTo>
                  <a:cubicBezTo>
                    <a:pt x="12607" y="12977"/>
                    <a:pt x="13458" y="10907"/>
                    <a:pt x="14049" y="9391"/>
                  </a:cubicBezTo>
                  <a:cubicBezTo>
                    <a:pt x="14382" y="8651"/>
                    <a:pt x="14641" y="8023"/>
                    <a:pt x="14789" y="7616"/>
                  </a:cubicBezTo>
                  <a:cubicBezTo>
                    <a:pt x="14974" y="7172"/>
                    <a:pt x="15084" y="6951"/>
                    <a:pt x="15084" y="6951"/>
                  </a:cubicBezTo>
                  <a:cubicBezTo>
                    <a:pt x="15121" y="6877"/>
                    <a:pt x="15121" y="6766"/>
                    <a:pt x="15047" y="6655"/>
                  </a:cubicBezTo>
                  <a:cubicBezTo>
                    <a:pt x="15010" y="6581"/>
                    <a:pt x="14900" y="6544"/>
                    <a:pt x="14789" y="6544"/>
                  </a:cubicBezTo>
                  <a:cubicBezTo>
                    <a:pt x="14789" y="6544"/>
                    <a:pt x="13790" y="6507"/>
                    <a:pt x="12312" y="6507"/>
                  </a:cubicBezTo>
                  <a:cubicBezTo>
                    <a:pt x="10722" y="6507"/>
                    <a:pt x="8652" y="6544"/>
                    <a:pt x="6729" y="6581"/>
                  </a:cubicBezTo>
                  <a:cubicBezTo>
                    <a:pt x="4807" y="6618"/>
                    <a:pt x="3032" y="6729"/>
                    <a:pt x="2071" y="6877"/>
                  </a:cubicBezTo>
                  <a:lnTo>
                    <a:pt x="1775" y="6877"/>
                  </a:lnTo>
                  <a:cubicBezTo>
                    <a:pt x="1516" y="6877"/>
                    <a:pt x="1368" y="6840"/>
                    <a:pt x="1220" y="6729"/>
                  </a:cubicBezTo>
                  <a:cubicBezTo>
                    <a:pt x="999" y="6618"/>
                    <a:pt x="851" y="6359"/>
                    <a:pt x="740" y="6063"/>
                  </a:cubicBezTo>
                  <a:cubicBezTo>
                    <a:pt x="666" y="5731"/>
                    <a:pt x="629" y="5324"/>
                    <a:pt x="629" y="4917"/>
                  </a:cubicBezTo>
                  <a:cubicBezTo>
                    <a:pt x="629" y="4326"/>
                    <a:pt x="703" y="3734"/>
                    <a:pt x="777" y="3291"/>
                  </a:cubicBezTo>
                  <a:cubicBezTo>
                    <a:pt x="814" y="3069"/>
                    <a:pt x="851" y="2884"/>
                    <a:pt x="888" y="2736"/>
                  </a:cubicBezTo>
                  <a:cubicBezTo>
                    <a:pt x="888" y="2735"/>
                    <a:pt x="888" y="2735"/>
                    <a:pt x="888" y="2734"/>
                  </a:cubicBezTo>
                  <a:lnTo>
                    <a:pt x="888" y="2734"/>
                  </a:lnTo>
                  <a:cubicBezTo>
                    <a:pt x="1212" y="2678"/>
                    <a:pt x="1868" y="2568"/>
                    <a:pt x="2736" y="2440"/>
                  </a:cubicBezTo>
                  <a:cubicBezTo>
                    <a:pt x="6544" y="1812"/>
                    <a:pt x="14641" y="629"/>
                    <a:pt x="18560" y="629"/>
                  </a:cubicBezTo>
                  <a:close/>
                  <a:moveTo>
                    <a:pt x="18560" y="0"/>
                  </a:moveTo>
                  <a:cubicBezTo>
                    <a:pt x="15898" y="0"/>
                    <a:pt x="11387" y="555"/>
                    <a:pt x="7579" y="1072"/>
                  </a:cubicBezTo>
                  <a:cubicBezTo>
                    <a:pt x="3734" y="1627"/>
                    <a:pt x="592" y="2144"/>
                    <a:pt x="592" y="2144"/>
                  </a:cubicBezTo>
                  <a:cubicBezTo>
                    <a:pt x="444" y="2181"/>
                    <a:pt x="370" y="2255"/>
                    <a:pt x="333" y="2366"/>
                  </a:cubicBezTo>
                  <a:cubicBezTo>
                    <a:pt x="333" y="2403"/>
                    <a:pt x="0" y="3623"/>
                    <a:pt x="0" y="4917"/>
                  </a:cubicBezTo>
                  <a:cubicBezTo>
                    <a:pt x="0" y="5509"/>
                    <a:pt x="74" y="6137"/>
                    <a:pt x="333" y="6618"/>
                  </a:cubicBezTo>
                  <a:cubicBezTo>
                    <a:pt x="444" y="6877"/>
                    <a:pt x="629" y="7099"/>
                    <a:pt x="888" y="7246"/>
                  </a:cubicBezTo>
                  <a:cubicBezTo>
                    <a:pt x="1147" y="7431"/>
                    <a:pt x="1442" y="7505"/>
                    <a:pt x="1775" y="7505"/>
                  </a:cubicBezTo>
                  <a:cubicBezTo>
                    <a:pt x="1886" y="7505"/>
                    <a:pt x="2034" y="7505"/>
                    <a:pt x="2145" y="7468"/>
                  </a:cubicBezTo>
                  <a:cubicBezTo>
                    <a:pt x="3069" y="7320"/>
                    <a:pt x="4844" y="7246"/>
                    <a:pt x="6766" y="7209"/>
                  </a:cubicBezTo>
                  <a:cubicBezTo>
                    <a:pt x="8652" y="7136"/>
                    <a:pt x="10722" y="7136"/>
                    <a:pt x="12312" y="7136"/>
                  </a:cubicBezTo>
                  <a:lnTo>
                    <a:pt x="14323" y="7136"/>
                  </a:lnTo>
                  <a:cubicBezTo>
                    <a:pt x="13873" y="8217"/>
                    <a:pt x="12585" y="11340"/>
                    <a:pt x="11129" y="15084"/>
                  </a:cubicBezTo>
                  <a:cubicBezTo>
                    <a:pt x="9354" y="19779"/>
                    <a:pt x="7395" y="25473"/>
                    <a:pt x="6581" y="29466"/>
                  </a:cubicBezTo>
                  <a:cubicBezTo>
                    <a:pt x="6175" y="31573"/>
                    <a:pt x="5361" y="33163"/>
                    <a:pt x="4585" y="34494"/>
                  </a:cubicBezTo>
                  <a:cubicBezTo>
                    <a:pt x="3808" y="35825"/>
                    <a:pt x="3069" y="36860"/>
                    <a:pt x="2773" y="37858"/>
                  </a:cubicBezTo>
                  <a:cubicBezTo>
                    <a:pt x="2699" y="38117"/>
                    <a:pt x="2662" y="38376"/>
                    <a:pt x="2662" y="38561"/>
                  </a:cubicBezTo>
                  <a:cubicBezTo>
                    <a:pt x="2625" y="38893"/>
                    <a:pt x="2773" y="39189"/>
                    <a:pt x="3032" y="39374"/>
                  </a:cubicBezTo>
                  <a:cubicBezTo>
                    <a:pt x="3365" y="39633"/>
                    <a:pt x="3771" y="39707"/>
                    <a:pt x="4215" y="39818"/>
                  </a:cubicBezTo>
                  <a:cubicBezTo>
                    <a:pt x="4659" y="39929"/>
                    <a:pt x="5176" y="40076"/>
                    <a:pt x="5657" y="40409"/>
                  </a:cubicBezTo>
                  <a:cubicBezTo>
                    <a:pt x="7395" y="41555"/>
                    <a:pt x="10167" y="42480"/>
                    <a:pt x="12275" y="42480"/>
                  </a:cubicBezTo>
                  <a:cubicBezTo>
                    <a:pt x="12460" y="42480"/>
                    <a:pt x="12607" y="42480"/>
                    <a:pt x="12755" y="42406"/>
                  </a:cubicBezTo>
                  <a:cubicBezTo>
                    <a:pt x="12829" y="42332"/>
                    <a:pt x="12903" y="42295"/>
                    <a:pt x="12940" y="42184"/>
                  </a:cubicBezTo>
                  <a:cubicBezTo>
                    <a:pt x="13014" y="42110"/>
                    <a:pt x="13014" y="42036"/>
                    <a:pt x="13014" y="41925"/>
                  </a:cubicBezTo>
                  <a:cubicBezTo>
                    <a:pt x="13014" y="41703"/>
                    <a:pt x="12903" y="41555"/>
                    <a:pt x="12792" y="41370"/>
                  </a:cubicBezTo>
                  <a:cubicBezTo>
                    <a:pt x="12607" y="41038"/>
                    <a:pt x="12238" y="40631"/>
                    <a:pt x="11868" y="40187"/>
                  </a:cubicBezTo>
                  <a:cubicBezTo>
                    <a:pt x="11276" y="39522"/>
                    <a:pt x="10574" y="38745"/>
                    <a:pt x="10019" y="37932"/>
                  </a:cubicBezTo>
                  <a:cubicBezTo>
                    <a:pt x="9465" y="37119"/>
                    <a:pt x="9058" y="36268"/>
                    <a:pt x="9095" y="35566"/>
                  </a:cubicBezTo>
                  <a:cubicBezTo>
                    <a:pt x="9058" y="35270"/>
                    <a:pt x="9169" y="34790"/>
                    <a:pt x="9354" y="34272"/>
                  </a:cubicBezTo>
                  <a:cubicBezTo>
                    <a:pt x="9982" y="32350"/>
                    <a:pt x="11683" y="29355"/>
                    <a:pt x="13606" y="26249"/>
                  </a:cubicBezTo>
                  <a:cubicBezTo>
                    <a:pt x="15491" y="23144"/>
                    <a:pt x="17561" y="19927"/>
                    <a:pt x="19040" y="17524"/>
                  </a:cubicBezTo>
                  <a:cubicBezTo>
                    <a:pt x="20149" y="15602"/>
                    <a:pt x="20852" y="14456"/>
                    <a:pt x="21259" y="13753"/>
                  </a:cubicBezTo>
                  <a:cubicBezTo>
                    <a:pt x="21443" y="13384"/>
                    <a:pt x="21591" y="13162"/>
                    <a:pt x="21665" y="12977"/>
                  </a:cubicBezTo>
                  <a:cubicBezTo>
                    <a:pt x="21702" y="12903"/>
                    <a:pt x="21739" y="12829"/>
                    <a:pt x="21776" y="12792"/>
                  </a:cubicBezTo>
                  <a:cubicBezTo>
                    <a:pt x="21813" y="12718"/>
                    <a:pt x="21813" y="12681"/>
                    <a:pt x="21813" y="12570"/>
                  </a:cubicBezTo>
                  <a:cubicBezTo>
                    <a:pt x="21813" y="12533"/>
                    <a:pt x="21813" y="12422"/>
                    <a:pt x="21739" y="12348"/>
                  </a:cubicBezTo>
                  <a:cubicBezTo>
                    <a:pt x="21681" y="12310"/>
                    <a:pt x="21633" y="12281"/>
                    <a:pt x="21590" y="12263"/>
                  </a:cubicBezTo>
                  <a:lnTo>
                    <a:pt x="21590" y="12263"/>
                  </a:lnTo>
                  <a:cubicBezTo>
                    <a:pt x="21619" y="12141"/>
                    <a:pt x="21670" y="11964"/>
                    <a:pt x="21758" y="11732"/>
                  </a:cubicBezTo>
                  <a:lnTo>
                    <a:pt x="21758" y="11732"/>
                  </a:lnTo>
                  <a:cubicBezTo>
                    <a:pt x="22156" y="11184"/>
                    <a:pt x="22482" y="10600"/>
                    <a:pt x="22700" y="9908"/>
                  </a:cubicBezTo>
                  <a:cubicBezTo>
                    <a:pt x="23181" y="8393"/>
                    <a:pt x="23477" y="6692"/>
                    <a:pt x="23477" y="5139"/>
                  </a:cubicBezTo>
                  <a:cubicBezTo>
                    <a:pt x="23477" y="3919"/>
                    <a:pt x="23292" y="2773"/>
                    <a:pt x="22774" y="1849"/>
                  </a:cubicBezTo>
                  <a:cubicBezTo>
                    <a:pt x="22220" y="961"/>
                    <a:pt x="21332" y="296"/>
                    <a:pt x="20112" y="111"/>
                  </a:cubicBezTo>
                  <a:cubicBezTo>
                    <a:pt x="19706" y="37"/>
                    <a:pt x="19188" y="0"/>
                    <a:pt x="18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51"/>
            <p:cNvSpPr/>
            <p:nvPr/>
          </p:nvSpPr>
          <p:spPr>
            <a:xfrm>
              <a:off x="2073750" y="4916750"/>
              <a:ext cx="287200" cy="118325"/>
            </a:xfrm>
            <a:custGeom>
              <a:avLst/>
              <a:gdLst/>
              <a:ahLst/>
              <a:cxnLst/>
              <a:rect l="l" t="t" r="r" b="b"/>
              <a:pathLst>
                <a:path w="11488" h="4733" extrusionOk="0">
                  <a:moveTo>
                    <a:pt x="1072" y="1"/>
                  </a:moveTo>
                  <a:cubicBezTo>
                    <a:pt x="1072" y="1"/>
                    <a:pt x="0" y="1"/>
                    <a:pt x="888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8"/>
                  </a:cubicBezTo>
                  <a:cubicBezTo>
                    <a:pt x="2995" y="2478"/>
                    <a:pt x="3092" y="2470"/>
                    <a:pt x="3246" y="2470"/>
                  </a:cubicBezTo>
                  <a:cubicBezTo>
                    <a:pt x="3785" y="2470"/>
                    <a:pt x="5028" y="2560"/>
                    <a:pt x="5287" y="3365"/>
                  </a:cubicBezTo>
                  <a:cubicBezTo>
                    <a:pt x="5509" y="4031"/>
                    <a:pt x="6248" y="4733"/>
                    <a:pt x="6248" y="4733"/>
                  </a:cubicBezTo>
                  <a:lnTo>
                    <a:pt x="9650" y="4733"/>
                  </a:lnTo>
                  <a:cubicBezTo>
                    <a:pt x="10574" y="4733"/>
                    <a:pt x="11165" y="4326"/>
                    <a:pt x="11313" y="4031"/>
                  </a:cubicBezTo>
                  <a:cubicBezTo>
                    <a:pt x="11443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70" y="3698"/>
                  </a:cubicBezTo>
                  <a:cubicBezTo>
                    <a:pt x="10782" y="3703"/>
                    <a:pt x="10655" y="3706"/>
                    <a:pt x="10501" y="3706"/>
                  </a:cubicBezTo>
                  <a:cubicBezTo>
                    <a:pt x="9614" y="3706"/>
                    <a:pt x="7819" y="3606"/>
                    <a:pt x="7283" y="3291"/>
                  </a:cubicBezTo>
                  <a:cubicBezTo>
                    <a:pt x="6951" y="3069"/>
                    <a:pt x="6581" y="2626"/>
                    <a:pt x="6322" y="2256"/>
                  </a:cubicBezTo>
                  <a:cubicBezTo>
                    <a:pt x="6063" y="1923"/>
                    <a:pt x="3697" y="814"/>
                    <a:pt x="2403" y="370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51"/>
            <p:cNvSpPr/>
            <p:nvPr/>
          </p:nvSpPr>
          <p:spPr>
            <a:xfrm>
              <a:off x="2079300" y="4909350"/>
              <a:ext cx="287450" cy="134050"/>
            </a:xfrm>
            <a:custGeom>
              <a:avLst/>
              <a:gdLst/>
              <a:ahLst/>
              <a:cxnLst/>
              <a:rect l="l" t="t" r="r" b="b"/>
              <a:pathLst>
                <a:path w="11498" h="5362" extrusionOk="0">
                  <a:moveTo>
                    <a:pt x="850" y="613"/>
                  </a:moveTo>
                  <a:lnTo>
                    <a:pt x="2107" y="962"/>
                  </a:lnTo>
                  <a:lnTo>
                    <a:pt x="2113" y="940"/>
                  </a:lnTo>
                  <a:lnTo>
                    <a:pt x="2113" y="940"/>
                  </a:lnTo>
                  <a:cubicBezTo>
                    <a:pt x="2740" y="1165"/>
                    <a:pt x="3640" y="1562"/>
                    <a:pt x="4400" y="1923"/>
                  </a:cubicBezTo>
                  <a:cubicBezTo>
                    <a:pt x="4769" y="2108"/>
                    <a:pt x="5139" y="2293"/>
                    <a:pt x="5398" y="2441"/>
                  </a:cubicBezTo>
                  <a:cubicBezTo>
                    <a:pt x="5546" y="2515"/>
                    <a:pt x="5657" y="2589"/>
                    <a:pt x="5731" y="2663"/>
                  </a:cubicBezTo>
                  <a:lnTo>
                    <a:pt x="5841" y="2737"/>
                  </a:lnTo>
                  <a:cubicBezTo>
                    <a:pt x="6137" y="3107"/>
                    <a:pt x="6507" y="3550"/>
                    <a:pt x="6914" y="3846"/>
                  </a:cubicBezTo>
                  <a:cubicBezTo>
                    <a:pt x="7098" y="3957"/>
                    <a:pt x="7320" y="4031"/>
                    <a:pt x="7616" y="4068"/>
                  </a:cubicBezTo>
                  <a:cubicBezTo>
                    <a:pt x="8429" y="4253"/>
                    <a:pt x="9575" y="4327"/>
                    <a:pt x="10278" y="4327"/>
                  </a:cubicBezTo>
                  <a:cubicBezTo>
                    <a:pt x="10426" y="4327"/>
                    <a:pt x="10574" y="4327"/>
                    <a:pt x="10685" y="4290"/>
                  </a:cubicBezTo>
                  <a:lnTo>
                    <a:pt x="10742" y="4290"/>
                  </a:lnTo>
                  <a:cubicBezTo>
                    <a:pt x="10666" y="4360"/>
                    <a:pt x="10549" y="4443"/>
                    <a:pt x="10389" y="4511"/>
                  </a:cubicBezTo>
                  <a:cubicBezTo>
                    <a:pt x="10167" y="4622"/>
                    <a:pt x="9834" y="4733"/>
                    <a:pt x="9428" y="4733"/>
                  </a:cubicBezTo>
                  <a:lnTo>
                    <a:pt x="6157" y="4733"/>
                  </a:lnTo>
                  <a:cubicBezTo>
                    <a:pt x="6066" y="4661"/>
                    <a:pt x="5917" y="4506"/>
                    <a:pt x="5767" y="4327"/>
                  </a:cubicBezTo>
                  <a:cubicBezTo>
                    <a:pt x="5620" y="4068"/>
                    <a:pt x="5435" y="3809"/>
                    <a:pt x="5361" y="3550"/>
                  </a:cubicBezTo>
                  <a:cubicBezTo>
                    <a:pt x="5250" y="3291"/>
                    <a:pt x="5102" y="3070"/>
                    <a:pt x="4880" y="2922"/>
                  </a:cubicBezTo>
                  <a:cubicBezTo>
                    <a:pt x="4584" y="2700"/>
                    <a:pt x="4215" y="2589"/>
                    <a:pt x="3882" y="2515"/>
                  </a:cubicBezTo>
                  <a:cubicBezTo>
                    <a:pt x="3549" y="2478"/>
                    <a:pt x="3217" y="2441"/>
                    <a:pt x="2995" y="2441"/>
                  </a:cubicBezTo>
                  <a:cubicBezTo>
                    <a:pt x="2847" y="2441"/>
                    <a:pt x="2773" y="2478"/>
                    <a:pt x="2736" y="2478"/>
                  </a:cubicBezTo>
                  <a:cubicBezTo>
                    <a:pt x="2662" y="2478"/>
                    <a:pt x="2588" y="2515"/>
                    <a:pt x="2514" y="2589"/>
                  </a:cubicBezTo>
                  <a:cubicBezTo>
                    <a:pt x="2218" y="2996"/>
                    <a:pt x="2181" y="3476"/>
                    <a:pt x="2181" y="3883"/>
                  </a:cubicBezTo>
                  <a:cubicBezTo>
                    <a:pt x="2181" y="4158"/>
                    <a:pt x="2205" y="4400"/>
                    <a:pt x="2231" y="4585"/>
                  </a:cubicBezTo>
                  <a:lnTo>
                    <a:pt x="1842" y="4585"/>
                  </a:lnTo>
                  <a:cubicBezTo>
                    <a:pt x="1832" y="4295"/>
                    <a:pt x="1806" y="3826"/>
                    <a:pt x="1738" y="3328"/>
                  </a:cubicBezTo>
                  <a:cubicBezTo>
                    <a:pt x="1664" y="2885"/>
                    <a:pt x="1590" y="2441"/>
                    <a:pt x="1479" y="2034"/>
                  </a:cubicBezTo>
                  <a:cubicBezTo>
                    <a:pt x="1331" y="1628"/>
                    <a:pt x="1146" y="1258"/>
                    <a:pt x="887" y="962"/>
                  </a:cubicBezTo>
                  <a:cubicBezTo>
                    <a:pt x="776" y="851"/>
                    <a:pt x="703" y="777"/>
                    <a:pt x="666" y="703"/>
                  </a:cubicBezTo>
                  <a:lnTo>
                    <a:pt x="642" y="656"/>
                  </a:lnTo>
                  <a:lnTo>
                    <a:pt x="642" y="656"/>
                  </a:lnTo>
                  <a:cubicBezTo>
                    <a:pt x="676" y="645"/>
                    <a:pt x="716" y="629"/>
                    <a:pt x="739" y="629"/>
                  </a:cubicBezTo>
                  <a:lnTo>
                    <a:pt x="850" y="629"/>
                  </a:lnTo>
                  <a:lnTo>
                    <a:pt x="850" y="613"/>
                  </a:lnTo>
                  <a:close/>
                  <a:moveTo>
                    <a:pt x="850" y="1"/>
                  </a:moveTo>
                  <a:cubicBezTo>
                    <a:pt x="813" y="1"/>
                    <a:pt x="666" y="1"/>
                    <a:pt x="481" y="38"/>
                  </a:cubicBezTo>
                  <a:cubicBezTo>
                    <a:pt x="407" y="75"/>
                    <a:pt x="296" y="112"/>
                    <a:pt x="185" y="223"/>
                  </a:cubicBezTo>
                  <a:cubicBezTo>
                    <a:pt x="74" y="297"/>
                    <a:pt x="0" y="445"/>
                    <a:pt x="0" y="629"/>
                  </a:cubicBezTo>
                  <a:cubicBezTo>
                    <a:pt x="0" y="740"/>
                    <a:pt x="37" y="888"/>
                    <a:pt x="111" y="999"/>
                  </a:cubicBezTo>
                  <a:cubicBezTo>
                    <a:pt x="185" y="1147"/>
                    <a:pt x="296" y="1258"/>
                    <a:pt x="444" y="1406"/>
                  </a:cubicBezTo>
                  <a:cubicBezTo>
                    <a:pt x="629" y="1554"/>
                    <a:pt x="776" y="1850"/>
                    <a:pt x="887" y="2219"/>
                  </a:cubicBezTo>
                  <a:cubicBezTo>
                    <a:pt x="1035" y="2774"/>
                    <a:pt x="1146" y="3439"/>
                    <a:pt x="1183" y="3957"/>
                  </a:cubicBezTo>
                  <a:cubicBezTo>
                    <a:pt x="1220" y="4216"/>
                    <a:pt x="1220" y="4474"/>
                    <a:pt x="1220" y="4622"/>
                  </a:cubicBezTo>
                  <a:cubicBezTo>
                    <a:pt x="1220" y="4770"/>
                    <a:pt x="1220" y="4881"/>
                    <a:pt x="1220" y="4881"/>
                  </a:cubicBezTo>
                  <a:cubicBezTo>
                    <a:pt x="1220" y="4955"/>
                    <a:pt x="1257" y="5029"/>
                    <a:pt x="1331" y="5103"/>
                  </a:cubicBezTo>
                  <a:cubicBezTo>
                    <a:pt x="1368" y="5140"/>
                    <a:pt x="1479" y="5177"/>
                    <a:pt x="1553" y="5177"/>
                  </a:cubicBezTo>
                  <a:lnTo>
                    <a:pt x="2588" y="5177"/>
                  </a:lnTo>
                  <a:cubicBezTo>
                    <a:pt x="2699" y="5177"/>
                    <a:pt x="2773" y="5140"/>
                    <a:pt x="2847" y="5066"/>
                  </a:cubicBezTo>
                  <a:cubicBezTo>
                    <a:pt x="2884" y="4992"/>
                    <a:pt x="2921" y="4881"/>
                    <a:pt x="2884" y="4807"/>
                  </a:cubicBezTo>
                  <a:lnTo>
                    <a:pt x="2884" y="4770"/>
                  </a:lnTo>
                  <a:cubicBezTo>
                    <a:pt x="2884" y="4696"/>
                    <a:pt x="2773" y="4327"/>
                    <a:pt x="2773" y="3883"/>
                  </a:cubicBezTo>
                  <a:cubicBezTo>
                    <a:pt x="2773" y="3577"/>
                    <a:pt x="2824" y="3271"/>
                    <a:pt x="2946" y="3070"/>
                  </a:cubicBezTo>
                  <a:lnTo>
                    <a:pt x="2995" y="3070"/>
                  </a:lnTo>
                  <a:cubicBezTo>
                    <a:pt x="3253" y="3070"/>
                    <a:pt x="3697" y="3107"/>
                    <a:pt x="4067" y="3217"/>
                  </a:cubicBezTo>
                  <a:cubicBezTo>
                    <a:pt x="4252" y="3254"/>
                    <a:pt x="4400" y="3328"/>
                    <a:pt x="4510" y="3402"/>
                  </a:cubicBezTo>
                  <a:cubicBezTo>
                    <a:pt x="4658" y="3513"/>
                    <a:pt x="4732" y="3624"/>
                    <a:pt x="4769" y="3735"/>
                  </a:cubicBezTo>
                  <a:cubicBezTo>
                    <a:pt x="4880" y="4142"/>
                    <a:pt x="5139" y="4511"/>
                    <a:pt x="5398" y="4807"/>
                  </a:cubicBezTo>
                  <a:cubicBezTo>
                    <a:pt x="5620" y="5066"/>
                    <a:pt x="5804" y="5251"/>
                    <a:pt x="5841" y="5251"/>
                  </a:cubicBezTo>
                  <a:cubicBezTo>
                    <a:pt x="5878" y="5325"/>
                    <a:pt x="5952" y="5362"/>
                    <a:pt x="6026" y="5362"/>
                  </a:cubicBezTo>
                  <a:lnTo>
                    <a:pt x="9428" y="5362"/>
                  </a:lnTo>
                  <a:cubicBezTo>
                    <a:pt x="9945" y="5362"/>
                    <a:pt x="10352" y="5214"/>
                    <a:pt x="10685" y="5066"/>
                  </a:cubicBezTo>
                  <a:cubicBezTo>
                    <a:pt x="11017" y="4918"/>
                    <a:pt x="11239" y="4696"/>
                    <a:pt x="11350" y="4511"/>
                  </a:cubicBezTo>
                  <a:cubicBezTo>
                    <a:pt x="11387" y="4437"/>
                    <a:pt x="11424" y="4401"/>
                    <a:pt x="11424" y="4327"/>
                  </a:cubicBezTo>
                  <a:cubicBezTo>
                    <a:pt x="11461" y="4290"/>
                    <a:pt x="11498" y="4216"/>
                    <a:pt x="11498" y="4105"/>
                  </a:cubicBezTo>
                  <a:cubicBezTo>
                    <a:pt x="11498" y="4031"/>
                    <a:pt x="11461" y="3957"/>
                    <a:pt x="11424" y="3883"/>
                  </a:cubicBezTo>
                  <a:cubicBezTo>
                    <a:pt x="11313" y="3772"/>
                    <a:pt x="11202" y="3735"/>
                    <a:pt x="11128" y="3698"/>
                  </a:cubicBezTo>
                  <a:lnTo>
                    <a:pt x="10278" y="3698"/>
                  </a:lnTo>
                  <a:cubicBezTo>
                    <a:pt x="9834" y="3698"/>
                    <a:pt x="9169" y="3661"/>
                    <a:pt x="8577" y="3587"/>
                  </a:cubicBezTo>
                  <a:cubicBezTo>
                    <a:pt x="8281" y="3587"/>
                    <a:pt x="7986" y="3513"/>
                    <a:pt x="7727" y="3476"/>
                  </a:cubicBezTo>
                  <a:cubicBezTo>
                    <a:pt x="7505" y="3439"/>
                    <a:pt x="7320" y="3365"/>
                    <a:pt x="7246" y="3328"/>
                  </a:cubicBezTo>
                  <a:cubicBezTo>
                    <a:pt x="6951" y="3144"/>
                    <a:pt x="6581" y="2700"/>
                    <a:pt x="6322" y="2367"/>
                  </a:cubicBezTo>
                  <a:cubicBezTo>
                    <a:pt x="6248" y="2256"/>
                    <a:pt x="6174" y="2219"/>
                    <a:pt x="6100" y="2145"/>
                  </a:cubicBezTo>
                  <a:cubicBezTo>
                    <a:pt x="5731" y="1886"/>
                    <a:pt x="5065" y="1554"/>
                    <a:pt x="4363" y="1221"/>
                  </a:cubicBezTo>
                  <a:cubicBezTo>
                    <a:pt x="3660" y="888"/>
                    <a:pt x="2847" y="556"/>
                    <a:pt x="2292" y="371"/>
                  </a:cubicBezTo>
                  <a:lnTo>
                    <a:pt x="2255" y="334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51"/>
            <p:cNvSpPr/>
            <p:nvPr/>
          </p:nvSpPr>
          <p:spPr>
            <a:xfrm>
              <a:off x="2208675" y="4889025"/>
              <a:ext cx="101700" cy="88750"/>
            </a:xfrm>
            <a:custGeom>
              <a:avLst/>
              <a:gdLst/>
              <a:ahLst/>
              <a:cxnLst/>
              <a:rect l="l" t="t" r="r" b="b"/>
              <a:pathLst>
                <a:path w="4068" h="3550" extrusionOk="0">
                  <a:moveTo>
                    <a:pt x="2404" y="1"/>
                  </a:moveTo>
                  <a:cubicBezTo>
                    <a:pt x="2404" y="1"/>
                    <a:pt x="1" y="2293"/>
                    <a:pt x="1" y="2552"/>
                  </a:cubicBezTo>
                  <a:cubicBezTo>
                    <a:pt x="38" y="3180"/>
                    <a:pt x="1628" y="3550"/>
                    <a:pt x="1628" y="3550"/>
                  </a:cubicBezTo>
                  <a:lnTo>
                    <a:pt x="4068" y="2071"/>
                  </a:lnTo>
                  <a:lnTo>
                    <a:pt x="3994" y="1295"/>
                  </a:lnTo>
                  <a:cubicBezTo>
                    <a:pt x="3587" y="296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51"/>
            <p:cNvSpPr/>
            <p:nvPr/>
          </p:nvSpPr>
          <p:spPr>
            <a:xfrm>
              <a:off x="2201300" y="4881625"/>
              <a:ext cx="117400" cy="103925"/>
            </a:xfrm>
            <a:custGeom>
              <a:avLst/>
              <a:gdLst/>
              <a:ahLst/>
              <a:cxnLst/>
              <a:rect l="l" t="t" r="r" b="b"/>
              <a:pathLst>
                <a:path w="4696" h="4157" extrusionOk="0">
                  <a:moveTo>
                    <a:pt x="2776" y="662"/>
                  </a:moveTo>
                  <a:cubicBezTo>
                    <a:pt x="2896" y="699"/>
                    <a:pt x="3067" y="772"/>
                    <a:pt x="3254" y="888"/>
                  </a:cubicBezTo>
                  <a:cubicBezTo>
                    <a:pt x="3529" y="1026"/>
                    <a:pt x="3805" y="1292"/>
                    <a:pt x="3961" y="1627"/>
                  </a:cubicBezTo>
                  <a:lnTo>
                    <a:pt x="3961" y="1627"/>
                  </a:lnTo>
                  <a:lnTo>
                    <a:pt x="3956" y="1628"/>
                  </a:lnTo>
                  <a:lnTo>
                    <a:pt x="4030" y="2219"/>
                  </a:lnTo>
                  <a:lnTo>
                    <a:pt x="1879" y="3503"/>
                  </a:lnTo>
                  <a:lnTo>
                    <a:pt x="1879" y="3503"/>
                  </a:lnTo>
                  <a:cubicBezTo>
                    <a:pt x="1711" y="3463"/>
                    <a:pt x="1379" y="3389"/>
                    <a:pt x="1109" y="3254"/>
                  </a:cubicBezTo>
                  <a:cubicBezTo>
                    <a:pt x="961" y="3180"/>
                    <a:pt x="814" y="3069"/>
                    <a:pt x="740" y="2995"/>
                  </a:cubicBezTo>
                  <a:cubicBezTo>
                    <a:pt x="680" y="2956"/>
                    <a:pt x="652" y="2916"/>
                    <a:pt x="639" y="2887"/>
                  </a:cubicBezTo>
                  <a:lnTo>
                    <a:pt x="639" y="2887"/>
                  </a:lnTo>
                  <a:cubicBezTo>
                    <a:pt x="665" y="2855"/>
                    <a:pt x="696" y="2802"/>
                    <a:pt x="740" y="2737"/>
                  </a:cubicBezTo>
                  <a:cubicBezTo>
                    <a:pt x="1035" y="2404"/>
                    <a:pt x="1553" y="1849"/>
                    <a:pt x="2034" y="1369"/>
                  </a:cubicBezTo>
                  <a:cubicBezTo>
                    <a:pt x="2340" y="1086"/>
                    <a:pt x="2616" y="819"/>
                    <a:pt x="2776" y="662"/>
                  </a:cubicBezTo>
                  <a:close/>
                  <a:moveTo>
                    <a:pt x="2773" y="1"/>
                  </a:moveTo>
                  <a:cubicBezTo>
                    <a:pt x="2662" y="1"/>
                    <a:pt x="2551" y="1"/>
                    <a:pt x="2477" y="75"/>
                  </a:cubicBezTo>
                  <a:cubicBezTo>
                    <a:pt x="2477" y="75"/>
                    <a:pt x="1886" y="666"/>
                    <a:pt x="1294" y="1258"/>
                  </a:cubicBezTo>
                  <a:cubicBezTo>
                    <a:pt x="998" y="1554"/>
                    <a:pt x="666" y="1886"/>
                    <a:pt x="444" y="2145"/>
                  </a:cubicBezTo>
                  <a:cubicBezTo>
                    <a:pt x="333" y="2256"/>
                    <a:pt x="222" y="2367"/>
                    <a:pt x="148" y="2478"/>
                  </a:cubicBezTo>
                  <a:lnTo>
                    <a:pt x="74" y="2626"/>
                  </a:lnTo>
                  <a:cubicBezTo>
                    <a:pt x="37" y="2700"/>
                    <a:pt x="0" y="2737"/>
                    <a:pt x="0" y="2848"/>
                  </a:cubicBezTo>
                  <a:cubicBezTo>
                    <a:pt x="0" y="2922"/>
                    <a:pt x="0" y="2959"/>
                    <a:pt x="0" y="2959"/>
                  </a:cubicBezTo>
                  <a:lnTo>
                    <a:pt x="6" y="2956"/>
                  </a:lnTo>
                  <a:lnTo>
                    <a:pt x="6" y="2956"/>
                  </a:lnTo>
                  <a:cubicBezTo>
                    <a:pt x="25" y="3070"/>
                    <a:pt x="87" y="3162"/>
                    <a:pt x="148" y="3254"/>
                  </a:cubicBezTo>
                  <a:cubicBezTo>
                    <a:pt x="259" y="3439"/>
                    <a:pt x="407" y="3550"/>
                    <a:pt x="592" y="3661"/>
                  </a:cubicBezTo>
                  <a:cubicBezTo>
                    <a:pt x="1146" y="3994"/>
                    <a:pt x="1812" y="4142"/>
                    <a:pt x="1849" y="4142"/>
                  </a:cubicBezTo>
                  <a:cubicBezTo>
                    <a:pt x="1870" y="4152"/>
                    <a:pt x="1892" y="4157"/>
                    <a:pt x="1914" y="4157"/>
                  </a:cubicBezTo>
                  <a:cubicBezTo>
                    <a:pt x="1966" y="4157"/>
                    <a:pt x="2018" y="4131"/>
                    <a:pt x="2071" y="4105"/>
                  </a:cubicBezTo>
                  <a:lnTo>
                    <a:pt x="4548" y="2663"/>
                  </a:lnTo>
                  <a:cubicBezTo>
                    <a:pt x="4622" y="2589"/>
                    <a:pt x="4695" y="2478"/>
                    <a:pt x="4695" y="2330"/>
                  </a:cubicBezTo>
                  <a:lnTo>
                    <a:pt x="4585" y="1554"/>
                  </a:lnTo>
                  <a:lnTo>
                    <a:pt x="4548" y="1480"/>
                  </a:lnTo>
                  <a:cubicBezTo>
                    <a:pt x="4326" y="888"/>
                    <a:pt x="3882" y="518"/>
                    <a:pt x="3475" y="297"/>
                  </a:cubicBezTo>
                  <a:cubicBezTo>
                    <a:pt x="3106" y="75"/>
                    <a:pt x="2773" y="1"/>
                    <a:pt x="2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51"/>
            <p:cNvSpPr/>
            <p:nvPr/>
          </p:nvSpPr>
          <p:spPr>
            <a:xfrm>
              <a:off x="2129500" y="3838700"/>
              <a:ext cx="832475" cy="1182875"/>
            </a:xfrm>
            <a:custGeom>
              <a:avLst/>
              <a:gdLst/>
              <a:ahLst/>
              <a:cxnLst/>
              <a:rect l="l" t="t" r="r" b="b"/>
              <a:pathLst>
                <a:path w="33299" h="47315" extrusionOk="0">
                  <a:moveTo>
                    <a:pt x="13450" y="1"/>
                  </a:moveTo>
                  <a:cubicBezTo>
                    <a:pt x="9313" y="1"/>
                    <a:pt x="4795" y="348"/>
                    <a:pt x="4795" y="348"/>
                  </a:cubicBezTo>
                  <a:cubicBezTo>
                    <a:pt x="2380" y="1336"/>
                    <a:pt x="1" y="10074"/>
                    <a:pt x="1673" y="10074"/>
                  </a:cubicBezTo>
                  <a:cubicBezTo>
                    <a:pt x="1690" y="10074"/>
                    <a:pt x="1708" y="10073"/>
                    <a:pt x="1726" y="10071"/>
                  </a:cubicBezTo>
                  <a:cubicBezTo>
                    <a:pt x="3501" y="9923"/>
                    <a:pt x="14296" y="8962"/>
                    <a:pt x="14296" y="8962"/>
                  </a:cubicBezTo>
                  <a:lnTo>
                    <a:pt x="14296" y="8962"/>
                  </a:lnTo>
                  <a:cubicBezTo>
                    <a:pt x="13963" y="13990"/>
                    <a:pt x="17217" y="23935"/>
                    <a:pt x="19620" y="27040"/>
                  </a:cubicBezTo>
                  <a:cubicBezTo>
                    <a:pt x="21210" y="29000"/>
                    <a:pt x="23095" y="35285"/>
                    <a:pt x="24056" y="37725"/>
                  </a:cubicBezTo>
                  <a:cubicBezTo>
                    <a:pt x="24574" y="39019"/>
                    <a:pt x="24537" y="40461"/>
                    <a:pt x="23982" y="41718"/>
                  </a:cubicBezTo>
                  <a:cubicBezTo>
                    <a:pt x="23687" y="42346"/>
                    <a:pt x="23502" y="43012"/>
                    <a:pt x="23613" y="43419"/>
                  </a:cubicBezTo>
                  <a:cubicBezTo>
                    <a:pt x="23945" y="44380"/>
                    <a:pt x="25092" y="44047"/>
                    <a:pt x="25720" y="44380"/>
                  </a:cubicBezTo>
                  <a:cubicBezTo>
                    <a:pt x="26385" y="44712"/>
                    <a:pt x="28456" y="46635"/>
                    <a:pt x="29047" y="47042"/>
                  </a:cubicBezTo>
                  <a:cubicBezTo>
                    <a:pt x="29371" y="47232"/>
                    <a:pt x="30214" y="47315"/>
                    <a:pt x="31026" y="47315"/>
                  </a:cubicBezTo>
                  <a:cubicBezTo>
                    <a:pt x="31792" y="47315"/>
                    <a:pt x="32530" y="47241"/>
                    <a:pt x="32781" y="47116"/>
                  </a:cubicBezTo>
                  <a:cubicBezTo>
                    <a:pt x="33299" y="46857"/>
                    <a:pt x="32338" y="46561"/>
                    <a:pt x="31746" y="46043"/>
                  </a:cubicBezTo>
                  <a:cubicBezTo>
                    <a:pt x="31155" y="45489"/>
                    <a:pt x="27679" y="39500"/>
                    <a:pt x="27679" y="39500"/>
                  </a:cubicBezTo>
                  <a:cubicBezTo>
                    <a:pt x="27679" y="39500"/>
                    <a:pt x="21357" y="2529"/>
                    <a:pt x="20064" y="902"/>
                  </a:cubicBezTo>
                  <a:cubicBezTo>
                    <a:pt x="19505" y="200"/>
                    <a:pt x="16587" y="1"/>
                    <a:pt x="134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51"/>
            <p:cNvSpPr/>
            <p:nvPr/>
          </p:nvSpPr>
          <p:spPr>
            <a:xfrm>
              <a:off x="2149525" y="3831675"/>
              <a:ext cx="811550" cy="1197875"/>
            </a:xfrm>
            <a:custGeom>
              <a:avLst/>
              <a:gdLst/>
              <a:ahLst/>
              <a:cxnLst/>
              <a:rect l="l" t="t" r="r" b="b"/>
              <a:pathLst>
                <a:path w="32462" h="47915" extrusionOk="0">
                  <a:moveTo>
                    <a:pt x="12682" y="592"/>
                  </a:moveTo>
                  <a:cubicBezTo>
                    <a:pt x="14235" y="592"/>
                    <a:pt x="15750" y="666"/>
                    <a:pt x="16896" y="777"/>
                  </a:cubicBezTo>
                  <a:cubicBezTo>
                    <a:pt x="17488" y="850"/>
                    <a:pt x="18006" y="924"/>
                    <a:pt x="18375" y="1035"/>
                  </a:cubicBezTo>
                  <a:cubicBezTo>
                    <a:pt x="18745" y="1146"/>
                    <a:pt x="18967" y="1294"/>
                    <a:pt x="19041" y="1368"/>
                  </a:cubicBezTo>
                  <a:cubicBezTo>
                    <a:pt x="19041" y="1405"/>
                    <a:pt x="19078" y="1442"/>
                    <a:pt x="19115" y="1553"/>
                  </a:cubicBezTo>
                  <a:cubicBezTo>
                    <a:pt x="19299" y="1960"/>
                    <a:pt x="19558" y="2921"/>
                    <a:pt x="19891" y="4215"/>
                  </a:cubicBezTo>
                  <a:cubicBezTo>
                    <a:pt x="20963" y="8725"/>
                    <a:pt x="22627" y="17635"/>
                    <a:pt x="24032" y="25436"/>
                  </a:cubicBezTo>
                  <a:cubicBezTo>
                    <a:pt x="24734" y="29318"/>
                    <a:pt x="25363" y="32904"/>
                    <a:pt x="25843" y="35566"/>
                  </a:cubicBezTo>
                  <a:cubicBezTo>
                    <a:pt x="26065" y="36860"/>
                    <a:pt x="26250" y="37932"/>
                    <a:pt x="26361" y="38672"/>
                  </a:cubicBezTo>
                  <a:cubicBezTo>
                    <a:pt x="26509" y="39448"/>
                    <a:pt x="26583" y="39855"/>
                    <a:pt x="26583" y="39855"/>
                  </a:cubicBezTo>
                  <a:lnTo>
                    <a:pt x="26620" y="39965"/>
                  </a:lnTo>
                  <a:cubicBezTo>
                    <a:pt x="26620" y="39965"/>
                    <a:pt x="27470" y="41444"/>
                    <a:pt x="28431" y="42997"/>
                  </a:cubicBezTo>
                  <a:cubicBezTo>
                    <a:pt x="28912" y="43773"/>
                    <a:pt x="29392" y="44587"/>
                    <a:pt x="29799" y="45215"/>
                  </a:cubicBezTo>
                  <a:cubicBezTo>
                    <a:pt x="30021" y="45548"/>
                    <a:pt x="30206" y="45807"/>
                    <a:pt x="30354" y="46029"/>
                  </a:cubicBezTo>
                  <a:cubicBezTo>
                    <a:pt x="30539" y="46251"/>
                    <a:pt x="30649" y="46435"/>
                    <a:pt x="30760" y="46546"/>
                  </a:cubicBezTo>
                  <a:cubicBezTo>
                    <a:pt x="31019" y="46768"/>
                    <a:pt x="31315" y="46953"/>
                    <a:pt x="31574" y="47101"/>
                  </a:cubicBezTo>
                  <a:cubicBezTo>
                    <a:pt x="31611" y="47126"/>
                    <a:pt x="31644" y="47151"/>
                    <a:pt x="31675" y="47174"/>
                  </a:cubicBezTo>
                  <a:lnTo>
                    <a:pt x="31675" y="47174"/>
                  </a:lnTo>
                  <a:cubicBezTo>
                    <a:pt x="31666" y="47175"/>
                    <a:pt x="31657" y="47175"/>
                    <a:pt x="31648" y="47175"/>
                  </a:cubicBezTo>
                  <a:cubicBezTo>
                    <a:pt x="31315" y="47249"/>
                    <a:pt x="30760" y="47286"/>
                    <a:pt x="30206" y="47286"/>
                  </a:cubicBezTo>
                  <a:cubicBezTo>
                    <a:pt x="29799" y="47286"/>
                    <a:pt x="29392" y="47286"/>
                    <a:pt x="29097" y="47249"/>
                  </a:cubicBezTo>
                  <a:cubicBezTo>
                    <a:pt x="28764" y="47175"/>
                    <a:pt x="28468" y="47101"/>
                    <a:pt x="28394" y="47064"/>
                  </a:cubicBezTo>
                  <a:cubicBezTo>
                    <a:pt x="28283" y="46990"/>
                    <a:pt x="28062" y="46768"/>
                    <a:pt x="27766" y="46546"/>
                  </a:cubicBezTo>
                  <a:cubicBezTo>
                    <a:pt x="27322" y="46177"/>
                    <a:pt x="26805" y="45733"/>
                    <a:pt x="26287" y="45289"/>
                  </a:cubicBezTo>
                  <a:cubicBezTo>
                    <a:pt x="26065" y="45104"/>
                    <a:pt x="25806" y="44920"/>
                    <a:pt x="25621" y="44735"/>
                  </a:cubicBezTo>
                  <a:cubicBezTo>
                    <a:pt x="25400" y="44587"/>
                    <a:pt x="25215" y="44476"/>
                    <a:pt x="25067" y="44365"/>
                  </a:cubicBezTo>
                  <a:cubicBezTo>
                    <a:pt x="24660" y="44180"/>
                    <a:pt x="24180" y="44180"/>
                    <a:pt x="23810" y="44106"/>
                  </a:cubicBezTo>
                  <a:cubicBezTo>
                    <a:pt x="23625" y="44069"/>
                    <a:pt x="23477" y="44032"/>
                    <a:pt x="23366" y="43958"/>
                  </a:cubicBezTo>
                  <a:cubicBezTo>
                    <a:pt x="23255" y="43884"/>
                    <a:pt x="23181" y="43773"/>
                    <a:pt x="23107" y="43589"/>
                  </a:cubicBezTo>
                  <a:cubicBezTo>
                    <a:pt x="23107" y="43552"/>
                    <a:pt x="23107" y="43478"/>
                    <a:pt x="23107" y="43404"/>
                  </a:cubicBezTo>
                  <a:cubicBezTo>
                    <a:pt x="23070" y="43071"/>
                    <a:pt x="23255" y="42590"/>
                    <a:pt x="23440" y="42147"/>
                  </a:cubicBezTo>
                  <a:cubicBezTo>
                    <a:pt x="23773" y="41407"/>
                    <a:pt x="23921" y="40631"/>
                    <a:pt x="23921" y="39892"/>
                  </a:cubicBezTo>
                  <a:cubicBezTo>
                    <a:pt x="23921" y="39189"/>
                    <a:pt x="23810" y="38524"/>
                    <a:pt x="23551" y="37895"/>
                  </a:cubicBezTo>
                  <a:cubicBezTo>
                    <a:pt x="23070" y="36675"/>
                    <a:pt x="22368" y="34494"/>
                    <a:pt x="21555" y="32386"/>
                  </a:cubicBezTo>
                  <a:cubicBezTo>
                    <a:pt x="21185" y="31314"/>
                    <a:pt x="20741" y="30242"/>
                    <a:pt x="20335" y="29355"/>
                  </a:cubicBezTo>
                  <a:cubicBezTo>
                    <a:pt x="19928" y="28431"/>
                    <a:pt x="19484" y="27654"/>
                    <a:pt x="19078" y="27100"/>
                  </a:cubicBezTo>
                  <a:cubicBezTo>
                    <a:pt x="18523" y="26434"/>
                    <a:pt x="17895" y="25325"/>
                    <a:pt x="17303" y="23957"/>
                  </a:cubicBezTo>
                  <a:cubicBezTo>
                    <a:pt x="15455" y="19964"/>
                    <a:pt x="13754" y="13827"/>
                    <a:pt x="13754" y="9982"/>
                  </a:cubicBezTo>
                  <a:cubicBezTo>
                    <a:pt x="13754" y="9723"/>
                    <a:pt x="13791" y="9502"/>
                    <a:pt x="13791" y="9280"/>
                  </a:cubicBezTo>
                  <a:cubicBezTo>
                    <a:pt x="13791" y="9169"/>
                    <a:pt x="13754" y="9095"/>
                    <a:pt x="13680" y="9021"/>
                  </a:cubicBezTo>
                  <a:cubicBezTo>
                    <a:pt x="13643" y="8984"/>
                    <a:pt x="13532" y="8947"/>
                    <a:pt x="13458" y="8947"/>
                  </a:cubicBezTo>
                  <a:cubicBezTo>
                    <a:pt x="13458" y="8947"/>
                    <a:pt x="2663" y="9908"/>
                    <a:pt x="888" y="10056"/>
                  </a:cubicBezTo>
                  <a:lnTo>
                    <a:pt x="814" y="10019"/>
                  </a:lnTo>
                  <a:cubicBezTo>
                    <a:pt x="777" y="10019"/>
                    <a:pt x="703" y="9945"/>
                    <a:pt x="666" y="9760"/>
                  </a:cubicBezTo>
                  <a:cubicBezTo>
                    <a:pt x="629" y="9613"/>
                    <a:pt x="629" y="9391"/>
                    <a:pt x="629" y="9132"/>
                  </a:cubicBezTo>
                  <a:cubicBezTo>
                    <a:pt x="592" y="7986"/>
                    <a:pt x="1073" y="6063"/>
                    <a:pt x="1738" y="4363"/>
                  </a:cubicBezTo>
                  <a:cubicBezTo>
                    <a:pt x="2071" y="3512"/>
                    <a:pt x="2478" y="2736"/>
                    <a:pt x="2885" y="2107"/>
                  </a:cubicBezTo>
                  <a:cubicBezTo>
                    <a:pt x="3299" y="1521"/>
                    <a:pt x="3681" y="1127"/>
                    <a:pt x="4030" y="957"/>
                  </a:cubicBezTo>
                  <a:lnTo>
                    <a:pt x="4030" y="957"/>
                  </a:lnTo>
                  <a:lnTo>
                    <a:pt x="4031" y="961"/>
                  </a:lnTo>
                  <a:cubicBezTo>
                    <a:pt x="4031" y="961"/>
                    <a:pt x="4289" y="924"/>
                    <a:pt x="4807" y="887"/>
                  </a:cubicBezTo>
                  <a:cubicBezTo>
                    <a:pt x="6249" y="813"/>
                    <a:pt x="9576" y="592"/>
                    <a:pt x="12682" y="592"/>
                  </a:cubicBezTo>
                  <a:close/>
                  <a:moveTo>
                    <a:pt x="12682" y="0"/>
                  </a:moveTo>
                  <a:cubicBezTo>
                    <a:pt x="8541" y="0"/>
                    <a:pt x="3994" y="333"/>
                    <a:pt x="3957" y="333"/>
                  </a:cubicBezTo>
                  <a:lnTo>
                    <a:pt x="3883" y="370"/>
                  </a:lnTo>
                  <a:cubicBezTo>
                    <a:pt x="3328" y="592"/>
                    <a:pt x="2848" y="1109"/>
                    <a:pt x="2404" y="1775"/>
                  </a:cubicBezTo>
                  <a:cubicBezTo>
                    <a:pt x="1701" y="2773"/>
                    <a:pt x="1110" y="4141"/>
                    <a:pt x="703" y="5472"/>
                  </a:cubicBezTo>
                  <a:cubicBezTo>
                    <a:pt x="260" y="6840"/>
                    <a:pt x="1" y="8171"/>
                    <a:pt x="1" y="9132"/>
                  </a:cubicBezTo>
                  <a:cubicBezTo>
                    <a:pt x="1" y="9539"/>
                    <a:pt x="38" y="9871"/>
                    <a:pt x="149" y="10167"/>
                  </a:cubicBezTo>
                  <a:cubicBezTo>
                    <a:pt x="223" y="10278"/>
                    <a:pt x="297" y="10426"/>
                    <a:pt x="444" y="10537"/>
                  </a:cubicBezTo>
                  <a:cubicBezTo>
                    <a:pt x="555" y="10611"/>
                    <a:pt x="703" y="10685"/>
                    <a:pt x="888" y="10685"/>
                  </a:cubicBezTo>
                  <a:lnTo>
                    <a:pt x="962" y="10685"/>
                  </a:lnTo>
                  <a:cubicBezTo>
                    <a:pt x="1849" y="10574"/>
                    <a:pt x="4992" y="10315"/>
                    <a:pt x="7913" y="10056"/>
                  </a:cubicBezTo>
                  <a:cubicBezTo>
                    <a:pt x="9354" y="9908"/>
                    <a:pt x="10759" y="9797"/>
                    <a:pt x="11794" y="9723"/>
                  </a:cubicBezTo>
                  <a:cubicBezTo>
                    <a:pt x="12393" y="9659"/>
                    <a:pt x="12868" y="9620"/>
                    <a:pt x="13162" y="9598"/>
                  </a:cubicBezTo>
                  <a:lnTo>
                    <a:pt x="13162" y="9598"/>
                  </a:lnTo>
                  <a:cubicBezTo>
                    <a:pt x="13162" y="9723"/>
                    <a:pt x="13162" y="9853"/>
                    <a:pt x="13162" y="9982"/>
                  </a:cubicBezTo>
                  <a:cubicBezTo>
                    <a:pt x="13162" y="12644"/>
                    <a:pt x="13939" y="16267"/>
                    <a:pt x="14974" y="19595"/>
                  </a:cubicBezTo>
                  <a:cubicBezTo>
                    <a:pt x="15528" y="21258"/>
                    <a:pt x="16120" y="22848"/>
                    <a:pt x="16749" y="24216"/>
                  </a:cubicBezTo>
                  <a:cubicBezTo>
                    <a:pt x="17340" y="25584"/>
                    <a:pt x="17969" y="26730"/>
                    <a:pt x="18597" y="27506"/>
                  </a:cubicBezTo>
                  <a:cubicBezTo>
                    <a:pt x="18967" y="27950"/>
                    <a:pt x="19373" y="28726"/>
                    <a:pt x="19780" y="29614"/>
                  </a:cubicBezTo>
                  <a:cubicBezTo>
                    <a:pt x="21000" y="32276"/>
                    <a:pt x="22257" y="36268"/>
                    <a:pt x="22997" y="38117"/>
                  </a:cubicBezTo>
                  <a:cubicBezTo>
                    <a:pt x="23218" y="38672"/>
                    <a:pt x="23329" y="39263"/>
                    <a:pt x="23329" y="39892"/>
                  </a:cubicBezTo>
                  <a:cubicBezTo>
                    <a:pt x="23329" y="40557"/>
                    <a:pt x="23181" y="41259"/>
                    <a:pt x="22886" y="41888"/>
                  </a:cubicBezTo>
                  <a:cubicBezTo>
                    <a:pt x="22664" y="42406"/>
                    <a:pt x="22479" y="42923"/>
                    <a:pt x="22479" y="43404"/>
                  </a:cubicBezTo>
                  <a:cubicBezTo>
                    <a:pt x="22479" y="43515"/>
                    <a:pt x="22479" y="43663"/>
                    <a:pt x="22553" y="43773"/>
                  </a:cubicBezTo>
                  <a:cubicBezTo>
                    <a:pt x="22627" y="44069"/>
                    <a:pt x="22812" y="44328"/>
                    <a:pt x="23034" y="44439"/>
                  </a:cubicBezTo>
                  <a:cubicBezTo>
                    <a:pt x="23366" y="44661"/>
                    <a:pt x="23699" y="44735"/>
                    <a:pt x="24032" y="44772"/>
                  </a:cubicBezTo>
                  <a:cubicBezTo>
                    <a:pt x="24364" y="44809"/>
                    <a:pt x="24623" y="44846"/>
                    <a:pt x="24808" y="44920"/>
                  </a:cubicBezTo>
                  <a:cubicBezTo>
                    <a:pt x="24919" y="44993"/>
                    <a:pt x="25178" y="45178"/>
                    <a:pt x="25437" y="45400"/>
                  </a:cubicBezTo>
                  <a:cubicBezTo>
                    <a:pt x="25880" y="45733"/>
                    <a:pt x="26398" y="46214"/>
                    <a:pt x="26915" y="46620"/>
                  </a:cubicBezTo>
                  <a:cubicBezTo>
                    <a:pt x="27396" y="47027"/>
                    <a:pt x="27803" y="47397"/>
                    <a:pt x="28062" y="47581"/>
                  </a:cubicBezTo>
                  <a:cubicBezTo>
                    <a:pt x="28320" y="47729"/>
                    <a:pt x="28616" y="47803"/>
                    <a:pt x="28986" y="47840"/>
                  </a:cubicBezTo>
                  <a:cubicBezTo>
                    <a:pt x="29355" y="47877"/>
                    <a:pt x="29799" y="47914"/>
                    <a:pt x="30206" y="47914"/>
                  </a:cubicBezTo>
                  <a:cubicBezTo>
                    <a:pt x="30612" y="47914"/>
                    <a:pt x="30982" y="47877"/>
                    <a:pt x="31315" y="47840"/>
                  </a:cubicBezTo>
                  <a:cubicBezTo>
                    <a:pt x="31500" y="47840"/>
                    <a:pt x="31648" y="47803"/>
                    <a:pt x="31759" y="47766"/>
                  </a:cubicBezTo>
                  <a:cubicBezTo>
                    <a:pt x="31906" y="47766"/>
                    <a:pt x="32017" y="47729"/>
                    <a:pt x="32128" y="47655"/>
                  </a:cubicBezTo>
                  <a:cubicBezTo>
                    <a:pt x="32202" y="47618"/>
                    <a:pt x="32276" y="47581"/>
                    <a:pt x="32313" y="47508"/>
                  </a:cubicBezTo>
                  <a:cubicBezTo>
                    <a:pt x="32387" y="47434"/>
                    <a:pt x="32461" y="47323"/>
                    <a:pt x="32461" y="47212"/>
                  </a:cubicBezTo>
                  <a:cubicBezTo>
                    <a:pt x="32424" y="47101"/>
                    <a:pt x="32387" y="47027"/>
                    <a:pt x="32350" y="46953"/>
                  </a:cubicBezTo>
                  <a:cubicBezTo>
                    <a:pt x="32276" y="46879"/>
                    <a:pt x="32202" y="46805"/>
                    <a:pt x="32091" y="46731"/>
                  </a:cubicBezTo>
                  <a:cubicBezTo>
                    <a:pt x="31833" y="46546"/>
                    <a:pt x="31426" y="46324"/>
                    <a:pt x="31167" y="46066"/>
                  </a:cubicBezTo>
                  <a:cubicBezTo>
                    <a:pt x="31130" y="46066"/>
                    <a:pt x="31019" y="45881"/>
                    <a:pt x="30871" y="45696"/>
                  </a:cubicBezTo>
                  <a:cubicBezTo>
                    <a:pt x="30354" y="44957"/>
                    <a:pt x="29429" y="43441"/>
                    <a:pt x="28616" y="42110"/>
                  </a:cubicBezTo>
                  <a:cubicBezTo>
                    <a:pt x="28209" y="41444"/>
                    <a:pt x="27840" y="40816"/>
                    <a:pt x="27581" y="40372"/>
                  </a:cubicBezTo>
                  <a:cubicBezTo>
                    <a:pt x="27378" y="40025"/>
                    <a:pt x="27221" y="39768"/>
                    <a:pt x="27162" y="39673"/>
                  </a:cubicBezTo>
                  <a:lnTo>
                    <a:pt x="27162" y="39673"/>
                  </a:lnTo>
                  <a:cubicBezTo>
                    <a:pt x="27016" y="38804"/>
                    <a:pt x="25533" y="30020"/>
                    <a:pt x="23884" y="21036"/>
                  </a:cubicBezTo>
                  <a:cubicBezTo>
                    <a:pt x="22997" y="16304"/>
                    <a:pt x="22072" y="11535"/>
                    <a:pt x="21296" y="7838"/>
                  </a:cubicBezTo>
                  <a:cubicBezTo>
                    <a:pt x="20926" y="5989"/>
                    <a:pt x="20556" y="4400"/>
                    <a:pt x="20261" y="3254"/>
                  </a:cubicBezTo>
                  <a:cubicBezTo>
                    <a:pt x="20113" y="2662"/>
                    <a:pt x="20002" y="2144"/>
                    <a:pt x="19854" y="1775"/>
                  </a:cubicBezTo>
                  <a:cubicBezTo>
                    <a:pt x="19817" y="1590"/>
                    <a:pt x="19743" y="1442"/>
                    <a:pt x="19706" y="1331"/>
                  </a:cubicBezTo>
                  <a:cubicBezTo>
                    <a:pt x="19632" y="1183"/>
                    <a:pt x="19595" y="1072"/>
                    <a:pt x="19521" y="998"/>
                  </a:cubicBezTo>
                  <a:cubicBezTo>
                    <a:pt x="19299" y="740"/>
                    <a:pt x="18967" y="592"/>
                    <a:pt x="18523" y="444"/>
                  </a:cubicBezTo>
                  <a:cubicBezTo>
                    <a:pt x="17895" y="259"/>
                    <a:pt x="17044" y="148"/>
                    <a:pt x="16009" y="74"/>
                  </a:cubicBezTo>
                  <a:cubicBezTo>
                    <a:pt x="15011" y="0"/>
                    <a:pt x="13865" y="0"/>
                    <a:pt x="12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51"/>
            <p:cNvSpPr/>
            <p:nvPr/>
          </p:nvSpPr>
          <p:spPr>
            <a:xfrm>
              <a:off x="2676375" y="4926925"/>
              <a:ext cx="287175" cy="118325"/>
            </a:xfrm>
            <a:custGeom>
              <a:avLst/>
              <a:gdLst/>
              <a:ahLst/>
              <a:cxnLst/>
              <a:rect l="l" t="t" r="r" b="b"/>
              <a:pathLst>
                <a:path w="11487" h="4733" extrusionOk="0">
                  <a:moveTo>
                    <a:pt x="1072" y="0"/>
                  </a:moveTo>
                  <a:cubicBezTo>
                    <a:pt x="1072" y="0"/>
                    <a:pt x="0" y="0"/>
                    <a:pt x="887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7"/>
                  </a:cubicBezTo>
                  <a:cubicBezTo>
                    <a:pt x="2995" y="2477"/>
                    <a:pt x="3097" y="2470"/>
                    <a:pt x="3259" y="2470"/>
                  </a:cubicBezTo>
                  <a:cubicBezTo>
                    <a:pt x="3805" y="2470"/>
                    <a:pt x="5030" y="2558"/>
                    <a:pt x="5287" y="3328"/>
                  </a:cubicBezTo>
                  <a:cubicBezTo>
                    <a:pt x="5509" y="4030"/>
                    <a:pt x="6248" y="4733"/>
                    <a:pt x="6248" y="4733"/>
                  </a:cubicBezTo>
                  <a:lnTo>
                    <a:pt x="9649" y="4733"/>
                  </a:lnTo>
                  <a:cubicBezTo>
                    <a:pt x="10574" y="4733"/>
                    <a:pt x="11165" y="4289"/>
                    <a:pt x="11313" y="4030"/>
                  </a:cubicBezTo>
                  <a:cubicBezTo>
                    <a:pt x="11442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69" y="3698"/>
                  </a:cubicBezTo>
                  <a:cubicBezTo>
                    <a:pt x="10783" y="3703"/>
                    <a:pt x="10660" y="3706"/>
                    <a:pt x="10509" y="3706"/>
                  </a:cubicBezTo>
                  <a:cubicBezTo>
                    <a:pt x="9626" y="3706"/>
                    <a:pt x="7820" y="3601"/>
                    <a:pt x="7283" y="3254"/>
                  </a:cubicBezTo>
                  <a:cubicBezTo>
                    <a:pt x="6951" y="3032"/>
                    <a:pt x="6581" y="2588"/>
                    <a:pt x="6322" y="2256"/>
                  </a:cubicBezTo>
                  <a:cubicBezTo>
                    <a:pt x="6063" y="1923"/>
                    <a:pt x="3697" y="814"/>
                    <a:pt x="2403" y="333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51"/>
            <p:cNvSpPr/>
            <p:nvPr/>
          </p:nvSpPr>
          <p:spPr>
            <a:xfrm>
              <a:off x="2681900" y="4919525"/>
              <a:ext cx="287475" cy="133125"/>
            </a:xfrm>
            <a:custGeom>
              <a:avLst/>
              <a:gdLst/>
              <a:ahLst/>
              <a:cxnLst/>
              <a:rect l="l" t="t" r="r" b="b"/>
              <a:pathLst>
                <a:path w="11499" h="5325" extrusionOk="0">
                  <a:moveTo>
                    <a:pt x="802" y="598"/>
                  </a:moveTo>
                  <a:lnTo>
                    <a:pt x="2074" y="916"/>
                  </a:lnTo>
                  <a:lnTo>
                    <a:pt x="2074" y="916"/>
                  </a:lnTo>
                  <a:lnTo>
                    <a:pt x="2071" y="925"/>
                  </a:lnTo>
                  <a:cubicBezTo>
                    <a:pt x="2700" y="1147"/>
                    <a:pt x="3624" y="1553"/>
                    <a:pt x="4400" y="1923"/>
                  </a:cubicBezTo>
                  <a:cubicBezTo>
                    <a:pt x="4807" y="2108"/>
                    <a:pt x="5140" y="2293"/>
                    <a:pt x="5399" y="2441"/>
                  </a:cubicBezTo>
                  <a:cubicBezTo>
                    <a:pt x="5546" y="2515"/>
                    <a:pt x="5657" y="2589"/>
                    <a:pt x="5731" y="2626"/>
                  </a:cubicBezTo>
                  <a:lnTo>
                    <a:pt x="5842" y="2700"/>
                  </a:lnTo>
                  <a:lnTo>
                    <a:pt x="5842" y="2737"/>
                  </a:lnTo>
                  <a:cubicBezTo>
                    <a:pt x="6138" y="3106"/>
                    <a:pt x="6508" y="3550"/>
                    <a:pt x="6914" y="3809"/>
                  </a:cubicBezTo>
                  <a:cubicBezTo>
                    <a:pt x="7099" y="3957"/>
                    <a:pt x="7321" y="3994"/>
                    <a:pt x="7617" y="4067"/>
                  </a:cubicBezTo>
                  <a:cubicBezTo>
                    <a:pt x="8430" y="4252"/>
                    <a:pt x="9613" y="4289"/>
                    <a:pt x="10279" y="4289"/>
                  </a:cubicBezTo>
                  <a:lnTo>
                    <a:pt x="10744" y="4289"/>
                  </a:lnTo>
                  <a:cubicBezTo>
                    <a:pt x="10673" y="4360"/>
                    <a:pt x="10564" y="4443"/>
                    <a:pt x="10427" y="4511"/>
                  </a:cubicBezTo>
                  <a:cubicBezTo>
                    <a:pt x="10168" y="4622"/>
                    <a:pt x="9835" y="4733"/>
                    <a:pt x="9428" y="4733"/>
                  </a:cubicBezTo>
                  <a:lnTo>
                    <a:pt x="6175" y="4733"/>
                  </a:lnTo>
                  <a:cubicBezTo>
                    <a:pt x="6087" y="4644"/>
                    <a:pt x="5933" y="4480"/>
                    <a:pt x="5805" y="4289"/>
                  </a:cubicBezTo>
                  <a:cubicBezTo>
                    <a:pt x="5620" y="4067"/>
                    <a:pt x="5436" y="3772"/>
                    <a:pt x="5362" y="3550"/>
                  </a:cubicBezTo>
                  <a:cubicBezTo>
                    <a:pt x="5288" y="3291"/>
                    <a:pt x="5103" y="3069"/>
                    <a:pt x="4881" y="2921"/>
                  </a:cubicBezTo>
                  <a:cubicBezTo>
                    <a:pt x="4585" y="2700"/>
                    <a:pt x="4216" y="2589"/>
                    <a:pt x="3883" y="2515"/>
                  </a:cubicBezTo>
                  <a:cubicBezTo>
                    <a:pt x="3550" y="2441"/>
                    <a:pt x="3217" y="2441"/>
                    <a:pt x="3032" y="2441"/>
                  </a:cubicBezTo>
                  <a:lnTo>
                    <a:pt x="2774" y="2441"/>
                  </a:lnTo>
                  <a:cubicBezTo>
                    <a:pt x="2663" y="2441"/>
                    <a:pt x="2589" y="2515"/>
                    <a:pt x="2515" y="2589"/>
                  </a:cubicBezTo>
                  <a:cubicBezTo>
                    <a:pt x="2256" y="2958"/>
                    <a:pt x="2182" y="3439"/>
                    <a:pt x="2182" y="3883"/>
                  </a:cubicBezTo>
                  <a:cubicBezTo>
                    <a:pt x="2182" y="4130"/>
                    <a:pt x="2204" y="4363"/>
                    <a:pt x="2229" y="4548"/>
                  </a:cubicBezTo>
                  <a:lnTo>
                    <a:pt x="1842" y="4548"/>
                  </a:lnTo>
                  <a:cubicBezTo>
                    <a:pt x="1832" y="4256"/>
                    <a:pt x="1805" y="3800"/>
                    <a:pt x="1739" y="3291"/>
                  </a:cubicBezTo>
                  <a:cubicBezTo>
                    <a:pt x="1702" y="2884"/>
                    <a:pt x="1591" y="2441"/>
                    <a:pt x="1480" y="2034"/>
                  </a:cubicBezTo>
                  <a:cubicBezTo>
                    <a:pt x="1332" y="1627"/>
                    <a:pt x="1184" y="1258"/>
                    <a:pt x="888" y="962"/>
                  </a:cubicBezTo>
                  <a:cubicBezTo>
                    <a:pt x="777" y="851"/>
                    <a:pt x="703" y="740"/>
                    <a:pt x="666" y="703"/>
                  </a:cubicBezTo>
                  <a:lnTo>
                    <a:pt x="638" y="647"/>
                  </a:lnTo>
                  <a:lnTo>
                    <a:pt x="638" y="647"/>
                  </a:lnTo>
                  <a:cubicBezTo>
                    <a:pt x="659" y="629"/>
                    <a:pt x="711" y="629"/>
                    <a:pt x="740" y="629"/>
                  </a:cubicBezTo>
                  <a:lnTo>
                    <a:pt x="802" y="598"/>
                  </a:lnTo>
                  <a:close/>
                  <a:moveTo>
                    <a:pt x="851" y="1"/>
                  </a:moveTo>
                  <a:cubicBezTo>
                    <a:pt x="814" y="1"/>
                    <a:pt x="666" y="1"/>
                    <a:pt x="482" y="38"/>
                  </a:cubicBezTo>
                  <a:cubicBezTo>
                    <a:pt x="408" y="75"/>
                    <a:pt x="297" y="112"/>
                    <a:pt x="186" y="186"/>
                  </a:cubicBezTo>
                  <a:cubicBezTo>
                    <a:pt x="112" y="296"/>
                    <a:pt x="1" y="444"/>
                    <a:pt x="1" y="592"/>
                  </a:cubicBezTo>
                  <a:cubicBezTo>
                    <a:pt x="1" y="740"/>
                    <a:pt x="75" y="888"/>
                    <a:pt x="149" y="999"/>
                  </a:cubicBezTo>
                  <a:cubicBezTo>
                    <a:pt x="223" y="1110"/>
                    <a:pt x="297" y="1258"/>
                    <a:pt x="445" y="1406"/>
                  </a:cubicBezTo>
                  <a:cubicBezTo>
                    <a:pt x="629" y="1553"/>
                    <a:pt x="777" y="1849"/>
                    <a:pt x="888" y="2219"/>
                  </a:cubicBezTo>
                  <a:cubicBezTo>
                    <a:pt x="1073" y="2773"/>
                    <a:pt x="1147" y="3439"/>
                    <a:pt x="1184" y="3957"/>
                  </a:cubicBezTo>
                  <a:cubicBezTo>
                    <a:pt x="1221" y="4215"/>
                    <a:pt x="1221" y="4437"/>
                    <a:pt x="1221" y="4622"/>
                  </a:cubicBezTo>
                  <a:cubicBezTo>
                    <a:pt x="1258" y="4770"/>
                    <a:pt x="1258" y="4881"/>
                    <a:pt x="1258" y="4881"/>
                  </a:cubicBezTo>
                  <a:cubicBezTo>
                    <a:pt x="1258" y="4955"/>
                    <a:pt x="1258" y="5029"/>
                    <a:pt x="1332" y="5066"/>
                  </a:cubicBezTo>
                  <a:cubicBezTo>
                    <a:pt x="1406" y="5140"/>
                    <a:pt x="1480" y="5177"/>
                    <a:pt x="1554" y="5177"/>
                  </a:cubicBezTo>
                  <a:lnTo>
                    <a:pt x="2589" y="5177"/>
                  </a:lnTo>
                  <a:cubicBezTo>
                    <a:pt x="2700" y="5177"/>
                    <a:pt x="2774" y="5140"/>
                    <a:pt x="2848" y="5066"/>
                  </a:cubicBezTo>
                  <a:cubicBezTo>
                    <a:pt x="2922" y="4992"/>
                    <a:pt x="2922" y="4881"/>
                    <a:pt x="2885" y="4807"/>
                  </a:cubicBezTo>
                  <a:lnTo>
                    <a:pt x="2885" y="4770"/>
                  </a:lnTo>
                  <a:cubicBezTo>
                    <a:pt x="2885" y="4696"/>
                    <a:pt x="2811" y="4289"/>
                    <a:pt x="2811" y="3883"/>
                  </a:cubicBezTo>
                  <a:cubicBezTo>
                    <a:pt x="2811" y="3577"/>
                    <a:pt x="2836" y="3270"/>
                    <a:pt x="2950" y="3069"/>
                  </a:cubicBezTo>
                  <a:lnTo>
                    <a:pt x="3032" y="3069"/>
                  </a:lnTo>
                  <a:cubicBezTo>
                    <a:pt x="3254" y="3069"/>
                    <a:pt x="3698" y="3069"/>
                    <a:pt x="4068" y="3180"/>
                  </a:cubicBezTo>
                  <a:cubicBezTo>
                    <a:pt x="4253" y="3254"/>
                    <a:pt x="4400" y="3328"/>
                    <a:pt x="4511" y="3402"/>
                  </a:cubicBezTo>
                  <a:cubicBezTo>
                    <a:pt x="4659" y="3513"/>
                    <a:pt x="4733" y="3587"/>
                    <a:pt x="4770" y="3735"/>
                  </a:cubicBezTo>
                  <a:cubicBezTo>
                    <a:pt x="4881" y="4141"/>
                    <a:pt x="5177" y="4511"/>
                    <a:pt x="5399" y="4770"/>
                  </a:cubicBezTo>
                  <a:cubicBezTo>
                    <a:pt x="5620" y="5066"/>
                    <a:pt x="5842" y="5251"/>
                    <a:pt x="5842" y="5251"/>
                  </a:cubicBezTo>
                  <a:cubicBezTo>
                    <a:pt x="5879" y="5287"/>
                    <a:pt x="5953" y="5324"/>
                    <a:pt x="6027" y="5324"/>
                  </a:cubicBezTo>
                  <a:lnTo>
                    <a:pt x="9428" y="5324"/>
                  </a:lnTo>
                  <a:cubicBezTo>
                    <a:pt x="9946" y="5324"/>
                    <a:pt x="10353" y="5214"/>
                    <a:pt x="10685" y="5066"/>
                  </a:cubicBezTo>
                  <a:cubicBezTo>
                    <a:pt x="11018" y="4881"/>
                    <a:pt x="11240" y="4696"/>
                    <a:pt x="11351" y="4474"/>
                  </a:cubicBezTo>
                  <a:cubicBezTo>
                    <a:pt x="11388" y="4437"/>
                    <a:pt x="11425" y="4400"/>
                    <a:pt x="11425" y="4326"/>
                  </a:cubicBezTo>
                  <a:cubicBezTo>
                    <a:pt x="11462" y="4252"/>
                    <a:pt x="11499" y="4215"/>
                    <a:pt x="11499" y="4104"/>
                  </a:cubicBezTo>
                  <a:cubicBezTo>
                    <a:pt x="11499" y="4030"/>
                    <a:pt x="11462" y="3920"/>
                    <a:pt x="11425" y="3846"/>
                  </a:cubicBezTo>
                  <a:cubicBezTo>
                    <a:pt x="11314" y="3735"/>
                    <a:pt x="11240" y="3698"/>
                    <a:pt x="11129" y="3698"/>
                  </a:cubicBezTo>
                  <a:cubicBezTo>
                    <a:pt x="11055" y="3661"/>
                    <a:pt x="10981" y="3661"/>
                    <a:pt x="10870" y="3661"/>
                  </a:cubicBezTo>
                  <a:lnTo>
                    <a:pt x="10648" y="3661"/>
                  </a:lnTo>
                  <a:cubicBezTo>
                    <a:pt x="10574" y="3698"/>
                    <a:pt x="10427" y="3698"/>
                    <a:pt x="10279" y="3698"/>
                  </a:cubicBezTo>
                  <a:cubicBezTo>
                    <a:pt x="9835" y="3698"/>
                    <a:pt x="9170" y="3661"/>
                    <a:pt x="8578" y="3587"/>
                  </a:cubicBezTo>
                  <a:cubicBezTo>
                    <a:pt x="8282" y="3550"/>
                    <a:pt x="7987" y="3513"/>
                    <a:pt x="7728" y="3476"/>
                  </a:cubicBezTo>
                  <a:cubicBezTo>
                    <a:pt x="7506" y="3402"/>
                    <a:pt x="7321" y="3365"/>
                    <a:pt x="7247" y="3291"/>
                  </a:cubicBezTo>
                  <a:cubicBezTo>
                    <a:pt x="6951" y="3143"/>
                    <a:pt x="6582" y="2700"/>
                    <a:pt x="6360" y="2367"/>
                  </a:cubicBezTo>
                  <a:cubicBezTo>
                    <a:pt x="6286" y="2256"/>
                    <a:pt x="6212" y="2219"/>
                    <a:pt x="6101" y="2145"/>
                  </a:cubicBezTo>
                  <a:cubicBezTo>
                    <a:pt x="5731" y="1886"/>
                    <a:pt x="5103" y="1553"/>
                    <a:pt x="4363" y="1221"/>
                  </a:cubicBezTo>
                  <a:cubicBezTo>
                    <a:pt x="3661" y="888"/>
                    <a:pt x="2885" y="555"/>
                    <a:pt x="2293" y="333"/>
                  </a:cubicBezTo>
                  <a:lnTo>
                    <a:pt x="2256" y="333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51"/>
            <p:cNvSpPr/>
            <p:nvPr/>
          </p:nvSpPr>
          <p:spPr>
            <a:xfrm>
              <a:off x="2816850" y="4909350"/>
              <a:ext cx="98000" cy="95225"/>
            </a:xfrm>
            <a:custGeom>
              <a:avLst/>
              <a:gdLst/>
              <a:ahLst/>
              <a:cxnLst/>
              <a:rect l="l" t="t" r="r" b="b"/>
              <a:pathLst>
                <a:path w="3920" h="3809" extrusionOk="0">
                  <a:moveTo>
                    <a:pt x="2404" y="1"/>
                  </a:moveTo>
                  <a:cubicBezTo>
                    <a:pt x="2404" y="1"/>
                    <a:pt x="1" y="2293"/>
                    <a:pt x="38" y="2552"/>
                  </a:cubicBezTo>
                  <a:cubicBezTo>
                    <a:pt x="75" y="3144"/>
                    <a:pt x="1442" y="3809"/>
                    <a:pt x="1442" y="3809"/>
                  </a:cubicBezTo>
                  <a:lnTo>
                    <a:pt x="3919" y="2367"/>
                  </a:lnTo>
                  <a:lnTo>
                    <a:pt x="3624" y="1258"/>
                  </a:lnTo>
                  <a:cubicBezTo>
                    <a:pt x="3217" y="260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51"/>
            <p:cNvSpPr/>
            <p:nvPr/>
          </p:nvSpPr>
          <p:spPr>
            <a:xfrm>
              <a:off x="2809450" y="4901600"/>
              <a:ext cx="113725" cy="111000"/>
            </a:xfrm>
            <a:custGeom>
              <a:avLst/>
              <a:gdLst/>
              <a:ahLst/>
              <a:cxnLst/>
              <a:rect l="l" t="t" r="r" b="b"/>
              <a:pathLst>
                <a:path w="4549" h="4440" extrusionOk="0">
                  <a:moveTo>
                    <a:pt x="629" y="2751"/>
                  </a:moveTo>
                  <a:lnTo>
                    <a:pt x="614" y="2757"/>
                  </a:lnTo>
                  <a:lnTo>
                    <a:pt x="614" y="2757"/>
                  </a:lnTo>
                  <a:cubicBezTo>
                    <a:pt x="616" y="2753"/>
                    <a:pt x="621" y="2751"/>
                    <a:pt x="629" y="2751"/>
                  </a:cubicBezTo>
                  <a:close/>
                  <a:moveTo>
                    <a:pt x="2769" y="674"/>
                  </a:moveTo>
                  <a:lnTo>
                    <a:pt x="2769" y="674"/>
                  </a:lnTo>
                  <a:cubicBezTo>
                    <a:pt x="2840" y="710"/>
                    <a:pt x="2933" y="762"/>
                    <a:pt x="3032" y="829"/>
                  </a:cubicBezTo>
                  <a:cubicBezTo>
                    <a:pt x="3217" y="1013"/>
                    <a:pt x="3476" y="1272"/>
                    <a:pt x="3624" y="1679"/>
                  </a:cubicBezTo>
                  <a:lnTo>
                    <a:pt x="3846" y="2529"/>
                  </a:lnTo>
                  <a:lnTo>
                    <a:pt x="1733" y="3776"/>
                  </a:lnTo>
                  <a:lnTo>
                    <a:pt x="1733" y="3776"/>
                  </a:lnTo>
                  <a:cubicBezTo>
                    <a:pt x="1584" y="3694"/>
                    <a:pt x="1322" y="3562"/>
                    <a:pt x="1110" y="3380"/>
                  </a:cubicBezTo>
                  <a:cubicBezTo>
                    <a:pt x="962" y="3269"/>
                    <a:pt x="814" y="3158"/>
                    <a:pt x="740" y="3047"/>
                  </a:cubicBezTo>
                  <a:cubicBezTo>
                    <a:pt x="693" y="2999"/>
                    <a:pt x="660" y="2936"/>
                    <a:pt x="643" y="2887"/>
                  </a:cubicBezTo>
                  <a:lnTo>
                    <a:pt x="643" y="2887"/>
                  </a:lnTo>
                  <a:cubicBezTo>
                    <a:pt x="663" y="2849"/>
                    <a:pt x="704" y="2800"/>
                    <a:pt x="777" y="2751"/>
                  </a:cubicBezTo>
                  <a:cubicBezTo>
                    <a:pt x="1036" y="2418"/>
                    <a:pt x="1591" y="1864"/>
                    <a:pt x="2034" y="1383"/>
                  </a:cubicBezTo>
                  <a:cubicBezTo>
                    <a:pt x="2335" y="1082"/>
                    <a:pt x="2608" y="824"/>
                    <a:pt x="2769" y="674"/>
                  </a:cubicBezTo>
                  <a:close/>
                  <a:moveTo>
                    <a:pt x="2722" y="1"/>
                  </a:moveTo>
                  <a:cubicBezTo>
                    <a:pt x="2643" y="1"/>
                    <a:pt x="2569" y="35"/>
                    <a:pt x="2515" y="89"/>
                  </a:cubicBezTo>
                  <a:cubicBezTo>
                    <a:pt x="2515" y="89"/>
                    <a:pt x="1886" y="644"/>
                    <a:pt x="1295" y="1272"/>
                  </a:cubicBezTo>
                  <a:cubicBezTo>
                    <a:pt x="999" y="1568"/>
                    <a:pt x="703" y="1864"/>
                    <a:pt x="481" y="2123"/>
                  </a:cubicBezTo>
                  <a:cubicBezTo>
                    <a:pt x="334" y="2270"/>
                    <a:pt x="260" y="2381"/>
                    <a:pt x="186" y="2492"/>
                  </a:cubicBezTo>
                  <a:lnTo>
                    <a:pt x="75" y="2640"/>
                  </a:lnTo>
                  <a:cubicBezTo>
                    <a:pt x="38" y="2677"/>
                    <a:pt x="1" y="2714"/>
                    <a:pt x="1" y="2862"/>
                  </a:cubicBezTo>
                  <a:cubicBezTo>
                    <a:pt x="1" y="2862"/>
                    <a:pt x="1" y="2862"/>
                    <a:pt x="1" y="2862"/>
                  </a:cubicBezTo>
                  <a:lnTo>
                    <a:pt x="1" y="2862"/>
                  </a:lnTo>
                  <a:cubicBezTo>
                    <a:pt x="1" y="2882"/>
                    <a:pt x="4" y="2897"/>
                    <a:pt x="7" y="2907"/>
                  </a:cubicBezTo>
                  <a:lnTo>
                    <a:pt x="7" y="2907"/>
                  </a:lnTo>
                  <a:cubicBezTo>
                    <a:pt x="53" y="3177"/>
                    <a:pt x="193" y="3352"/>
                    <a:pt x="334" y="3527"/>
                  </a:cubicBezTo>
                  <a:cubicBezTo>
                    <a:pt x="555" y="3786"/>
                    <a:pt x="888" y="4008"/>
                    <a:pt x="1147" y="4156"/>
                  </a:cubicBezTo>
                  <a:cubicBezTo>
                    <a:pt x="1406" y="4304"/>
                    <a:pt x="1628" y="4415"/>
                    <a:pt x="1628" y="4415"/>
                  </a:cubicBezTo>
                  <a:cubicBezTo>
                    <a:pt x="1658" y="4430"/>
                    <a:pt x="1695" y="4439"/>
                    <a:pt x="1733" y="4439"/>
                  </a:cubicBezTo>
                  <a:cubicBezTo>
                    <a:pt x="1787" y="4439"/>
                    <a:pt x="1843" y="4421"/>
                    <a:pt x="1886" y="4378"/>
                  </a:cubicBezTo>
                  <a:lnTo>
                    <a:pt x="4363" y="2936"/>
                  </a:lnTo>
                  <a:cubicBezTo>
                    <a:pt x="4474" y="2862"/>
                    <a:pt x="4548" y="2714"/>
                    <a:pt x="4511" y="2566"/>
                  </a:cubicBezTo>
                  <a:lnTo>
                    <a:pt x="4215" y="1494"/>
                  </a:lnTo>
                  <a:lnTo>
                    <a:pt x="4179" y="1457"/>
                  </a:lnTo>
                  <a:cubicBezTo>
                    <a:pt x="3994" y="903"/>
                    <a:pt x="3624" y="533"/>
                    <a:pt x="3365" y="311"/>
                  </a:cubicBezTo>
                  <a:cubicBezTo>
                    <a:pt x="3069" y="89"/>
                    <a:pt x="2848" y="15"/>
                    <a:pt x="2811" y="15"/>
                  </a:cubicBezTo>
                  <a:cubicBezTo>
                    <a:pt x="2781" y="5"/>
                    <a:pt x="2751" y="1"/>
                    <a:pt x="2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51"/>
            <p:cNvSpPr/>
            <p:nvPr/>
          </p:nvSpPr>
          <p:spPr>
            <a:xfrm>
              <a:off x="1840825" y="3478600"/>
              <a:ext cx="636850" cy="232925"/>
            </a:xfrm>
            <a:custGeom>
              <a:avLst/>
              <a:gdLst/>
              <a:ahLst/>
              <a:cxnLst/>
              <a:rect l="l" t="t" r="r" b="b"/>
              <a:pathLst>
                <a:path w="25474" h="9317" extrusionOk="0">
                  <a:moveTo>
                    <a:pt x="22590" y="0"/>
                  </a:moveTo>
                  <a:cubicBezTo>
                    <a:pt x="21628" y="0"/>
                    <a:pt x="20187" y="333"/>
                    <a:pt x="20187" y="333"/>
                  </a:cubicBezTo>
                  <a:lnTo>
                    <a:pt x="17414" y="1442"/>
                  </a:lnTo>
                  <a:lnTo>
                    <a:pt x="1" y="4252"/>
                  </a:lnTo>
                  <a:lnTo>
                    <a:pt x="407" y="9317"/>
                  </a:lnTo>
                  <a:lnTo>
                    <a:pt x="17931" y="3623"/>
                  </a:lnTo>
                  <a:lnTo>
                    <a:pt x="23107" y="2071"/>
                  </a:lnTo>
                  <a:cubicBezTo>
                    <a:pt x="23107" y="2071"/>
                    <a:pt x="24327" y="2921"/>
                    <a:pt x="24845" y="3217"/>
                  </a:cubicBezTo>
                  <a:cubicBezTo>
                    <a:pt x="24954" y="3279"/>
                    <a:pt x="25044" y="3305"/>
                    <a:pt x="25120" y="3305"/>
                  </a:cubicBezTo>
                  <a:cubicBezTo>
                    <a:pt x="25404" y="3305"/>
                    <a:pt x="25473" y="2933"/>
                    <a:pt x="25473" y="2699"/>
                  </a:cubicBezTo>
                  <a:cubicBezTo>
                    <a:pt x="25473" y="2403"/>
                    <a:pt x="23514" y="0"/>
                    <a:pt x="225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51"/>
            <p:cNvSpPr/>
            <p:nvPr/>
          </p:nvSpPr>
          <p:spPr>
            <a:xfrm>
              <a:off x="1832500" y="3471200"/>
              <a:ext cx="652575" cy="248325"/>
            </a:xfrm>
            <a:custGeom>
              <a:avLst/>
              <a:gdLst/>
              <a:ahLst/>
              <a:cxnLst/>
              <a:rect l="l" t="t" r="r" b="b"/>
              <a:pathLst>
                <a:path w="26103" h="9933" extrusionOk="0">
                  <a:moveTo>
                    <a:pt x="22923" y="592"/>
                  </a:moveTo>
                  <a:cubicBezTo>
                    <a:pt x="22997" y="592"/>
                    <a:pt x="23292" y="703"/>
                    <a:pt x="23588" y="925"/>
                  </a:cubicBezTo>
                  <a:cubicBezTo>
                    <a:pt x="24032" y="1258"/>
                    <a:pt x="24512" y="1738"/>
                    <a:pt x="24919" y="2219"/>
                  </a:cubicBezTo>
                  <a:cubicBezTo>
                    <a:pt x="25104" y="2441"/>
                    <a:pt x="25252" y="2625"/>
                    <a:pt x="25363" y="2810"/>
                  </a:cubicBezTo>
                  <a:cubicBezTo>
                    <a:pt x="25437" y="2884"/>
                    <a:pt x="25474" y="2958"/>
                    <a:pt x="25474" y="2995"/>
                  </a:cubicBezTo>
                  <a:lnTo>
                    <a:pt x="25509" y="3031"/>
                  </a:lnTo>
                  <a:lnTo>
                    <a:pt x="25509" y="3031"/>
                  </a:lnTo>
                  <a:cubicBezTo>
                    <a:pt x="25503" y="3130"/>
                    <a:pt x="25474" y="3225"/>
                    <a:pt x="25474" y="3291"/>
                  </a:cubicBezTo>
                  <a:cubicBezTo>
                    <a:pt x="25474" y="3291"/>
                    <a:pt x="25437" y="3291"/>
                    <a:pt x="25363" y="3254"/>
                  </a:cubicBezTo>
                  <a:cubicBezTo>
                    <a:pt x="25104" y="3106"/>
                    <a:pt x="24660" y="2810"/>
                    <a:pt x="24291" y="2552"/>
                  </a:cubicBezTo>
                  <a:cubicBezTo>
                    <a:pt x="23921" y="2330"/>
                    <a:pt x="23588" y="2108"/>
                    <a:pt x="23588" y="2108"/>
                  </a:cubicBezTo>
                  <a:cubicBezTo>
                    <a:pt x="23536" y="2082"/>
                    <a:pt x="23484" y="2056"/>
                    <a:pt x="23418" y="2056"/>
                  </a:cubicBezTo>
                  <a:cubicBezTo>
                    <a:pt x="23391" y="2056"/>
                    <a:pt x="23362" y="2060"/>
                    <a:pt x="23329" y="2071"/>
                  </a:cubicBezTo>
                  <a:lnTo>
                    <a:pt x="18153" y="3624"/>
                  </a:lnTo>
                  <a:lnTo>
                    <a:pt x="1036" y="9206"/>
                  </a:lnTo>
                  <a:lnTo>
                    <a:pt x="666" y="4807"/>
                  </a:lnTo>
                  <a:lnTo>
                    <a:pt x="17784" y="2071"/>
                  </a:lnTo>
                  <a:lnTo>
                    <a:pt x="17858" y="2034"/>
                  </a:lnTo>
                  <a:lnTo>
                    <a:pt x="20589" y="905"/>
                  </a:lnTo>
                  <a:lnTo>
                    <a:pt x="20589" y="905"/>
                  </a:lnTo>
                  <a:lnTo>
                    <a:pt x="20594" y="925"/>
                  </a:lnTo>
                  <a:cubicBezTo>
                    <a:pt x="20594" y="925"/>
                    <a:pt x="20667" y="888"/>
                    <a:pt x="20815" y="851"/>
                  </a:cubicBezTo>
                  <a:cubicBezTo>
                    <a:pt x="21259" y="777"/>
                    <a:pt x="22257" y="592"/>
                    <a:pt x="22923" y="592"/>
                  </a:cubicBezTo>
                  <a:close/>
                  <a:moveTo>
                    <a:pt x="22923" y="1"/>
                  </a:moveTo>
                  <a:cubicBezTo>
                    <a:pt x="21924" y="1"/>
                    <a:pt x="20483" y="296"/>
                    <a:pt x="20446" y="296"/>
                  </a:cubicBezTo>
                  <a:lnTo>
                    <a:pt x="20409" y="333"/>
                  </a:lnTo>
                  <a:lnTo>
                    <a:pt x="17674" y="1449"/>
                  </a:lnTo>
                  <a:lnTo>
                    <a:pt x="17674" y="1449"/>
                  </a:lnTo>
                  <a:lnTo>
                    <a:pt x="17673" y="1442"/>
                  </a:lnTo>
                  <a:lnTo>
                    <a:pt x="297" y="4252"/>
                  </a:lnTo>
                  <a:cubicBezTo>
                    <a:pt x="112" y="4252"/>
                    <a:pt x="1" y="4400"/>
                    <a:pt x="38" y="4585"/>
                  </a:cubicBezTo>
                  <a:lnTo>
                    <a:pt x="445" y="9650"/>
                  </a:lnTo>
                  <a:cubicBezTo>
                    <a:pt x="445" y="9724"/>
                    <a:pt x="482" y="9835"/>
                    <a:pt x="592" y="9872"/>
                  </a:cubicBezTo>
                  <a:cubicBezTo>
                    <a:pt x="636" y="9915"/>
                    <a:pt x="679" y="9933"/>
                    <a:pt x="730" y="9933"/>
                  </a:cubicBezTo>
                  <a:cubicBezTo>
                    <a:pt x="766" y="9933"/>
                    <a:pt x="805" y="9924"/>
                    <a:pt x="851" y="9909"/>
                  </a:cubicBezTo>
                  <a:lnTo>
                    <a:pt x="18338" y="4215"/>
                  </a:lnTo>
                  <a:lnTo>
                    <a:pt x="23376" y="2704"/>
                  </a:lnTo>
                  <a:lnTo>
                    <a:pt x="23376" y="2704"/>
                  </a:lnTo>
                  <a:cubicBezTo>
                    <a:pt x="23704" y="2916"/>
                    <a:pt x="24610" y="3502"/>
                    <a:pt x="25030" y="3772"/>
                  </a:cubicBezTo>
                  <a:cubicBezTo>
                    <a:pt x="25178" y="3846"/>
                    <a:pt x="25326" y="3919"/>
                    <a:pt x="25474" y="3919"/>
                  </a:cubicBezTo>
                  <a:cubicBezTo>
                    <a:pt x="25622" y="3919"/>
                    <a:pt x="25732" y="3846"/>
                    <a:pt x="25843" y="3772"/>
                  </a:cubicBezTo>
                  <a:cubicBezTo>
                    <a:pt x="25991" y="3661"/>
                    <a:pt x="26028" y="3513"/>
                    <a:pt x="26065" y="3365"/>
                  </a:cubicBezTo>
                  <a:cubicBezTo>
                    <a:pt x="26102" y="3217"/>
                    <a:pt x="26102" y="3106"/>
                    <a:pt x="26102" y="2995"/>
                  </a:cubicBezTo>
                  <a:cubicBezTo>
                    <a:pt x="26102" y="2884"/>
                    <a:pt x="26102" y="2847"/>
                    <a:pt x="26065" y="2773"/>
                  </a:cubicBezTo>
                  <a:cubicBezTo>
                    <a:pt x="25991" y="2589"/>
                    <a:pt x="25843" y="2367"/>
                    <a:pt x="25622" y="2108"/>
                  </a:cubicBezTo>
                  <a:cubicBezTo>
                    <a:pt x="25289" y="1664"/>
                    <a:pt x="24808" y="1184"/>
                    <a:pt x="24365" y="777"/>
                  </a:cubicBezTo>
                  <a:cubicBezTo>
                    <a:pt x="24106" y="555"/>
                    <a:pt x="23884" y="370"/>
                    <a:pt x="23625" y="222"/>
                  </a:cubicBezTo>
                  <a:cubicBezTo>
                    <a:pt x="23403" y="111"/>
                    <a:pt x="23181" y="1"/>
                    <a:pt x="22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51"/>
            <p:cNvSpPr/>
            <p:nvPr/>
          </p:nvSpPr>
          <p:spPr>
            <a:xfrm>
              <a:off x="2303875" y="3514650"/>
              <a:ext cx="171025" cy="49925"/>
            </a:xfrm>
            <a:custGeom>
              <a:avLst/>
              <a:gdLst/>
              <a:ahLst/>
              <a:cxnLst/>
              <a:rect l="l" t="t" r="r" b="b"/>
              <a:pathLst>
                <a:path w="6841" h="1997" extrusionOk="0">
                  <a:moveTo>
                    <a:pt x="1665" y="0"/>
                  </a:moveTo>
                  <a:lnTo>
                    <a:pt x="1" y="1997"/>
                  </a:lnTo>
                  <a:cubicBezTo>
                    <a:pt x="1" y="1997"/>
                    <a:pt x="334" y="1997"/>
                    <a:pt x="1665" y="1886"/>
                  </a:cubicBezTo>
                  <a:cubicBezTo>
                    <a:pt x="3033" y="1775"/>
                    <a:pt x="3735" y="1146"/>
                    <a:pt x="3735" y="1146"/>
                  </a:cubicBezTo>
                  <a:cubicBezTo>
                    <a:pt x="3735" y="1146"/>
                    <a:pt x="4992" y="1257"/>
                    <a:pt x="5916" y="1257"/>
                  </a:cubicBezTo>
                  <a:cubicBezTo>
                    <a:pt x="6840" y="1257"/>
                    <a:pt x="6545" y="444"/>
                    <a:pt x="5805" y="333"/>
                  </a:cubicBezTo>
                  <a:cubicBezTo>
                    <a:pt x="5103" y="222"/>
                    <a:pt x="1665" y="0"/>
                    <a:pt x="1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51"/>
            <p:cNvSpPr/>
            <p:nvPr/>
          </p:nvSpPr>
          <p:spPr>
            <a:xfrm>
              <a:off x="2296500" y="35072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1997" y="0"/>
                  </a:moveTo>
                  <a:cubicBezTo>
                    <a:pt x="1812" y="0"/>
                    <a:pt x="1664" y="111"/>
                    <a:pt x="1664" y="296"/>
                  </a:cubicBezTo>
                  <a:cubicBezTo>
                    <a:pt x="1664" y="444"/>
                    <a:pt x="1775" y="592"/>
                    <a:pt x="1960" y="629"/>
                  </a:cubicBezTo>
                  <a:cubicBezTo>
                    <a:pt x="1960" y="629"/>
                    <a:pt x="2810" y="666"/>
                    <a:pt x="3734" y="740"/>
                  </a:cubicBezTo>
                  <a:cubicBezTo>
                    <a:pt x="4695" y="814"/>
                    <a:pt x="5731" y="888"/>
                    <a:pt x="6063" y="925"/>
                  </a:cubicBezTo>
                  <a:cubicBezTo>
                    <a:pt x="6211" y="962"/>
                    <a:pt x="6322" y="999"/>
                    <a:pt x="6396" y="1073"/>
                  </a:cubicBezTo>
                  <a:lnTo>
                    <a:pt x="6470" y="1147"/>
                  </a:lnTo>
                  <a:lnTo>
                    <a:pt x="6470" y="1183"/>
                  </a:lnTo>
                  <a:cubicBezTo>
                    <a:pt x="6470" y="1220"/>
                    <a:pt x="6359" y="1257"/>
                    <a:pt x="6211" y="1257"/>
                  </a:cubicBezTo>
                  <a:cubicBezTo>
                    <a:pt x="5768" y="1257"/>
                    <a:pt x="5213" y="1220"/>
                    <a:pt x="4806" y="1183"/>
                  </a:cubicBezTo>
                  <a:cubicBezTo>
                    <a:pt x="4363" y="1183"/>
                    <a:pt x="4067" y="1147"/>
                    <a:pt x="4067" y="1147"/>
                  </a:cubicBezTo>
                  <a:cubicBezTo>
                    <a:pt x="3993" y="1147"/>
                    <a:pt x="3882" y="1147"/>
                    <a:pt x="3845" y="1220"/>
                  </a:cubicBezTo>
                  <a:cubicBezTo>
                    <a:pt x="3808" y="1220"/>
                    <a:pt x="3180" y="1775"/>
                    <a:pt x="1960" y="1849"/>
                  </a:cubicBezTo>
                  <a:cubicBezTo>
                    <a:pt x="1257" y="1923"/>
                    <a:pt x="850" y="1960"/>
                    <a:pt x="629" y="1960"/>
                  </a:cubicBezTo>
                  <a:lnTo>
                    <a:pt x="296" y="1960"/>
                  </a:lnTo>
                  <a:cubicBezTo>
                    <a:pt x="148" y="1960"/>
                    <a:pt x="0" y="2108"/>
                    <a:pt x="0" y="2293"/>
                  </a:cubicBezTo>
                  <a:cubicBezTo>
                    <a:pt x="0" y="2440"/>
                    <a:pt x="148" y="2588"/>
                    <a:pt x="296" y="2588"/>
                  </a:cubicBezTo>
                  <a:cubicBezTo>
                    <a:pt x="333" y="2588"/>
                    <a:pt x="629" y="2588"/>
                    <a:pt x="1997" y="2477"/>
                  </a:cubicBezTo>
                  <a:cubicBezTo>
                    <a:pt x="3158" y="2388"/>
                    <a:pt x="3888" y="1939"/>
                    <a:pt x="4147" y="1748"/>
                  </a:cubicBezTo>
                  <a:lnTo>
                    <a:pt x="4147" y="1748"/>
                  </a:lnTo>
                  <a:cubicBezTo>
                    <a:pt x="4475" y="1775"/>
                    <a:pt x="5429" y="1849"/>
                    <a:pt x="6211" y="1849"/>
                  </a:cubicBezTo>
                  <a:cubicBezTo>
                    <a:pt x="6470" y="1849"/>
                    <a:pt x="6655" y="1812"/>
                    <a:pt x="6840" y="1701"/>
                  </a:cubicBezTo>
                  <a:cubicBezTo>
                    <a:pt x="6988" y="1590"/>
                    <a:pt x="7099" y="1405"/>
                    <a:pt x="7099" y="1220"/>
                  </a:cubicBezTo>
                  <a:cubicBezTo>
                    <a:pt x="7099" y="962"/>
                    <a:pt x="6988" y="777"/>
                    <a:pt x="6803" y="629"/>
                  </a:cubicBezTo>
                  <a:cubicBezTo>
                    <a:pt x="6655" y="481"/>
                    <a:pt x="6433" y="370"/>
                    <a:pt x="6137" y="296"/>
                  </a:cubicBezTo>
                  <a:cubicBezTo>
                    <a:pt x="5768" y="259"/>
                    <a:pt x="4732" y="185"/>
                    <a:pt x="3771" y="111"/>
                  </a:cubicBezTo>
                  <a:cubicBezTo>
                    <a:pt x="2847" y="37"/>
                    <a:pt x="1997" y="0"/>
                    <a:pt x="1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51"/>
            <p:cNvSpPr/>
            <p:nvPr/>
          </p:nvSpPr>
          <p:spPr>
            <a:xfrm>
              <a:off x="1536750" y="3107250"/>
              <a:ext cx="905800" cy="1073350"/>
            </a:xfrm>
            <a:custGeom>
              <a:avLst/>
              <a:gdLst/>
              <a:ahLst/>
              <a:cxnLst/>
              <a:rect l="l" t="t" r="r" b="b"/>
              <a:pathLst>
                <a:path w="36232" h="42934" extrusionOk="0">
                  <a:moveTo>
                    <a:pt x="12856" y="1"/>
                  </a:moveTo>
                  <a:cubicBezTo>
                    <a:pt x="7710" y="1"/>
                    <a:pt x="4615" y="2378"/>
                    <a:pt x="4215" y="7090"/>
                  </a:cubicBezTo>
                  <a:cubicBezTo>
                    <a:pt x="3734" y="12784"/>
                    <a:pt x="2921" y="20881"/>
                    <a:pt x="2440" y="25095"/>
                  </a:cubicBezTo>
                  <a:cubicBezTo>
                    <a:pt x="1923" y="29310"/>
                    <a:pt x="0" y="30419"/>
                    <a:pt x="333" y="34819"/>
                  </a:cubicBezTo>
                  <a:cubicBezTo>
                    <a:pt x="629" y="39181"/>
                    <a:pt x="3069" y="42434"/>
                    <a:pt x="7284" y="42730"/>
                  </a:cubicBezTo>
                  <a:cubicBezTo>
                    <a:pt x="9090" y="42873"/>
                    <a:pt x="10563" y="42934"/>
                    <a:pt x="12094" y="42934"/>
                  </a:cubicBezTo>
                  <a:cubicBezTo>
                    <a:pt x="14135" y="42934"/>
                    <a:pt x="16278" y="42825"/>
                    <a:pt x="19447" y="42656"/>
                  </a:cubicBezTo>
                  <a:cubicBezTo>
                    <a:pt x="24105" y="42398"/>
                    <a:pt x="33754" y="41362"/>
                    <a:pt x="33754" y="41362"/>
                  </a:cubicBezTo>
                  <a:cubicBezTo>
                    <a:pt x="33754" y="41362"/>
                    <a:pt x="35455" y="37591"/>
                    <a:pt x="35603" y="35817"/>
                  </a:cubicBezTo>
                  <a:cubicBezTo>
                    <a:pt x="35751" y="34042"/>
                    <a:pt x="36232" y="28681"/>
                    <a:pt x="35270" y="28681"/>
                  </a:cubicBezTo>
                  <a:cubicBezTo>
                    <a:pt x="34309" y="28681"/>
                    <a:pt x="15713" y="29606"/>
                    <a:pt x="15713" y="29606"/>
                  </a:cubicBezTo>
                  <a:lnTo>
                    <a:pt x="16859" y="22507"/>
                  </a:lnTo>
                  <a:cubicBezTo>
                    <a:pt x="16859" y="22507"/>
                    <a:pt x="20741" y="19882"/>
                    <a:pt x="21074" y="18293"/>
                  </a:cubicBezTo>
                  <a:cubicBezTo>
                    <a:pt x="21369" y="16666"/>
                    <a:pt x="21221" y="9678"/>
                    <a:pt x="20408" y="5944"/>
                  </a:cubicBezTo>
                  <a:cubicBezTo>
                    <a:pt x="19595" y="2247"/>
                    <a:pt x="16193" y="288"/>
                    <a:pt x="16193" y="288"/>
                  </a:cubicBezTo>
                  <a:cubicBezTo>
                    <a:pt x="15002" y="97"/>
                    <a:pt x="13888" y="1"/>
                    <a:pt x="128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51"/>
            <p:cNvSpPr/>
            <p:nvPr/>
          </p:nvSpPr>
          <p:spPr>
            <a:xfrm>
              <a:off x="1535825" y="3099650"/>
              <a:ext cx="904875" cy="1088800"/>
            </a:xfrm>
            <a:custGeom>
              <a:avLst/>
              <a:gdLst/>
              <a:ahLst/>
              <a:cxnLst/>
              <a:rect l="l" t="t" r="r" b="b"/>
              <a:pathLst>
                <a:path w="36195" h="43552" extrusionOk="0">
                  <a:moveTo>
                    <a:pt x="12940" y="629"/>
                  </a:moveTo>
                  <a:cubicBezTo>
                    <a:pt x="13914" y="629"/>
                    <a:pt x="14958" y="699"/>
                    <a:pt x="16106" y="874"/>
                  </a:cubicBezTo>
                  <a:lnTo>
                    <a:pt x="16106" y="874"/>
                  </a:lnTo>
                  <a:lnTo>
                    <a:pt x="16120" y="888"/>
                  </a:lnTo>
                  <a:cubicBezTo>
                    <a:pt x="16267" y="999"/>
                    <a:pt x="17118" y="1516"/>
                    <a:pt x="18005" y="2440"/>
                  </a:cubicBezTo>
                  <a:cubicBezTo>
                    <a:pt x="18855" y="3365"/>
                    <a:pt x="19780" y="4659"/>
                    <a:pt x="20149" y="6322"/>
                  </a:cubicBezTo>
                  <a:cubicBezTo>
                    <a:pt x="20704" y="8836"/>
                    <a:pt x="20926" y="12903"/>
                    <a:pt x="20926" y="15713"/>
                  </a:cubicBezTo>
                  <a:cubicBezTo>
                    <a:pt x="20926" y="17007"/>
                    <a:pt x="20889" y="18042"/>
                    <a:pt x="20778" y="18523"/>
                  </a:cubicBezTo>
                  <a:cubicBezTo>
                    <a:pt x="20741" y="18818"/>
                    <a:pt x="20445" y="19262"/>
                    <a:pt x="20075" y="19706"/>
                  </a:cubicBezTo>
                  <a:cubicBezTo>
                    <a:pt x="19484" y="20408"/>
                    <a:pt x="18634" y="21111"/>
                    <a:pt x="17931" y="21628"/>
                  </a:cubicBezTo>
                  <a:cubicBezTo>
                    <a:pt x="17598" y="21924"/>
                    <a:pt x="17303" y="22146"/>
                    <a:pt x="17081" y="22294"/>
                  </a:cubicBezTo>
                  <a:cubicBezTo>
                    <a:pt x="16859" y="22442"/>
                    <a:pt x="16711" y="22552"/>
                    <a:pt x="16711" y="22552"/>
                  </a:cubicBezTo>
                  <a:cubicBezTo>
                    <a:pt x="16637" y="22589"/>
                    <a:pt x="16600" y="22663"/>
                    <a:pt x="16563" y="22737"/>
                  </a:cubicBezTo>
                  <a:lnTo>
                    <a:pt x="15454" y="29873"/>
                  </a:lnTo>
                  <a:cubicBezTo>
                    <a:pt x="15417" y="29984"/>
                    <a:pt x="15454" y="30058"/>
                    <a:pt x="15528" y="30131"/>
                  </a:cubicBezTo>
                  <a:cubicBezTo>
                    <a:pt x="15565" y="30205"/>
                    <a:pt x="15676" y="30242"/>
                    <a:pt x="15750" y="30242"/>
                  </a:cubicBezTo>
                  <a:cubicBezTo>
                    <a:pt x="15750" y="30242"/>
                    <a:pt x="16933" y="30168"/>
                    <a:pt x="18671" y="30094"/>
                  </a:cubicBezTo>
                  <a:cubicBezTo>
                    <a:pt x="21332" y="29947"/>
                    <a:pt x="25288" y="29762"/>
                    <a:pt x="28727" y="29614"/>
                  </a:cubicBezTo>
                  <a:cubicBezTo>
                    <a:pt x="30427" y="29503"/>
                    <a:pt x="31980" y="29429"/>
                    <a:pt x="33163" y="29392"/>
                  </a:cubicBezTo>
                  <a:cubicBezTo>
                    <a:pt x="34280" y="29357"/>
                    <a:pt x="35068" y="29322"/>
                    <a:pt x="35276" y="29318"/>
                  </a:cubicBezTo>
                  <a:lnTo>
                    <a:pt x="35276" y="29318"/>
                  </a:lnTo>
                  <a:cubicBezTo>
                    <a:pt x="35311" y="29322"/>
                    <a:pt x="35346" y="29361"/>
                    <a:pt x="35381" y="29466"/>
                  </a:cubicBezTo>
                  <a:cubicBezTo>
                    <a:pt x="35455" y="29651"/>
                    <a:pt x="35529" y="29984"/>
                    <a:pt x="35529" y="30316"/>
                  </a:cubicBezTo>
                  <a:cubicBezTo>
                    <a:pt x="35566" y="30686"/>
                    <a:pt x="35603" y="31130"/>
                    <a:pt x="35603" y="31573"/>
                  </a:cubicBezTo>
                  <a:cubicBezTo>
                    <a:pt x="35603" y="33200"/>
                    <a:pt x="35418" y="35159"/>
                    <a:pt x="35344" y="36121"/>
                  </a:cubicBezTo>
                  <a:cubicBezTo>
                    <a:pt x="35270" y="36934"/>
                    <a:pt x="34790" y="38302"/>
                    <a:pt x="34383" y="39448"/>
                  </a:cubicBezTo>
                  <a:cubicBezTo>
                    <a:pt x="34161" y="40040"/>
                    <a:pt x="33939" y="40557"/>
                    <a:pt x="33755" y="40927"/>
                  </a:cubicBezTo>
                  <a:cubicBezTo>
                    <a:pt x="33681" y="41129"/>
                    <a:pt x="33617" y="41286"/>
                    <a:pt x="33570" y="41392"/>
                  </a:cubicBezTo>
                  <a:lnTo>
                    <a:pt x="33570" y="41392"/>
                  </a:lnTo>
                  <a:cubicBezTo>
                    <a:pt x="33323" y="41419"/>
                    <a:pt x="32836" y="41469"/>
                    <a:pt x="32165" y="41518"/>
                  </a:cubicBezTo>
                  <a:cubicBezTo>
                    <a:pt x="29244" y="41851"/>
                    <a:pt x="22959" y="42443"/>
                    <a:pt x="19484" y="42628"/>
                  </a:cubicBezTo>
                  <a:cubicBezTo>
                    <a:pt x="16230" y="42812"/>
                    <a:pt x="14049" y="42923"/>
                    <a:pt x="11979" y="42923"/>
                  </a:cubicBezTo>
                  <a:cubicBezTo>
                    <a:pt x="10500" y="42923"/>
                    <a:pt x="9095" y="42886"/>
                    <a:pt x="7358" y="42738"/>
                  </a:cubicBezTo>
                  <a:cubicBezTo>
                    <a:pt x="5324" y="42591"/>
                    <a:pt x="3734" y="41740"/>
                    <a:pt x="2625" y="40409"/>
                  </a:cubicBezTo>
                  <a:cubicBezTo>
                    <a:pt x="1479" y="39078"/>
                    <a:pt x="814" y="37230"/>
                    <a:pt x="666" y="35086"/>
                  </a:cubicBezTo>
                  <a:cubicBezTo>
                    <a:pt x="629" y="34753"/>
                    <a:pt x="629" y="34457"/>
                    <a:pt x="629" y="34161"/>
                  </a:cubicBezTo>
                  <a:cubicBezTo>
                    <a:pt x="629" y="32387"/>
                    <a:pt x="1036" y="31241"/>
                    <a:pt x="1516" y="29984"/>
                  </a:cubicBezTo>
                  <a:cubicBezTo>
                    <a:pt x="1997" y="28727"/>
                    <a:pt x="2551" y="27396"/>
                    <a:pt x="2773" y="25436"/>
                  </a:cubicBezTo>
                  <a:cubicBezTo>
                    <a:pt x="3254" y="21222"/>
                    <a:pt x="4067" y="13088"/>
                    <a:pt x="4548" y="7431"/>
                  </a:cubicBezTo>
                  <a:cubicBezTo>
                    <a:pt x="4733" y="5102"/>
                    <a:pt x="5583" y="3439"/>
                    <a:pt x="6988" y="2329"/>
                  </a:cubicBezTo>
                  <a:cubicBezTo>
                    <a:pt x="8393" y="1183"/>
                    <a:pt x="10389" y="629"/>
                    <a:pt x="12940" y="629"/>
                  </a:cubicBezTo>
                  <a:close/>
                  <a:moveTo>
                    <a:pt x="12940" y="0"/>
                  </a:moveTo>
                  <a:cubicBezTo>
                    <a:pt x="10315" y="0"/>
                    <a:pt x="8171" y="592"/>
                    <a:pt x="6618" y="1849"/>
                  </a:cubicBezTo>
                  <a:cubicBezTo>
                    <a:pt x="5065" y="3069"/>
                    <a:pt x="4141" y="4954"/>
                    <a:pt x="3919" y="7358"/>
                  </a:cubicBezTo>
                  <a:cubicBezTo>
                    <a:pt x="3439" y="13051"/>
                    <a:pt x="2625" y="21148"/>
                    <a:pt x="2145" y="25362"/>
                  </a:cubicBezTo>
                  <a:cubicBezTo>
                    <a:pt x="1923" y="27248"/>
                    <a:pt x="1405" y="28505"/>
                    <a:pt x="925" y="29762"/>
                  </a:cubicBezTo>
                  <a:cubicBezTo>
                    <a:pt x="444" y="31019"/>
                    <a:pt x="0" y="32313"/>
                    <a:pt x="0" y="34161"/>
                  </a:cubicBezTo>
                  <a:cubicBezTo>
                    <a:pt x="0" y="34457"/>
                    <a:pt x="37" y="34790"/>
                    <a:pt x="37" y="35123"/>
                  </a:cubicBezTo>
                  <a:cubicBezTo>
                    <a:pt x="222" y="37378"/>
                    <a:pt x="925" y="39337"/>
                    <a:pt x="2145" y="40779"/>
                  </a:cubicBezTo>
                  <a:cubicBezTo>
                    <a:pt x="3365" y="42258"/>
                    <a:pt x="5102" y="43182"/>
                    <a:pt x="7284" y="43367"/>
                  </a:cubicBezTo>
                  <a:cubicBezTo>
                    <a:pt x="9058" y="43478"/>
                    <a:pt x="10500" y="43552"/>
                    <a:pt x="11979" y="43552"/>
                  </a:cubicBezTo>
                  <a:cubicBezTo>
                    <a:pt x="14086" y="43552"/>
                    <a:pt x="16267" y="43441"/>
                    <a:pt x="19521" y="43256"/>
                  </a:cubicBezTo>
                  <a:cubicBezTo>
                    <a:pt x="24179" y="42997"/>
                    <a:pt x="33828" y="41999"/>
                    <a:pt x="33828" y="41999"/>
                  </a:cubicBezTo>
                  <a:cubicBezTo>
                    <a:pt x="33939" y="41962"/>
                    <a:pt x="34013" y="41888"/>
                    <a:pt x="34087" y="41814"/>
                  </a:cubicBezTo>
                  <a:cubicBezTo>
                    <a:pt x="34087" y="41814"/>
                    <a:pt x="34494" y="40853"/>
                    <a:pt x="34938" y="39670"/>
                  </a:cubicBezTo>
                  <a:cubicBezTo>
                    <a:pt x="35381" y="38487"/>
                    <a:pt x="35862" y="37119"/>
                    <a:pt x="35936" y="36158"/>
                  </a:cubicBezTo>
                  <a:cubicBezTo>
                    <a:pt x="36047" y="35196"/>
                    <a:pt x="36195" y="33237"/>
                    <a:pt x="36195" y="31573"/>
                  </a:cubicBezTo>
                  <a:cubicBezTo>
                    <a:pt x="36195" y="30871"/>
                    <a:pt x="36195" y="30205"/>
                    <a:pt x="36084" y="29688"/>
                  </a:cubicBezTo>
                  <a:cubicBezTo>
                    <a:pt x="36047" y="29466"/>
                    <a:pt x="35973" y="29244"/>
                    <a:pt x="35862" y="29059"/>
                  </a:cubicBezTo>
                  <a:cubicBezTo>
                    <a:pt x="35825" y="28948"/>
                    <a:pt x="35751" y="28874"/>
                    <a:pt x="35640" y="28801"/>
                  </a:cubicBezTo>
                  <a:cubicBezTo>
                    <a:pt x="35566" y="28727"/>
                    <a:pt x="35455" y="28690"/>
                    <a:pt x="35307" y="28690"/>
                  </a:cubicBezTo>
                  <a:cubicBezTo>
                    <a:pt x="35048" y="28690"/>
                    <a:pt x="33718" y="28764"/>
                    <a:pt x="31832" y="28837"/>
                  </a:cubicBezTo>
                  <a:cubicBezTo>
                    <a:pt x="26798" y="29068"/>
                    <a:pt x="17985" y="29503"/>
                    <a:pt x="16108" y="29596"/>
                  </a:cubicBezTo>
                  <a:lnTo>
                    <a:pt x="16108" y="29596"/>
                  </a:lnTo>
                  <a:lnTo>
                    <a:pt x="17176" y="22948"/>
                  </a:lnTo>
                  <a:lnTo>
                    <a:pt x="17176" y="22948"/>
                  </a:lnTo>
                  <a:cubicBezTo>
                    <a:pt x="17480" y="22747"/>
                    <a:pt x="18267" y="22211"/>
                    <a:pt x="19077" y="21517"/>
                  </a:cubicBezTo>
                  <a:cubicBezTo>
                    <a:pt x="19595" y="21111"/>
                    <a:pt x="20112" y="20630"/>
                    <a:pt x="20519" y="20112"/>
                  </a:cubicBezTo>
                  <a:cubicBezTo>
                    <a:pt x="20963" y="19632"/>
                    <a:pt x="21295" y="19151"/>
                    <a:pt x="21406" y="18634"/>
                  </a:cubicBezTo>
                  <a:cubicBezTo>
                    <a:pt x="21517" y="18079"/>
                    <a:pt x="21554" y="17044"/>
                    <a:pt x="21554" y="15713"/>
                  </a:cubicBezTo>
                  <a:cubicBezTo>
                    <a:pt x="21554" y="12866"/>
                    <a:pt x="21295" y="8799"/>
                    <a:pt x="20741" y="6211"/>
                  </a:cubicBezTo>
                  <a:cubicBezTo>
                    <a:pt x="20334" y="4252"/>
                    <a:pt x="19225" y="2810"/>
                    <a:pt x="18264" y="1812"/>
                  </a:cubicBezTo>
                  <a:cubicBezTo>
                    <a:pt x="17266" y="851"/>
                    <a:pt x="16415" y="333"/>
                    <a:pt x="16378" y="333"/>
                  </a:cubicBezTo>
                  <a:lnTo>
                    <a:pt x="16267" y="296"/>
                  </a:lnTo>
                  <a:cubicBezTo>
                    <a:pt x="15084" y="111"/>
                    <a:pt x="1397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51"/>
            <p:cNvSpPr/>
            <p:nvPr/>
          </p:nvSpPr>
          <p:spPr>
            <a:xfrm>
              <a:off x="2022900" y="2863875"/>
              <a:ext cx="279150" cy="311575"/>
            </a:xfrm>
            <a:custGeom>
              <a:avLst/>
              <a:gdLst/>
              <a:ahLst/>
              <a:cxnLst/>
              <a:rect l="l" t="t" r="r" b="b"/>
              <a:pathLst>
                <a:path w="11166" h="12463" extrusionOk="0">
                  <a:moveTo>
                    <a:pt x="8878" y="1"/>
                  </a:moveTo>
                  <a:cubicBezTo>
                    <a:pt x="8592" y="1"/>
                    <a:pt x="8271" y="46"/>
                    <a:pt x="7913" y="152"/>
                  </a:cubicBezTo>
                  <a:cubicBezTo>
                    <a:pt x="5177" y="965"/>
                    <a:pt x="1" y="8396"/>
                    <a:pt x="1" y="8396"/>
                  </a:cubicBezTo>
                  <a:cubicBezTo>
                    <a:pt x="1" y="8396"/>
                    <a:pt x="1775" y="12463"/>
                    <a:pt x="2737" y="12463"/>
                  </a:cubicBezTo>
                  <a:cubicBezTo>
                    <a:pt x="3735" y="12463"/>
                    <a:pt x="7765" y="10836"/>
                    <a:pt x="9244" y="8248"/>
                  </a:cubicBezTo>
                  <a:cubicBezTo>
                    <a:pt x="10685" y="5660"/>
                    <a:pt x="11166" y="2074"/>
                    <a:pt x="11166" y="2074"/>
                  </a:cubicBezTo>
                  <a:cubicBezTo>
                    <a:pt x="11166" y="2074"/>
                    <a:pt x="10802" y="1"/>
                    <a:pt x="88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51"/>
            <p:cNvSpPr/>
            <p:nvPr/>
          </p:nvSpPr>
          <p:spPr>
            <a:xfrm>
              <a:off x="2014600" y="2855650"/>
              <a:ext cx="294850" cy="327200"/>
            </a:xfrm>
            <a:custGeom>
              <a:avLst/>
              <a:gdLst/>
              <a:ahLst/>
              <a:cxnLst/>
              <a:rect l="l" t="t" r="r" b="b"/>
              <a:pathLst>
                <a:path w="11794" h="13088" extrusionOk="0">
                  <a:moveTo>
                    <a:pt x="9206" y="629"/>
                  </a:moveTo>
                  <a:cubicBezTo>
                    <a:pt x="9649" y="629"/>
                    <a:pt x="9945" y="739"/>
                    <a:pt x="10204" y="924"/>
                  </a:cubicBezTo>
                  <a:cubicBezTo>
                    <a:pt x="10611" y="1146"/>
                    <a:pt x="10869" y="1553"/>
                    <a:pt x="11017" y="1886"/>
                  </a:cubicBezTo>
                  <a:cubicBezTo>
                    <a:pt x="11091" y="2033"/>
                    <a:pt x="11128" y="2181"/>
                    <a:pt x="11165" y="2292"/>
                  </a:cubicBezTo>
                  <a:lnTo>
                    <a:pt x="11197" y="2418"/>
                  </a:lnTo>
                  <a:lnTo>
                    <a:pt x="11197" y="2418"/>
                  </a:lnTo>
                  <a:cubicBezTo>
                    <a:pt x="11192" y="2445"/>
                    <a:pt x="11183" y="2479"/>
                    <a:pt x="11165" y="2514"/>
                  </a:cubicBezTo>
                  <a:cubicBezTo>
                    <a:pt x="11054" y="3217"/>
                    <a:pt x="10537" y="6211"/>
                    <a:pt x="9280" y="8429"/>
                  </a:cubicBezTo>
                  <a:cubicBezTo>
                    <a:pt x="8614" y="9649"/>
                    <a:pt x="7283" y="10685"/>
                    <a:pt x="5989" y="11387"/>
                  </a:cubicBezTo>
                  <a:cubicBezTo>
                    <a:pt x="5361" y="11757"/>
                    <a:pt x="4695" y="12016"/>
                    <a:pt x="4178" y="12200"/>
                  </a:cubicBezTo>
                  <a:cubicBezTo>
                    <a:pt x="3660" y="12385"/>
                    <a:pt x="3254" y="12496"/>
                    <a:pt x="3069" y="12496"/>
                  </a:cubicBezTo>
                  <a:cubicBezTo>
                    <a:pt x="3069" y="12496"/>
                    <a:pt x="2995" y="12459"/>
                    <a:pt x="2884" y="12385"/>
                  </a:cubicBezTo>
                  <a:cubicBezTo>
                    <a:pt x="2662" y="12200"/>
                    <a:pt x="2403" y="11905"/>
                    <a:pt x="2144" y="11498"/>
                  </a:cubicBezTo>
                  <a:cubicBezTo>
                    <a:pt x="1775" y="10943"/>
                    <a:pt x="1368" y="10204"/>
                    <a:pt x="1072" y="9612"/>
                  </a:cubicBezTo>
                  <a:cubicBezTo>
                    <a:pt x="924" y="9317"/>
                    <a:pt x="813" y="9095"/>
                    <a:pt x="740" y="8910"/>
                  </a:cubicBezTo>
                  <a:cubicBezTo>
                    <a:pt x="719" y="8860"/>
                    <a:pt x="699" y="8815"/>
                    <a:pt x="681" y="8776"/>
                  </a:cubicBezTo>
                  <a:lnTo>
                    <a:pt x="681" y="8776"/>
                  </a:lnTo>
                  <a:cubicBezTo>
                    <a:pt x="715" y="8725"/>
                    <a:pt x="759" y="8659"/>
                    <a:pt x="813" y="8577"/>
                  </a:cubicBezTo>
                  <a:cubicBezTo>
                    <a:pt x="1294" y="7875"/>
                    <a:pt x="2625" y="6063"/>
                    <a:pt x="4104" y="4363"/>
                  </a:cubicBezTo>
                  <a:cubicBezTo>
                    <a:pt x="4880" y="3512"/>
                    <a:pt x="5657" y="2699"/>
                    <a:pt x="6396" y="2033"/>
                  </a:cubicBezTo>
                  <a:cubicBezTo>
                    <a:pt x="7135" y="1405"/>
                    <a:pt x="7838" y="924"/>
                    <a:pt x="8355" y="776"/>
                  </a:cubicBezTo>
                  <a:cubicBezTo>
                    <a:pt x="8688" y="666"/>
                    <a:pt x="8947" y="629"/>
                    <a:pt x="9206" y="629"/>
                  </a:cubicBezTo>
                  <a:close/>
                  <a:moveTo>
                    <a:pt x="9206" y="0"/>
                  </a:moveTo>
                  <a:cubicBezTo>
                    <a:pt x="8910" y="0"/>
                    <a:pt x="8540" y="74"/>
                    <a:pt x="8171" y="185"/>
                  </a:cubicBezTo>
                  <a:cubicBezTo>
                    <a:pt x="7394" y="407"/>
                    <a:pt x="6544" y="1072"/>
                    <a:pt x="5657" y="1886"/>
                  </a:cubicBezTo>
                  <a:cubicBezTo>
                    <a:pt x="2995" y="4363"/>
                    <a:pt x="74" y="8540"/>
                    <a:pt x="74" y="8577"/>
                  </a:cubicBezTo>
                  <a:cubicBezTo>
                    <a:pt x="0" y="8651"/>
                    <a:pt x="0" y="8762"/>
                    <a:pt x="37" y="8873"/>
                  </a:cubicBezTo>
                  <a:cubicBezTo>
                    <a:pt x="37" y="8873"/>
                    <a:pt x="481" y="9871"/>
                    <a:pt x="1072" y="10906"/>
                  </a:cubicBezTo>
                  <a:cubicBezTo>
                    <a:pt x="1368" y="11424"/>
                    <a:pt x="1664" y="11942"/>
                    <a:pt x="1997" y="12348"/>
                  </a:cubicBezTo>
                  <a:cubicBezTo>
                    <a:pt x="2144" y="12533"/>
                    <a:pt x="2329" y="12718"/>
                    <a:pt x="2477" y="12866"/>
                  </a:cubicBezTo>
                  <a:cubicBezTo>
                    <a:pt x="2662" y="12977"/>
                    <a:pt x="2847" y="13088"/>
                    <a:pt x="3069" y="13088"/>
                  </a:cubicBezTo>
                  <a:cubicBezTo>
                    <a:pt x="3401" y="13088"/>
                    <a:pt x="3845" y="12977"/>
                    <a:pt x="4400" y="12792"/>
                  </a:cubicBezTo>
                  <a:cubicBezTo>
                    <a:pt x="5250" y="12496"/>
                    <a:pt x="6285" y="11979"/>
                    <a:pt x="7283" y="11313"/>
                  </a:cubicBezTo>
                  <a:cubicBezTo>
                    <a:pt x="8282" y="10611"/>
                    <a:pt x="9243" y="9760"/>
                    <a:pt x="9834" y="8725"/>
                  </a:cubicBezTo>
                  <a:cubicBezTo>
                    <a:pt x="11313" y="6063"/>
                    <a:pt x="11794" y="2477"/>
                    <a:pt x="11794" y="2440"/>
                  </a:cubicBezTo>
                  <a:lnTo>
                    <a:pt x="11794" y="2366"/>
                  </a:lnTo>
                  <a:cubicBezTo>
                    <a:pt x="11794" y="2329"/>
                    <a:pt x="11720" y="1775"/>
                    <a:pt x="11350" y="1220"/>
                  </a:cubicBezTo>
                  <a:cubicBezTo>
                    <a:pt x="11165" y="924"/>
                    <a:pt x="10906" y="629"/>
                    <a:pt x="10537" y="407"/>
                  </a:cubicBezTo>
                  <a:cubicBezTo>
                    <a:pt x="10204" y="148"/>
                    <a:pt x="9760" y="0"/>
                    <a:pt x="9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51"/>
            <p:cNvSpPr/>
            <p:nvPr/>
          </p:nvSpPr>
          <p:spPr>
            <a:xfrm>
              <a:off x="1440650" y="2636575"/>
              <a:ext cx="1007450" cy="899975"/>
            </a:xfrm>
            <a:custGeom>
              <a:avLst/>
              <a:gdLst/>
              <a:ahLst/>
              <a:cxnLst/>
              <a:rect l="l" t="t" r="r" b="b"/>
              <a:pathLst>
                <a:path w="40298" h="35999" extrusionOk="0">
                  <a:moveTo>
                    <a:pt x="25818" y="0"/>
                  </a:moveTo>
                  <a:cubicBezTo>
                    <a:pt x="24898" y="0"/>
                    <a:pt x="23943" y="132"/>
                    <a:pt x="22958" y="482"/>
                  </a:cubicBezTo>
                  <a:cubicBezTo>
                    <a:pt x="18891" y="1960"/>
                    <a:pt x="18891" y="6471"/>
                    <a:pt x="18743" y="9392"/>
                  </a:cubicBezTo>
                  <a:cubicBezTo>
                    <a:pt x="18596" y="12312"/>
                    <a:pt x="18411" y="13126"/>
                    <a:pt x="12089" y="15381"/>
                  </a:cubicBezTo>
                  <a:cubicBezTo>
                    <a:pt x="5767" y="17673"/>
                    <a:pt x="2070" y="21703"/>
                    <a:pt x="924" y="27544"/>
                  </a:cubicBezTo>
                  <a:cubicBezTo>
                    <a:pt x="0" y="32252"/>
                    <a:pt x="3927" y="35999"/>
                    <a:pt x="8040" y="35999"/>
                  </a:cubicBezTo>
                  <a:cubicBezTo>
                    <a:pt x="9031" y="35999"/>
                    <a:pt x="10033" y="35782"/>
                    <a:pt x="10980" y="35308"/>
                  </a:cubicBezTo>
                  <a:cubicBezTo>
                    <a:pt x="15823" y="32905"/>
                    <a:pt x="15823" y="21703"/>
                    <a:pt x="19409" y="20409"/>
                  </a:cubicBezTo>
                  <a:cubicBezTo>
                    <a:pt x="22958" y="19115"/>
                    <a:pt x="27653" y="18967"/>
                    <a:pt x="29428" y="14087"/>
                  </a:cubicBezTo>
                  <a:cubicBezTo>
                    <a:pt x="29428" y="14087"/>
                    <a:pt x="29280" y="12978"/>
                    <a:pt x="33014" y="12978"/>
                  </a:cubicBezTo>
                  <a:cubicBezTo>
                    <a:pt x="36711" y="12978"/>
                    <a:pt x="39632" y="9392"/>
                    <a:pt x="39965" y="5510"/>
                  </a:cubicBezTo>
                  <a:cubicBezTo>
                    <a:pt x="40297" y="1628"/>
                    <a:pt x="36083" y="1295"/>
                    <a:pt x="33310" y="1295"/>
                  </a:cubicBezTo>
                  <a:cubicBezTo>
                    <a:pt x="31237" y="1295"/>
                    <a:pt x="28697" y="0"/>
                    <a:pt x="25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51"/>
            <p:cNvSpPr/>
            <p:nvPr/>
          </p:nvSpPr>
          <p:spPr>
            <a:xfrm>
              <a:off x="1452650" y="2629200"/>
              <a:ext cx="995450" cy="915050"/>
            </a:xfrm>
            <a:custGeom>
              <a:avLst/>
              <a:gdLst/>
              <a:ahLst/>
              <a:cxnLst/>
              <a:rect l="l" t="t" r="r" b="b"/>
              <a:pathLst>
                <a:path w="39818" h="36602" extrusionOk="0">
                  <a:moveTo>
                    <a:pt x="25325" y="592"/>
                  </a:moveTo>
                  <a:cubicBezTo>
                    <a:pt x="26730" y="592"/>
                    <a:pt x="28061" y="925"/>
                    <a:pt x="29318" y="1257"/>
                  </a:cubicBezTo>
                  <a:cubicBezTo>
                    <a:pt x="30575" y="1553"/>
                    <a:pt x="31758" y="1886"/>
                    <a:pt x="32830" y="1886"/>
                  </a:cubicBezTo>
                  <a:cubicBezTo>
                    <a:pt x="34161" y="1886"/>
                    <a:pt x="35788" y="1960"/>
                    <a:pt x="37045" y="2477"/>
                  </a:cubicBezTo>
                  <a:cubicBezTo>
                    <a:pt x="37710" y="2699"/>
                    <a:pt x="38228" y="3032"/>
                    <a:pt x="38597" y="3512"/>
                  </a:cubicBezTo>
                  <a:cubicBezTo>
                    <a:pt x="38967" y="3993"/>
                    <a:pt x="39189" y="4585"/>
                    <a:pt x="39189" y="5398"/>
                  </a:cubicBezTo>
                  <a:cubicBezTo>
                    <a:pt x="39189" y="5509"/>
                    <a:pt x="39189" y="5657"/>
                    <a:pt x="39189" y="5768"/>
                  </a:cubicBezTo>
                  <a:cubicBezTo>
                    <a:pt x="39041" y="7653"/>
                    <a:pt x="38228" y="9465"/>
                    <a:pt x="37045" y="10796"/>
                  </a:cubicBezTo>
                  <a:cubicBezTo>
                    <a:pt x="35861" y="12090"/>
                    <a:pt x="34272" y="12940"/>
                    <a:pt x="32534" y="12940"/>
                  </a:cubicBezTo>
                  <a:cubicBezTo>
                    <a:pt x="30797" y="12940"/>
                    <a:pt x="29835" y="13199"/>
                    <a:pt x="29318" y="13495"/>
                  </a:cubicBezTo>
                  <a:cubicBezTo>
                    <a:pt x="29022" y="13642"/>
                    <a:pt x="28874" y="13827"/>
                    <a:pt x="28763" y="13975"/>
                  </a:cubicBezTo>
                  <a:cubicBezTo>
                    <a:pt x="28686" y="14078"/>
                    <a:pt x="28662" y="14181"/>
                    <a:pt x="28655" y="14272"/>
                  </a:cubicBezTo>
                  <a:lnTo>
                    <a:pt x="28652" y="14271"/>
                  </a:lnTo>
                  <a:cubicBezTo>
                    <a:pt x="27802" y="16637"/>
                    <a:pt x="26286" y="17820"/>
                    <a:pt x="24475" y="18597"/>
                  </a:cubicBezTo>
                  <a:cubicBezTo>
                    <a:pt x="22700" y="19410"/>
                    <a:pt x="20630" y="19743"/>
                    <a:pt x="18818" y="20408"/>
                  </a:cubicBezTo>
                  <a:cubicBezTo>
                    <a:pt x="18300" y="20593"/>
                    <a:pt x="17857" y="20963"/>
                    <a:pt x="17487" y="21443"/>
                  </a:cubicBezTo>
                  <a:cubicBezTo>
                    <a:pt x="16822" y="22257"/>
                    <a:pt x="16341" y="23403"/>
                    <a:pt x="15860" y="24697"/>
                  </a:cubicBezTo>
                  <a:cubicBezTo>
                    <a:pt x="15158" y="26656"/>
                    <a:pt x="14566" y="28948"/>
                    <a:pt x="13716" y="30945"/>
                  </a:cubicBezTo>
                  <a:cubicBezTo>
                    <a:pt x="12866" y="32941"/>
                    <a:pt x="11831" y="34605"/>
                    <a:pt x="10352" y="35344"/>
                  </a:cubicBezTo>
                  <a:cubicBezTo>
                    <a:pt x="9464" y="35788"/>
                    <a:pt x="8503" y="36010"/>
                    <a:pt x="7579" y="36010"/>
                  </a:cubicBezTo>
                  <a:cubicBezTo>
                    <a:pt x="5804" y="36010"/>
                    <a:pt x="4067" y="35270"/>
                    <a:pt x="2773" y="34050"/>
                  </a:cubicBezTo>
                  <a:cubicBezTo>
                    <a:pt x="1479" y="32830"/>
                    <a:pt x="629" y="31130"/>
                    <a:pt x="629" y="29207"/>
                  </a:cubicBezTo>
                  <a:cubicBezTo>
                    <a:pt x="629" y="28800"/>
                    <a:pt x="665" y="28357"/>
                    <a:pt x="739" y="27913"/>
                  </a:cubicBezTo>
                  <a:cubicBezTo>
                    <a:pt x="1294" y="25029"/>
                    <a:pt x="2477" y="22626"/>
                    <a:pt x="4326" y="20630"/>
                  </a:cubicBezTo>
                  <a:cubicBezTo>
                    <a:pt x="6137" y="18670"/>
                    <a:pt x="8614" y="17081"/>
                    <a:pt x="11720" y="15972"/>
                  </a:cubicBezTo>
                  <a:cubicBezTo>
                    <a:pt x="14899" y="14825"/>
                    <a:pt x="16526" y="14086"/>
                    <a:pt x="17487" y="13162"/>
                  </a:cubicBezTo>
                  <a:cubicBezTo>
                    <a:pt x="17931" y="12681"/>
                    <a:pt x="18190" y="12164"/>
                    <a:pt x="18337" y="11609"/>
                  </a:cubicBezTo>
                  <a:cubicBezTo>
                    <a:pt x="18485" y="11054"/>
                    <a:pt x="18522" y="10426"/>
                    <a:pt x="18559" y="9724"/>
                  </a:cubicBezTo>
                  <a:cubicBezTo>
                    <a:pt x="18633" y="8245"/>
                    <a:pt x="18707" y="6396"/>
                    <a:pt x="19188" y="4769"/>
                  </a:cubicBezTo>
                  <a:cubicBezTo>
                    <a:pt x="19705" y="3143"/>
                    <a:pt x="20667" y="1775"/>
                    <a:pt x="22589" y="1072"/>
                  </a:cubicBezTo>
                  <a:cubicBezTo>
                    <a:pt x="23513" y="740"/>
                    <a:pt x="24438" y="592"/>
                    <a:pt x="25325" y="592"/>
                  </a:cubicBezTo>
                  <a:close/>
                  <a:moveTo>
                    <a:pt x="25325" y="0"/>
                  </a:moveTo>
                  <a:cubicBezTo>
                    <a:pt x="24401" y="0"/>
                    <a:pt x="23402" y="111"/>
                    <a:pt x="22367" y="481"/>
                  </a:cubicBezTo>
                  <a:cubicBezTo>
                    <a:pt x="20260" y="1257"/>
                    <a:pt x="19151" y="2847"/>
                    <a:pt x="18633" y="4585"/>
                  </a:cubicBezTo>
                  <a:cubicBezTo>
                    <a:pt x="18079" y="6322"/>
                    <a:pt x="18042" y="8208"/>
                    <a:pt x="17968" y="9687"/>
                  </a:cubicBezTo>
                  <a:cubicBezTo>
                    <a:pt x="17931" y="10389"/>
                    <a:pt x="17857" y="10981"/>
                    <a:pt x="17746" y="11461"/>
                  </a:cubicBezTo>
                  <a:cubicBezTo>
                    <a:pt x="17561" y="12164"/>
                    <a:pt x="17191" y="12681"/>
                    <a:pt x="16304" y="13310"/>
                  </a:cubicBezTo>
                  <a:cubicBezTo>
                    <a:pt x="15380" y="13901"/>
                    <a:pt x="13864" y="14567"/>
                    <a:pt x="11535" y="15380"/>
                  </a:cubicBezTo>
                  <a:cubicBezTo>
                    <a:pt x="8318" y="16526"/>
                    <a:pt x="5767" y="18153"/>
                    <a:pt x="3845" y="20223"/>
                  </a:cubicBezTo>
                  <a:cubicBezTo>
                    <a:pt x="1959" y="22294"/>
                    <a:pt x="702" y="24808"/>
                    <a:pt x="148" y="27765"/>
                  </a:cubicBezTo>
                  <a:cubicBezTo>
                    <a:pt x="37" y="28283"/>
                    <a:pt x="0" y="28726"/>
                    <a:pt x="0" y="29207"/>
                  </a:cubicBezTo>
                  <a:cubicBezTo>
                    <a:pt x="0" y="31314"/>
                    <a:pt x="924" y="33163"/>
                    <a:pt x="2329" y="34494"/>
                  </a:cubicBezTo>
                  <a:cubicBezTo>
                    <a:pt x="3734" y="35825"/>
                    <a:pt x="5620" y="36601"/>
                    <a:pt x="7579" y="36601"/>
                  </a:cubicBezTo>
                  <a:cubicBezTo>
                    <a:pt x="8614" y="36601"/>
                    <a:pt x="9649" y="36379"/>
                    <a:pt x="10611" y="35899"/>
                  </a:cubicBezTo>
                  <a:cubicBezTo>
                    <a:pt x="11942" y="35233"/>
                    <a:pt x="12866" y="34013"/>
                    <a:pt x="13642" y="32571"/>
                  </a:cubicBezTo>
                  <a:cubicBezTo>
                    <a:pt x="14751" y="30427"/>
                    <a:pt x="15491" y="27728"/>
                    <a:pt x="16267" y="25436"/>
                  </a:cubicBezTo>
                  <a:cubicBezTo>
                    <a:pt x="16637" y="24327"/>
                    <a:pt x="17043" y="23292"/>
                    <a:pt x="17487" y="22515"/>
                  </a:cubicBezTo>
                  <a:cubicBezTo>
                    <a:pt x="17931" y="21739"/>
                    <a:pt x="18448" y="21184"/>
                    <a:pt x="19003" y="21000"/>
                  </a:cubicBezTo>
                  <a:cubicBezTo>
                    <a:pt x="20777" y="20371"/>
                    <a:pt x="22848" y="20001"/>
                    <a:pt x="24733" y="19151"/>
                  </a:cubicBezTo>
                  <a:cubicBezTo>
                    <a:pt x="26619" y="18338"/>
                    <a:pt x="28319" y="17007"/>
                    <a:pt x="29244" y="14493"/>
                  </a:cubicBezTo>
                  <a:cubicBezTo>
                    <a:pt x="29271" y="14466"/>
                    <a:pt x="29278" y="14419"/>
                    <a:pt x="29266" y="14382"/>
                  </a:cubicBezTo>
                  <a:lnTo>
                    <a:pt x="29281" y="14382"/>
                  </a:lnTo>
                  <a:lnTo>
                    <a:pt x="29281" y="14345"/>
                  </a:lnTo>
                  <a:cubicBezTo>
                    <a:pt x="29281" y="14308"/>
                    <a:pt x="29318" y="14123"/>
                    <a:pt x="29761" y="13938"/>
                  </a:cubicBezTo>
                  <a:cubicBezTo>
                    <a:pt x="30205" y="13753"/>
                    <a:pt x="31055" y="13568"/>
                    <a:pt x="32534" y="13568"/>
                  </a:cubicBezTo>
                  <a:cubicBezTo>
                    <a:pt x="34494" y="13568"/>
                    <a:pt x="36231" y="12607"/>
                    <a:pt x="37525" y="11202"/>
                  </a:cubicBezTo>
                  <a:cubicBezTo>
                    <a:pt x="38782" y="9761"/>
                    <a:pt x="39632" y="7838"/>
                    <a:pt x="39780" y="5842"/>
                  </a:cubicBezTo>
                  <a:cubicBezTo>
                    <a:pt x="39817" y="5694"/>
                    <a:pt x="39817" y="5546"/>
                    <a:pt x="39817" y="5398"/>
                  </a:cubicBezTo>
                  <a:cubicBezTo>
                    <a:pt x="39817" y="4474"/>
                    <a:pt x="39559" y="3697"/>
                    <a:pt x="39078" y="3143"/>
                  </a:cubicBezTo>
                  <a:cubicBezTo>
                    <a:pt x="38375" y="2255"/>
                    <a:pt x="37303" y="1812"/>
                    <a:pt x="36194" y="1553"/>
                  </a:cubicBezTo>
                  <a:cubicBezTo>
                    <a:pt x="35048" y="1331"/>
                    <a:pt x="33865" y="1294"/>
                    <a:pt x="32830" y="1294"/>
                  </a:cubicBezTo>
                  <a:cubicBezTo>
                    <a:pt x="31869" y="1294"/>
                    <a:pt x="30723" y="961"/>
                    <a:pt x="29466" y="629"/>
                  </a:cubicBezTo>
                  <a:cubicBezTo>
                    <a:pt x="28209" y="333"/>
                    <a:pt x="26841" y="0"/>
                    <a:pt x="25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51"/>
            <p:cNvSpPr/>
            <p:nvPr/>
          </p:nvSpPr>
          <p:spPr>
            <a:xfrm>
              <a:off x="1917550" y="3189350"/>
              <a:ext cx="738725" cy="637725"/>
            </a:xfrm>
            <a:custGeom>
              <a:avLst/>
              <a:gdLst/>
              <a:ahLst/>
              <a:cxnLst/>
              <a:rect l="l" t="t" r="r" b="b"/>
              <a:pathLst>
                <a:path w="29549" h="25509" extrusionOk="0">
                  <a:moveTo>
                    <a:pt x="3335" y="0"/>
                  </a:moveTo>
                  <a:cubicBezTo>
                    <a:pt x="3240" y="0"/>
                    <a:pt x="3151" y="24"/>
                    <a:pt x="3069" y="72"/>
                  </a:cubicBezTo>
                  <a:lnTo>
                    <a:pt x="0" y="7873"/>
                  </a:lnTo>
                  <a:cubicBezTo>
                    <a:pt x="0" y="7873"/>
                    <a:pt x="8245" y="25508"/>
                    <a:pt x="9391" y="25508"/>
                  </a:cubicBezTo>
                  <a:cubicBezTo>
                    <a:pt x="10537" y="25508"/>
                    <a:pt x="23477" y="16783"/>
                    <a:pt x="23477" y="16783"/>
                  </a:cubicBezTo>
                  <a:cubicBezTo>
                    <a:pt x="23477" y="16783"/>
                    <a:pt x="23986" y="16931"/>
                    <a:pt x="24512" y="16931"/>
                  </a:cubicBezTo>
                  <a:cubicBezTo>
                    <a:pt x="24775" y="16931"/>
                    <a:pt x="25042" y="16894"/>
                    <a:pt x="25251" y="16783"/>
                  </a:cubicBezTo>
                  <a:cubicBezTo>
                    <a:pt x="25917" y="16450"/>
                    <a:pt x="27211" y="14824"/>
                    <a:pt x="27211" y="14824"/>
                  </a:cubicBezTo>
                  <a:cubicBezTo>
                    <a:pt x="27211" y="14824"/>
                    <a:pt x="28673" y="15931"/>
                    <a:pt x="29258" y="15931"/>
                  </a:cubicBezTo>
                  <a:cubicBezTo>
                    <a:pt x="29451" y="15931"/>
                    <a:pt x="29548" y="15810"/>
                    <a:pt x="29466" y="15489"/>
                  </a:cubicBezTo>
                  <a:cubicBezTo>
                    <a:pt x="29170" y="14195"/>
                    <a:pt x="27543" y="12901"/>
                    <a:pt x="26064" y="12901"/>
                  </a:cubicBezTo>
                  <a:cubicBezTo>
                    <a:pt x="24623" y="12901"/>
                    <a:pt x="22515" y="16303"/>
                    <a:pt x="22515" y="16303"/>
                  </a:cubicBezTo>
                  <a:lnTo>
                    <a:pt x="11165" y="20332"/>
                  </a:lnTo>
                  <a:cubicBezTo>
                    <a:pt x="11165" y="20332"/>
                    <a:pt x="8245" y="7688"/>
                    <a:pt x="6803" y="4620"/>
                  </a:cubicBezTo>
                  <a:cubicBezTo>
                    <a:pt x="5474" y="1862"/>
                    <a:pt x="4175" y="0"/>
                    <a:pt x="3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51"/>
            <p:cNvSpPr/>
            <p:nvPr/>
          </p:nvSpPr>
          <p:spPr>
            <a:xfrm>
              <a:off x="1908300" y="3181900"/>
              <a:ext cx="755150" cy="653500"/>
            </a:xfrm>
            <a:custGeom>
              <a:avLst/>
              <a:gdLst/>
              <a:ahLst/>
              <a:cxnLst/>
              <a:rect l="l" t="t" r="r" b="b"/>
              <a:pathLst>
                <a:path w="30206" h="26140" extrusionOk="0">
                  <a:moveTo>
                    <a:pt x="3698" y="1"/>
                  </a:moveTo>
                  <a:cubicBezTo>
                    <a:pt x="3550" y="1"/>
                    <a:pt x="3402" y="38"/>
                    <a:pt x="3291" y="112"/>
                  </a:cubicBezTo>
                  <a:cubicBezTo>
                    <a:pt x="3143" y="223"/>
                    <a:pt x="3106" y="407"/>
                    <a:pt x="3180" y="555"/>
                  </a:cubicBezTo>
                  <a:cubicBezTo>
                    <a:pt x="3225" y="645"/>
                    <a:pt x="3310" y="694"/>
                    <a:pt x="3403" y="694"/>
                  </a:cubicBezTo>
                  <a:cubicBezTo>
                    <a:pt x="3464" y="694"/>
                    <a:pt x="3528" y="673"/>
                    <a:pt x="3587" y="629"/>
                  </a:cubicBezTo>
                  <a:lnTo>
                    <a:pt x="3698" y="629"/>
                  </a:lnTo>
                  <a:cubicBezTo>
                    <a:pt x="3808" y="629"/>
                    <a:pt x="3993" y="666"/>
                    <a:pt x="4215" y="888"/>
                  </a:cubicBezTo>
                  <a:cubicBezTo>
                    <a:pt x="4585" y="1184"/>
                    <a:pt x="4992" y="1701"/>
                    <a:pt x="5472" y="2404"/>
                  </a:cubicBezTo>
                  <a:cubicBezTo>
                    <a:pt x="5916" y="3143"/>
                    <a:pt x="6396" y="4031"/>
                    <a:pt x="6877" y="5066"/>
                  </a:cubicBezTo>
                  <a:cubicBezTo>
                    <a:pt x="7247" y="5805"/>
                    <a:pt x="7690" y="7136"/>
                    <a:pt x="8171" y="8763"/>
                  </a:cubicBezTo>
                  <a:cubicBezTo>
                    <a:pt x="8873" y="11166"/>
                    <a:pt x="9650" y="14161"/>
                    <a:pt x="10241" y="16564"/>
                  </a:cubicBezTo>
                  <a:cubicBezTo>
                    <a:pt x="10537" y="17747"/>
                    <a:pt x="10796" y="18782"/>
                    <a:pt x="10981" y="19521"/>
                  </a:cubicBezTo>
                  <a:cubicBezTo>
                    <a:pt x="11129" y="20261"/>
                    <a:pt x="11240" y="20704"/>
                    <a:pt x="11240" y="20704"/>
                  </a:cubicBezTo>
                  <a:cubicBezTo>
                    <a:pt x="11277" y="20778"/>
                    <a:pt x="11314" y="20852"/>
                    <a:pt x="11387" y="20889"/>
                  </a:cubicBezTo>
                  <a:cubicBezTo>
                    <a:pt x="11431" y="20932"/>
                    <a:pt x="11487" y="20950"/>
                    <a:pt x="11541" y="20950"/>
                  </a:cubicBezTo>
                  <a:cubicBezTo>
                    <a:pt x="11579" y="20950"/>
                    <a:pt x="11616" y="20941"/>
                    <a:pt x="11646" y="20926"/>
                  </a:cubicBezTo>
                  <a:lnTo>
                    <a:pt x="22996" y="16859"/>
                  </a:lnTo>
                  <a:cubicBezTo>
                    <a:pt x="23070" y="16859"/>
                    <a:pt x="23107" y="16822"/>
                    <a:pt x="23144" y="16748"/>
                  </a:cubicBezTo>
                  <a:cubicBezTo>
                    <a:pt x="23144" y="16748"/>
                    <a:pt x="23181" y="16711"/>
                    <a:pt x="23218" y="16601"/>
                  </a:cubicBezTo>
                  <a:cubicBezTo>
                    <a:pt x="23440" y="16305"/>
                    <a:pt x="23994" y="15491"/>
                    <a:pt x="24623" y="14789"/>
                  </a:cubicBezTo>
                  <a:cubicBezTo>
                    <a:pt x="24956" y="14419"/>
                    <a:pt x="25288" y="14087"/>
                    <a:pt x="25621" y="13865"/>
                  </a:cubicBezTo>
                  <a:cubicBezTo>
                    <a:pt x="25917" y="13606"/>
                    <a:pt x="26250" y="13495"/>
                    <a:pt x="26434" y="13495"/>
                  </a:cubicBezTo>
                  <a:cubicBezTo>
                    <a:pt x="27100" y="13495"/>
                    <a:pt x="27802" y="13791"/>
                    <a:pt x="28394" y="14234"/>
                  </a:cubicBezTo>
                  <a:cubicBezTo>
                    <a:pt x="28985" y="14678"/>
                    <a:pt x="29429" y="15307"/>
                    <a:pt x="29540" y="15861"/>
                  </a:cubicBezTo>
                  <a:cubicBezTo>
                    <a:pt x="29556" y="15877"/>
                    <a:pt x="29565" y="15892"/>
                    <a:pt x="29570" y="15908"/>
                  </a:cubicBezTo>
                  <a:lnTo>
                    <a:pt x="29570" y="15908"/>
                  </a:lnTo>
                  <a:cubicBezTo>
                    <a:pt x="29496" y="15903"/>
                    <a:pt x="29352" y="15845"/>
                    <a:pt x="29207" y="15787"/>
                  </a:cubicBezTo>
                  <a:cubicBezTo>
                    <a:pt x="28875" y="15639"/>
                    <a:pt x="28542" y="15418"/>
                    <a:pt x="28246" y="15233"/>
                  </a:cubicBezTo>
                  <a:cubicBezTo>
                    <a:pt x="28098" y="15122"/>
                    <a:pt x="27987" y="15048"/>
                    <a:pt x="27913" y="14974"/>
                  </a:cubicBezTo>
                  <a:cubicBezTo>
                    <a:pt x="27802" y="14900"/>
                    <a:pt x="27765" y="14900"/>
                    <a:pt x="27765" y="14900"/>
                  </a:cubicBezTo>
                  <a:cubicBezTo>
                    <a:pt x="27697" y="14848"/>
                    <a:pt x="27620" y="14821"/>
                    <a:pt x="27550" y="14821"/>
                  </a:cubicBezTo>
                  <a:cubicBezTo>
                    <a:pt x="27470" y="14821"/>
                    <a:pt x="27398" y="14858"/>
                    <a:pt x="27359" y="14937"/>
                  </a:cubicBezTo>
                  <a:cubicBezTo>
                    <a:pt x="27359" y="14937"/>
                    <a:pt x="27248" y="15048"/>
                    <a:pt x="27137" y="15196"/>
                  </a:cubicBezTo>
                  <a:cubicBezTo>
                    <a:pt x="26952" y="15418"/>
                    <a:pt x="26619" y="15787"/>
                    <a:pt x="26324" y="16083"/>
                  </a:cubicBezTo>
                  <a:cubicBezTo>
                    <a:pt x="25991" y="16416"/>
                    <a:pt x="25658" y="16711"/>
                    <a:pt x="25510" y="16785"/>
                  </a:cubicBezTo>
                  <a:cubicBezTo>
                    <a:pt x="25362" y="16859"/>
                    <a:pt x="25141" y="16896"/>
                    <a:pt x="24882" y="16896"/>
                  </a:cubicBezTo>
                  <a:cubicBezTo>
                    <a:pt x="24660" y="16896"/>
                    <a:pt x="24401" y="16859"/>
                    <a:pt x="24216" y="16859"/>
                  </a:cubicBezTo>
                  <a:cubicBezTo>
                    <a:pt x="24142" y="16822"/>
                    <a:pt x="24068" y="16822"/>
                    <a:pt x="24031" y="16785"/>
                  </a:cubicBezTo>
                  <a:lnTo>
                    <a:pt x="23957" y="16785"/>
                  </a:lnTo>
                  <a:cubicBezTo>
                    <a:pt x="23912" y="16770"/>
                    <a:pt x="23872" y="16761"/>
                    <a:pt x="23836" y="16761"/>
                  </a:cubicBezTo>
                  <a:cubicBezTo>
                    <a:pt x="23785" y="16761"/>
                    <a:pt x="23742" y="16779"/>
                    <a:pt x="23699" y="16822"/>
                  </a:cubicBezTo>
                  <a:cubicBezTo>
                    <a:pt x="23699" y="16822"/>
                    <a:pt x="23477" y="16970"/>
                    <a:pt x="23107" y="17192"/>
                  </a:cubicBezTo>
                  <a:cubicBezTo>
                    <a:pt x="21887" y="18042"/>
                    <a:pt x="18745" y="20113"/>
                    <a:pt x="15787" y="21998"/>
                  </a:cubicBezTo>
                  <a:cubicBezTo>
                    <a:pt x="14308" y="22960"/>
                    <a:pt x="12903" y="23847"/>
                    <a:pt x="11794" y="24475"/>
                  </a:cubicBezTo>
                  <a:cubicBezTo>
                    <a:pt x="11240" y="24808"/>
                    <a:pt x="10759" y="25067"/>
                    <a:pt x="10389" y="25252"/>
                  </a:cubicBezTo>
                  <a:cubicBezTo>
                    <a:pt x="10204" y="25363"/>
                    <a:pt x="10057" y="25400"/>
                    <a:pt x="9946" y="25474"/>
                  </a:cubicBezTo>
                  <a:cubicBezTo>
                    <a:pt x="9885" y="25474"/>
                    <a:pt x="9849" y="25498"/>
                    <a:pt x="9818" y="25507"/>
                  </a:cubicBezTo>
                  <a:lnTo>
                    <a:pt x="9818" y="25507"/>
                  </a:lnTo>
                  <a:cubicBezTo>
                    <a:pt x="9771" y="25492"/>
                    <a:pt x="9673" y="25419"/>
                    <a:pt x="9576" y="25289"/>
                  </a:cubicBezTo>
                  <a:cubicBezTo>
                    <a:pt x="9095" y="24697"/>
                    <a:pt x="8282" y="23292"/>
                    <a:pt x="7321" y="21555"/>
                  </a:cubicBezTo>
                  <a:cubicBezTo>
                    <a:pt x="5953" y="18967"/>
                    <a:pt x="4252" y="15565"/>
                    <a:pt x="2921" y="12830"/>
                  </a:cubicBezTo>
                  <a:cubicBezTo>
                    <a:pt x="2293" y="11462"/>
                    <a:pt x="1701" y="10279"/>
                    <a:pt x="1294" y="9428"/>
                  </a:cubicBezTo>
                  <a:cubicBezTo>
                    <a:pt x="888" y="8541"/>
                    <a:pt x="629" y="8023"/>
                    <a:pt x="629" y="8023"/>
                  </a:cubicBezTo>
                  <a:cubicBezTo>
                    <a:pt x="575" y="7915"/>
                    <a:pt x="461" y="7846"/>
                    <a:pt x="346" y="7846"/>
                  </a:cubicBezTo>
                  <a:cubicBezTo>
                    <a:pt x="304" y="7846"/>
                    <a:pt x="262" y="7856"/>
                    <a:pt x="222" y="7875"/>
                  </a:cubicBezTo>
                  <a:cubicBezTo>
                    <a:pt x="74" y="7949"/>
                    <a:pt x="1" y="8134"/>
                    <a:pt x="74" y="8282"/>
                  </a:cubicBezTo>
                  <a:cubicBezTo>
                    <a:pt x="74" y="8282"/>
                    <a:pt x="2145" y="12719"/>
                    <a:pt x="4363" y="17118"/>
                  </a:cubicBezTo>
                  <a:cubicBezTo>
                    <a:pt x="5472" y="19336"/>
                    <a:pt x="6618" y="21555"/>
                    <a:pt x="7543" y="23218"/>
                  </a:cubicBezTo>
                  <a:cubicBezTo>
                    <a:pt x="8023" y="24032"/>
                    <a:pt x="8430" y="24734"/>
                    <a:pt x="8763" y="25252"/>
                  </a:cubicBezTo>
                  <a:cubicBezTo>
                    <a:pt x="8947" y="25474"/>
                    <a:pt x="9095" y="25695"/>
                    <a:pt x="9243" y="25843"/>
                  </a:cubicBezTo>
                  <a:cubicBezTo>
                    <a:pt x="9317" y="25917"/>
                    <a:pt x="9391" y="25991"/>
                    <a:pt x="9465" y="26028"/>
                  </a:cubicBezTo>
                  <a:cubicBezTo>
                    <a:pt x="9539" y="26065"/>
                    <a:pt x="9613" y="26139"/>
                    <a:pt x="9761" y="26139"/>
                  </a:cubicBezTo>
                  <a:cubicBezTo>
                    <a:pt x="9909" y="26139"/>
                    <a:pt x="10057" y="26065"/>
                    <a:pt x="10204" y="25991"/>
                  </a:cubicBezTo>
                  <a:cubicBezTo>
                    <a:pt x="10870" y="25732"/>
                    <a:pt x="12016" y="25104"/>
                    <a:pt x="13421" y="24217"/>
                  </a:cubicBezTo>
                  <a:cubicBezTo>
                    <a:pt x="17312" y="21862"/>
                    <a:pt x="23062" y="17994"/>
                    <a:pt x="23922" y="17414"/>
                  </a:cubicBezTo>
                  <a:lnTo>
                    <a:pt x="23922" y="17414"/>
                  </a:lnTo>
                  <a:cubicBezTo>
                    <a:pt x="24118" y="17458"/>
                    <a:pt x="24483" y="17525"/>
                    <a:pt x="24882" y="17525"/>
                  </a:cubicBezTo>
                  <a:cubicBezTo>
                    <a:pt x="25177" y="17525"/>
                    <a:pt x="25473" y="17488"/>
                    <a:pt x="25769" y="17340"/>
                  </a:cubicBezTo>
                  <a:cubicBezTo>
                    <a:pt x="25991" y="17229"/>
                    <a:pt x="26213" y="17081"/>
                    <a:pt x="26434" y="16859"/>
                  </a:cubicBezTo>
                  <a:cubicBezTo>
                    <a:pt x="26896" y="16424"/>
                    <a:pt x="27375" y="15863"/>
                    <a:pt x="27638" y="15548"/>
                  </a:cubicBezTo>
                  <a:lnTo>
                    <a:pt x="27638" y="15548"/>
                  </a:lnTo>
                  <a:cubicBezTo>
                    <a:pt x="27786" y="15650"/>
                    <a:pt x="27988" y="15788"/>
                    <a:pt x="28209" y="15935"/>
                  </a:cubicBezTo>
                  <a:cubicBezTo>
                    <a:pt x="28431" y="16083"/>
                    <a:pt x="28690" y="16231"/>
                    <a:pt x="28948" y="16342"/>
                  </a:cubicBezTo>
                  <a:cubicBezTo>
                    <a:pt x="29170" y="16453"/>
                    <a:pt x="29392" y="16527"/>
                    <a:pt x="29614" y="16527"/>
                  </a:cubicBezTo>
                  <a:cubicBezTo>
                    <a:pt x="29762" y="16527"/>
                    <a:pt x="29910" y="16490"/>
                    <a:pt x="30021" y="16379"/>
                  </a:cubicBezTo>
                  <a:cubicBezTo>
                    <a:pt x="30132" y="16268"/>
                    <a:pt x="30205" y="16120"/>
                    <a:pt x="30169" y="15972"/>
                  </a:cubicBezTo>
                  <a:cubicBezTo>
                    <a:pt x="30169" y="15898"/>
                    <a:pt x="30169" y="15787"/>
                    <a:pt x="30132" y="15713"/>
                  </a:cubicBezTo>
                  <a:cubicBezTo>
                    <a:pt x="29947" y="14974"/>
                    <a:pt x="29429" y="14271"/>
                    <a:pt x="28764" y="13754"/>
                  </a:cubicBezTo>
                  <a:cubicBezTo>
                    <a:pt x="28098" y="13236"/>
                    <a:pt x="27285" y="12867"/>
                    <a:pt x="26434" y="12867"/>
                  </a:cubicBezTo>
                  <a:cubicBezTo>
                    <a:pt x="25954" y="12867"/>
                    <a:pt x="25510" y="13125"/>
                    <a:pt x="25067" y="13458"/>
                  </a:cubicBezTo>
                  <a:cubicBezTo>
                    <a:pt x="24438" y="13976"/>
                    <a:pt x="23847" y="14715"/>
                    <a:pt x="23366" y="15344"/>
                  </a:cubicBezTo>
                  <a:cubicBezTo>
                    <a:pt x="23027" y="15796"/>
                    <a:pt x="22774" y="16183"/>
                    <a:pt x="22674" y="16341"/>
                  </a:cubicBezTo>
                  <a:lnTo>
                    <a:pt x="22674" y="16341"/>
                  </a:lnTo>
                  <a:lnTo>
                    <a:pt x="11754" y="20217"/>
                  </a:lnTo>
                  <a:lnTo>
                    <a:pt x="11754" y="20217"/>
                  </a:lnTo>
                  <a:cubicBezTo>
                    <a:pt x="11548" y="19314"/>
                    <a:pt x="10948" y="16721"/>
                    <a:pt x="10204" y="13865"/>
                  </a:cubicBezTo>
                  <a:cubicBezTo>
                    <a:pt x="9761" y="12090"/>
                    <a:pt x="9243" y="10205"/>
                    <a:pt x="8763" y="8578"/>
                  </a:cubicBezTo>
                  <a:cubicBezTo>
                    <a:pt x="8282" y="6951"/>
                    <a:pt x="7838" y="5583"/>
                    <a:pt x="7432" y="4807"/>
                  </a:cubicBezTo>
                  <a:cubicBezTo>
                    <a:pt x="6803" y="3402"/>
                    <a:pt x="6138" y="2219"/>
                    <a:pt x="5509" y="1406"/>
                  </a:cubicBezTo>
                  <a:cubicBezTo>
                    <a:pt x="5213" y="962"/>
                    <a:pt x="4918" y="629"/>
                    <a:pt x="4622" y="407"/>
                  </a:cubicBezTo>
                  <a:cubicBezTo>
                    <a:pt x="4326" y="149"/>
                    <a:pt x="4030" y="1"/>
                    <a:pt x="3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51"/>
            <p:cNvSpPr/>
            <p:nvPr/>
          </p:nvSpPr>
          <p:spPr>
            <a:xfrm>
              <a:off x="2058950" y="3511875"/>
              <a:ext cx="597325" cy="315200"/>
            </a:xfrm>
            <a:custGeom>
              <a:avLst/>
              <a:gdLst/>
              <a:ahLst/>
              <a:cxnLst/>
              <a:rect l="l" t="t" r="r" b="b"/>
              <a:pathLst>
                <a:path w="23893" h="12608" extrusionOk="0">
                  <a:moveTo>
                    <a:pt x="20408" y="0"/>
                  </a:moveTo>
                  <a:cubicBezTo>
                    <a:pt x="18967" y="0"/>
                    <a:pt x="16859" y="3402"/>
                    <a:pt x="16859" y="3402"/>
                  </a:cubicBezTo>
                  <a:lnTo>
                    <a:pt x="5509" y="7431"/>
                  </a:lnTo>
                  <a:cubicBezTo>
                    <a:pt x="5509" y="7431"/>
                    <a:pt x="5140" y="5842"/>
                    <a:pt x="4622" y="3623"/>
                  </a:cubicBezTo>
                  <a:lnTo>
                    <a:pt x="1" y="6544"/>
                  </a:lnTo>
                  <a:cubicBezTo>
                    <a:pt x="1738" y="9871"/>
                    <a:pt x="3291" y="12607"/>
                    <a:pt x="3735" y="12607"/>
                  </a:cubicBezTo>
                  <a:cubicBezTo>
                    <a:pt x="4881" y="12607"/>
                    <a:pt x="17821" y="3882"/>
                    <a:pt x="17821" y="3882"/>
                  </a:cubicBezTo>
                  <a:cubicBezTo>
                    <a:pt x="17821" y="3882"/>
                    <a:pt x="18330" y="4030"/>
                    <a:pt x="18856" y="4030"/>
                  </a:cubicBezTo>
                  <a:cubicBezTo>
                    <a:pt x="19119" y="4030"/>
                    <a:pt x="19386" y="3993"/>
                    <a:pt x="19595" y="3882"/>
                  </a:cubicBezTo>
                  <a:cubicBezTo>
                    <a:pt x="20261" y="3549"/>
                    <a:pt x="21555" y="1923"/>
                    <a:pt x="21555" y="1923"/>
                  </a:cubicBezTo>
                  <a:cubicBezTo>
                    <a:pt x="21555" y="1923"/>
                    <a:pt x="23017" y="3030"/>
                    <a:pt x="23602" y="3030"/>
                  </a:cubicBezTo>
                  <a:cubicBezTo>
                    <a:pt x="23795" y="3030"/>
                    <a:pt x="23892" y="2909"/>
                    <a:pt x="23810" y="2588"/>
                  </a:cubicBezTo>
                  <a:cubicBezTo>
                    <a:pt x="23514" y="1294"/>
                    <a:pt x="21887" y="0"/>
                    <a:pt x="204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51"/>
            <p:cNvSpPr/>
            <p:nvPr/>
          </p:nvSpPr>
          <p:spPr>
            <a:xfrm>
              <a:off x="2050625" y="3503550"/>
              <a:ext cx="612825" cy="331850"/>
            </a:xfrm>
            <a:custGeom>
              <a:avLst/>
              <a:gdLst/>
              <a:ahLst/>
              <a:cxnLst/>
              <a:rect l="l" t="t" r="r" b="b"/>
              <a:pathLst>
                <a:path w="24513" h="13274" extrusionOk="0">
                  <a:moveTo>
                    <a:pt x="20741" y="629"/>
                  </a:moveTo>
                  <a:cubicBezTo>
                    <a:pt x="21407" y="629"/>
                    <a:pt x="22109" y="925"/>
                    <a:pt x="22701" y="1368"/>
                  </a:cubicBezTo>
                  <a:cubicBezTo>
                    <a:pt x="23292" y="1812"/>
                    <a:pt x="23736" y="2441"/>
                    <a:pt x="23847" y="2995"/>
                  </a:cubicBezTo>
                  <a:cubicBezTo>
                    <a:pt x="23863" y="3011"/>
                    <a:pt x="23872" y="3026"/>
                    <a:pt x="23877" y="3042"/>
                  </a:cubicBezTo>
                  <a:lnTo>
                    <a:pt x="23877" y="3042"/>
                  </a:lnTo>
                  <a:cubicBezTo>
                    <a:pt x="23803" y="3037"/>
                    <a:pt x="23659" y="2979"/>
                    <a:pt x="23514" y="2921"/>
                  </a:cubicBezTo>
                  <a:cubicBezTo>
                    <a:pt x="23182" y="2773"/>
                    <a:pt x="22849" y="2552"/>
                    <a:pt x="22553" y="2367"/>
                  </a:cubicBezTo>
                  <a:cubicBezTo>
                    <a:pt x="22405" y="2256"/>
                    <a:pt x="22294" y="2182"/>
                    <a:pt x="22220" y="2108"/>
                  </a:cubicBezTo>
                  <a:cubicBezTo>
                    <a:pt x="22109" y="2034"/>
                    <a:pt x="22072" y="2034"/>
                    <a:pt x="22072" y="2034"/>
                  </a:cubicBezTo>
                  <a:cubicBezTo>
                    <a:pt x="22004" y="1982"/>
                    <a:pt x="21927" y="1955"/>
                    <a:pt x="21857" y="1955"/>
                  </a:cubicBezTo>
                  <a:cubicBezTo>
                    <a:pt x="21777" y="1955"/>
                    <a:pt x="21705" y="1992"/>
                    <a:pt x="21666" y="2071"/>
                  </a:cubicBezTo>
                  <a:cubicBezTo>
                    <a:pt x="21666" y="2071"/>
                    <a:pt x="21555" y="2182"/>
                    <a:pt x="21444" y="2330"/>
                  </a:cubicBezTo>
                  <a:cubicBezTo>
                    <a:pt x="21259" y="2552"/>
                    <a:pt x="20926" y="2921"/>
                    <a:pt x="20631" y="3217"/>
                  </a:cubicBezTo>
                  <a:cubicBezTo>
                    <a:pt x="20298" y="3550"/>
                    <a:pt x="19965" y="3845"/>
                    <a:pt x="19817" y="3919"/>
                  </a:cubicBezTo>
                  <a:cubicBezTo>
                    <a:pt x="19669" y="3993"/>
                    <a:pt x="19448" y="4030"/>
                    <a:pt x="19189" y="4030"/>
                  </a:cubicBezTo>
                  <a:cubicBezTo>
                    <a:pt x="18967" y="4030"/>
                    <a:pt x="18708" y="3993"/>
                    <a:pt x="18523" y="3993"/>
                  </a:cubicBezTo>
                  <a:cubicBezTo>
                    <a:pt x="18449" y="3956"/>
                    <a:pt x="18375" y="3956"/>
                    <a:pt x="18338" y="3919"/>
                  </a:cubicBezTo>
                  <a:lnTo>
                    <a:pt x="18264" y="3919"/>
                  </a:lnTo>
                  <a:cubicBezTo>
                    <a:pt x="18219" y="3904"/>
                    <a:pt x="18179" y="3895"/>
                    <a:pt x="18143" y="3895"/>
                  </a:cubicBezTo>
                  <a:cubicBezTo>
                    <a:pt x="18092" y="3895"/>
                    <a:pt x="18049" y="3913"/>
                    <a:pt x="18006" y="3956"/>
                  </a:cubicBezTo>
                  <a:cubicBezTo>
                    <a:pt x="18006" y="3956"/>
                    <a:pt x="17784" y="4104"/>
                    <a:pt x="17414" y="4326"/>
                  </a:cubicBezTo>
                  <a:cubicBezTo>
                    <a:pt x="16194" y="5176"/>
                    <a:pt x="13052" y="7247"/>
                    <a:pt x="10094" y="9132"/>
                  </a:cubicBezTo>
                  <a:cubicBezTo>
                    <a:pt x="8615" y="10094"/>
                    <a:pt x="7210" y="10981"/>
                    <a:pt x="6101" y="11609"/>
                  </a:cubicBezTo>
                  <a:cubicBezTo>
                    <a:pt x="5547" y="11942"/>
                    <a:pt x="5066" y="12201"/>
                    <a:pt x="4696" y="12386"/>
                  </a:cubicBezTo>
                  <a:cubicBezTo>
                    <a:pt x="4511" y="12497"/>
                    <a:pt x="4364" y="12534"/>
                    <a:pt x="4253" y="12608"/>
                  </a:cubicBezTo>
                  <a:cubicBezTo>
                    <a:pt x="4179" y="12608"/>
                    <a:pt x="4142" y="12645"/>
                    <a:pt x="4105" y="12645"/>
                  </a:cubicBezTo>
                  <a:cubicBezTo>
                    <a:pt x="4031" y="12608"/>
                    <a:pt x="3846" y="12386"/>
                    <a:pt x="3624" y="12053"/>
                  </a:cubicBezTo>
                  <a:cubicBezTo>
                    <a:pt x="2948" y="11092"/>
                    <a:pt x="1894" y="9171"/>
                    <a:pt x="761" y="6983"/>
                  </a:cubicBezTo>
                  <a:lnTo>
                    <a:pt x="761" y="6983"/>
                  </a:lnTo>
                  <a:lnTo>
                    <a:pt x="4740" y="4480"/>
                  </a:lnTo>
                  <a:lnTo>
                    <a:pt x="4740" y="4480"/>
                  </a:lnTo>
                  <a:cubicBezTo>
                    <a:pt x="4978" y="5399"/>
                    <a:pt x="5160" y="6192"/>
                    <a:pt x="5288" y="6766"/>
                  </a:cubicBezTo>
                  <a:cubicBezTo>
                    <a:pt x="5473" y="7432"/>
                    <a:pt x="5547" y="7838"/>
                    <a:pt x="5547" y="7838"/>
                  </a:cubicBezTo>
                  <a:cubicBezTo>
                    <a:pt x="5584" y="7912"/>
                    <a:pt x="5621" y="7986"/>
                    <a:pt x="5694" y="8023"/>
                  </a:cubicBezTo>
                  <a:cubicBezTo>
                    <a:pt x="5738" y="8066"/>
                    <a:pt x="5794" y="8084"/>
                    <a:pt x="5848" y="8084"/>
                  </a:cubicBezTo>
                  <a:cubicBezTo>
                    <a:pt x="5886" y="8084"/>
                    <a:pt x="5923" y="8075"/>
                    <a:pt x="5953" y="8060"/>
                  </a:cubicBezTo>
                  <a:lnTo>
                    <a:pt x="17303" y="3993"/>
                  </a:lnTo>
                  <a:cubicBezTo>
                    <a:pt x="17377" y="3993"/>
                    <a:pt x="17414" y="3956"/>
                    <a:pt x="17451" y="3882"/>
                  </a:cubicBezTo>
                  <a:cubicBezTo>
                    <a:pt x="17451" y="3882"/>
                    <a:pt x="17488" y="3845"/>
                    <a:pt x="17525" y="3735"/>
                  </a:cubicBezTo>
                  <a:cubicBezTo>
                    <a:pt x="17747" y="3439"/>
                    <a:pt x="18301" y="2625"/>
                    <a:pt x="18930" y="1923"/>
                  </a:cubicBezTo>
                  <a:cubicBezTo>
                    <a:pt x="19263" y="1553"/>
                    <a:pt x="19595" y="1221"/>
                    <a:pt x="19928" y="999"/>
                  </a:cubicBezTo>
                  <a:cubicBezTo>
                    <a:pt x="20224" y="740"/>
                    <a:pt x="20557" y="629"/>
                    <a:pt x="20741" y="629"/>
                  </a:cubicBezTo>
                  <a:close/>
                  <a:moveTo>
                    <a:pt x="20741" y="1"/>
                  </a:moveTo>
                  <a:cubicBezTo>
                    <a:pt x="20261" y="1"/>
                    <a:pt x="19817" y="259"/>
                    <a:pt x="19374" y="592"/>
                  </a:cubicBezTo>
                  <a:cubicBezTo>
                    <a:pt x="18745" y="1110"/>
                    <a:pt x="18154" y="1849"/>
                    <a:pt x="17673" y="2478"/>
                  </a:cubicBezTo>
                  <a:cubicBezTo>
                    <a:pt x="17334" y="2930"/>
                    <a:pt x="17081" y="3317"/>
                    <a:pt x="16981" y="3475"/>
                  </a:cubicBezTo>
                  <a:lnTo>
                    <a:pt x="16981" y="3475"/>
                  </a:lnTo>
                  <a:lnTo>
                    <a:pt x="6059" y="7352"/>
                  </a:lnTo>
                  <a:lnTo>
                    <a:pt x="6059" y="7352"/>
                  </a:lnTo>
                  <a:cubicBezTo>
                    <a:pt x="5924" y="6772"/>
                    <a:pt x="5627" y="5493"/>
                    <a:pt x="5251" y="3882"/>
                  </a:cubicBezTo>
                  <a:cubicBezTo>
                    <a:pt x="5214" y="3809"/>
                    <a:pt x="5140" y="3735"/>
                    <a:pt x="5066" y="3698"/>
                  </a:cubicBezTo>
                  <a:cubicBezTo>
                    <a:pt x="5011" y="3679"/>
                    <a:pt x="4955" y="3670"/>
                    <a:pt x="4904" y="3670"/>
                  </a:cubicBezTo>
                  <a:cubicBezTo>
                    <a:pt x="4853" y="3670"/>
                    <a:pt x="4807" y="3679"/>
                    <a:pt x="4770" y="3698"/>
                  </a:cubicBezTo>
                  <a:lnTo>
                    <a:pt x="186" y="6618"/>
                  </a:lnTo>
                  <a:cubicBezTo>
                    <a:pt x="38" y="6692"/>
                    <a:pt x="1" y="6877"/>
                    <a:pt x="75" y="7025"/>
                  </a:cubicBezTo>
                  <a:cubicBezTo>
                    <a:pt x="925" y="8689"/>
                    <a:pt x="1739" y="10204"/>
                    <a:pt x="2404" y="11314"/>
                  </a:cubicBezTo>
                  <a:cubicBezTo>
                    <a:pt x="2737" y="11868"/>
                    <a:pt x="3033" y="12349"/>
                    <a:pt x="3291" y="12645"/>
                  </a:cubicBezTo>
                  <a:cubicBezTo>
                    <a:pt x="3402" y="12829"/>
                    <a:pt x="3513" y="12940"/>
                    <a:pt x="3624" y="13051"/>
                  </a:cubicBezTo>
                  <a:cubicBezTo>
                    <a:pt x="3698" y="13125"/>
                    <a:pt x="3735" y="13162"/>
                    <a:pt x="3809" y="13199"/>
                  </a:cubicBezTo>
                  <a:cubicBezTo>
                    <a:pt x="3883" y="13236"/>
                    <a:pt x="3957" y="13273"/>
                    <a:pt x="4068" y="13273"/>
                  </a:cubicBezTo>
                  <a:cubicBezTo>
                    <a:pt x="4216" y="13273"/>
                    <a:pt x="4364" y="13199"/>
                    <a:pt x="4511" y="13125"/>
                  </a:cubicBezTo>
                  <a:cubicBezTo>
                    <a:pt x="5177" y="12866"/>
                    <a:pt x="6323" y="12238"/>
                    <a:pt x="7728" y="11351"/>
                  </a:cubicBezTo>
                  <a:cubicBezTo>
                    <a:pt x="11619" y="8996"/>
                    <a:pt x="17369" y="5128"/>
                    <a:pt x="18229" y="4548"/>
                  </a:cubicBezTo>
                  <a:lnTo>
                    <a:pt x="18229" y="4548"/>
                  </a:lnTo>
                  <a:cubicBezTo>
                    <a:pt x="18425" y="4592"/>
                    <a:pt x="18790" y="4659"/>
                    <a:pt x="19189" y="4659"/>
                  </a:cubicBezTo>
                  <a:cubicBezTo>
                    <a:pt x="19484" y="4659"/>
                    <a:pt x="19780" y="4622"/>
                    <a:pt x="20076" y="4474"/>
                  </a:cubicBezTo>
                  <a:cubicBezTo>
                    <a:pt x="20298" y="4363"/>
                    <a:pt x="20520" y="4215"/>
                    <a:pt x="20741" y="3993"/>
                  </a:cubicBezTo>
                  <a:cubicBezTo>
                    <a:pt x="21203" y="3558"/>
                    <a:pt x="21682" y="2997"/>
                    <a:pt x="21945" y="2682"/>
                  </a:cubicBezTo>
                  <a:lnTo>
                    <a:pt x="21945" y="2682"/>
                  </a:lnTo>
                  <a:cubicBezTo>
                    <a:pt x="22093" y="2784"/>
                    <a:pt x="22295" y="2922"/>
                    <a:pt x="22516" y="3069"/>
                  </a:cubicBezTo>
                  <a:cubicBezTo>
                    <a:pt x="22738" y="3217"/>
                    <a:pt x="22997" y="3365"/>
                    <a:pt x="23255" y="3476"/>
                  </a:cubicBezTo>
                  <a:cubicBezTo>
                    <a:pt x="23477" y="3587"/>
                    <a:pt x="23699" y="3661"/>
                    <a:pt x="23921" y="3661"/>
                  </a:cubicBezTo>
                  <a:cubicBezTo>
                    <a:pt x="24069" y="3661"/>
                    <a:pt x="24217" y="3624"/>
                    <a:pt x="24328" y="3513"/>
                  </a:cubicBezTo>
                  <a:cubicBezTo>
                    <a:pt x="24439" y="3402"/>
                    <a:pt x="24512" y="3254"/>
                    <a:pt x="24476" y="3106"/>
                  </a:cubicBezTo>
                  <a:cubicBezTo>
                    <a:pt x="24476" y="3032"/>
                    <a:pt x="24476" y="2921"/>
                    <a:pt x="24439" y="2847"/>
                  </a:cubicBezTo>
                  <a:cubicBezTo>
                    <a:pt x="24254" y="2108"/>
                    <a:pt x="23736" y="1405"/>
                    <a:pt x="23071" y="888"/>
                  </a:cubicBezTo>
                  <a:cubicBezTo>
                    <a:pt x="22405" y="370"/>
                    <a:pt x="21592" y="1"/>
                    <a:pt x="2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51"/>
            <p:cNvSpPr/>
            <p:nvPr/>
          </p:nvSpPr>
          <p:spPr>
            <a:xfrm>
              <a:off x="16606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4" y="0"/>
                  </a:moveTo>
                  <a:lnTo>
                    <a:pt x="0" y="555"/>
                  </a:lnTo>
                  <a:lnTo>
                    <a:pt x="4733" y="34346"/>
                  </a:lnTo>
                  <a:cubicBezTo>
                    <a:pt x="4765" y="34635"/>
                    <a:pt x="5021" y="34841"/>
                    <a:pt x="5306" y="34841"/>
                  </a:cubicBezTo>
                  <a:cubicBezTo>
                    <a:pt x="5348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51"/>
            <p:cNvSpPr/>
            <p:nvPr/>
          </p:nvSpPr>
          <p:spPr>
            <a:xfrm>
              <a:off x="165227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2" y="34531"/>
                  </a:lnTo>
                  <a:lnTo>
                    <a:pt x="5879" y="34531"/>
                  </a:ln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20" y="34827"/>
                  </a:lnTo>
                  <a:cubicBezTo>
                    <a:pt x="5509" y="34827"/>
                    <a:pt x="5398" y="34753"/>
                    <a:pt x="5361" y="34605"/>
                  </a:cubicBezTo>
                  <a:lnTo>
                    <a:pt x="672" y="1118"/>
                  </a:lnTo>
                  <a:lnTo>
                    <a:pt x="672" y="1118"/>
                  </a:lnTo>
                  <a:lnTo>
                    <a:pt x="2589" y="703"/>
                  </a:lnTo>
                  <a:close/>
                  <a:moveTo>
                    <a:pt x="2773" y="0"/>
                  </a:moveTo>
                  <a:lnTo>
                    <a:pt x="259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20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7" y="34975"/>
                    <a:pt x="6507" y="34568"/>
                  </a:cubicBezTo>
                  <a:lnTo>
                    <a:pt x="6507" y="34494"/>
                  </a:lnTo>
                  <a:lnTo>
                    <a:pt x="3143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4" y="0"/>
                    <a:pt x="2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51"/>
            <p:cNvSpPr/>
            <p:nvPr/>
          </p:nvSpPr>
          <p:spPr>
            <a:xfrm>
              <a:off x="111805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8023" y="1"/>
                  </a:moveTo>
                  <a:lnTo>
                    <a:pt x="75" y="33200"/>
                  </a:lnTo>
                  <a:cubicBezTo>
                    <a:pt x="1" y="33496"/>
                    <a:pt x="222" y="33829"/>
                    <a:pt x="555" y="33866"/>
                  </a:cubicBezTo>
                  <a:cubicBezTo>
                    <a:pt x="599" y="33877"/>
                    <a:pt x="643" y="33882"/>
                    <a:pt x="685" y="33882"/>
                  </a:cubicBezTo>
                  <a:cubicBezTo>
                    <a:pt x="924" y="33882"/>
                    <a:pt x="1121" y="33711"/>
                    <a:pt x="1184" y="33459"/>
                  </a:cubicBezTo>
                  <a:lnTo>
                    <a:pt x="10426" y="1258"/>
                  </a:lnTo>
                  <a:lnTo>
                    <a:pt x="80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51"/>
            <p:cNvSpPr/>
            <p:nvPr/>
          </p:nvSpPr>
          <p:spPr>
            <a:xfrm>
              <a:off x="1112500" y="4220175"/>
              <a:ext cx="274550" cy="862975"/>
            </a:xfrm>
            <a:custGeom>
              <a:avLst/>
              <a:gdLst/>
              <a:ahLst/>
              <a:cxnLst/>
              <a:rect l="l" t="t" r="r" b="b"/>
              <a:pathLst>
                <a:path w="10982" h="34519" extrusionOk="0">
                  <a:moveTo>
                    <a:pt x="8452" y="766"/>
                  </a:moveTo>
                  <a:lnTo>
                    <a:pt x="10279" y="1725"/>
                  </a:lnTo>
                  <a:lnTo>
                    <a:pt x="1110" y="33705"/>
                  </a:lnTo>
                  <a:cubicBezTo>
                    <a:pt x="1073" y="33816"/>
                    <a:pt x="962" y="33890"/>
                    <a:pt x="851" y="33890"/>
                  </a:cubicBezTo>
                  <a:lnTo>
                    <a:pt x="814" y="33890"/>
                  </a:lnTo>
                  <a:cubicBezTo>
                    <a:pt x="703" y="33890"/>
                    <a:pt x="592" y="33779"/>
                    <a:pt x="592" y="33631"/>
                  </a:cubicBezTo>
                  <a:lnTo>
                    <a:pt x="592" y="33594"/>
                  </a:lnTo>
                  <a:lnTo>
                    <a:pt x="8452" y="766"/>
                  </a:lnTo>
                  <a:close/>
                  <a:moveTo>
                    <a:pt x="8240" y="1"/>
                  </a:moveTo>
                  <a:cubicBezTo>
                    <a:pt x="8202" y="1"/>
                    <a:pt x="8165" y="9"/>
                    <a:pt x="8134" y="25"/>
                  </a:cubicBezTo>
                  <a:cubicBezTo>
                    <a:pt x="8060" y="62"/>
                    <a:pt x="7986" y="173"/>
                    <a:pt x="7950" y="247"/>
                  </a:cubicBezTo>
                  <a:lnTo>
                    <a:pt x="1" y="33446"/>
                  </a:lnTo>
                  <a:cubicBezTo>
                    <a:pt x="1" y="33483"/>
                    <a:pt x="1" y="33557"/>
                    <a:pt x="1" y="33631"/>
                  </a:cubicBezTo>
                  <a:cubicBezTo>
                    <a:pt x="1" y="34075"/>
                    <a:pt x="297" y="34445"/>
                    <a:pt x="740" y="34518"/>
                  </a:cubicBezTo>
                  <a:lnTo>
                    <a:pt x="851" y="34518"/>
                  </a:lnTo>
                  <a:cubicBezTo>
                    <a:pt x="1258" y="34518"/>
                    <a:pt x="1591" y="34260"/>
                    <a:pt x="1701" y="33890"/>
                  </a:cubicBezTo>
                  <a:lnTo>
                    <a:pt x="10944" y="1688"/>
                  </a:lnTo>
                  <a:cubicBezTo>
                    <a:pt x="10981" y="1541"/>
                    <a:pt x="10907" y="1393"/>
                    <a:pt x="10796" y="1319"/>
                  </a:cubicBezTo>
                  <a:lnTo>
                    <a:pt x="8393" y="62"/>
                  </a:lnTo>
                  <a:cubicBezTo>
                    <a:pt x="8350" y="18"/>
                    <a:pt x="8294" y="1"/>
                    <a:pt x="8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51"/>
            <p:cNvSpPr/>
            <p:nvPr/>
          </p:nvSpPr>
          <p:spPr>
            <a:xfrm>
              <a:off x="1551525" y="4218000"/>
              <a:ext cx="190425" cy="859700"/>
            </a:xfrm>
            <a:custGeom>
              <a:avLst/>
              <a:gdLst/>
              <a:ahLst/>
              <a:cxnLst/>
              <a:rect l="l" t="t" r="r" b="b"/>
              <a:pathLst>
                <a:path w="7617" h="34388" extrusionOk="0">
                  <a:moveTo>
                    <a:pt x="5140" y="1"/>
                  </a:moveTo>
                  <a:lnTo>
                    <a:pt x="75" y="33755"/>
                  </a:lnTo>
                  <a:cubicBezTo>
                    <a:pt x="1" y="34088"/>
                    <a:pt x="260" y="34384"/>
                    <a:pt x="592" y="34384"/>
                  </a:cubicBezTo>
                  <a:cubicBezTo>
                    <a:pt x="614" y="34386"/>
                    <a:pt x="636" y="34388"/>
                    <a:pt x="657" y="34388"/>
                  </a:cubicBezTo>
                  <a:cubicBezTo>
                    <a:pt x="925" y="34388"/>
                    <a:pt x="1150" y="34180"/>
                    <a:pt x="1184" y="33940"/>
                  </a:cubicBezTo>
                  <a:lnTo>
                    <a:pt x="7617" y="1073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51"/>
            <p:cNvSpPr/>
            <p:nvPr/>
          </p:nvSpPr>
          <p:spPr>
            <a:xfrm>
              <a:off x="1545075" y="4210000"/>
              <a:ext cx="205200" cy="875925"/>
            </a:xfrm>
            <a:custGeom>
              <a:avLst/>
              <a:gdLst/>
              <a:ahLst/>
              <a:cxnLst/>
              <a:rect l="l" t="t" r="r" b="b"/>
              <a:pathLst>
                <a:path w="8208" h="35037" extrusionOk="0">
                  <a:moveTo>
                    <a:pt x="5630" y="779"/>
                  </a:moveTo>
                  <a:lnTo>
                    <a:pt x="7505" y="1578"/>
                  </a:lnTo>
                  <a:lnTo>
                    <a:pt x="1146" y="34186"/>
                  </a:lnTo>
                  <a:cubicBezTo>
                    <a:pt x="1109" y="34334"/>
                    <a:pt x="998" y="34408"/>
                    <a:pt x="887" y="34408"/>
                  </a:cubicBezTo>
                  <a:cubicBezTo>
                    <a:pt x="739" y="34408"/>
                    <a:pt x="629" y="34297"/>
                    <a:pt x="629" y="34149"/>
                  </a:cubicBezTo>
                  <a:lnTo>
                    <a:pt x="629" y="34112"/>
                  </a:lnTo>
                  <a:lnTo>
                    <a:pt x="5630" y="779"/>
                  </a:lnTo>
                  <a:close/>
                  <a:moveTo>
                    <a:pt x="5385" y="1"/>
                  </a:moveTo>
                  <a:cubicBezTo>
                    <a:pt x="5330" y="1"/>
                    <a:pt x="5278" y="19"/>
                    <a:pt x="5213" y="62"/>
                  </a:cubicBezTo>
                  <a:cubicBezTo>
                    <a:pt x="5139" y="99"/>
                    <a:pt x="5102" y="173"/>
                    <a:pt x="5065" y="284"/>
                  </a:cubicBezTo>
                  <a:lnTo>
                    <a:pt x="0" y="34001"/>
                  </a:lnTo>
                  <a:lnTo>
                    <a:pt x="37" y="34001"/>
                  </a:lnTo>
                  <a:lnTo>
                    <a:pt x="0" y="34149"/>
                  </a:lnTo>
                  <a:cubicBezTo>
                    <a:pt x="0" y="34593"/>
                    <a:pt x="370" y="34999"/>
                    <a:pt x="850" y="35036"/>
                  </a:cubicBezTo>
                  <a:lnTo>
                    <a:pt x="887" y="35036"/>
                  </a:lnTo>
                  <a:cubicBezTo>
                    <a:pt x="1294" y="35036"/>
                    <a:pt x="1664" y="34741"/>
                    <a:pt x="1738" y="34334"/>
                  </a:cubicBezTo>
                  <a:lnTo>
                    <a:pt x="8171" y="1430"/>
                  </a:lnTo>
                  <a:cubicBezTo>
                    <a:pt x="8208" y="1282"/>
                    <a:pt x="8134" y="1134"/>
                    <a:pt x="7986" y="1097"/>
                  </a:cubicBezTo>
                  <a:lnTo>
                    <a:pt x="5509" y="25"/>
                  </a:lnTo>
                  <a:cubicBezTo>
                    <a:pt x="5463" y="10"/>
                    <a:pt x="5423" y="1"/>
                    <a:pt x="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51"/>
            <p:cNvSpPr/>
            <p:nvPr/>
          </p:nvSpPr>
          <p:spPr>
            <a:xfrm>
              <a:off x="212735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5" y="0"/>
                  </a:moveTo>
                  <a:lnTo>
                    <a:pt x="1" y="555"/>
                  </a:lnTo>
                  <a:lnTo>
                    <a:pt x="4733" y="34346"/>
                  </a:lnTo>
                  <a:cubicBezTo>
                    <a:pt x="4797" y="34635"/>
                    <a:pt x="5029" y="34841"/>
                    <a:pt x="5307" y="34841"/>
                  </a:cubicBezTo>
                  <a:cubicBezTo>
                    <a:pt x="5349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51"/>
            <p:cNvSpPr/>
            <p:nvPr/>
          </p:nvSpPr>
          <p:spPr>
            <a:xfrm>
              <a:off x="211902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57" y="34827"/>
                  </a:lnTo>
                  <a:cubicBezTo>
                    <a:pt x="5509" y="34827"/>
                    <a:pt x="5399" y="34753"/>
                    <a:pt x="5399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9" y="703"/>
                  </a:lnTo>
                  <a:close/>
                  <a:moveTo>
                    <a:pt x="2811" y="0"/>
                  </a:moveTo>
                  <a:lnTo>
                    <a:pt x="260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57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8" y="34975"/>
                    <a:pt x="6508" y="34568"/>
                  </a:cubicBezTo>
                  <a:lnTo>
                    <a:pt x="6508" y="34494"/>
                  </a:lnTo>
                  <a:lnTo>
                    <a:pt x="3180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5" y="0"/>
                    <a:pt x="2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51"/>
            <p:cNvSpPr/>
            <p:nvPr/>
          </p:nvSpPr>
          <p:spPr>
            <a:xfrm>
              <a:off x="112175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4067" y="1"/>
                  </a:moveTo>
                  <a:cubicBezTo>
                    <a:pt x="1775" y="1"/>
                    <a:pt x="1" y="2071"/>
                    <a:pt x="370" y="4327"/>
                  </a:cubicBezTo>
                  <a:lnTo>
                    <a:pt x="6138" y="41963"/>
                  </a:lnTo>
                  <a:lnTo>
                    <a:pt x="47286" y="41963"/>
                  </a:lnTo>
                  <a:cubicBezTo>
                    <a:pt x="47286" y="41963"/>
                    <a:pt x="47914" y="31130"/>
                    <a:pt x="46103" y="27285"/>
                  </a:cubicBezTo>
                  <a:cubicBezTo>
                    <a:pt x="45759" y="26556"/>
                    <a:pt x="44676" y="26262"/>
                    <a:pt x="43140" y="26262"/>
                  </a:cubicBezTo>
                  <a:cubicBezTo>
                    <a:pt x="36681" y="26262"/>
                    <a:pt x="22218" y="31467"/>
                    <a:pt x="21118" y="31467"/>
                  </a:cubicBezTo>
                  <a:cubicBezTo>
                    <a:pt x="21099" y="31467"/>
                    <a:pt x="21085" y="31466"/>
                    <a:pt x="21074" y="31463"/>
                  </a:cubicBezTo>
                  <a:cubicBezTo>
                    <a:pt x="20482" y="31315"/>
                    <a:pt x="21370" y="11906"/>
                    <a:pt x="22442" y="4290"/>
                  </a:cubicBezTo>
                  <a:cubicBezTo>
                    <a:pt x="22774" y="2034"/>
                    <a:pt x="21037" y="1"/>
                    <a:pt x="18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8" name="Google Shape;2928;p51"/>
            <p:cNvSpPr/>
            <p:nvPr/>
          </p:nvSpPr>
          <p:spPr>
            <a:xfrm>
              <a:off x="1121750" y="3229050"/>
              <a:ext cx="1192325" cy="1063850"/>
            </a:xfrm>
            <a:custGeom>
              <a:avLst/>
              <a:gdLst/>
              <a:ahLst/>
              <a:cxnLst/>
              <a:rect l="l" t="t" r="r" b="b"/>
              <a:pathLst>
                <a:path w="47693" h="42554" extrusionOk="0">
                  <a:moveTo>
                    <a:pt x="18745" y="592"/>
                  </a:moveTo>
                  <a:cubicBezTo>
                    <a:pt x="19706" y="592"/>
                    <a:pt x="20556" y="998"/>
                    <a:pt x="21185" y="1627"/>
                  </a:cubicBezTo>
                  <a:cubicBezTo>
                    <a:pt x="21813" y="2255"/>
                    <a:pt x="22183" y="3106"/>
                    <a:pt x="22183" y="4067"/>
                  </a:cubicBezTo>
                  <a:cubicBezTo>
                    <a:pt x="22183" y="4215"/>
                    <a:pt x="22183" y="4400"/>
                    <a:pt x="22146" y="4548"/>
                  </a:cubicBezTo>
                  <a:cubicBezTo>
                    <a:pt x="21296" y="10463"/>
                    <a:pt x="20556" y="23477"/>
                    <a:pt x="20556" y="29096"/>
                  </a:cubicBezTo>
                  <a:cubicBezTo>
                    <a:pt x="20556" y="29910"/>
                    <a:pt x="20593" y="30575"/>
                    <a:pt x="20630" y="31056"/>
                  </a:cubicBezTo>
                  <a:cubicBezTo>
                    <a:pt x="20630" y="31277"/>
                    <a:pt x="20667" y="31462"/>
                    <a:pt x="20704" y="31610"/>
                  </a:cubicBezTo>
                  <a:cubicBezTo>
                    <a:pt x="20704" y="31684"/>
                    <a:pt x="20704" y="31758"/>
                    <a:pt x="20741" y="31832"/>
                  </a:cubicBezTo>
                  <a:lnTo>
                    <a:pt x="20815" y="31943"/>
                  </a:lnTo>
                  <a:cubicBezTo>
                    <a:pt x="20852" y="31980"/>
                    <a:pt x="20889" y="32054"/>
                    <a:pt x="21000" y="32054"/>
                  </a:cubicBezTo>
                  <a:lnTo>
                    <a:pt x="21111" y="32091"/>
                  </a:lnTo>
                  <a:cubicBezTo>
                    <a:pt x="21222" y="32091"/>
                    <a:pt x="21370" y="32054"/>
                    <a:pt x="21517" y="32017"/>
                  </a:cubicBezTo>
                  <a:cubicBezTo>
                    <a:pt x="22183" y="31869"/>
                    <a:pt x="23477" y="31462"/>
                    <a:pt x="25141" y="30945"/>
                  </a:cubicBezTo>
                  <a:cubicBezTo>
                    <a:pt x="27655" y="30205"/>
                    <a:pt x="31019" y="29170"/>
                    <a:pt x="34346" y="28320"/>
                  </a:cubicBezTo>
                  <a:cubicBezTo>
                    <a:pt x="37637" y="27506"/>
                    <a:pt x="40927" y="26878"/>
                    <a:pt x="43145" y="26878"/>
                  </a:cubicBezTo>
                  <a:cubicBezTo>
                    <a:pt x="43885" y="26878"/>
                    <a:pt x="44513" y="26952"/>
                    <a:pt x="44957" y="27100"/>
                  </a:cubicBezTo>
                  <a:cubicBezTo>
                    <a:pt x="45437" y="27248"/>
                    <a:pt x="45696" y="27469"/>
                    <a:pt x="45807" y="27728"/>
                  </a:cubicBezTo>
                  <a:cubicBezTo>
                    <a:pt x="46325" y="28800"/>
                    <a:pt x="46657" y="30538"/>
                    <a:pt x="46842" y="32461"/>
                  </a:cubicBezTo>
                  <a:cubicBezTo>
                    <a:pt x="47027" y="34346"/>
                    <a:pt x="47101" y="36416"/>
                    <a:pt x="47101" y="38154"/>
                  </a:cubicBezTo>
                  <a:cubicBezTo>
                    <a:pt x="47101" y="39337"/>
                    <a:pt x="47064" y="40335"/>
                    <a:pt x="47027" y="41075"/>
                  </a:cubicBezTo>
                  <a:cubicBezTo>
                    <a:pt x="47027" y="41469"/>
                    <a:pt x="47017" y="41768"/>
                    <a:pt x="47007" y="41962"/>
                  </a:cubicBezTo>
                  <a:lnTo>
                    <a:pt x="6396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3106"/>
                    <a:pt x="999" y="2255"/>
                    <a:pt x="1627" y="1627"/>
                  </a:cubicBezTo>
                  <a:cubicBezTo>
                    <a:pt x="2256" y="998"/>
                    <a:pt x="3106" y="592"/>
                    <a:pt x="4067" y="592"/>
                  </a:cubicBezTo>
                  <a:close/>
                  <a:moveTo>
                    <a:pt x="4067" y="0"/>
                  </a:moveTo>
                  <a:cubicBezTo>
                    <a:pt x="1812" y="0"/>
                    <a:pt x="1" y="1849"/>
                    <a:pt x="1" y="4067"/>
                  </a:cubicBezTo>
                  <a:cubicBezTo>
                    <a:pt x="1" y="4252"/>
                    <a:pt x="38" y="4474"/>
                    <a:pt x="38" y="4696"/>
                  </a:cubicBezTo>
                  <a:lnTo>
                    <a:pt x="5842" y="42295"/>
                  </a:lnTo>
                  <a:cubicBezTo>
                    <a:pt x="5879" y="42443"/>
                    <a:pt x="5990" y="42554"/>
                    <a:pt x="6138" y="42554"/>
                  </a:cubicBezTo>
                  <a:lnTo>
                    <a:pt x="47286" y="42554"/>
                  </a:lnTo>
                  <a:cubicBezTo>
                    <a:pt x="47471" y="42554"/>
                    <a:pt x="47582" y="42443"/>
                    <a:pt x="47619" y="42258"/>
                  </a:cubicBezTo>
                  <a:cubicBezTo>
                    <a:pt x="47619" y="42258"/>
                    <a:pt x="47693" y="40520"/>
                    <a:pt x="47693" y="38154"/>
                  </a:cubicBezTo>
                  <a:cubicBezTo>
                    <a:pt x="47693" y="36416"/>
                    <a:pt x="47656" y="34309"/>
                    <a:pt x="47471" y="32387"/>
                  </a:cubicBezTo>
                  <a:cubicBezTo>
                    <a:pt x="47249" y="30464"/>
                    <a:pt x="46953" y="28653"/>
                    <a:pt x="46362" y="27433"/>
                  </a:cubicBezTo>
                  <a:cubicBezTo>
                    <a:pt x="46140" y="26989"/>
                    <a:pt x="45696" y="26693"/>
                    <a:pt x="45142" y="26508"/>
                  </a:cubicBezTo>
                  <a:cubicBezTo>
                    <a:pt x="44587" y="26323"/>
                    <a:pt x="43922" y="26249"/>
                    <a:pt x="43145" y="26249"/>
                  </a:cubicBezTo>
                  <a:cubicBezTo>
                    <a:pt x="39818" y="26249"/>
                    <a:pt x="34568" y="27580"/>
                    <a:pt x="30021" y="28874"/>
                  </a:cubicBezTo>
                  <a:cubicBezTo>
                    <a:pt x="27728" y="29503"/>
                    <a:pt x="25621" y="30168"/>
                    <a:pt x="23994" y="30649"/>
                  </a:cubicBezTo>
                  <a:cubicBezTo>
                    <a:pt x="23181" y="30908"/>
                    <a:pt x="22516" y="31093"/>
                    <a:pt x="21998" y="31240"/>
                  </a:cubicBezTo>
                  <a:cubicBezTo>
                    <a:pt x="21776" y="31314"/>
                    <a:pt x="21554" y="31388"/>
                    <a:pt x="21407" y="31425"/>
                  </a:cubicBezTo>
                  <a:cubicBezTo>
                    <a:pt x="21362" y="31436"/>
                    <a:pt x="21318" y="31444"/>
                    <a:pt x="21277" y="31450"/>
                  </a:cubicBezTo>
                  <a:lnTo>
                    <a:pt x="21277" y="31450"/>
                  </a:lnTo>
                  <a:cubicBezTo>
                    <a:pt x="21247" y="31286"/>
                    <a:pt x="21222" y="31024"/>
                    <a:pt x="21222" y="30686"/>
                  </a:cubicBezTo>
                  <a:cubicBezTo>
                    <a:pt x="21185" y="30242"/>
                    <a:pt x="21185" y="29725"/>
                    <a:pt x="21185" y="29096"/>
                  </a:cubicBezTo>
                  <a:cubicBezTo>
                    <a:pt x="21185" y="23514"/>
                    <a:pt x="21924" y="10500"/>
                    <a:pt x="22774" y="4659"/>
                  </a:cubicBezTo>
                  <a:cubicBezTo>
                    <a:pt x="22774" y="4437"/>
                    <a:pt x="22811" y="4252"/>
                    <a:pt x="22811" y="4067"/>
                  </a:cubicBezTo>
                  <a:cubicBezTo>
                    <a:pt x="22811" y="1849"/>
                    <a:pt x="21000" y="0"/>
                    <a:pt x="18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51"/>
            <p:cNvSpPr/>
            <p:nvPr/>
          </p:nvSpPr>
          <p:spPr>
            <a:xfrm>
              <a:off x="149515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3920" y="1"/>
                  </a:moveTo>
                  <a:cubicBezTo>
                    <a:pt x="1701" y="75"/>
                    <a:pt x="1" y="2108"/>
                    <a:pt x="333" y="4327"/>
                  </a:cubicBezTo>
                  <a:lnTo>
                    <a:pt x="6138" y="41963"/>
                  </a:lnTo>
                  <a:lnTo>
                    <a:pt x="32350" y="41963"/>
                  </a:lnTo>
                  <a:cubicBezTo>
                    <a:pt x="32350" y="41963"/>
                    <a:pt x="32978" y="31130"/>
                    <a:pt x="31167" y="27285"/>
                  </a:cubicBezTo>
                  <a:cubicBezTo>
                    <a:pt x="30823" y="26556"/>
                    <a:pt x="29740" y="26262"/>
                    <a:pt x="28204" y="26262"/>
                  </a:cubicBezTo>
                  <a:cubicBezTo>
                    <a:pt x="21745" y="26262"/>
                    <a:pt x="7282" y="31467"/>
                    <a:pt x="6182" y="31467"/>
                  </a:cubicBezTo>
                  <a:cubicBezTo>
                    <a:pt x="6163" y="31467"/>
                    <a:pt x="6149" y="31466"/>
                    <a:pt x="6138" y="31463"/>
                  </a:cubicBezTo>
                  <a:cubicBezTo>
                    <a:pt x="5546" y="31315"/>
                    <a:pt x="6434" y="11906"/>
                    <a:pt x="7506" y="4290"/>
                  </a:cubicBezTo>
                  <a:cubicBezTo>
                    <a:pt x="7838" y="2071"/>
                    <a:pt x="6175" y="75"/>
                    <a:pt x="3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0" name="Google Shape;2930;p51"/>
            <p:cNvSpPr/>
            <p:nvPr/>
          </p:nvSpPr>
          <p:spPr>
            <a:xfrm>
              <a:off x="1495150" y="3229050"/>
              <a:ext cx="818925" cy="1063850"/>
            </a:xfrm>
            <a:custGeom>
              <a:avLst/>
              <a:gdLst/>
              <a:ahLst/>
              <a:cxnLst/>
              <a:rect l="l" t="t" r="r" b="b"/>
              <a:pathLst>
                <a:path w="32757" h="42554" extrusionOk="0">
                  <a:moveTo>
                    <a:pt x="3938" y="629"/>
                  </a:moveTo>
                  <a:cubicBezTo>
                    <a:pt x="5814" y="676"/>
                    <a:pt x="7247" y="2225"/>
                    <a:pt x="7247" y="4067"/>
                  </a:cubicBezTo>
                  <a:cubicBezTo>
                    <a:pt x="7247" y="4215"/>
                    <a:pt x="7247" y="4400"/>
                    <a:pt x="7210" y="4548"/>
                  </a:cubicBezTo>
                  <a:cubicBezTo>
                    <a:pt x="6360" y="10463"/>
                    <a:pt x="5620" y="23477"/>
                    <a:pt x="5620" y="29096"/>
                  </a:cubicBezTo>
                  <a:cubicBezTo>
                    <a:pt x="5620" y="29910"/>
                    <a:pt x="5657" y="30575"/>
                    <a:pt x="5694" y="31056"/>
                  </a:cubicBezTo>
                  <a:cubicBezTo>
                    <a:pt x="5694" y="31277"/>
                    <a:pt x="5731" y="31462"/>
                    <a:pt x="5768" y="31610"/>
                  </a:cubicBezTo>
                  <a:cubicBezTo>
                    <a:pt x="5768" y="31684"/>
                    <a:pt x="5768" y="31758"/>
                    <a:pt x="5805" y="31832"/>
                  </a:cubicBezTo>
                  <a:lnTo>
                    <a:pt x="5879" y="31943"/>
                  </a:lnTo>
                  <a:cubicBezTo>
                    <a:pt x="5916" y="31980"/>
                    <a:pt x="5953" y="32054"/>
                    <a:pt x="6064" y="32054"/>
                  </a:cubicBezTo>
                  <a:lnTo>
                    <a:pt x="6175" y="32091"/>
                  </a:lnTo>
                  <a:cubicBezTo>
                    <a:pt x="6286" y="32091"/>
                    <a:pt x="6434" y="32054"/>
                    <a:pt x="6581" y="32017"/>
                  </a:cubicBezTo>
                  <a:cubicBezTo>
                    <a:pt x="7247" y="31869"/>
                    <a:pt x="8541" y="31462"/>
                    <a:pt x="10205" y="30945"/>
                  </a:cubicBezTo>
                  <a:cubicBezTo>
                    <a:pt x="12719" y="30205"/>
                    <a:pt x="16083" y="29170"/>
                    <a:pt x="19410" y="28320"/>
                  </a:cubicBezTo>
                  <a:cubicBezTo>
                    <a:pt x="22701" y="27506"/>
                    <a:pt x="25991" y="26878"/>
                    <a:pt x="28209" y="26878"/>
                  </a:cubicBezTo>
                  <a:cubicBezTo>
                    <a:pt x="28949" y="26878"/>
                    <a:pt x="29577" y="26952"/>
                    <a:pt x="30021" y="27100"/>
                  </a:cubicBezTo>
                  <a:cubicBezTo>
                    <a:pt x="30501" y="27248"/>
                    <a:pt x="30760" y="27469"/>
                    <a:pt x="30871" y="27728"/>
                  </a:cubicBezTo>
                  <a:cubicBezTo>
                    <a:pt x="31389" y="28800"/>
                    <a:pt x="31721" y="30538"/>
                    <a:pt x="31906" y="32461"/>
                  </a:cubicBezTo>
                  <a:cubicBezTo>
                    <a:pt x="32091" y="34346"/>
                    <a:pt x="32165" y="36416"/>
                    <a:pt x="32165" y="38154"/>
                  </a:cubicBezTo>
                  <a:cubicBezTo>
                    <a:pt x="32165" y="39337"/>
                    <a:pt x="32128" y="40335"/>
                    <a:pt x="32091" y="41075"/>
                  </a:cubicBezTo>
                  <a:cubicBezTo>
                    <a:pt x="32091" y="41469"/>
                    <a:pt x="32081" y="41768"/>
                    <a:pt x="32071" y="41962"/>
                  </a:cubicBezTo>
                  <a:lnTo>
                    <a:pt x="6397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2225"/>
                    <a:pt x="2062" y="676"/>
                    <a:pt x="3938" y="629"/>
                  </a:cubicBezTo>
                  <a:close/>
                  <a:moveTo>
                    <a:pt x="3920" y="0"/>
                  </a:moveTo>
                  <a:cubicBezTo>
                    <a:pt x="1701" y="74"/>
                    <a:pt x="1" y="1886"/>
                    <a:pt x="1" y="4067"/>
                  </a:cubicBezTo>
                  <a:cubicBezTo>
                    <a:pt x="1" y="4252"/>
                    <a:pt x="1" y="4474"/>
                    <a:pt x="38" y="4696"/>
                  </a:cubicBezTo>
                  <a:lnTo>
                    <a:pt x="5842" y="42295"/>
                  </a:lnTo>
                  <a:cubicBezTo>
                    <a:pt x="5842" y="42443"/>
                    <a:pt x="5990" y="42554"/>
                    <a:pt x="6138" y="42554"/>
                  </a:cubicBezTo>
                  <a:lnTo>
                    <a:pt x="32350" y="42554"/>
                  </a:lnTo>
                  <a:cubicBezTo>
                    <a:pt x="32535" y="42554"/>
                    <a:pt x="32646" y="42443"/>
                    <a:pt x="32683" y="42258"/>
                  </a:cubicBezTo>
                  <a:cubicBezTo>
                    <a:pt x="32683" y="42258"/>
                    <a:pt x="32757" y="40520"/>
                    <a:pt x="32757" y="38154"/>
                  </a:cubicBezTo>
                  <a:cubicBezTo>
                    <a:pt x="32757" y="36416"/>
                    <a:pt x="32720" y="34309"/>
                    <a:pt x="32535" y="32387"/>
                  </a:cubicBezTo>
                  <a:cubicBezTo>
                    <a:pt x="32313" y="30464"/>
                    <a:pt x="32017" y="28653"/>
                    <a:pt x="31426" y="27433"/>
                  </a:cubicBezTo>
                  <a:cubicBezTo>
                    <a:pt x="31204" y="26989"/>
                    <a:pt x="30760" y="26693"/>
                    <a:pt x="30206" y="26508"/>
                  </a:cubicBezTo>
                  <a:cubicBezTo>
                    <a:pt x="29651" y="26323"/>
                    <a:pt x="28986" y="26249"/>
                    <a:pt x="28209" y="26249"/>
                  </a:cubicBezTo>
                  <a:cubicBezTo>
                    <a:pt x="24882" y="26249"/>
                    <a:pt x="19632" y="27580"/>
                    <a:pt x="15085" y="28874"/>
                  </a:cubicBezTo>
                  <a:cubicBezTo>
                    <a:pt x="12792" y="29503"/>
                    <a:pt x="10685" y="30168"/>
                    <a:pt x="9058" y="30649"/>
                  </a:cubicBezTo>
                  <a:cubicBezTo>
                    <a:pt x="8245" y="30908"/>
                    <a:pt x="7580" y="31093"/>
                    <a:pt x="7062" y="31240"/>
                  </a:cubicBezTo>
                  <a:cubicBezTo>
                    <a:pt x="6840" y="31314"/>
                    <a:pt x="6618" y="31388"/>
                    <a:pt x="6471" y="31425"/>
                  </a:cubicBezTo>
                  <a:cubicBezTo>
                    <a:pt x="6426" y="31436"/>
                    <a:pt x="6382" y="31444"/>
                    <a:pt x="6341" y="31450"/>
                  </a:cubicBezTo>
                  <a:lnTo>
                    <a:pt x="6341" y="31450"/>
                  </a:lnTo>
                  <a:cubicBezTo>
                    <a:pt x="6311" y="31286"/>
                    <a:pt x="6286" y="31024"/>
                    <a:pt x="6286" y="30686"/>
                  </a:cubicBezTo>
                  <a:cubicBezTo>
                    <a:pt x="6249" y="30242"/>
                    <a:pt x="6249" y="29725"/>
                    <a:pt x="6249" y="29096"/>
                  </a:cubicBezTo>
                  <a:cubicBezTo>
                    <a:pt x="6249" y="23514"/>
                    <a:pt x="6988" y="10500"/>
                    <a:pt x="7838" y="4659"/>
                  </a:cubicBezTo>
                  <a:cubicBezTo>
                    <a:pt x="7838" y="4437"/>
                    <a:pt x="7875" y="4252"/>
                    <a:pt x="7875" y="4067"/>
                  </a:cubicBezTo>
                  <a:cubicBezTo>
                    <a:pt x="7875" y="1886"/>
                    <a:pt x="6138" y="74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3" name="Google Shape;2933;p51"/>
          <p:cNvSpPr txBox="1">
            <a:spLocks noGrp="1"/>
          </p:cNvSpPr>
          <p:nvPr>
            <p:ph type="subTitle" idx="3"/>
          </p:nvPr>
        </p:nvSpPr>
        <p:spPr>
          <a:xfrm>
            <a:off x="4572001" y="1631794"/>
            <a:ext cx="443864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assertTrue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(Boolean condition)</a:t>
            </a:r>
            <a:endParaRPr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936" name="Google Shape;2936;p51"/>
          <p:cNvSpPr txBox="1">
            <a:spLocks noGrp="1"/>
          </p:cNvSpPr>
          <p:nvPr>
            <p:ph type="subTitle" idx="6"/>
          </p:nvPr>
        </p:nvSpPr>
        <p:spPr>
          <a:xfrm>
            <a:off x="5067345" y="1965625"/>
            <a:ext cx="3949325" cy="606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f the condition is true or not. If not, then the exception error is thrown.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941" name="Google Shape;2941;p51"/>
          <p:cNvGrpSpPr/>
          <p:nvPr/>
        </p:nvGrpSpPr>
        <p:grpSpPr>
          <a:xfrm>
            <a:off x="8703217" y="2659432"/>
            <a:ext cx="175013" cy="27000"/>
            <a:chOff x="5662375" y="212375"/>
            <a:chExt cx="175013" cy="27000"/>
          </a:xfrm>
        </p:grpSpPr>
        <p:sp>
          <p:nvSpPr>
            <p:cNvPr id="2942" name="Google Shape;2942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943" name="Google Shape;2943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2944" name="Google Shape;2944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2949" name="Google Shape;2949;p51"/>
          <p:cNvGrpSpPr/>
          <p:nvPr/>
        </p:nvGrpSpPr>
        <p:grpSpPr>
          <a:xfrm>
            <a:off x="3278081" y="3338152"/>
            <a:ext cx="203374" cy="179736"/>
            <a:chOff x="-3137650" y="2787000"/>
            <a:chExt cx="291450" cy="257575"/>
          </a:xfrm>
        </p:grpSpPr>
        <p:sp>
          <p:nvSpPr>
            <p:cNvPr id="2950" name="Google Shape;2950;p51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51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51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51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51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51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51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51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8" name="Google Shape;2958;p51"/>
          <p:cNvGrpSpPr/>
          <p:nvPr/>
        </p:nvGrpSpPr>
        <p:grpSpPr>
          <a:xfrm>
            <a:off x="1613857" y="3326064"/>
            <a:ext cx="203915" cy="203915"/>
            <a:chOff x="-6354300" y="2757078"/>
            <a:chExt cx="292225" cy="292225"/>
          </a:xfrm>
        </p:grpSpPr>
        <p:sp>
          <p:nvSpPr>
            <p:cNvPr id="2959" name="Google Shape;2959;p51"/>
            <p:cNvSpPr/>
            <p:nvPr/>
          </p:nvSpPr>
          <p:spPr>
            <a:xfrm>
              <a:off x="-6354300" y="2757078"/>
              <a:ext cx="292225" cy="292225"/>
            </a:xfrm>
            <a:custGeom>
              <a:avLst/>
              <a:gdLst/>
              <a:ahLst/>
              <a:cxnLst/>
              <a:rect l="l" t="t" r="r" b="b"/>
              <a:pathLst>
                <a:path w="11689" h="11689" extrusionOk="0">
                  <a:moveTo>
                    <a:pt x="10681" y="4159"/>
                  </a:moveTo>
                  <a:cubicBezTo>
                    <a:pt x="10870" y="4159"/>
                    <a:pt x="11027" y="4316"/>
                    <a:pt x="11027" y="4505"/>
                  </a:cubicBezTo>
                  <a:lnTo>
                    <a:pt x="11027" y="4915"/>
                  </a:lnTo>
                  <a:cubicBezTo>
                    <a:pt x="10901" y="4883"/>
                    <a:pt x="10775" y="4883"/>
                    <a:pt x="10681" y="4883"/>
                  </a:cubicBezTo>
                  <a:lnTo>
                    <a:pt x="9609" y="4883"/>
                  </a:lnTo>
                  <a:lnTo>
                    <a:pt x="9609" y="4190"/>
                  </a:lnTo>
                  <a:lnTo>
                    <a:pt x="10681" y="4190"/>
                  </a:lnTo>
                  <a:lnTo>
                    <a:pt x="10681" y="4159"/>
                  </a:lnTo>
                  <a:close/>
                  <a:moveTo>
                    <a:pt x="2048" y="2773"/>
                  </a:moveTo>
                  <a:lnTo>
                    <a:pt x="2048" y="6207"/>
                  </a:lnTo>
                  <a:lnTo>
                    <a:pt x="662" y="6207"/>
                  </a:lnTo>
                  <a:lnTo>
                    <a:pt x="662" y="3151"/>
                  </a:lnTo>
                  <a:cubicBezTo>
                    <a:pt x="694" y="2930"/>
                    <a:pt x="851" y="2773"/>
                    <a:pt x="1009" y="2773"/>
                  </a:cubicBezTo>
                  <a:close/>
                  <a:moveTo>
                    <a:pt x="8885" y="693"/>
                  </a:moveTo>
                  <a:lnTo>
                    <a:pt x="8885" y="4883"/>
                  </a:lnTo>
                  <a:cubicBezTo>
                    <a:pt x="8538" y="4915"/>
                    <a:pt x="8223" y="5104"/>
                    <a:pt x="8066" y="5419"/>
                  </a:cubicBezTo>
                  <a:lnTo>
                    <a:pt x="7751" y="6049"/>
                  </a:lnTo>
                  <a:cubicBezTo>
                    <a:pt x="7719" y="6175"/>
                    <a:pt x="7593" y="6238"/>
                    <a:pt x="7436" y="6238"/>
                  </a:cubicBezTo>
                  <a:lnTo>
                    <a:pt x="2710" y="6238"/>
                  </a:lnTo>
                  <a:lnTo>
                    <a:pt x="2710" y="693"/>
                  </a:lnTo>
                  <a:close/>
                  <a:moveTo>
                    <a:pt x="10681" y="5513"/>
                  </a:moveTo>
                  <a:cubicBezTo>
                    <a:pt x="10870" y="5513"/>
                    <a:pt x="11027" y="5671"/>
                    <a:pt x="11027" y="5860"/>
                  </a:cubicBezTo>
                  <a:lnTo>
                    <a:pt x="11027" y="10649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09" y="11027"/>
                  </a:lnTo>
                  <a:cubicBezTo>
                    <a:pt x="820" y="11027"/>
                    <a:pt x="662" y="10869"/>
                    <a:pt x="662" y="10649"/>
                  </a:cubicBezTo>
                  <a:lnTo>
                    <a:pt x="662" y="6868"/>
                  </a:lnTo>
                  <a:lnTo>
                    <a:pt x="7436" y="6868"/>
                  </a:lnTo>
                  <a:cubicBezTo>
                    <a:pt x="7845" y="6868"/>
                    <a:pt x="8192" y="6648"/>
                    <a:pt x="8349" y="6333"/>
                  </a:cubicBezTo>
                  <a:lnTo>
                    <a:pt x="8664" y="5703"/>
                  </a:lnTo>
                  <a:cubicBezTo>
                    <a:pt x="8696" y="5576"/>
                    <a:pt x="8822" y="5513"/>
                    <a:pt x="8979" y="5513"/>
                  </a:cubicBezTo>
                  <a:close/>
                  <a:moveTo>
                    <a:pt x="2395" y="0"/>
                  </a:moveTo>
                  <a:cubicBezTo>
                    <a:pt x="2206" y="0"/>
                    <a:pt x="2048" y="158"/>
                    <a:pt x="2048" y="347"/>
                  </a:cubicBezTo>
                  <a:lnTo>
                    <a:pt x="2048" y="2111"/>
                  </a:lnTo>
                  <a:lnTo>
                    <a:pt x="1009" y="2111"/>
                  </a:lnTo>
                  <a:cubicBezTo>
                    <a:pt x="473" y="2111"/>
                    <a:pt x="0" y="2584"/>
                    <a:pt x="0" y="3151"/>
                  </a:cubicBezTo>
                  <a:lnTo>
                    <a:pt x="0" y="10649"/>
                  </a:lnTo>
                  <a:cubicBezTo>
                    <a:pt x="0" y="11216"/>
                    <a:pt x="473" y="11688"/>
                    <a:pt x="1009" y="11688"/>
                  </a:cubicBezTo>
                  <a:lnTo>
                    <a:pt x="10618" y="11688"/>
                  </a:lnTo>
                  <a:cubicBezTo>
                    <a:pt x="11185" y="11688"/>
                    <a:pt x="11657" y="11216"/>
                    <a:pt x="11657" y="10649"/>
                  </a:cubicBezTo>
                  <a:lnTo>
                    <a:pt x="11657" y="4505"/>
                  </a:lnTo>
                  <a:cubicBezTo>
                    <a:pt x="11689" y="3938"/>
                    <a:pt x="11216" y="3466"/>
                    <a:pt x="10681" y="3466"/>
                  </a:cubicBezTo>
                  <a:lnTo>
                    <a:pt x="9609" y="3466"/>
                  </a:lnTo>
                  <a:lnTo>
                    <a:pt x="9609" y="347"/>
                  </a:lnTo>
                  <a:cubicBezTo>
                    <a:pt x="9609" y="158"/>
                    <a:pt x="9452" y="0"/>
                    <a:pt x="9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0" name="Google Shape;2960;p51"/>
            <p:cNvSpPr/>
            <p:nvPr/>
          </p:nvSpPr>
          <p:spPr>
            <a:xfrm>
              <a:off x="-6268450" y="279015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51"/>
            <p:cNvSpPr/>
            <p:nvPr/>
          </p:nvSpPr>
          <p:spPr>
            <a:xfrm>
              <a:off x="-6268450" y="282560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51"/>
            <p:cNvSpPr/>
            <p:nvPr/>
          </p:nvSpPr>
          <p:spPr>
            <a:xfrm>
              <a:off x="-6268450" y="2860250"/>
              <a:ext cx="119750" cy="17350"/>
            </a:xfrm>
            <a:custGeom>
              <a:avLst/>
              <a:gdLst/>
              <a:ahLst/>
              <a:cxnLst/>
              <a:rect l="l" t="t" r="r" b="b"/>
              <a:pathLst>
                <a:path w="4790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4443" y="693"/>
                  </a:lnTo>
                  <a:cubicBezTo>
                    <a:pt x="4632" y="693"/>
                    <a:pt x="4789" y="536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3" name="Google Shape;2963;p51"/>
          <p:cNvGrpSpPr/>
          <p:nvPr/>
        </p:nvGrpSpPr>
        <p:grpSpPr>
          <a:xfrm>
            <a:off x="2700726" y="3130090"/>
            <a:ext cx="203374" cy="203915"/>
            <a:chOff x="-1700225" y="2768875"/>
            <a:chExt cx="291450" cy="292225"/>
          </a:xfrm>
        </p:grpSpPr>
        <p:sp>
          <p:nvSpPr>
            <p:cNvPr id="2964" name="Google Shape;2964;p51"/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51"/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51"/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51"/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51"/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51"/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" name="Google Shape;2933;p51">
            <a:extLst>
              <a:ext uri="{FF2B5EF4-FFF2-40B4-BE49-F238E27FC236}">
                <a16:creationId xmlns:a16="http://schemas.microsoft.com/office/drawing/2014/main" id="{ABB3D319-F3F3-37DE-0254-4A689447EC2A}"/>
              </a:ext>
            </a:extLst>
          </p:cNvPr>
          <p:cNvSpPr txBox="1">
            <a:spLocks/>
          </p:cNvSpPr>
          <p:nvPr/>
        </p:nvSpPr>
        <p:spPr>
          <a:xfrm>
            <a:off x="4565972" y="2772416"/>
            <a:ext cx="443864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r"/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assertTrue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(Boolean condition, message)</a:t>
            </a:r>
          </a:p>
        </p:txBody>
      </p:sp>
      <p:sp>
        <p:nvSpPr>
          <p:cNvPr id="3" name="Google Shape;2936;p51">
            <a:extLst>
              <a:ext uri="{FF2B5EF4-FFF2-40B4-BE49-F238E27FC236}">
                <a16:creationId xmlns:a16="http://schemas.microsoft.com/office/drawing/2014/main" id="{6A916F03-362F-8AF3-D43A-767314021E43}"/>
              </a:ext>
            </a:extLst>
          </p:cNvPr>
          <p:cNvSpPr txBox="1">
            <a:spLocks/>
          </p:cNvSpPr>
          <p:nvPr/>
        </p:nvSpPr>
        <p:spPr>
          <a:xfrm>
            <a:off x="5061316" y="3106247"/>
            <a:ext cx="3949325" cy="60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r"/>
            <a:r>
              <a:rPr lang="en-US" dirty="0"/>
              <a:t>Shown on the console when the assertion fails along with the exception.</a:t>
            </a:r>
          </a:p>
        </p:txBody>
      </p:sp>
      <p:grpSp>
        <p:nvGrpSpPr>
          <p:cNvPr id="4" name="Google Shape;2941;p51">
            <a:extLst>
              <a:ext uri="{FF2B5EF4-FFF2-40B4-BE49-F238E27FC236}">
                <a16:creationId xmlns:a16="http://schemas.microsoft.com/office/drawing/2014/main" id="{3A58EB35-85D5-DB58-FA04-29D1D6B72E40}"/>
              </a:ext>
            </a:extLst>
          </p:cNvPr>
          <p:cNvGrpSpPr/>
          <p:nvPr/>
        </p:nvGrpSpPr>
        <p:grpSpPr>
          <a:xfrm>
            <a:off x="8697188" y="3800054"/>
            <a:ext cx="175013" cy="27000"/>
            <a:chOff x="5662375" y="212375"/>
            <a:chExt cx="175013" cy="27000"/>
          </a:xfrm>
        </p:grpSpPr>
        <p:sp>
          <p:nvSpPr>
            <p:cNvPr id="5" name="Google Shape;2942;p51">
              <a:extLst>
                <a:ext uri="{FF2B5EF4-FFF2-40B4-BE49-F238E27FC236}">
                  <a16:creationId xmlns:a16="http://schemas.microsoft.com/office/drawing/2014/main" id="{92B50DC4-447F-9EFF-C2B9-88E66998FA31}"/>
                </a:ext>
              </a:extLst>
            </p:cNvPr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" name="Google Shape;2943;p51">
              <a:extLst>
                <a:ext uri="{FF2B5EF4-FFF2-40B4-BE49-F238E27FC236}">
                  <a16:creationId xmlns:a16="http://schemas.microsoft.com/office/drawing/2014/main" id="{98759704-9821-E534-F224-D47DD21EDF52}"/>
                </a:ext>
              </a:extLst>
            </p:cNvPr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7" name="Google Shape;2944;p51">
              <a:extLst>
                <a:ext uri="{FF2B5EF4-FFF2-40B4-BE49-F238E27FC236}">
                  <a16:creationId xmlns:a16="http://schemas.microsoft.com/office/drawing/2014/main" id="{F11B81F6-D569-CA96-7864-419FEADBD9F2}"/>
                </a:ext>
              </a:extLst>
            </p:cNvPr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8377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9" name="Google Shape;2739;p51"/>
          <p:cNvGrpSpPr/>
          <p:nvPr/>
        </p:nvGrpSpPr>
        <p:grpSpPr>
          <a:xfrm>
            <a:off x="4059694" y="1601714"/>
            <a:ext cx="5183250" cy="3541786"/>
            <a:chOff x="277900" y="420125"/>
            <a:chExt cx="6852525" cy="4682425"/>
          </a:xfrm>
        </p:grpSpPr>
        <p:sp>
          <p:nvSpPr>
            <p:cNvPr id="2740" name="Google Shape;2740;p51"/>
            <p:cNvSpPr/>
            <p:nvPr/>
          </p:nvSpPr>
          <p:spPr>
            <a:xfrm>
              <a:off x="277900" y="420125"/>
              <a:ext cx="6852525" cy="4609425"/>
            </a:xfrm>
            <a:custGeom>
              <a:avLst/>
              <a:gdLst/>
              <a:ahLst/>
              <a:cxnLst/>
              <a:rect l="l" t="t" r="r" b="b"/>
              <a:pathLst>
                <a:path w="274101" h="184377" extrusionOk="0">
                  <a:moveTo>
                    <a:pt x="136337" y="1"/>
                  </a:moveTo>
                  <a:cubicBezTo>
                    <a:pt x="108563" y="1"/>
                    <a:pt x="91709" y="26310"/>
                    <a:pt x="78045" y="41336"/>
                  </a:cubicBezTo>
                  <a:cubicBezTo>
                    <a:pt x="62518" y="58454"/>
                    <a:pt x="45178" y="46845"/>
                    <a:pt x="22479" y="65183"/>
                  </a:cubicBezTo>
                  <a:cubicBezTo>
                    <a:pt x="0" y="83335"/>
                    <a:pt x="19077" y="165447"/>
                    <a:pt x="35677" y="184376"/>
                  </a:cubicBezTo>
                  <a:lnTo>
                    <a:pt x="253434" y="184376"/>
                  </a:lnTo>
                  <a:cubicBezTo>
                    <a:pt x="255208" y="177574"/>
                    <a:pt x="261124" y="154837"/>
                    <a:pt x="265116" y="131804"/>
                  </a:cubicBezTo>
                  <a:cubicBezTo>
                    <a:pt x="269923" y="104298"/>
                    <a:pt x="274100" y="66403"/>
                    <a:pt x="254987" y="50505"/>
                  </a:cubicBezTo>
                  <a:cubicBezTo>
                    <a:pt x="249034" y="45561"/>
                    <a:pt x="242499" y="43992"/>
                    <a:pt x="235926" y="43992"/>
                  </a:cubicBezTo>
                  <a:cubicBezTo>
                    <a:pt x="230211" y="43992"/>
                    <a:pt x="224467" y="45178"/>
                    <a:pt x="219051" y="46365"/>
                  </a:cubicBezTo>
                  <a:cubicBezTo>
                    <a:pt x="213642" y="47537"/>
                    <a:pt x="208543" y="48726"/>
                    <a:pt x="204134" y="48726"/>
                  </a:cubicBezTo>
                  <a:cubicBezTo>
                    <a:pt x="201733" y="48726"/>
                    <a:pt x="199538" y="48373"/>
                    <a:pt x="197608" y="47474"/>
                  </a:cubicBezTo>
                  <a:cubicBezTo>
                    <a:pt x="184447" y="41336"/>
                    <a:pt x="183855" y="10799"/>
                    <a:pt x="148585" y="1630"/>
                  </a:cubicBezTo>
                  <a:cubicBezTo>
                    <a:pt x="144277" y="510"/>
                    <a:pt x="140202" y="1"/>
                    <a:pt x="136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51"/>
            <p:cNvSpPr/>
            <p:nvPr/>
          </p:nvSpPr>
          <p:spPr>
            <a:xfrm>
              <a:off x="582900" y="420200"/>
              <a:ext cx="6424600" cy="4609350"/>
            </a:xfrm>
            <a:custGeom>
              <a:avLst/>
              <a:gdLst/>
              <a:ahLst/>
              <a:cxnLst/>
              <a:rect l="l" t="t" r="r" b="b"/>
              <a:pathLst>
                <a:path w="256984" h="184374" extrusionOk="0">
                  <a:moveTo>
                    <a:pt x="124148" y="0"/>
                  </a:moveTo>
                  <a:cubicBezTo>
                    <a:pt x="96383" y="0"/>
                    <a:pt x="79487" y="26323"/>
                    <a:pt x="65845" y="41333"/>
                  </a:cubicBezTo>
                  <a:cubicBezTo>
                    <a:pt x="50318" y="58451"/>
                    <a:pt x="32978" y="46842"/>
                    <a:pt x="10279" y="65180"/>
                  </a:cubicBezTo>
                  <a:cubicBezTo>
                    <a:pt x="2921" y="71095"/>
                    <a:pt x="38" y="83887"/>
                    <a:pt x="38" y="99082"/>
                  </a:cubicBezTo>
                  <a:cubicBezTo>
                    <a:pt x="1" y="130285"/>
                    <a:pt x="12312" y="171618"/>
                    <a:pt x="23477" y="184373"/>
                  </a:cubicBezTo>
                  <a:lnTo>
                    <a:pt x="241234" y="184373"/>
                  </a:lnTo>
                  <a:cubicBezTo>
                    <a:pt x="243008" y="177571"/>
                    <a:pt x="248924" y="154834"/>
                    <a:pt x="252916" y="131801"/>
                  </a:cubicBezTo>
                  <a:cubicBezTo>
                    <a:pt x="254987" y="119896"/>
                    <a:pt x="256946" y="106032"/>
                    <a:pt x="256983" y="92834"/>
                  </a:cubicBezTo>
                  <a:cubicBezTo>
                    <a:pt x="256983" y="75605"/>
                    <a:pt x="253619" y="59523"/>
                    <a:pt x="242787" y="50502"/>
                  </a:cubicBezTo>
                  <a:cubicBezTo>
                    <a:pt x="236834" y="45548"/>
                    <a:pt x="230290" y="43995"/>
                    <a:pt x="223710" y="43995"/>
                  </a:cubicBezTo>
                  <a:cubicBezTo>
                    <a:pt x="218016" y="43995"/>
                    <a:pt x="212286" y="45178"/>
                    <a:pt x="206851" y="46362"/>
                  </a:cubicBezTo>
                  <a:cubicBezTo>
                    <a:pt x="201453" y="47545"/>
                    <a:pt x="196388" y="48728"/>
                    <a:pt x="191989" y="48728"/>
                  </a:cubicBezTo>
                  <a:cubicBezTo>
                    <a:pt x="189549" y="48728"/>
                    <a:pt x="187331" y="48358"/>
                    <a:pt x="185408" y="47471"/>
                  </a:cubicBezTo>
                  <a:cubicBezTo>
                    <a:pt x="172247" y="41333"/>
                    <a:pt x="171655" y="10796"/>
                    <a:pt x="136385" y="1627"/>
                  </a:cubicBezTo>
                  <a:cubicBezTo>
                    <a:pt x="132097" y="481"/>
                    <a:pt x="127993" y="0"/>
                    <a:pt x="1241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2" name="Google Shape;2742;p51"/>
            <p:cNvSpPr/>
            <p:nvPr/>
          </p:nvSpPr>
          <p:spPr>
            <a:xfrm>
              <a:off x="702125" y="5036900"/>
              <a:ext cx="6191675" cy="65650"/>
            </a:xfrm>
            <a:custGeom>
              <a:avLst/>
              <a:gdLst/>
              <a:ahLst/>
              <a:cxnLst/>
              <a:rect l="l" t="t" r="r" b="b"/>
              <a:pathLst>
                <a:path w="247667" h="2626" extrusionOk="0">
                  <a:moveTo>
                    <a:pt x="1" y="1"/>
                  </a:moveTo>
                  <a:lnTo>
                    <a:pt x="1" y="2626"/>
                  </a:lnTo>
                  <a:lnTo>
                    <a:pt x="247667" y="2626"/>
                  </a:lnTo>
                  <a:lnTo>
                    <a:pt x="2476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51"/>
            <p:cNvSpPr/>
            <p:nvPr/>
          </p:nvSpPr>
          <p:spPr>
            <a:xfrm>
              <a:off x="665175" y="3566050"/>
              <a:ext cx="125725" cy="97450"/>
            </a:xfrm>
            <a:custGeom>
              <a:avLst/>
              <a:gdLst/>
              <a:ahLst/>
              <a:cxnLst/>
              <a:rect l="l" t="t" r="r" b="b"/>
              <a:pathLst>
                <a:path w="5029" h="3898" extrusionOk="0">
                  <a:moveTo>
                    <a:pt x="1558" y="0"/>
                  </a:moveTo>
                  <a:cubicBezTo>
                    <a:pt x="1494" y="0"/>
                    <a:pt x="1431" y="5"/>
                    <a:pt x="1368" y="15"/>
                  </a:cubicBezTo>
                  <a:cubicBezTo>
                    <a:pt x="481" y="125"/>
                    <a:pt x="0" y="976"/>
                    <a:pt x="185" y="1789"/>
                  </a:cubicBezTo>
                  <a:cubicBezTo>
                    <a:pt x="407" y="2639"/>
                    <a:pt x="1257" y="3231"/>
                    <a:pt x="1996" y="3564"/>
                  </a:cubicBezTo>
                  <a:cubicBezTo>
                    <a:pt x="2705" y="3872"/>
                    <a:pt x="4312" y="3897"/>
                    <a:pt x="4828" y="3897"/>
                  </a:cubicBezTo>
                  <a:cubicBezTo>
                    <a:pt x="4932" y="3897"/>
                    <a:pt x="4991" y="3896"/>
                    <a:pt x="4991" y="3896"/>
                  </a:cubicBezTo>
                  <a:cubicBezTo>
                    <a:pt x="5028" y="3896"/>
                    <a:pt x="4547" y="2529"/>
                    <a:pt x="4510" y="2418"/>
                  </a:cubicBezTo>
                  <a:cubicBezTo>
                    <a:pt x="4055" y="1507"/>
                    <a:pt x="2705" y="0"/>
                    <a:pt x="1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51"/>
            <p:cNvSpPr/>
            <p:nvPr/>
          </p:nvSpPr>
          <p:spPr>
            <a:xfrm>
              <a:off x="667950" y="3411900"/>
              <a:ext cx="777325" cy="1632425"/>
            </a:xfrm>
            <a:custGeom>
              <a:avLst/>
              <a:gdLst/>
              <a:ahLst/>
              <a:cxnLst/>
              <a:rect l="l" t="t" r="r" b="b"/>
              <a:pathLst>
                <a:path w="31093" h="65297" extrusionOk="0">
                  <a:moveTo>
                    <a:pt x="14640" y="31764"/>
                  </a:moveTo>
                  <a:cubicBezTo>
                    <a:pt x="15232" y="32430"/>
                    <a:pt x="16822" y="33206"/>
                    <a:pt x="17043" y="33317"/>
                  </a:cubicBezTo>
                  <a:cubicBezTo>
                    <a:pt x="16822" y="33835"/>
                    <a:pt x="16600" y="34352"/>
                    <a:pt x="16378" y="34833"/>
                  </a:cubicBezTo>
                  <a:cubicBezTo>
                    <a:pt x="15676" y="36533"/>
                    <a:pt x="15010" y="37901"/>
                    <a:pt x="14529" y="38826"/>
                  </a:cubicBezTo>
                  <a:cubicBezTo>
                    <a:pt x="14419" y="39011"/>
                    <a:pt x="14345" y="39195"/>
                    <a:pt x="14234" y="39343"/>
                  </a:cubicBezTo>
                  <a:lnTo>
                    <a:pt x="14160" y="39343"/>
                  </a:lnTo>
                  <a:cubicBezTo>
                    <a:pt x="14160" y="39158"/>
                    <a:pt x="14123" y="38974"/>
                    <a:pt x="14086" y="38752"/>
                  </a:cubicBezTo>
                  <a:cubicBezTo>
                    <a:pt x="13938" y="37680"/>
                    <a:pt x="13716" y="36164"/>
                    <a:pt x="13346" y="34352"/>
                  </a:cubicBezTo>
                  <a:cubicBezTo>
                    <a:pt x="13235" y="33761"/>
                    <a:pt x="13125" y="33169"/>
                    <a:pt x="12977" y="32541"/>
                  </a:cubicBezTo>
                  <a:cubicBezTo>
                    <a:pt x="13125" y="32467"/>
                    <a:pt x="13901" y="32171"/>
                    <a:pt x="14640" y="31764"/>
                  </a:cubicBezTo>
                  <a:close/>
                  <a:moveTo>
                    <a:pt x="6531" y="0"/>
                  </a:moveTo>
                  <a:cubicBezTo>
                    <a:pt x="6326" y="0"/>
                    <a:pt x="6117" y="49"/>
                    <a:pt x="5915" y="154"/>
                  </a:cubicBezTo>
                  <a:cubicBezTo>
                    <a:pt x="4843" y="709"/>
                    <a:pt x="4547" y="2853"/>
                    <a:pt x="4732" y="3925"/>
                  </a:cubicBezTo>
                  <a:cubicBezTo>
                    <a:pt x="4769" y="4036"/>
                    <a:pt x="5176" y="5441"/>
                    <a:pt x="5176" y="5441"/>
                  </a:cubicBezTo>
                  <a:lnTo>
                    <a:pt x="5213" y="5404"/>
                  </a:lnTo>
                  <a:lnTo>
                    <a:pt x="5213" y="5404"/>
                  </a:lnTo>
                  <a:cubicBezTo>
                    <a:pt x="5139" y="5737"/>
                    <a:pt x="5102" y="6107"/>
                    <a:pt x="5065" y="6513"/>
                  </a:cubicBezTo>
                  <a:cubicBezTo>
                    <a:pt x="4991" y="7253"/>
                    <a:pt x="4917" y="8103"/>
                    <a:pt x="4880" y="9027"/>
                  </a:cubicBezTo>
                  <a:cubicBezTo>
                    <a:pt x="4880" y="9952"/>
                    <a:pt x="4880" y="10950"/>
                    <a:pt x="4954" y="11985"/>
                  </a:cubicBezTo>
                  <a:cubicBezTo>
                    <a:pt x="5065" y="13057"/>
                    <a:pt x="5213" y="14166"/>
                    <a:pt x="5509" y="15275"/>
                  </a:cubicBezTo>
                  <a:lnTo>
                    <a:pt x="5509" y="15312"/>
                  </a:lnTo>
                  <a:cubicBezTo>
                    <a:pt x="5324" y="15017"/>
                    <a:pt x="4769" y="14203"/>
                    <a:pt x="4732" y="14129"/>
                  </a:cubicBezTo>
                  <a:cubicBezTo>
                    <a:pt x="4142" y="13446"/>
                    <a:pt x="2744" y="12502"/>
                    <a:pt x="1654" y="12502"/>
                  </a:cubicBezTo>
                  <a:cubicBezTo>
                    <a:pt x="1446" y="12502"/>
                    <a:pt x="1250" y="12536"/>
                    <a:pt x="1072" y="12613"/>
                  </a:cubicBezTo>
                  <a:cubicBezTo>
                    <a:pt x="259" y="12946"/>
                    <a:pt x="0" y="13907"/>
                    <a:pt x="407" y="14647"/>
                  </a:cubicBezTo>
                  <a:cubicBezTo>
                    <a:pt x="850" y="15423"/>
                    <a:pt x="1812" y="15793"/>
                    <a:pt x="2625" y="15904"/>
                  </a:cubicBezTo>
                  <a:cubicBezTo>
                    <a:pt x="2705" y="15914"/>
                    <a:pt x="2794" y="15918"/>
                    <a:pt x="2889" y="15918"/>
                  </a:cubicBezTo>
                  <a:cubicBezTo>
                    <a:pt x="3840" y="15918"/>
                    <a:pt x="5414" y="15457"/>
                    <a:pt x="5583" y="15423"/>
                  </a:cubicBezTo>
                  <a:cubicBezTo>
                    <a:pt x="5878" y="16495"/>
                    <a:pt x="6248" y="17568"/>
                    <a:pt x="6729" y="18603"/>
                  </a:cubicBezTo>
                  <a:cubicBezTo>
                    <a:pt x="6987" y="19231"/>
                    <a:pt x="7246" y="19823"/>
                    <a:pt x="7542" y="20414"/>
                  </a:cubicBezTo>
                  <a:cubicBezTo>
                    <a:pt x="7357" y="20155"/>
                    <a:pt x="7209" y="19934"/>
                    <a:pt x="7209" y="19897"/>
                  </a:cubicBezTo>
                  <a:cubicBezTo>
                    <a:pt x="6584" y="19208"/>
                    <a:pt x="5164" y="18282"/>
                    <a:pt x="4070" y="18282"/>
                  </a:cubicBezTo>
                  <a:cubicBezTo>
                    <a:pt x="3871" y="18282"/>
                    <a:pt x="3683" y="18313"/>
                    <a:pt x="3512" y="18381"/>
                  </a:cubicBezTo>
                  <a:cubicBezTo>
                    <a:pt x="2736" y="18751"/>
                    <a:pt x="2477" y="19712"/>
                    <a:pt x="2884" y="20451"/>
                  </a:cubicBezTo>
                  <a:cubicBezTo>
                    <a:pt x="3290" y="21191"/>
                    <a:pt x="4289" y="21560"/>
                    <a:pt x="5102" y="21671"/>
                  </a:cubicBezTo>
                  <a:cubicBezTo>
                    <a:pt x="5187" y="21683"/>
                    <a:pt x="5282" y="21689"/>
                    <a:pt x="5385" y="21689"/>
                  </a:cubicBezTo>
                  <a:cubicBezTo>
                    <a:pt x="6221" y="21689"/>
                    <a:pt x="7554" y="21326"/>
                    <a:pt x="7949" y="21228"/>
                  </a:cubicBezTo>
                  <a:cubicBezTo>
                    <a:pt x="8060" y="21449"/>
                    <a:pt x="8171" y="21671"/>
                    <a:pt x="8281" y="21930"/>
                  </a:cubicBezTo>
                  <a:cubicBezTo>
                    <a:pt x="8836" y="23002"/>
                    <a:pt x="9391" y="24111"/>
                    <a:pt x="9908" y="25183"/>
                  </a:cubicBezTo>
                  <a:cubicBezTo>
                    <a:pt x="10093" y="25553"/>
                    <a:pt x="10241" y="25960"/>
                    <a:pt x="10426" y="26330"/>
                  </a:cubicBezTo>
                  <a:cubicBezTo>
                    <a:pt x="10241" y="26108"/>
                    <a:pt x="10130" y="25923"/>
                    <a:pt x="10093" y="25886"/>
                  </a:cubicBezTo>
                  <a:cubicBezTo>
                    <a:pt x="9499" y="25198"/>
                    <a:pt x="8084" y="24271"/>
                    <a:pt x="6990" y="24271"/>
                  </a:cubicBezTo>
                  <a:cubicBezTo>
                    <a:pt x="6792" y="24271"/>
                    <a:pt x="6604" y="24302"/>
                    <a:pt x="6433" y="24370"/>
                  </a:cubicBezTo>
                  <a:cubicBezTo>
                    <a:pt x="5620" y="24740"/>
                    <a:pt x="5398" y="25701"/>
                    <a:pt x="5804" y="26404"/>
                  </a:cubicBezTo>
                  <a:cubicBezTo>
                    <a:pt x="6211" y="27180"/>
                    <a:pt x="7209" y="27550"/>
                    <a:pt x="7986" y="27661"/>
                  </a:cubicBezTo>
                  <a:cubicBezTo>
                    <a:pt x="8077" y="27674"/>
                    <a:pt x="8179" y="27680"/>
                    <a:pt x="8289" y="27680"/>
                  </a:cubicBezTo>
                  <a:cubicBezTo>
                    <a:pt x="9106" y="27680"/>
                    <a:pt x="10339" y="27352"/>
                    <a:pt x="10795" y="27254"/>
                  </a:cubicBezTo>
                  <a:cubicBezTo>
                    <a:pt x="10943" y="27624"/>
                    <a:pt x="11091" y="28030"/>
                    <a:pt x="11239" y="28437"/>
                  </a:cubicBezTo>
                  <a:cubicBezTo>
                    <a:pt x="11313" y="28696"/>
                    <a:pt x="11424" y="28955"/>
                    <a:pt x="11498" y="29213"/>
                  </a:cubicBezTo>
                  <a:cubicBezTo>
                    <a:pt x="11572" y="29509"/>
                    <a:pt x="11646" y="29768"/>
                    <a:pt x="11720" y="30027"/>
                  </a:cubicBezTo>
                  <a:cubicBezTo>
                    <a:pt x="11831" y="30544"/>
                    <a:pt x="11978" y="31062"/>
                    <a:pt x="12089" y="31579"/>
                  </a:cubicBezTo>
                  <a:cubicBezTo>
                    <a:pt x="12163" y="31949"/>
                    <a:pt x="12237" y="32282"/>
                    <a:pt x="12274" y="32615"/>
                  </a:cubicBezTo>
                  <a:cubicBezTo>
                    <a:pt x="12126" y="32245"/>
                    <a:pt x="11757" y="31505"/>
                    <a:pt x="11720" y="31432"/>
                  </a:cubicBezTo>
                  <a:cubicBezTo>
                    <a:pt x="11183" y="30593"/>
                    <a:pt x="9793" y="29358"/>
                    <a:pt x="8657" y="29358"/>
                  </a:cubicBezTo>
                  <a:cubicBezTo>
                    <a:pt x="8541" y="29358"/>
                    <a:pt x="8428" y="29371"/>
                    <a:pt x="8318" y="29398"/>
                  </a:cubicBezTo>
                  <a:cubicBezTo>
                    <a:pt x="7468" y="29583"/>
                    <a:pt x="7098" y="30507"/>
                    <a:pt x="7394" y="31284"/>
                  </a:cubicBezTo>
                  <a:cubicBezTo>
                    <a:pt x="7690" y="32097"/>
                    <a:pt x="8614" y="32615"/>
                    <a:pt x="9354" y="32836"/>
                  </a:cubicBezTo>
                  <a:cubicBezTo>
                    <a:pt x="9658" y="32929"/>
                    <a:pt x="10095" y="32960"/>
                    <a:pt x="10542" y="32960"/>
                  </a:cubicBezTo>
                  <a:cubicBezTo>
                    <a:pt x="11345" y="32960"/>
                    <a:pt x="12182" y="32860"/>
                    <a:pt x="12348" y="32836"/>
                  </a:cubicBezTo>
                  <a:cubicBezTo>
                    <a:pt x="12459" y="33391"/>
                    <a:pt x="12570" y="33946"/>
                    <a:pt x="12644" y="34463"/>
                  </a:cubicBezTo>
                  <a:cubicBezTo>
                    <a:pt x="12977" y="36275"/>
                    <a:pt x="13162" y="37791"/>
                    <a:pt x="13272" y="38826"/>
                  </a:cubicBezTo>
                  <a:cubicBezTo>
                    <a:pt x="13309" y="39011"/>
                    <a:pt x="13309" y="39195"/>
                    <a:pt x="13346" y="39343"/>
                  </a:cubicBezTo>
                  <a:lnTo>
                    <a:pt x="9686" y="39343"/>
                  </a:lnTo>
                  <a:lnTo>
                    <a:pt x="11017" y="65297"/>
                  </a:lnTo>
                  <a:lnTo>
                    <a:pt x="17228" y="65297"/>
                  </a:lnTo>
                  <a:lnTo>
                    <a:pt x="18559" y="39343"/>
                  </a:lnTo>
                  <a:lnTo>
                    <a:pt x="15158" y="39343"/>
                  </a:lnTo>
                  <a:lnTo>
                    <a:pt x="15232" y="39195"/>
                  </a:lnTo>
                  <a:cubicBezTo>
                    <a:pt x="15712" y="38234"/>
                    <a:pt x="16341" y="36829"/>
                    <a:pt x="17043" y="35129"/>
                  </a:cubicBezTo>
                  <a:cubicBezTo>
                    <a:pt x="17265" y="34574"/>
                    <a:pt x="17487" y="34019"/>
                    <a:pt x="17746" y="33391"/>
                  </a:cubicBezTo>
                  <a:cubicBezTo>
                    <a:pt x="17924" y="33450"/>
                    <a:pt x="19154" y="33701"/>
                    <a:pt x="20090" y="33701"/>
                  </a:cubicBezTo>
                  <a:cubicBezTo>
                    <a:pt x="20318" y="33701"/>
                    <a:pt x="20529" y="33686"/>
                    <a:pt x="20704" y="33650"/>
                  </a:cubicBezTo>
                  <a:cubicBezTo>
                    <a:pt x="21480" y="33465"/>
                    <a:pt x="22441" y="33021"/>
                    <a:pt x="22774" y="32245"/>
                  </a:cubicBezTo>
                  <a:cubicBezTo>
                    <a:pt x="23144" y="31469"/>
                    <a:pt x="22811" y="30544"/>
                    <a:pt x="21997" y="30248"/>
                  </a:cubicBezTo>
                  <a:cubicBezTo>
                    <a:pt x="21860" y="30204"/>
                    <a:pt x="21713" y="30184"/>
                    <a:pt x="21561" y="30184"/>
                  </a:cubicBezTo>
                  <a:cubicBezTo>
                    <a:pt x="20442" y="30184"/>
                    <a:pt x="19001" y="31279"/>
                    <a:pt x="18448" y="32060"/>
                  </a:cubicBezTo>
                  <a:cubicBezTo>
                    <a:pt x="18411" y="32097"/>
                    <a:pt x="18079" y="32689"/>
                    <a:pt x="17857" y="33095"/>
                  </a:cubicBezTo>
                  <a:cubicBezTo>
                    <a:pt x="17931" y="32836"/>
                    <a:pt x="18042" y="32615"/>
                    <a:pt x="18116" y="32356"/>
                  </a:cubicBezTo>
                  <a:cubicBezTo>
                    <a:pt x="18300" y="31838"/>
                    <a:pt x="18485" y="31358"/>
                    <a:pt x="18670" y="30803"/>
                  </a:cubicBezTo>
                  <a:cubicBezTo>
                    <a:pt x="18744" y="30544"/>
                    <a:pt x="18818" y="30285"/>
                    <a:pt x="18892" y="29990"/>
                  </a:cubicBezTo>
                  <a:cubicBezTo>
                    <a:pt x="18966" y="29731"/>
                    <a:pt x="19040" y="29435"/>
                    <a:pt x="19114" y="29176"/>
                  </a:cubicBezTo>
                  <a:cubicBezTo>
                    <a:pt x="19262" y="28511"/>
                    <a:pt x="19410" y="27845"/>
                    <a:pt x="19520" y="27143"/>
                  </a:cubicBezTo>
                  <a:cubicBezTo>
                    <a:pt x="19949" y="27321"/>
                    <a:pt x="21412" y="27810"/>
                    <a:pt x="22244" y="27810"/>
                  </a:cubicBezTo>
                  <a:cubicBezTo>
                    <a:pt x="22274" y="27810"/>
                    <a:pt x="22302" y="27810"/>
                    <a:pt x="22330" y="27808"/>
                  </a:cubicBezTo>
                  <a:cubicBezTo>
                    <a:pt x="23107" y="27734"/>
                    <a:pt x="24142" y="27439"/>
                    <a:pt x="24585" y="26736"/>
                  </a:cubicBezTo>
                  <a:cubicBezTo>
                    <a:pt x="25066" y="26034"/>
                    <a:pt x="24881" y="25073"/>
                    <a:pt x="24105" y="24666"/>
                  </a:cubicBezTo>
                  <a:cubicBezTo>
                    <a:pt x="23888" y="24554"/>
                    <a:pt x="23637" y="24505"/>
                    <a:pt x="23368" y="24505"/>
                  </a:cubicBezTo>
                  <a:cubicBezTo>
                    <a:pt x="22303" y="24505"/>
                    <a:pt x="20953" y="25266"/>
                    <a:pt x="20334" y="25886"/>
                  </a:cubicBezTo>
                  <a:cubicBezTo>
                    <a:pt x="20297" y="25923"/>
                    <a:pt x="19816" y="26551"/>
                    <a:pt x="19557" y="26884"/>
                  </a:cubicBezTo>
                  <a:cubicBezTo>
                    <a:pt x="19594" y="26477"/>
                    <a:pt x="19668" y="26071"/>
                    <a:pt x="19742" y="25664"/>
                  </a:cubicBezTo>
                  <a:cubicBezTo>
                    <a:pt x="19890" y="24444"/>
                    <a:pt x="20001" y="23224"/>
                    <a:pt x="20112" y="22004"/>
                  </a:cubicBezTo>
                  <a:cubicBezTo>
                    <a:pt x="20149" y="21634"/>
                    <a:pt x="20186" y="21265"/>
                    <a:pt x="20223" y="20895"/>
                  </a:cubicBezTo>
                  <a:cubicBezTo>
                    <a:pt x="20367" y="20967"/>
                    <a:pt x="22121" y="21599"/>
                    <a:pt x="23067" y="21599"/>
                  </a:cubicBezTo>
                  <a:cubicBezTo>
                    <a:pt x="23093" y="21599"/>
                    <a:pt x="23119" y="21598"/>
                    <a:pt x="23144" y="21597"/>
                  </a:cubicBezTo>
                  <a:cubicBezTo>
                    <a:pt x="23920" y="21523"/>
                    <a:pt x="24955" y="21228"/>
                    <a:pt x="25399" y="20525"/>
                  </a:cubicBezTo>
                  <a:cubicBezTo>
                    <a:pt x="25879" y="19823"/>
                    <a:pt x="25695" y="18825"/>
                    <a:pt x="24918" y="18418"/>
                  </a:cubicBezTo>
                  <a:cubicBezTo>
                    <a:pt x="24707" y="18309"/>
                    <a:pt x="24463" y="18261"/>
                    <a:pt x="24201" y="18261"/>
                  </a:cubicBezTo>
                  <a:cubicBezTo>
                    <a:pt x="23133" y="18261"/>
                    <a:pt x="21771" y="19051"/>
                    <a:pt x="21147" y="19675"/>
                  </a:cubicBezTo>
                  <a:cubicBezTo>
                    <a:pt x="21110" y="19712"/>
                    <a:pt x="20408" y="20599"/>
                    <a:pt x="20223" y="20821"/>
                  </a:cubicBezTo>
                  <a:cubicBezTo>
                    <a:pt x="20334" y="20008"/>
                    <a:pt x="20408" y="19194"/>
                    <a:pt x="20556" y="18418"/>
                  </a:cubicBezTo>
                  <a:cubicBezTo>
                    <a:pt x="20704" y="17309"/>
                    <a:pt x="20925" y="16237"/>
                    <a:pt x="21221" y="15201"/>
                  </a:cubicBezTo>
                  <a:cubicBezTo>
                    <a:pt x="21293" y="15237"/>
                    <a:pt x="23120" y="15905"/>
                    <a:pt x="24069" y="15905"/>
                  </a:cubicBezTo>
                  <a:cubicBezTo>
                    <a:pt x="24094" y="15905"/>
                    <a:pt x="24118" y="15905"/>
                    <a:pt x="24142" y="15904"/>
                  </a:cubicBezTo>
                  <a:cubicBezTo>
                    <a:pt x="24955" y="15830"/>
                    <a:pt x="25990" y="15534"/>
                    <a:pt x="26434" y="14832"/>
                  </a:cubicBezTo>
                  <a:cubicBezTo>
                    <a:pt x="26915" y="14129"/>
                    <a:pt x="26730" y="13131"/>
                    <a:pt x="25953" y="12761"/>
                  </a:cubicBezTo>
                  <a:cubicBezTo>
                    <a:pt x="25732" y="12639"/>
                    <a:pt x="25474" y="12586"/>
                    <a:pt x="25198" y="12586"/>
                  </a:cubicBezTo>
                  <a:cubicBezTo>
                    <a:pt x="24136" y="12586"/>
                    <a:pt x="22798" y="13365"/>
                    <a:pt x="22182" y="13981"/>
                  </a:cubicBezTo>
                  <a:cubicBezTo>
                    <a:pt x="22145" y="14018"/>
                    <a:pt x="21369" y="14980"/>
                    <a:pt x="21258" y="15164"/>
                  </a:cubicBezTo>
                  <a:cubicBezTo>
                    <a:pt x="21258" y="15090"/>
                    <a:pt x="21295" y="15017"/>
                    <a:pt x="21295" y="14980"/>
                  </a:cubicBezTo>
                  <a:cubicBezTo>
                    <a:pt x="21628" y="13870"/>
                    <a:pt x="22071" y="12872"/>
                    <a:pt x="22552" y="11948"/>
                  </a:cubicBezTo>
                  <a:cubicBezTo>
                    <a:pt x="22848" y="11393"/>
                    <a:pt x="23144" y="10913"/>
                    <a:pt x="23439" y="10432"/>
                  </a:cubicBezTo>
                  <a:cubicBezTo>
                    <a:pt x="23772" y="10617"/>
                    <a:pt x="25362" y="11356"/>
                    <a:pt x="26212" y="11393"/>
                  </a:cubicBezTo>
                  <a:cubicBezTo>
                    <a:pt x="26274" y="11396"/>
                    <a:pt x="26337" y="11398"/>
                    <a:pt x="26402" y="11398"/>
                  </a:cubicBezTo>
                  <a:cubicBezTo>
                    <a:pt x="27150" y="11398"/>
                    <a:pt x="28068" y="11193"/>
                    <a:pt x="28578" y="10580"/>
                  </a:cubicBezTo>
                  <a:cubicBezTo>
                    <a:pt x="29096" y="9952"/>
                    <a:pt x="29059" y="8953"/>
                    <a:pt x="28319" y="8473"/>
                  </a:cubicBezTo>
                  <a:cubicBezTo>
                    <a:pt x="28057" y="8298"/>
                    <a:pt x="27723" y="8225"/>
                    <a:pt x="27357" y="8225"/>
                  </a:cubicBezTo>
                  <a:cubicBezTo>
                    <a:pt x="26333" y="8225"/>
                    <a:pt x="25064" y="8796"/>
                    <a:pt x="24438" y="9286"/>
                  </a:cubicBezTo>
                  <a:cubicBezTo>
                    <a:pt x="24401" y="9323"/>
                    <a:pt x="23957" y="9730"/>
                    <a:pt x="23661" y="10062"/>
                  </a:cubicBezTo>
                  <a:cubicBezTo>
                    <a:pt x="23809" y="9841"/>
                    <a:pt x="23957" y="9619"/>
                    <a:pt x="24068" y="9397"/>
                  </a:cubicBezTo>
                  <a:cubicBezTo>
                    <a:pt x="24585" y="8658"/>
                    <a:pt x="25103" y="7992"/>
                    <a:pt x="25547" y="7401"/>
                  </a:cubicBezTo>
                  <a:cubicBezTo>
                    <a:pt x="25805" y="7068"/>
                    <a:pt x="26064" y="6772"/>
                    <a:pt x="26286" y="6513"/>
                  </a:cubicBezTo>
                  <a:cubicBezTo>
                    <a:pt x="26730" y="6476"/>
                    <a:pt x="28430" y="6439"/>
                    <a:pt x="29170" y="6070"/>
                  </a:cubicBezTo>
                  <a:cubicBezTo>
                    <a:pt x="29909" y="5737"/>
                    <a:pt x="30760" y="5108"/>
                    <a:pt x="30907" y="4258"/>
                  </a:cubicBezTo>
                  <a:cubicBezTo>
                    <a:pt x="31092" y="3445"/>
                    <a:pt x="30575" y="2594"/>
                    <a:pt x="29724" y="2483"/>
                  </a:cubicBezTo>
                  <a:cubicBezTo>
                    <a:pt x="29685" y="2480"/>
                    <a:pt x="29646" y="2478"/>
                    <a:pt x="29607" y="2478"/>
                  </a:cubicBezTo>
                  <a:cubicBezTo>
                    <a:pt x="28415" y="2478"/>
                    <a:pt x="27085" y="4067"/>
                    <a:pt x="26656" y="4997"/>
                  </a:cubicBezTo>
                  <a:cubicBezTo>
                    <a:pt x="26619" y="5108"/>
                    <a:pt x="26175" y="6513"/>
                    <a:pt x="26175" y="6513"/>
                  </a:cubicBezTo>
                  <a:lnTo>
                    <a:pt x="26212" y="6513"/>
                  </a:lnTo>
                  <a:cubicBezTo>
                    <a:pt x="25990" y="6772"/>
                    <a:pt x="25732" y="7031"/>
                    <a:pt x="25473" y="7364"/>
                  </a:cubicBezTo>
                  <a:cubicBezTo>
                    <a:pt x="25029" y="7918"/>
                    <a:pt x="24511" y="8584"/>
                    <a:pt x="23957" y="9323"/>
                  </a:cubicBezTo>
                  <a:cubicBezTo>
                    <a:pt x="23439" y="10099"/>
                    <a:pt x="22885" y="10913"/>
                    <a:pt x="22404" y="11837"/>
                  </a:cubicBezTo>
                  <a:cubicBezTo>
                    <a:pt x="21887" y="12798"/>
                    <a:pt x="21406" y="13797"/>
                    <a:pt x="21036" y="14906"/>
                  </a:cubicBezTo>
                  <a:lnTo>
                    <a:pt x="21036" y="14943"/>
                  </a:lnTo>
                  <a:cubicBezTo>
                    <a:pt x="21036" y="14573"/>
                    <a:pt x="21036" y="13575"/>
                    <a:pt x="20999" y="13501"/>
                  </a:cubicBezTo>
                  <a:cubicBezTo>
                    <a:pt x="20888" y="12429"/>
                    <a:pt x="19964" y="10432"/>
                    <a:pt x="18781" y="10210"/>
                  </a:cubicBezTo>
                  <a:cubicBezTo>
                    <a:pt x="18701" y="10196"/>
                    <a:pt x="18622" y="10190"/>
                    <a:pt x="18544" y="10190"/>
                  </a:cubicBezTo>
                  <a:cubicBezTo>
                    <a:pt x="17797" y="10190"/>
                    <a:pt x="17184" y="10808"/>
                    <a:pt x="17117" y="11578"/>
                  </a:cubicBezTo>
                  <a:cubicBezTo>
                    <a:pt x="17043" y="12429"/>
                    <a:pt x="17672" y="13279"/>
                    <a:pt x="18263" y="13797"/>
                  </a:cubicBezTo>
                  <a:cubicBezTo>
                    <a:pt x="18966" y="14425"/>
                    <a:pt x="20851" y="15017"/>
                    <a:pt x="20999" y="15054"/>
                  </a:cubicBezTo>
                  <a:cubicBezTo>
                    <a:pt x="20667" y="16089"/>
                    <a:pt x="20408" y="17198"/>
                    <a:pt x="20186" y="18344"/>
                  </a:cubicBezTo>
                  <a:cubicBezTo>
                    <a:pt x="20075" y="19009"/>
                    <a:pt x="20001" y="19638"/>
                    <a:pt x="19890" y="20303"/>
                  </a:cubicBezTo>
                  <a:cubicBezTo>
                    <a:pt x="19890" y="20008"/>
                    <a:pt x="19890" y="19712"/>
                    <a:pt x="19890" y="19675"/>
                  </a:cubicBezTo>
                  <a:cubicBezTo>
                    <a:pt x="19742" y="18603"/>
                    <a:pt x="18855" y="16606"/>
                    <a:pt x="17672" y="16421"/>
                  </a:cubicBezTo>
                  <a:cubicBezTo>
                    <a:pt x="17571" y="16400"/>
                    <a:pt x="17472" y="16390"/>
                    <a:pt x="17377" y="16390"/>
                  </a:cubicBezTo>
                  <a:cubicBezTo>
                    <a:pt x="16633" y="16390"/>
                    <a:pt x="16074" y="16999"/>
                    <a:pt x="16008" y="17752"/>
                  </a:cubicBezTo>
                  <a:cubicBezTo>
                    <a:pt x="15934" y="18603"/>
                    <a:pt x="16563" y="19453"/>
                    <a:pt x="17154" y="20008"/>
                  </a:cubicBezTo>
                  <a:cubicBezTo>
                    <a:pt x="17746" y="20525"/>
                    <a:pt x="19373" y="21080"/>
                    <a:pt x="19779" y="21191"/>
                  </a:cubicBezTo>
                  <a:cubicBezTo>
                    <a:pt x="19742" y="21449"/>
                    <a:pt x="19705" y="21708"/>
                    <a:pt x="19705" y="21967"/>
                  </a:cubicBezTo>
                  <a:cubicBezTo>
                    <a:pt x="19557" y="23187"/>
                    <a:pt x="19410" y="24407"/>
                    <a:pt x="19225" y="25590"/>
                  </a:cubicBezTo>
                  <a:cubicBezTo>
                    <a:pt x="19188" y="25997"/>
                    <a:pt x="19077" y="26404"/>
                    <a:pt x="19003" y="26810"/>
                  </a:cubicBezTo>
                  <a:cubicBezTo>
                    <a:pt x="19003" y="26551"/>
                    <a:pt x="19003" y="26330"/>
                    <a:pt x="19003" y="26293"/>
                  </a:cubicBezTo>
                  <a:cubicBezTo>
                    <a:pt x="18855" y="25220"/>
                    <a:pt x="17968" y="23224"/>
                    <a:pt x="16785" y="23002"/>
                  </a:cubicBezTo>
                  <a:cubicBezTo>
                    <a:pt x="16704" y="22988"/>
                    <a:pt x="16625" y="22982"/>
                    <a:pt x="16547" y="22982"/>
                  </a:cubicBezTo>
                  <a:cubicBezTo>
                    <a:pt x="15800" y="22982"/>
                    <a:pt x="15188" y="23597"/>
                    <a:pt x="15121" y="24333"/>
                  </a:cubicBezTo>
                  <a:cubicBezTo>
                    <a:pt x="15047" y="25183"/>
                    <a:pt x="15676" y="26034"/>
                    <a:pt x="16267" y="26588"/>
                  </a:cubicBezTo>
                  <a:cubicBezTo>
                    <a:pt x="16859" y="27106"/>
                    <a:pt x="18337" y="27624"/>
                    <a:pt x="18818" y="27771"/>
                  </a:cubicBezTo>
                  <a:cubicBezTo>
                    <a:pt x="18744" y="28178"/>
                    <a:pt x="18670" y="28622"/>
                    <a:pt x="18559" y="29028"/>
                  </a:cubicBezTo>
                  <a:cubicBezTo>
                    <a:pt x="18485" y="29287"/>
                    <a:pt x="18411" y="29546"/>
                    <a:pt x="18337" y="29842"/>
                  </a:cubicBezTo>
                  <a:cubicBezTo>
                    <a:pt x="18226" y="30101"/>
                    <a:pt x="18153" y="30359"/>
                    <a:pt x="18079" y="30618"/>
                  </a:cubicBezTo>
                  <a:cubicBezTo>
                    <a:pt x="17894" y="31136"/>
                    <a:pt x="17709" y="31653"/>
                    <a:pt x="17524" y="32134"/>
                  </a:cubicBezTo>
                  <a:cubicBezTo>
                    <a:pt x="17376" y="32467"/>
                    <a:pt x="17265" y="32762"/>
                    <a:pt x="17117" y="33095"/>
                  </a:cubicBezTo>
                  <a:cubicBezTo>
                    <a:pt x="17191" y="32689"/>
                    <a:pt x="17302" y="31875"/>
                    <a:pt x="17302" y="31801"/>
                  </a:cubicBezTo>
                  <a:cubicBezTo>
                    <a:pt x="17302" y="31062"/>
                    <a:pt x="17080" y="29916"/>
                    <a:pt x="16563" y="29102"/>
                  </a:cubicBezTo>
                  <a:cubicBezTo>
                    <a:pt x="16563" y="28991"/>
                    <a:pt x="16563" y="28881"/>
                    <a:pt x="16526" y="28770"/>
                  </a:cubicBezTo>
                  <a:cubicBezTo>
                    <a:pt x="16430" y="28068"/>
                    <a:pt x="15840" y="27505"/>
                    <a:pt x="15134" y="27505"/>
                  </a:cubicBezTo>
                  <a:cubicBezTo>
                    <a:pt x="15021" y="27505"/>
                    <a:pt x="14905" y="27519"/>
                    <a:pt x="14788" y="27550"/>
                  </a:cubicBezTo>
                  <a:cubicBezTo>
                    <a:pt x="13605" y="27882"/>
                    <a:pt x="12866" y="29916"/>
                    <a:pt x="12829" y="30988"/>
                  </a:cubicBezTo>
                  <a:cubicBezTo>
                    <a:pt x="12829" y="31062"/>
                    <a:pt x="12866" y="31764"/>
                    <a:pt x="12903" y="32208"/>
                  </a:cubicBezTo>
                  <a:cubicBezTo>
                    <a:pt x="12829" y="31949"/>
                    <a:pt x="12792" y="31690"/>
                    <a:pt x="12718" y="31432"/>
                  </a:cubicBezTo>
                  <a:cubicBezTo>
                    <a:pt x="12607" y="30914"/>
                    <a:pt x="12459" y="30396"/>
                    <a:pt x="12311" y="29842"/>
                  </a:cubicBezTo>
                  <a:cubicBezTo>
                    <a:pt x="12237" y="29583"/>
                    <a:pt x="12126" y="29324"/>
                    <a:pt x="12052" y="29065"/>
                  </a:cubicBezTo>
                  <a:cubicBezTo>
                    <a:pt x="11978" y="28770"/>
                    <a:pt x="11868" y="28511"/>
                    <a:pt x="11794" y="28252"/>
                  </a:cubicBezTo>
                  <a:cubicBezTo>
                    <a:pt x="11535" y="27587"/>
                    <a:pt x="11276" y="26958"/>
                    <a:pt x="11017" y="26330"/>
                  </a:cubicBezTo>
                  <a:cubicBezTo>
                    <a:pt x="11461" y="26219"/>
                    <a:pt x="13051" y="25812"/>
                    <a:pt x="13716" y="25331"/>
                  </a:cubicBezTo>
                  <a:cubicBezTo>
                    <a:pt x="14345" y="24851"/>
                    <a:pt x="15010" y="24037"/>
                    <a:pt x="15010" y="23187"/>
                  </a:cubicBezTo>
                  <a:cubicBezTo>
                    <a:pt x="15010" y="22378"/>
                    <a:pt x="14408" y="21703"/>
                    <a:pt x="13585" y="21703"/>
                  </a:cubicBezTo>
                  <a:cubicBezTo>
                    <a:pt x="13543" y="21703"/>
                    <a:pt x="13500" y="21705"/>
                    <a:pt x="13457" y="21708"/>
                  </a:cubicBezTo>
                  <a:cubicBezTo>
                    <a:pt x="12274" y="21856"/>
                    <a:pt x="11202" y="23779"/>
                    <a:pt x="11017" y="24814"/>
                  </a:cubicBezTo>
                  <a:cubicBezTo>
                    <a:pt x="10980" y="24888"/>
                    <a:pt x="10906" y="25664"/>
                    <a:pt x="10869" y="26108"/>
                  </a:cubicBezTo>
                  <a:cubicBezTo>
                    <a:pt x="10721" y="25701"/>
                    <a:pt x="10537" y="25331"/>
                    <a:pt x="10352" y="24962"/>
                  </a:cubicBezTo>
                  <a:cubicBezTo>
                    <a:pt x="9834" y="23890"/>
                    <a:pt x="9243" y="22817"/>
                    <a:pt x="8651" y="21708"/>
                  </a:cubicBezTo>
                  <a:cubicBezTo>
                    <a:pt x="8503" y="21376"/>
                    <a:pt x="8318" y="21043"/>
                    <a:pt x="8134" y="20710"/>
                  </a:cubicBezTo>
                  <a:cubicBezTo>
                    <a:pt x="8318" y="20673"/>
                    <a:pt x="10241" y="20229"/>
                    <a:pt x="10943" y="19675"/>
                  </a:cubicBezTo>
                  <a:cubicBezTo>
                    <a:pt x="11572" y="19194"/>
                    <a:pt x="12274" y="18381"/>
                    <a:pt x="12274" y="17531"/>
                  </a:cubicBezTo>
                  <a:cubicBezTo>
                    <a:pt x="12274" y="16772"/>
                    <a:pt x="11663" y="16078"/>
                    <a:pt x="10891" y="16078"/>
                  </a:cubicBezTo>
                  <a:cubicBezTo>
                    <a:pt x="10835" y="16078"/>
                    <a:pt x="10779" y="16081"/>
                    <a:pt x="10721" y="16089"/>
                  </a:cubicBezTo>
                  <a:cubicBezTo>
                    <a:pt x="9501" y="16200"/>
                    <a:pt x="8466" y="18122"/>
                    <a:pt x="8244" y="19194"/>
                  </a:cubicBezTo>
                  <a:cubicBezTo>
                    <a:pt x="8244" y="19268"/>
                    <a:pt x="8134" y="20377"/>
                    <a:pt x="8134" y="20673"/>
                  </a:cubicBezTo>
                  <a:cubicBezTo>
                    <a:pt x="7727" y="19934"/>
                    <a:pt x="7357" y="19194"/>
                    <a:pt x="7024" y="18455"/>
                  </a:cubicBezTo>
                  <a:cubicBezTo>
                    <a:pt x="6581" y="17457"/>
                    <a:pt x="6174" y="16421"/>
                    <a:pt x="5841" y="15423"/>
                  </a:cubicBezTo>
                  <a:cubicBezTo>
                    <a:pt x="5915" y="15386"/>
                    <a:pt x="7912" y="14943"/>
                    <a:pt x="8651" y="14388"/>
                  </a:cubicBezTo>
                  <a:cubicBezTo>
                    <a:pt x="9317" y="13870"/>
                    <a:pt x="9982" y="13094"/>
                    <a:pt x="9982" y="12244"/>
                  </a:cubicBezTo>
                  <a:cubicBezTo>
                    <a:pt x="9982" y="11451"/>
                    <a:pt x="9403" y="10754"/>
                    <a:pt x="8605" y="10754"/>
                  </a:cubicBezTo>
                  <a:cubicBezTo>
                    <a:pt x="8548" y="10754"/>
                    <a:pt x="8489" y="10757"/>
                    <a:pt x="8429" y="10765"/>
                  </a:cubicBezTo>
                  <a:cubicBezTo>
                    <a:pt x="7209" y="10876"/>
                    <a:pt x="6174" y="12798"/>
                    <a:pt x="5952" y="13870"/>
                  </a:cubicBezTo>
                  <a:cubicBezTo>
                    <a:pt x="5952" y="13944"/>
                    <a:pt x="5841" y="15164"/>
                    <a:pt x="5841" y="15386"/>
                  </a:cubicBezTo>
                  <a:cubicBezTo>
                    <a:pt x="5804" y="15312"/>
                    <a:pt x="5804" y="15238"/>
                    <a:pt x="5767" y="15201"/>
                  </a:cubicBezTo>
                  <a:cubicBezTo>
                    <a:pt x="5435" y="14092"/>
                    <a:pt x="5287" y="13020"/>
                    <a:pt x="5176" y="11985"/>
                  </a:cubicBezTo>
                  <a:cubicBezTo>
                    <a:pt x="5102" y="11356"/>
                    <a:pt x="5065" y="10802"/>
                    <a:pt x="5028" y="10210"/>
                  </a:cubicBezTo>
                  <a:cubicBezTo>
                    <a:pt x="5435" y="10173"/>
                    <a:pt x="7172" y="9952"/>
                    <a:pt x="7875" y="9508"/>
                  </a:cubicBezTo>
                  <a:cubicBezTo>
                    <a:pt x="8577" y="9101"/>
                    <a:pt x="9354" y="8362"/>
                    <a:pt x="9427" y="7511"/>
                  </a:cubicBezTo>
                  <a:cubicBezTo>
                    <a:pt x="9501" y="6698"/>
                    <a:pt x="8910" y="5885"/>
                    <a:pt x="8060" y="5885"/>
                  </a:cubicBezTo>
                  <a:cubicBezTo>
                    <a:pt x="6840" y="5885"/>
                    <a:pt x="5583" y="7696"/>
                    <a:pt x="5250" y="8695"/>
                  </a:cubicBezTo>
                  <a:cubicBezTo>
                    <a:pt x="5250" y="8768"/>
                    <a:pt x="5102" y="9360"/>
                    <a:pt x="5028" y="9804"/>
                  </a:cubicBezTo>
                  <a:cubicBezTo>
                    <a:pt x="5028" y="9545"/>
                    <a:pt x="5028" y="9286"/>
                    <a:pt x="5028" y="9027"/>
                  </a:cubicBezTo>
                  <a:cubicBezTo>
                    <a:pt x="5028" y="8103"/>
                    <a:pt x="5102" y="7253"/>
                    <a:pt x="5139" y="6513"/>
                  </a:cubicBezTo>
                  <a:cubicBezTo>
                    <a:pt x="5176" y="6107"/>
                    <a:pt x="5213" y="5737"/>
                    <a:pt x="5250" y="5367"/>
                  </a:cubicBezTo>
                  <a:cubicBezTo>
                    <a:pt x="5620" y="5145"/>
                    <a:pt x="7024" y="4147"/>
                    <a:pt x="7431" y="3445"/>
                  </a:cubicBezTo>
                  <a:cubicBezTo>
                    <a:pt x="7875" y="2742"/>
                    <a:pt x="8207" y="1744"/>
                    <a:pt x="7912" y="968"/>
                  </a:cubicBezTo>
                  <a:cubicBezTo>
                    <a:pt x="7665" y="393"/>
                    <a:pt x="7115" y="0"/>
                    <a:pt x="6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1"/>
            <p:cNvSpPr/>
            <p:nvPr/>
          </p:nvSpPr>
          <p:spPr>
            <a:xfrm>
              <a:off x="1174425" y="3532200"/>
              <a:ext cx="91525" cy="134975"/>
            </a:xfrm>
            <a:custGeom>
              <a:avLst/>
              <a:gdLst/>
              <a:ahLst/>
              <a:cxnLst/>
              <a:rect l="l" t="t" r="r" b="b"/>
              <a:pathLst>
                <a:path w="3661" h="5399" extrusionOk="0">
                  <a:moveTo>
                    <a:pt x="1633" y="1"/>
                  </a:moveTo>
                  <a:cubicBezTo>
                    <a:pt x="1052" y="1"/>
                    <a:pt x="518" y="417"/>
                    <a:pt x="297" y="999"/>
                  </a:cubicBezTo>
                  <a:cubicBezTo>
                    <a:pt x="1" y="1812"/>
                    <a:pt x="371" y="2773"/>
                    <a:pt x="814" y="3476"/>
                  </a:cubicBezTo>
                  <a:cubicBezTo>
                    <a:pt x="1332" y="4252"/>
                    <a:pt x="3106" y="5398"/>
                    <a:pt x="3106" y="5398"/>
                  </a:cubicBezTo>
                  <a:cubicBezTo>
                    <a:pt x="3143" y="5398"/>
                    <a:pt x="3513" y="3993"/>
                    <a:pt x="3513" y="3883"/>
                  </a:cubicBezTo>
                  <a:cubicBezTo>
                    <a:pt x="3661" y="2810"/>
                    <a:pt x="3328" y="666"/>
                    <a:pt x="2219" y="149"/>
                  </a:cubicBezTo>
                  <a:cubicBezTo>
                    <a:pt x="2025" y="47"/>
                    <a:pt x="1826" y="1"/>
                    <a:pt x="1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1"/>
            <p:cNvSpPr/>
            <p:nvPr/>
          </p:nvSpPr>
          <p:spPr>
            <a:xfrm>
              <a:off x="41820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51" y="0"/>
                  </a:moveTo>
                  <a:lnTo>
                    <a:pt x="0" y="555"/>
                  </a:lnTo>
                  <a:lnTo>
                    <a:pt x="4769" y="34346"/>
                  </a:lnTo>
                  <a:cubicBezTo>
                    <a:pt x="4802" y="34635"/>
                    <a:pt x="5057" y="34841"/>
                    <a:pt x="5342" y="34841"/>
                  </a:cubicBezTo>
                  <a:cubicBezTo>
                    <a:pt x="5385" y="34841"/>
                    <a:pt x="5428" y="34836"/>
                    <a:pt x="5472" y="34827"/>
                  </a:cubicBezTo>
                  <a:cubicBezTo>
                    <a:pt x="5731" y="34790"/>
                    <a:pt x="5915" y="34531"/>
                    <a:pt x="5878" y="34235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51"/>
            <p:cNvSpPr/>
            <p:nvPr/>
          </p:nvSpPr>
          <p:spPr>
            <a:xfrm>
              <a:off x="41736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2588" y="703"/>
                  </a:moveTo>
                  <a:lnTo>
                    <a:pt x="5916" y="34568"/>
                  </a:lnTo>
                  <a:cubicBezTo>
                    <a:pt x="5916" y="34716"/>
                    <a:pt x="5842" y="34790"/>
                    <a:pt x="5731" y="34827"/>
                  </a:cubicBezTo>
                  <a:lnTo>
                    <a:pt x="5657" y="34827"/>
                  </a:lnTo>
                  <a:cubicBezTo>
                    <a:pt x="5546" y="34827"/>
                    <a:pt x="5398" y="34753"/>
                    <a:pt x="5398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8" y="703"/>
                  </a:lnTo>
                  <a:close/>
                  <a:moveTo>
                    <a:pt x="2810" y="0"/>
                  </a:moveTo>
                  <a:lnTo>
                    <a:pt x="259" y="555"/>
                  </a:lnTo>
                  <a:cubicBezTo>
                    <a:pt x="111" y="592"/>
                    <a:pt x="0" y="740"/>
                    <a:pt x="37" y="925"/>
                  </a:cubicBezTo>
                  <a:lnTo>
                    <a:pt x="4770" y="34716"/>
                  </a:lnTo>
                  <a:cubicBezTo>
                    <a:pt x="4844" y="35160"/>
                    <a:pt x="5213" y="35455"/>
                    <a:pt x="5657" y="35455"/>
                  </a:cubicBezTo>
                  <a:cubicBezTo>
                    <a:pt x="5731" y="35455"/>
                    <a:pt x="5805" y="35455"/>
                    <a:pt x="5842" y="35418"/>
                  </a:cubicBezTo>
                  <a:cubicBezTo>
                    <a:pt x="6248" y="35344"/>
                    <a:pt x="6544" y="34975"/>
                    <a:pt x="6544" y="34568"/>
                  </a:cubicBezTo>
                  <a:lnTo>
                    <a:pt x="6544" y="34494"/>
                  </a:lnTo>
                  <a:lnTo>
                    <a:pt x="3180" y="296"/>
                  </a:lnTo>
                  <a:cubicBezTo>
                    <a:pt x="3180" y="185"/>
                    <a:pt x="3143" y="111"/>
                    <a:pt x="3069" y="74"/>
                  </a:cubicBezTo>
                  <a:cubicBezTo>
                    <a:pt x="2995" y="0"/>
                    <a:pt x="2884" y="0"/>
                    <a:pt x="2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51"/>
            <p:cNvSpPr/>
            <p:nvPr/>
          </p:nvSpPr>
          <p:spPr>
            <a:xfrm>
              <a:off x="33557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1"/>
            <p:cNvSpPr/>
            <p:nvPr/>
          </p:nvSpPr>
          <p:spPr>
            <a:xfrm>
              <a:off x="3348300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4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1"/>
            <p:cNvSpPr/>
            <p:nvPr/>
          </p:nvSpPr>
          <p:spPr>
            <a:xfrm>
              <a:off x="3415775" y="3231825"/>
              <a:ext cx="889175" cy="1075875"/>
            </a:xfrm>
            <a:custGeom>
              <a:avLst/>
              <a:gdLst/>
              <a:ahLst/>
              <a:cxnLst/>
              <a:rect l="l" t="t" r="r" b="b"/>
              <a:pathLst>
                <a:path w="35567" h="43035" extrusionOk="0">
                  <a:moveTo>
                    <a:pt x="4178" y="0"/>
                  </a:moveTo>
                  <a:cubicBezTo>
                    <a:pt x="1849" y="0"/>
                    <a:pt x="1" y="1923"/>
                    <a:pt x="111" y="4215"/>
                  </a:cubicBezTo>
                  <a:lnTo>
                    <a:pt x="1738" y="43034"/>
                  </a:lnTo>
                  <a:lnTo>
                    <a:pt x="32387" y="43034"/>
                  </a:lnTo>
                  <a:lnTo>
                    <a:pt x="35381" y="4363"/>
                  </a:lnTo>
                  <a:cubicBezTo>
                    <a:pt x="35566" y="1997"/>
                    <a:pt x="33718" y="0"/>
                    <a:pt x="3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1"/>
            <p:cNvSpPr/>
            <p:nvPr/>
          </p:nvSpPr>
          <p:spPr>
            <a:xfrm>
              <a:off x="3410225" y="3223500"/>
              <a:ext cx="898425" cy="1091575"/>
            </a:xfrm>
            <a:custGeom>
              <a:avLst/>
              <a:gdLst/>
              <a:ahLst/>
              <a:cxnLst/>
              <a:rect l="l" t="t" r="r" b="b"/>
              <a:pathLst>
                <a:path w="35937" h="43663" extrusionOk="0">
                  <a:moveTo>
                    <a:pt x="31574" y="629"/>
                  </a:moveTo>
                  <a:cubicBezTo>
                    <a:pt x="32609" y="629"/>
                    <a:pt x="33533" y="1073"/>
                    <a:pt x="34235" y="1738"/>
                  </a:cubicBezTo>
                  <a:cubicBezTo>
                    <a:pt x="34901" y="2440"/>
                    <a:pt x="35308" y="3365"/>
                    <a:pt x="35308" y="4400"/>
                  </a:cubicBezTo>
                  <a:cubicBezTo>
                    <a:pt x="35308" y="4474"/>
                    <a:pt x="35308" y="4585"/>
                    <a:pt x="35308" y="4696"/>
                  </a:cubicBezTo>
                  <a:lnTo>
                    <a:pt x="32313" y="43034"/>
                  </a:lnTo>
                  <a:lnTo>
                    <a:pt x="2244" y="43034"/>
                  </a:lnTo>
                  <a:lnTo>
                    <a:pt x="629" y="4548"/>
                  </a:lnTo>
                  <a:cubicBezTo>
                    <a:pt x="629" y="4511"/>
                    <a:pt x="629" y="4437"/>
                    <a:pt x="629" y="4400"/>
                  </a:cubicBezTo>
                  <a:cubicBezTo>
                    <a:pt x="629" y="3365"/>
                    <a:pt x="1036" y="2404"/>
                    <a:pt x="1738" y="1738"/>
                  </a:cubicBezTo>
                  <a:cubicBezTo>
                    <a:pt x="2404" y="1073"/>
                    <a:pt x="3328" y="629"/>
                    <a:pt x="4400" y="629"/>
                  </a:cubicBezTo>
                  <a:close/>
                  <a:moveTo>
                    <a:pt x="4400" y="0"/>
                  </a:moveTo>
                  <a:cubicBezTo>
                    <a:pt x="1960" y="0"/>
                    <a:pt x="1" y="1997"/>
                    <a:pt x="1" y="4400"/>
                  </a:cubicBezTo>
                  <a:cubicBezTo>
                    <a:pt x="1" y="4437"/>
                    <a:pt x="1" y="4511"/>
                    <a:pt x="1" y="4585"/>
                  </a:cubicBezTo>
                  <a:lnTo>
                    <a:pt x="1627" y="43367"/>
                  </a:lnTo>
                  <a:cubicBezTo>
                    <a:pt x="1664" y="43552"/>
                    <a:pt x="1775" y="43663"/>
                    <a:pt x="1960" y="43663"/>
                  </a:cubicBezTo>
                  <a:lnTo>
                    <a:pt x="32609" y="43663"/>
                  </a:lnTo>
                  <a:cubicBezTo>
                    <a:pt x="32757" y="43663"/>
                    <a:pt x="32905" y="43552"/>
                    <a:pt x="32905" y="43367"/>
                  </a:cubicBezTo>
                  <a:lnTo>
                    <a:pt x="35936" y="4733"/>
                  </a:lnTo>
                  <a:cubicBezTo>
                    <a:pt x="35936" y="4622"/>
                    <a:pt x="35936" y="4511"/>
                    <a:pt x="35936" y="4400"/>
                  </a:cubicBezTo>
                  <a:cubicBezTo>
                    <a:pt x="35936" y="1997"/>
                    <a:pt x="34014" y="0"/>
                    <a:pt x="31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1"/>
            <p:cNvSpPr/>
            <p:nvPr/>
          </p:nvSpPr>
          <p:spPr>
            <a:xfrm>
              <a:off x="3388050" y="4095075"/>
              <a:ext cx="902100" cy="212625"/>
            </a:xfrm>
            <a:custGeom>
              <a:avLst/>
              <a:gdLst/>
              <a:ahLst/>
              <a:cxnLst/>
              <a:rect l="l" t="t" r="r" b="b"/>
              <a:pathLst>
                <a:path w="36084" h="8505" extrusionOk="0">
                  <a:moveTo>
                    <a:pt x="0" y="1"/>
                  </a:moveTo>
                  <a:lnTo>
                    <a:pt x="0" y="8504"/>
                  </a:lnTo>
                  <a:lnTo>
                    <a:pt x="36084" y="8504"/>
                  </a:lnTo>
                  <a:lnTo>
                    <a:pt x="36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51"/>
            <p:cNvSpPr/>
            <p:nvPr/>
          </p:nvSpPr>
          <p:spPr>
            <a:xfrm>
              <a:off x="3380650" y="4086775"/>
              <a:ext cx="916900" cy="228300"/>
            </a:xfrm>
            <a:custGeom>
              <a:avLst/>
              <a:gdLst/>
              <a:ahLst/>
              <a:cxnLst/>
              <a:rect l="l" t="t" r="r" b="b"/>
              <a:pathLst>
                <a:path w="36676" h="9132" extrusionOk="0">
                  <a:moveTo>
                    <a:pt x="36047" y="629"/>
                  </a:moveTo>
                  <a:lnTo>
                    <a:pt x="36047" y="8503"/>
                  </a:lnTo>
                  <a:lnTo>
                    <a:pt x="592" y="8503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9" y="37"/>
                    <a:pt x="75" y="111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" y="8836"/>
                  </a:lnTo>
                  <a:cubicBezTo>
                    <a:pt x="1" y="8910"/>
                    <a:pt x="1" y="8984"/>
                    <a:pt x="75" y="9058"/>
                  </a:cubicBezTo>
                  <a:cubicBezTo>
                    <a:pt x="149" y="9095"/>
                    <a:pt x="222" y="9132"/>
                    <a:pt x="296" y="9132"/>
                  </a:cubicBezTo>
                  <a:lnTo>
                    <a:pt x="36380" y="9132"/>
                  </a:lnTo>
                  <a:cubicBezTo>
                    <a:pt x="36454" y="9132"/>
                    <a:pt x="36528" y="9095"/>
                    <a:pt x="36602" y="9058"/>
                  </a:cubicBezTo>
                  <a:cubicBezTo>
                    <a:pt x="36639" y="8984"/>
                    <a:pt x="36675" y="8910"/>
                    <a:pt x="36675" y="8836"/>
                  </a:cubicBezTo>
                  <a:lnTo>
                    <a:pt x="36675" y="333"/>
                  </a:lnTo>
                  <a:cubicBezTo>
                    <a:pt x="36675" y="259"/>
                    <a:pt x="36639" y="148"/>
                    <a:pt x="36602" y="111"/>
                  </a:cubicBezTo>
                  <a:cubicBezTo>
                    <a:pt x="36528" y="37"/>
                    <a:pt x="36454" y="0"/>
                    <a:pt x="36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51"/>
            <p:cNvSpPr/>
            <p:nvPr/>
          </p:nvSpPr>
          <p:spPr>
            <a:xfrm>
              <a:off x="3342750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923" y="18301"/>
                  </a:lnTo>
                  <a:lnTo>
                    <a:pt x="4659" y="18301"/>
                  </a:lnTo>
                  <a:lnTo>
                    <a:pt x="4659" y="2330"/>
                  </a:lnTo>
                  <a:cubicBezTo>
                    <a:pt x="4659" y="1036"/>
                    <a:pt x="3624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1"/>
            <p:cNvSpPr/>
            <p:nvPr/>
          </p:nvSpPr>
          <p:spPr>
            <a:xfrm>
              <a:off x="3335375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34" y="592"/>
                    <a:pt x="4621" y="1517"/>
                    <a:pt x="4621" y="2626"/>
                  </a:cubicBezTo>
                  <a:lnTo>
                    <a:pt x="4621" y="18264"/>
                  </a:lnTo>
                  <a:lnTo>
                    <a:pt x="2477" y="18264"/>
                  </a:lnTo>
                  <a:lnTo>
                    <a:pt x="593" y="2598"/>
                  </a:lnTo>
                  <a:lnTo>
                    <a:pt x="593" y="2598"/>
                  </a:lnTo>
                  <a:cubicBezTo>
                    <a:pt x="643" y="1501"/>
                    <a:pt x="1525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2663"/>
                  </a:lnTo>
                  <a:lnTo>
                    <a:pt x="1923" y="18634"/>
                  </a:lnTo>
                  <a:cubicBezTo>
                    <a:pt x="1923" y="18782"/>
                    <a:pt x="2070" y="18893"/>
                    <a:pt x="2218" y="18893"/>
                  </a:cubicBezTo>
                  <a:lnTo>
                    <a:pt x="4954" y="18893"/>
                  </a:lnTo>
                  <a:cubicBezTo>
                    <a:pt x="5028" y="18893"/>
                    <a:pt x="5102" y="18856"/>
                    <a:pt x="5176" y="18819"/>
                  </a:cubicBezTo>
                  <a:cubicBezTo>
                    <a:pt x="5213" y="18745"/>
                    <a:pt x="5250" y="18671"/>
                    <a:pt x="5250" y="18597"/>
                  </a:cubicBez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1"/>
            <p:cNvSpPr/>
            <p:nvPr/>
          </p:nvSpPr>
          <p:spPr>
            <a:xfrm>
              <a:off x="4225425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" y="18301"/>
                  </a:lnTo>
                  <a:lnTo>
                    <a:pt x="2737" y="18301"/>
                  </a:lnTo>
                  <a:lnTo>
                    <a:pt x="4659" y="2330"/>
                  </a:lnTo>
                  <a:cubicBezTo>
                    <a:pt x="4659" y="1036"/>
                    <a:pt x="3587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1"/>
            <p:cNvSpPr/>
            <p:nvPr/>
          </p:nvSpPr>
          <p:spPr>
            <a:xfrm>
              <a:off x="4218050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23" y="592"/>
                    <a:pt x="4603" y="1497"/>
                    <a:pt x="4621" y="2591"/>
                  </a:cubicBezTo>
                  <a:lnTo>
                    <a:pt x="4621" y="2591"/>
                  </a:lnTo>
                  <a:lnTo>
                    <a:pt x="2736" y="18264"/>
                  </a:lnTo>
                  <a:lnTo>
                    <a:pt x="592" y="18264"/>
                  </a:lnTo>
                  <a:lnTo>
                    <a:pt x="592" y="2626"/>
                  </a:lnTo>
                  <a:cubicBezTo>
                    <a:pt x="592" y="1517"/>
                    <a:pt x="1516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18597"/>
                  </a:lnTo>
                  <a:cubicBezTo>
                    <a:pt x="0" y="18671"/>
                    <a:pt x="37" y="18745"/>
                    <a:pt x="74" y="18819"/>
                  </a:cubicBezTo>
                  <a:cubicBezTo>
                    <a:pt x="148" y="18856"/>
                    <a:pt x="222" y="18893"/>
                    <a:pt x="296" y="18893"/>
                  </a:cubicBezTo>
                  <a:lnTo>
                    <a:pt x="3032" y="18893"/>
                  </a:lnTo>
                  <a:cubicBezTo>
                    <a:pt x="3179" y="18893"/>
                    <a:pt x="3327" y="18782"/>
                    <a:pt x="3327" y="18634"/>
                  </a:cubicBezTo>
                  <a:lnTo>
                    <a:pt x="5250" y="2663"/>
                  </a:ln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1"/>
            <p:cNvSpPr/>
            <p:nvPr/>
          </p:nvSpPr>
          <p:spPr>
            <a:xfrm>
              <a:off x="3548875" y="3556225"/>
              <a:ext cx="574000" cy="329075"/>
            </a:xfrm>
            <a:custGeom>
              <a:avLst/>
              <a:gdLst/>
              <a:ahLst/>
              <a:cxnLst/>
              <a:rect l="l" t="t" r="r" b="b"/>
              <a:pathLst>
                <a:path w="22960" h="13163" extrusionOk="0">
                  <a:moveTo>
                    <a:pt x="0" y="1"/>
                  </a:moveTo>
                  <a:lnTo>
                    <a:pt x="1294" y="13162"/>
                  </a:lnTo>
                  <a:lnTo>
                    <a:pt x="21665" y="13162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1"/>
            <p:cNvSpPr/>
            <p:nvPr/>
          </p:nvSpPr>
          <p:spPr>
            <a:xfrm>
              <a:off x="3541475" y="3548850"/>
              <a:ext cx="588775" cy="343850"/>
            </a:xfrm>
            <a:custGeom>
              <a:avLst/>
              <a:gdLst/>
              <a:ahLst/>
              <a:cxnLst/>
              <a:rect l="l" t="t" r="r" b="b"/>
              <a:pathLst>
                <a:path w="23551" h="13754" extrusionOk="0">
                  <a:moveTo>
                    <a:pt x="22885" y="592"/>
                  </a:moveTo>
                  <a:lnTo>
                    <a:pt x="21665" y="13125"/>
                  </a:lnTo>
                  <a:lnTo>
                    <a:pt x="1886" y="13125"/>
                  </a:lnTo>
                  <a:lnTo>
                    <a:pt x="626" y="592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295" y="13457"/>
                  </a:lnTo>
                  <a:cubicBezTo>
                    <a:pt x="1295" y="13642"/>
                    <a:pt x="1442" y="13753"/>
                    <a:pt x="1590" y="13753"/>
                  </a:cubicBezTo>
                  <a:lnTo>
                    <a:pt x="21961" y="13753"/>
                  </a:lnTo>
                  <a:cubicBezTo>
                    <a:pt x="22109" y="13753"/>
                    <a:pt x="22257" y="13642"/>
                    <a:pt x="22257" y="13457"/>
                  </a:cubicBezTo>
                  <a:lnTo>
                    <a:pt x="23551" y="333"/>
                  </a:lnTo>
                  <a:cubicBezTo>
                    <a:pt x="23551" y="259"/>
                    <a:pt x="23514" y="148"/>
                    <a:pt x="23477" y="74"/>
                  </a:cubicBezTo>
                  <a:cubicBezTo>
                    <a:pt x="23403" y="37"/>
                    <a:pt x="23329" y="0"/>
                    <a:pt x="23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51"/>
            <p:cNvSpPr/>
            <p:nvPr/>
          </p:nvSpPr>
          <p:spPr>
            <a:xfrm>
              <a:off x="3337225" y="3015525"/>
              <a:ext cx="1061075" cy="603575"/>
            </a:xfrm>
            <a:custGeom>
              <a:avLst/>
              <a:gdLst/>
              <a:ahLst/>
              <a:cxnLst/>
              <a:rect l="l" t="t" r="r" b="b"/>
              <a:pathLst>
                <a:path w="42443" h="24143" extrusionOk="0">
                  <a:moveTo>
                    <a:pt x="22552" y="1"/>
                  </a:moveTo>
                  <a:lnTo>
                    <a:pt x="16748" y="112"/>
                  </a:lnTo>
                  <a:lnTo>
                    <a:pt x="5878" y="6212"/>
                  </a:lnTo>
                  <a:lnTo>
                    <a:pt x="0" y="24143"/>
                  </a:lnTo>
                  <a:lnTo>
                    <a:pt x="42442" y="24143"/>
                  </a:lnTo>
                  <a:cubicBezTo>
                    <a:pt x="42442" y="24143"/>
                    <a:pt x="35640" y="6693"/>
                    <a:pt x="34309" y="5805"/>
                  </a:cubicBezTo>
                  <a:cubicBezTo>
                    <a:pt x="32978" y="4881"/>
                    <a:pt x="22552" y="1"/>
                    <a:pt x="225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51"/>
            <p:cNvSpPr/>
            <p:nvPr/>
          </p:nvSpPr>
          <p:spPr>
            <a:xfrm>
              <a:off x="3328900" y="3008150"/>
              <a:ext cx="1076800" cy="619275"/>
            </a:xfrm>
            <a:custGeom>
              <a:avLst/>
              <a:gdLst/>
              <a:ahLst/>
              <a:cxnLst/>
              <a:rect l="l" t="t" r="r" b="b"/>
              <a:pathLst>
                <a:path w="43072" h="24771" extrusionOk="0">
                  <a:moveTo>
                    <a:pt x="22743" y="594"/>
                  </a:moveTo>
                  <a:cubicBezTo>
                    <a:pt x="22812" y="625"/>
                    <a:pt x="23458" y="914"/>
                    <a:pt x="24401" y="1368"/>
                  </a:cubicBezTo>
                  <a:cubicBezTo>
                    <a:pt x="25880" y="2071"/>
                    <a:pt x="28172" y="3143"/>
                    <a:pt x="30205" y="4141"/>
                  </a:cubicBezTo>
                  <a:cubicBezTo>
                    <a:pt x="31203" y="4622"/>
                    <a:pt x="32165" y="5102"/>
                    <a:pt x="32941" y="5472"/>
                  </a:cubicBezTo>
                  <a:cubicBezTo>
                    <a:pt x="33681" y="5879"/>
                    <a:pt x="34235" y="6174"/>
                    <a:pt x="34457" y="6322"/>
                  </a:cubicBezTo>
                  <a:cubicBezTo>
                    <a:pt x="34494" y="6359"/>
                    <a:pt x="34605" y="6433"/>
                    <a:pt x="34716" y="6618"/>
                  </a:cubicBezTo>
                  <a:cubicBezTo>
                    <a:pt x="35122" y="7246"/>
                    <a:pt x="35862" y="8688"/>
                    <a:pt x="36675" y="10500"/>
                  </a:cubicBezTo>
                  <a:cubicBezTo>
                    <a:pt x="37895" y="13236"/>
                    <a:pt x="39337" y="16748"/>
                    <a:pt x="40483" y="19558"/>
                  </a:cubicBezTo>
                  <a:cubicBezTo>
                    <a:pt x="41075" y="21000"/>
                    <a:pt x="41555" y="22257"/>
                    <a:pt x="41925" y="23144"/>
                  </a:cubicBezTo>
                  <a:cubicBezTo>
                    <a:pt x="42082" y="23563"/>
                    <a:pt x="42215" y="23900"/>
                    <a:pt x="42311" y="24142"/>
                  </a:cubicBezTo>
                  <a:lnTo>
                    <a:pt x="777" y="24142"/>
                  </a:lnTo>
                  <a:lnTo>
                    <a:pt x="6470" y="6692"/>
                  </a:lnTo>
                  <a:lnTo>
                    <a:pt x="17166" y="701"/>
                  </a:lnTo>
                  <a:lnTo>
                    <a:pt x="17166" y="701"/>
                  </a:lnTo>
                  <a:lnTo>
                    <a:pt x="22743" y="594"/>
                  </a:lnTo>
                  <a:close/>
                  <a:moveTo>
                    <a:pt x="22848" y="0"/>
                  </a:moveTo>
                  <a:lnTo>
                    <a:pt x="17081" y="74"/>
                  </a:lnTo>
                  <a:lnTo>
                    <a:pt x="16933" y="148"/>
                  </a:lnTo>
                  <a:lnTo>
                    <a:pt x="6063" y="6211"/>
                  </a:lnTo>
                  <a:cubicBezTo>
                    <a:pt x="5990" y="6248"/>
                    <a:pt x="5953" y="6322"/>
                    <a:pt x="5916" y="6396"/>
                  </a:cubicBezTo>
                  <a:lnTo>
                    <a:pt x="37" y="24364"/>
                  </a:lnTo>
                  <a:cubicBezTo>
                    <a:pt x="0" y="24438"/>
                    <a:pt x="37" y="24549"/>
                    <a:pt x="74" y="24623"/>
                  </a:cubicBezTo>
                  <a:cubicBezTo>
                    <a:pt x="148" y="24734"/>
                    <a:pt x="222" y="24771"/>
                    <a:pt x="333" y="24771"/>
                  </a:cubicBezTo>
                  <a:lnTo>
                    <a:pt x="42775" y="24771"/>
                  </a:lnTo>
                  <a:cubicBezTo>
                    <a:pt x="42849" y="24771"/>
                    <a:pt x="42960" y="24697"/>
                    <a:pt x="43034" y="24623"/>
                  </a:cubicBezTo>
                  <a:cubicBezTo>
                    <a:pt x="43071" y="24549"/>
                    <a:pt x="43071" y="24438"/>
                    <a:pt x="43034" y="24327"/>
                  </a:cubicBezTo>
                  <a:cubicBezTo>
                    <a:pt x="43034" y="24327"/>
                    <a:pt x="41333" y="19964"/>
                    <a:pt x="39485" y="15491"/>
                  </a:cubicBezTo>
                  <a:cubicBezTo>
                    <a:pt x="38561" y="13236"/>
                    <a:pt x="37562" y="10981"/>
                    <a:pt x="36749" y="9206"/>
                  </a:cubicBezTo>
                  <a:cubicBezTo>
                    <a:pt x="36342" y="8319"/>
                    <a:pt x="35973" y="7579"/>
                    <a:pt x="35640" y="6988"/>
                  </a:cubicBezTo>
                  <a:cubicBezTo>
                    <a:pt x="35492" y="6692"/>
                    <a:pt x="35344" y="6470"/>
                    <a:pt x="35196" y="6285"/>
                  </a:cubicBezTo>
                  <a:cubicBezTo>
                    <a:pt x="35085" y="6063"/>
                    <a:pt x="34974" y="5953"/>
                    <a:pt x="34827" y="5842"/>
                  </a:cubicBezTo>
                  <a:cubicBezTo>
                    <a:pt x="34642" y="5694"/>
                    <a:pt x="34309" y="5509"/>
                    <a:pt x="33902" y="5287"/>
                  </a:cubicBezTo>
                  <a:cubicBezTo>
                    <a:pt x="31019" y="3734"/>
                    <a:pt x="22996" y="37"/>
                    <a:pt x="22996" y="37"/>
                  </a:cubicBezTo>
                  <a:lnTo>
                    <a:pt x="228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1"/>
            <p:cNvSpPr/>
            <p:nvPr/>
          </p:nvSpPr>
          <p:spPr>
            <a:xfrm>
              <a:off x="3938900" y="2856775"/>
              <a:ext cx="52725" cy="82300"/>
            </a:xfrm>
            <a:custGeom>
              <a:avLst/>
              <a:gdLst/>
              <a:ahLst/>
              <a:cxnLst/>
              <a:rect l="l" t="t" r="r" b="b"/>
              <a:pathLst>
                <a:path w="2109" h="3292" extrusionOk="0">
                  <a:moveTo>
                    <a:pt x="1480" y="0"/>
                  </a:moveTo>
                  <a:cubicBezTo>
                    <a:pt x="1085" y="0"/>
                    <a:pt x="592" y="362"/>
                    <a:pt x="592" y="362"/>
                  </a:cubicBezTo>
                  <a:lnTo>
                    <a:pt x="518" y="768"/>
                  </a:lnTo>
                  <a:lnTo>
                    <a:pt x="1" y="2913"/>
                  </a:lnTo>
                  <a:cubicBezTo>
                    <a:pt x="1" y="2913"/>
                    <a:pt x="332" y="3291"/>
                    <a:pt x="824" y="3291"/>
                  </a:cubicBezTo>
                  <a:cubicBezTo>
                    <a:pt x="947" y="3291"/>
                    <a:pt x="1080" y="3268"/>
                    <a:pt x="1221" y="3208"/>
                  </a:cubicBezTo>
                  <a:cubicBezTo>
                    <a:pt x="1923" y="2913"/>
                    <a:pt x="2108" y="1175"/>
                    <a:pt x="1923" y="362"/>
                  </a:cubicBezTo>
                  <a:cubicBezTo>
                    <a:pt x="1849" y="91"/>
                    <a:pt x="1677" y="0"/>
                    <a:pt x="14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51"/>
            <p:cNvSpPr/>
            <p:nvPr/>
          </p:nvSpPr>
          <p:spPr>
            <a:xfrm>
              <a:off x="393060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1886" y="629"/>
                  </a:moveTo>
                  <a:cubicBezTo>
                    <a:pt x="1923" y="629"/>
                    <a:pt x="1923" y="666"/>
                    <a:pt x="1960" y="740"/>
                  </a:cubicBezTo>
                  <a:cubicBezTo>
                    <a:pt x="1997" y="888"/>
                    <a:pt x="2034" y="1146"/>
                    <a:pt x="2034" y="1405"/>
                  </a:cubicBezTo>
                  <a:cubicBezTo>
                    <a:pt x="2034" y="1775"/>
                    <a:pt x="1960" y="2219"/>
                    <a:pt x="1849" y="2588"/>
                  </a:cubicBezTo>
                  <a:cubicBezTo>
                    <a:pt x="1738" y="2958"/>
                    <a:pt x="1553" y="3180"/>
                    <a:pt x="1405" y="3217"/>
                  </a:cubicBezTo>
                  <a:cubicBezTo>
                    <a:pt x="1331" y="3291"/>
                    <a:pt x="1220" y="3291"/>
                    <a:pt x="1146" y="3291"/>
                  </a:cubicBezTo>
                  <a:cubicBezTo>
                    <a:pt x="961" y="3291"/>
                    <a:pt x="850" y="3217"/>
                    <a:pt x="740" y="3143"/>
                  </a:cubicBezTo>
                  <a:lnTo>
                    <a:pt x="676" y="3095"/>
                  </a:lnTo>
                  <a:lnTo>
                    <a:pt x="676" y="3095"/>
                  </a:lnTo>
                  <a:lnTo>
                    <a:pt x="1146" y="1146"/>
                  </a:lnTo>
                  <a:lnTo>
                    <a:pt x="1194" y="886"/>
                  </a:lnTo>
                  <a:lnTo>
                    <a:pt x="1194" y="886"/>
                  </a:lnTo>
                  <a:cubicBezTo>
                    <a:pt x="1248" y="846"/>
                    <a:pt x="1335" y="793"/>
                    <a:pt x="1442" y="740"/>
                  </a:cubicBezTo>
                  <a:cubicBezTo>
                    <a:pt x="1553" y="666"/>
                    <a:pt x="1738" y="629"/>
                    <a:pt x="1812" y="629"/>
                  </a:cubicBezTo>
                  <a:close/>
                  <a:moveTo>
                    <a:pt x="1812" y="0"/>
                  </a:moveTo>
                  <a:cubicBezTo>
                    <a:pt x="1516" y="0"/>
                    <a:pt x="1294" y="111"/>
                    <a:pt x="1072" y="222"/>
                  </a:cubicBezTo>
                  <a:cubicBezTo>
                    <a:pt x="887" y="333"/>
                    <a:pt x="777" y="407"/>
                    <a:pt x="740" y="407"/>
                  </a:cubicBezTo>
                  <a:cubicBezTo>
                    <a:pt x="703" y="481"/>
                    <a:pt x="666" y="518"/>
                    <a:pt x="629" y="592"/>
                  </a:cubicBezTo>
                  <a:lnTo>
                    <a:pt x="518" y="998"/>
                  </a:lnTo>
                  <a:lnTo>
                    <a:pt x="37" y="3143"/>
                  </a:lnTo>
                  <a:cubicBezTo>
                    <a:pt x="0" y="3217"/>
                    <a:pt x="37" y="3328"/>
                    <a:pt x="74" y="3402"/>
                  </a:cubicBezTo>
                  <a:cubicBezTo>
                    <a:pt x="111" y="3402"/>
                    <a:pt x="185" y="3549"/>
                    <a:pt x="370" y="3660"/>
                  </a:cubicBezTo>
                  <a:cubicBezTo>
                    <a:pt x="555" y="3771"/>
                    <a:pt x="814" y="3919"/>
                    <a:pt x="1146" y="3919"/>
                  </a:cubicBezTo>
                  <a:cubicBezTo>
                    <a:pt x="1294" y="3919"/>
                    <a:pt x="1479" y="3882"/>
                    <a:pt x="1664" y="3808"/>
                  </a:cubicBezTo>
                  <a:cubicBezTo>
                    <a:pt x="2071" y="3623"/>
                    <a:pt x="2292" y="3217"/>
                    <a:pt x="2440" y="2773"/>
                  </a:cubicBezTo>
                  <a:cubicBezTo>
                    <a:pt x="2588" y="2329"/>
                    <a:pt x="2625" y="1849"/>
                    <a:pt x="2625" y="1405"/>
                  </a:cubicBezTo>
                  <a:cubicBezTo>
                    <a:pt x="2625" y="1109"/>
                    <a:pt x="2625" y="814"/>
                    <a:pt x="2551" y="592"/>
                  </a:cubicBezTo>
                  <a:cubicBezTo>
                    <a:pt x="2514" y="407"/>
                    <a:pt x="2403" y="259"/>
                    <a:pt x="2255" y="148"/>
                  </a:cubicBezTo>
                  <a:cubicBezTo>
                    <a:pt x="2144" y="37"/>
                    <a:pt x="1960" y="0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51"/>
            <p:cNvSpPr/>
            <p:nvPr/>
          </p:nvSpPr>
          <p:spPr>
            <a:xfrm>
              <a:off x="3667175" y="2856775"/>
              <a:ext cx="53625" cy="82300"/>
            </a:xfrm>
            <a:custGeom>
              <a:avLst/>
              <a:gdLst/>
              <a:ahLst/>
              <a:cxnLst/>
              <a:rect l="l" t="t" r="r" b="b"/>
              <a:pathLst>
                <a:path w="2145" h="3292" extrusionOk="0">
                  <a:moveTo>
                    <a:pt x="640" y="0"/>
                  </a:moveTo>
                  <a:cubicBezTo>
                    <a:pt x="448" y="0"/>
                    <a:pt x="284" y="91"/>
                    <a:pt x="222" y="362"/>
                  </a:cubicBezTo>
                  <a:cubicBezTo>
                    <a:pt x="1" y="1175"/>
                    <a:pt x="222" y="2913"/>
                    <a:pt x="925" y="3208"/>
                  </a:cubicBezTo>
                  <a:cubicBezTo>
                    <a:pt x="1065" y="3268"/>
                    <a:pt x="1198" y="3291"/>
                    <a:pt x="1321" y="3291"/>
                  </a:cubicBezTo>
                  <a:cubicBezTo>
                    <a:pt x="1814" y="3291"/>
                    <a:pt x="2145" y="2913"/>
                    <a:pt x="2145" y="2913"/>
                  </a:cubicBezTo>
                  <a:lnTo>
                    <a:pt x="1627" y="768"/>
                  </a:lnTo>
                  <a:lnTo>
                    <a:pt x="1516" y="362"/>
                  </a:lnTo>
                  <a:cubicBezTo>
                    <a:pt x="1516" y="362"/>
                    <a:pt x="1023" y="0"/>
                    <a:pt x="6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51"/>
            <p:cNvSpPr/>
            <p:nvPr/>
          </p:nvSpPr>
          <p:spPr>
            <a:xfrm>
              <a:off x="366255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814" y="629"/>
                  </a:moveTo>
                  <a:cubicBezTo>
                    <a:pt x="925" y="629"/>
                    <a:pt x="1110" y="666"/>
                    <a:pt x="1258" y="777"/>
                  </a:cubicBezTo>
                  <a:cubicBezTo>
                    <a:pt x="1332" y="814"/>
                    <a:pt x="1406" y="851"/>
                    <a:pt x="1443" y="888"/>
                  </a:cubicBezTo>
                  <a:lnTo>
                    <a:pt x="1446" y="890"/>
                  </a:lnTo>
                  <a:lnTo>
                    <a:pt x="1516" y="1146"/>
                  </a:lnTo>
                  <a:lnTo>
                    <a:pt x="1987" y="3094"/>
                  </a:lnTo>
                  <a:lnTo>
                    <a:pt x="1987" y="3094"/>
                  </a:lnTo>
                  <a:cubicBezTo>
                    <a:pt x="1959" y="3113"/>
                    <a:pt x="1925" y="3130"/>
                    <a:pt x="1886" y="3143"/>
                  </a:cubicBezTo>
                  <a:cubicBezTo>
                    <a:pt x="1775" y="3217"/>
                    <a:pt x="1664" y="3291"/>
                    <a:pt x="1516" y="3291"/>
                  </a:cubicBezTo>
                  <a:cubicBezTo>
                    <a:pt x="1406" y="3291"/>
                    <a:pt x="1332" y="3291"/>
                    <a:pt x="1221" y="3217"/>
                  </a:cubicBezTo>
                  <a:cubicBezTo>
                    <a:pt x="1110" y="3180"/>
                    <a:pt x="925" y="2958"/>
                    <a:pt x="814" y="2588"/>
                  </a:cubicBezTo>
                  <a:cubicBezTo>
                    <a:pt x="666" y="2219"/>
                    <a:pt x="629" y="1775"/>
                    <a:pt x="629" y="1405"/>
                  </a:cubicBezTo>
                  <a:cubicBezTo>
                    <a:pt x="629" y="1146"/>
                    <a:pt x="629" y="925"/>
                    <a:pt x="703" y="740"/>
                  </a:cubicBezTo>
                  <a:cubicBezTo>
                    <a:pt x="703" y="666"/>
                    <a:pt x="740" y="629"/>
                    <a:pt x="740" y="629"/>
                  </a:cubicBezTo>
                  <a:close/>
                  <a:moveTo>
                    <a:pt x="814" y="0"/>
                  </a:moveTo>
                  <a:cubicBezTo>
                    <a:pt x="666" y="0"/>
                    <a:pt x="518" y="37"/>
                    <a:pt x="370" y="148"/>
                  </a:cubicBezTo>
                  <a:cubicBezTo>
                    <a:pt x="223" y="259"/>
                    <a:pt x="149" y="407"/>
                    <a:pt x="75" y="592"/>
                  </a:cubicBezTo>
                  <a:cubicBezTo>
                    <a:pt x="38" y="814"/>
                    <a:pt x="1" y="1109"/>
                    <a:pt x="1" y="1405"/>
                  </a:cubicBezTo>
                  <a:cubicBezTo>
                    <a:pt x="1" y="1849"/>
                    <a:pt x="75" y="2329"/>
                    <a:pt x="223" y="2773"/>
                  </a:cubicBezTo>
                  <a:cubicBezTo>
                    <a:pt x="370" y="3217"/>
                    <a:pt x="555" y="3623"/>
                    <a:pt x="962" y="3808"/>
                  </a:cubicBezTo>
                  <a:cubicBezTo>
                    <a:pt x="1147" y="3882"/>
                    <a:pt x="1332" y="3919"/>
                    <a:pt x="1516" y="3919"/>
                  </a:cubicBezTo>
                  <a:cubicBezTo>
                    <a:pt x="1812" y="3919"/>
                    <a:pt x="2108" y="3771"/>
                    <a:pt x="2256" y="3660"/>
                  </a:cubicBezTo>
                  <a:cubicBezTo>
                    <a:pt x="2441" y="3549"/>
                    <a:pt x="2552" y="3402"/>
                    <a:pt x="2552" y="3402"/>
                  </a:cubicBezTo>
                  <a:cubicBezTo>
                    <a:pt x="2626" y="3328"/>
                    <a:pt x="2626" y="3217"/>
                    <a:pt x="2626" y="3143"/>
                  </a:cubicBezTo>
                  <a:lnTo>
                    <a:pt x="2108" y="998"/>
                  </a:lnTo>
                  <a:lnTo>
                    <a:pt x="1997" y="592"/>
                  </a:lnTo>
                  <a:cubicBezTo>
                    <a:pt x="1997" y="518"/>
                    <a:pt x="1960" y="481"/>
                    <a:pt x="1886" y="407"/>
                  </a:cubicBezTo>
                  <a:cubicBezTo>
                    <a:pt x="1886" y="407"/>
                    <a:pt x="1738" y="333"/>
                    <a:pt x="1553" y="222"/>
                  </a:cubicBezTo>
                  <a:cubicBezTo>
                    <a:pt x="1369" y="111"/>
                    <a:pt x="1110" y="0"/>
                    <a:pt x="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51"/>
            <p:cNvSpPr/>
            <p:nvPr/>
          </p:nvSpPr>
          <p:spPr>
            <a:xfrm>
              <a:off x="3694900" y="2954900"/>
              <a:ext cx="289325" cy="233500"/>
            </a:xfrm>
            <a:custGeom>
              <a:avLst/>
              <a:gdLst/>
              <a:ahLst/>
              <a:cxnLst/>
              <a:rect l="l" t="t" r="r" b="b"/>
              <a:pathLst>
                <a:path w="11573" h="9340" extrusionOk="0">
                  <a:moveTo>
                    <a:pt x="5371" y="0"/>
                  </a:moveTo>
                  <a:cubicBezTo>
                    <a:pt x="4082" y="0"/>
                    <a:pt x="2795" y="308"/>
                    <a:pt x="2034" y="1021"/>
                  </a:cubicBezTo>
                  <a:cubicBezTo>
                    <a:pt x="2034" y="1021"/>
                    <a:pt x="1110" y="1724"/>
                    <a:pt x="925" y="2426"/>
                  </a:cubicBezTo>
                  <a:cubicBezTo>
                    <a:pt x="703" y="3128"/>
                    <a:pt x="1" y="8933"/>
                    <a:pt x="1" y="8933"/>
                  </a:cubicBezTo>
                  <a:cubicBezTo>
                    <a:pt x="1" y="8933"/>
                    <a:pt x="3883" y="6382"/>
                    <a:pt x="4992" y="6197"/>
                  </a:cubicBezTo>
                  <a:cubicBezTo>
                    <a:pt x="5027" y="6190"/>
                    <a:pt x="5067" y="6187"/>
                    <a:pt x="5111" y="6187"/>
                  </a:cubicBezTo>
                  <a:cubicBezTo>
                    <a:pt x="6444" y="6187"/>
                    <a:pt x="11572" y="9340"/>
                    <a:pt x="11572" y="9340"/>
                  </a:cubicBezTo>
                  <a:cubicBezTo>
                    <a:pt x="11572" y="9340"/>
                    <a:pt x="10278" y="2722"/>
                    <a:pt x="9243" y="1317"/>
                  </a:cubicBezTo>
                  <a:cubicBezTo>
                    <a:pt x="8682" y="507"/>
                    <a:pt x="7025" y="0"/>
                    <a:pt x="53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51"/>
            <p:cNvSpPr/>
            <p:nvPr/>
          </p:nvSpPr>
          <p:spPr>
            <a:xfrm>
              <a:off x="3687500" y="2947150"/>
              <a:ext cx="305050" cy="249100"/>
            </a:xfrm>
            <a:custGeom>
              <a:avLst/>
              <a:gdLst/>
              <a:ahLst/>
              <a:cxnLst/>
              <a:rect l="l" t="t" r="r" b="b"/>
              <a:pathLst>
                <a:path w="12202" h="9964" extrusionOk="0">
                  <a:moveTo>
                    <a:pt x="2146" y="1074"/>
                  </a:moveTo>
                  <a:lnTo>
                    <a:pt x="2146" y="1074"/>
                  </a:lnTo>
                  <a:cubicBezTo>
                    <a:pt x="2146" y="1074"/>
                    <a:pt x="2146" y="1074"/>
                    <a:pt x="2146" y="1074"/>
                  </a:cubicBezTo>
                  <a:lnTo>
                    <a:pt x="2146" y="1074"/>
                  </a:lnTo>
                  <a:lnTo>
                    <a:pt x="2146" y="1074"/>
                  </a:lnTo>
                  <a:close/>
                  <a:moveTo>
                    <a:pt x="5620" y="629"/>
                  </a:moveTo>
                  <a:cubicBezTo>
                    <a:pt x="6434" y="629"/>
                    <a:pt x="7247" y="740"/>
                    <a:pt x="7913" y="961"/>
                  </a:cubicBezTo>
                  <a:cubicBezTo>
                    <a:pt x="8578" y="1183"/>
                    <a:pt x="9059" y="1479"/>
                    <a:pt x="9281" y="1812"/>
                  </a:cubicBezTo>
                  <a:cubicBezTo>
                    <a:pt x="9502" y="2107"/>
                    <a:pt x="9798" y="2773"/>
                    <a:pt x="10057" y="3586"/>
                  </a:cubicBezTo>
                  <a:cubicBezTo>
                    <a:pt x="10427" y="4769"/>
                    <a:pt x="10833" y="6322"/>
                    <a:pt x="11092" y="7542"/>
                  </a:cubicBezTo>
                  <a:cubicBezTo>
                    <a:pt x="11233" y="8141"/>
                    <a:pt x="11340" y="8639"/>
                    <a:pt x="11446" y="9037"/>
                  </a:cubicBezTo>
                  <a:lnTo>
                    <a:pt x="11446" y="9037"/>
                  </a:lnTo>
                  <a:cubicBezTo>
                    <a:pt x="10926" y="8727"/>
                    <a:pt x="10129" y="8258"/>
                    <a:pt x="9281" y="7801"/>
                  </a:cubicBezTo>
                  <a:cubicBezTo>
                    <a:pt x="8541" y="7394"/>
                    <a:pt x="7765" y="6988"/>
                    <a:pt x="7099" y="6692"/>
                  </a:cubicBezTo>
                  <a:cubicBezTo>
                    <a:pt x="6730" y="6544"/>
                    <a:pt x="6434" y="6433"/>
                    <a:pt x="6138" y="6322"/>
                  </a:cubicBezTo>
                  <a:cubicBezTo>
                    <a:pt x="5842" y="6248"/>
                    <a:pt x="5620" y="6174"/>
                    <a:pt x="5399" y="6174"/>
                  </a:cubicBezTo>
                  <a:lnTo>
                    <a:pt x="5214" y="6174"/>
                  </a:lnTo>
                  <a:cubicBezTo>
                    <a:pt x="4881" y="6248"/>
                    <a:pt x="4437" y="6470"/>
                    <a:pt x="3883" y="6729"/>
                  </a:cubicBezTo>
                  <a:cubicBezTo>
                    <a:pt x="2781" y="7293"/>
                    <a:pt x="1413" y="8158"/>
                    <a:pt x="676" y="8637"/>
                  </a:cubicBezTo>
                  <a:lnTo>
                    <a:pt x="676" y="8637"/>
                  </a:lnTo>
                  <a:cubicBezTo>
                    <a:pt x="751" y="8071"/>
                    <a:pt x="869" y="7197"/>
                    <a:pt x="999" y="6285"/>
                  </a:cubicBezTo>
                  <a:cubicBezTo>
                    <a:pt x="1110" y="5509"/>
                    <a:pt x="1184" y="4732"/>
                    <a:pt x="1295" y="4104"/>
                  </a:cubicBezTo>
                  <a:cubicBezTo>
                    <a:pt x="1332" y="3771"/>
                    <a:pt x="1369" y="3512"/>
                    <a:pt x="1406" y="3291"/>
                  </a:cubicBezTo>
                  <a:cubicBezTo>
                    <a:pt x="1480" y="3069"/>
                    <a:pt x="1480" y="2884"/>
                    <a:pt x="1517" y="2810"/>
                  </a:cubicBezTo>
                  <a:cubicBezTo>
                    <a:pt x="1591" y="2551"/>
                    <a:pt x="1849" y="2218"/>
                    <a:pt x="2071" y="1960"/>
                  </a:cubicBezTo>
                  <a:cubicBezTo>
                    <a:pt x="2182" y="1849"/>
                    <a:pt x="2293" y="1738"/>
                    <a:pt x="2404" y="1664"/>
                  </a:cubicBezTo>
                  <a:lnTo>
                    <a:pt x="2478" y="1590"/>
                  </a:lnTo>
                  <a:lnTo>
                    <a:pt x="2515" y="1553"/>
                  </a:lnTo>
                  <a:lnTo>
                    <a:pt x="2552" y="1553"/>
                  </a:lnTo>
                  <a:cubicBezTo>
                    <a:pt x="3180" y="924"/>
                    <a:pt x="4400" y="629"/>
                    <a:pt x="5620" y="629"/>
                  </a:cubicBezTo>
                  <a:close/>
                  <a:moveTo>
                    <a:pt x="5620" y="0"/>
                  </a:moveTo>
                  <a:cubicBezTo>
                    <a:pt x="4309" y="0"/>
                    <a:pt x="2998" y="287"/>
                    <a:pt x="2146" y="1074"/>
                  </a:cubicBezTo>
                  <a:lnTo>
                    <a:pt x="2145" y="1072"/>
                  </a:lnTo>
                  <a:cubicBezTo>
                    <a:pt x="2145" y="1072"/>
                    <a:pt x="1886" y="1257"/>
                    <a:pt x="1628" y="1553"/>
                  </a:cubicBezTo>
                  <a:cubicBezTo>
                    <a:pt x="1369" y="1849"/>
                    <a:pt x="1036" y="2218"/>
                    <a:pt x="925" y="2662"/>
                  </a:cubicBezTo>
                  <a:cubicBezTo>
                    <a:pt x="888" y="2773"/>
                    <a:pt x="851" y="2921"/>
                    <a:pt x="814" y="3180"/>
                  </a:cubicBezTo>
                  <a:cubicBezTo>
                    <a:pt x="555" y="4769"/>
                    <a:pt x="1" y="9206"/>
                    <a:pt x="1" y="9206"/>
                  </a:cubicBezTo>
                  <a:cubicBezTo>
                    <a:pt x="1" y="9317"/>
                    <a:pt x="38" y="9428"/>
                    <a:pt x="149" y="9502"/>
                  </a:cubicBezTo>
                  <a:cubicBezTo>
                    <a:pt x="204" y="9539"/>
                    <a:pt x="260" y="9557"/>
                    <a:pt x="315" y="9557"/>
                  </a:cubicBezTo>
                  <a:cubicBezTo>
                    <a:pt x="371" y="9557"/>
                    <a:pt x="426" y="9539"/>
                    <a:pt x="482" y="9502"/>
                  </a:cubicBezTo>
                  <a:cubicBezTo>
                    <a:pt x="482" y="9502"/>
                    <a:pt x="703" y="9317"/>
                    <a:pt x="1073" y="9095"/>
                  </a:cubicBezTo>
                  <a:cubicBezTo>
                    <a:pt x="1665" y="8725"/>
                    <a:pt x="2515" y="8208"/>
                    <a:pt x="3365" y="7727"/>
                  </a:cubicBezTo>
                  <a:cubicBezTo>
                    <a:pt x="3772" y="7468"/>
                    <a:pt x="4179" y="7283"/>
                    <a:pt x="4548" y="7099"/>
                  </a:cubicBezTo>
                  <a:cubicBezTo>
                    <a:pt x="4881" y="6951"/>
                    <a:pt x="5177" y="6840"/>
                    <a:pt x="5325" y="6803"/>
                  </a:cubicBezTo>
                  <a:lnTo>
                    <a:pt x="5399" y="6803"/>
                  </a:lnTo>
                  <a:cubicBezTo>
                    <a:pt x="5510" y="6803"/>
                    <a:pt x="5694" y="6840"/>
                    <a:pt x="5953" y="6914"/>
                  </a:cubicBezTo>
                  <a:cubicBezTo>
                    <a:pt x="6840" y="7209"/>
                    <a:pt x="8319" y="7949"/>
                    <a:pt x="9502" y="8614"/>
                  </a:cubicBezTo>
                  <a:cubicBezTo>
                    <a:pt x="10131" y="8947"/>
                    <a:pt x="10685" y="9280"/>
                    <a:pt x="11055" y="9502"/>
                  </a:cubicBezTo>
                  <a:cubicBezTo>
                    <a:pt x="11462" y="9760"/>
                    <a:pt x="11721" y="9908"/>
                    <a:pt x="11721" y="9908"/>
                  </a:cubicBezTo>
                  <a:cubicBezTo>
                    <a:pt x="11776" y="9945"/>
                    <a:pt x="11831" y="9964"/>
                    <a:pt x="11887" y="9964"/>
                  </a:cubicBezTo>
                  <a:cubicBezTo>
                    <a:pt x="11942" y="9964"/>
                    <a:pt x="11998" y="9945"/>
                    <a:pt x="12053" y="9908"/>
                  </a:cubicBezTo>
                  <a:cubicBezTo>
                    <a:pt x="12164" y="9834"/>
                    <a:pt x="12201" y="9686"/>
                    <a:pt x="12164" y="9576"/>
                  </a:cubicBezTo>
                  <a:cubicBezTo>
                    <a:pt x="12164" y="9576"/>
                    <a:pt x="11831" y="7912"/>
                    <a:pt x="11388" y="6100"/>
                  </a:cubicBezTo>
                  <a:cubicBezTo>
                    <a:pt x="11166" y="5176"/>
                    <a:pt x="10907" y="4215"/>
                    <a:pt x="10611" y="3364"/>
                  </a:cubicBezTo>
                  <a:cubicBezTo>
                    <a:pt x="10353" y="2551"/>
                    <a:pt x="10094" y="1849"/>
                    <a:pt x="9798" y="1442"/>
                  </a:cubicBezTo>
                  <a:cubicBezTo>
                    <a:pt x="9428" y="961"/>
                    <a:pt x="8837" y="629"/>
                    <a:pt x="8097" y="370"/>
                  </a:cubicBezTo>
                  <a:cubicBezTo>
                    <a:pt x="7358" y="148"/>
                    <a:pt x="6508" y="0"/>
                    <a:pt x="5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51"/>
            <p:cNvSpPr/>
            <p:nvPr/>
          </p:nvSpPr>
          <p:spPr>
            <a:xfrm>
              <a:off x="3761450" y="3038650"/>
              <a:ext cx="139600" cy="207225"/>
            </a:xfrm>
            <a:custGeom>
              <a:avLst/>
              <a:gdLst/>
              <a:ahLst/>
              <a:cxnLst/>
              <a:rect l="l" t="t" r="r" b="b"/>
              <a:pathLst>
                <a:path w="5584" h="8289" extrusionOk="0">
                  <a:moveTo>
                    <a:pt x="1" y="0"/>
                  </a:moveTo>
                  <a:cubicBezTo>
                    <a:pt x="1" y="1"/>
                    <a:pt x="2454" y="8289"/>
                    <a:pt x="2871" y="8289"/>
                  </a:cubicBezTo>
                  <a:cubicBezTo>
                    <a:pt x="2894" y="8289"/>
                    <a:pt x="2911" y="8263"/>
                    <a:pt x="2921" y="8208"/>
                  </a:cubicBezTo>
                  <a:cubicBezTo>
                    <a:pt x="3143" y="7210"/>
                    <a:pt x="5583" y="296"/>
                    <a:pt x="5583" y="296"/>
                  </a:cubicBezTo>
                  <a:lnTo>
                    <a:pt x="5583" y="296"/>
                  </a:lnTo>
                  <a:cubicBezTo>
                    <a:pt x="5583" y="296"/>
                    <a:pt x="4263" y="413"/>
                    <a:pt x="2886" y="413"/>
                  </a:cubicBezTo>
                  <a:cubicBezTo>
                    <a:pt x="1696" y="413"/>
                    <a:pt x="463" y="326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1"/>
            <p:cNvSpPr/>
            <p:nvPr/>
          </p:nvSpPr>
          <p:spPr>
            <a:xfrm>
              <a:off x="3753125" y="3030800"/>
              <a:ext cx="155300" cy="223225"/>
            </a:xfrm>
            <a:custGeom>
              <a:avLst/>
              <a:gdLst/>
              <a:ahLst/>
              <a:cxnLst/>
              <a:rect l="l" t="t" r="r" b="b"/>
              <a:pathLst>
                <a:path w="6212" h="8929" extrusionOk="0">
                  <a:moveTo>
                    <a:pt x="793" y="828"/>
                  </a:moveTo>
                  <a:cubicBezTo>
                    <a:pt x="999" y="876"/>
                    <a:pt x="1228" y="909"/>
                    <a:pt x="1480" y="943"/>
                  </a:cubicBezTo>
                  <a:cubicBezTo>
                    <a:pt x="1997" y="1017"/>
                    <a:pt x="2626" y="1017"/>
                    <a:pt x="3217" y="1017"/>
                  </a:cubicBezTo>
                  <a:cubicBezTo>
                    <a:pt x="4113" y="1017"/>
                    <a:pt x="4963" y="972"/>
                    <a:pt x="5462" y="939"/>
                  </a:cubicBezTo>
                  <a:lnTo>
                    <a:pt x="5462" y="939"/>
                  </a:lnTo>
                  <a:cubicBezTo>
                    <a:pt x="5236" y="1571"/>
                    <a:pt x="4800" y="2801"/>
                    <a:pt x="4363" y="4085"/>
                  </a:cubicBezTo>
                  <a:cubicBezTo>
                    <a:pt x="4031" y="5010"/>
                    <a:pt x="3735" y="5971"/>
                    <a:pt x="3476" y="6784"/>
                  </a:cubicBezTo>
                  <a:cubicBezTo>
                    <a:pt x="3336" y="7205"/>
                    <a:pt x="3217" y="7583"/>
                    <a:pt x="3126" y="7888"/>
                  </a:cubicBezTo>
                  <a:lnTo>
                    <a:pt x="3126" y="7888"/>
                  </a:lnTo>
                  <a:cubicBezTo>
                    <a:pt x="3107" y="7843"/>
                    <a:pt x="3088" y="7796"/>
                    <a:pt x="3069" y="7745"/>
                  </a:cubicBezTo>
                  <a:cubicBezTo>
                    <a:pt x="2663" y="6747"/>
                    <a:pt x="2034" y="4862"/>
                    <a:pt x="1517" y="3235"/>
                  </a:cubicBezTo>
                  <a:cubicBezTo>
                    <a:pt x="1295" y="2422"/>
                    <a:pt x="1036" y="1645"/>
                    <a:pt x="888" y="1128"/>
                  </a:cubicBezTo>
                  <a:cubicBezTo>
                    <a:pt x="852" y="1020"/>
                    <a:pt x="821" y="920"/>
                    <a:pt x="793" y="828"/>
                  </a:cubicBezTo>
                  <a:close/>
                  <a:moveTo>
                    <a:pt x="315" y="0"/>
                  </a:moveTo>
                  <a:cubicBezTo>
                    <a:pt x="260" y="0"/>
                    <a:pt x="204" y="18"/>
                    <a:pt x="149" y="55"/>
                  </a:cubicBezTo>
                  <a:cubicBezTo>
                    <a:pt x="38" y="129"/>
                    <a:pt x="1" y="277"/>
                    <a:pt x="38" y="388"/>
                  </a:cubicBezTo>
                  <a:cubicBezTo>
                    <a:pt x="38" y="388"/>
                    <a:pt x="629" y="2459"/>
                    <a:pt x="1295" y="4566"/>
                  </a:cubicBezTo>
                  <a:cubicBezTo>
                    <a:pt x="1628" y="5601"/>
                    <a:pt x="1997" y="6636"/>
                    <a:pt x="2293" y="7413"/>
                  </a:cubicBezTo>
                  <a:cubicBezTo>
                    <a:pt x="2441" y="7819"/>
                    <a:pt x="2552" y="8152"/>
                    <a:pt x="2700" y="8374"/>
                  </a:cubicBezTo>
                  <a:cubicBezTo>
                    <a:pt x="2737" y="8522"/>
                    <a:pt x="2811" y="8596"/>
                    <a:pt x="2848" y="8670"/>
                  </a:cubicBezTo>
                  <a:lnTo>
                    <a:pt x="2958" y="8818"/>
                  </a:lnTo>
                  <a:cubicBezTo>
                    <a:pt x="2995" y="8854"/>
                    <a:pt x="3069" y="8891"/>
                    <a:pt x="3217" y="8928"/>
                  </a:cubicBezTo>
                  <a:cubicBezTo>
                    <a:pt x="3254" y="8928"/>
                    <a:pt x="3328" y="8891"/>
                    <a:pt x="3402" y="8854"/>
                  </a:cubicBezTo>
                  <a:cubicBezTo>
                    <a:pt x="3476" y="8818"/>
                    <a:pt x="3513" y="8744"/>
                    <a:pt x="3513" y="8707"/>
                  </a:cubicBezTo>
                  <a:lnTo>
                    <a:pt x="3550" y="8596"/>
                  </a:lnTo>
                  <a:cubicBezTo>
                    <a:pt x="3624" y="8374"/>
                    <a:pt x="3809" y="7745"/>
                    <a:pt x="4068" y="6969"/>
                  </a:cubicBezTo>
                  <a:cubicBezTo>
                    <a:pt x="4437" y="5786"/>
                    <a:pt x="4955" y="4233"/>
                    <a:pt x="5399" y="2939"/>
                  </a:cubicBezTo>
                  <a:cubicBezTo>
                    <a:pt x="5842" y="1682"/>
                    <a:pt x="6175" y="721"/>
                    <a:pt x="6175" y="721"/>
                  </a:cubicBezTo>
                  <a:cubicBezTo>
                    <a:pt x="6212" y="610"/>
                    <a:pt x="6212" y="499"/>
                    <a:pt x="6138" y="425"/>
                  </a:cubicBezTo>
                  <a:cubicBezTo>
                    <a:pt x="6078" y="365"/>
                    <a:pt x="6017" y="304"/>
                    <a:pt x="5937" y="304"/>
                  </a:cubicBezTo>
                  <a:cubicBezTo>
                    <a:pt x="5919" y="304"/>
                    <a:pt x="5899" y="307"/>
                    <a:pt x="5879" y="314"/>
                  </a:cubicBezTo>
                  <a:cubicBezTo>
                    <a:pt x="5879" y="314"/>
                    <a:pt x="5546" y="314"/>
                    <a:pt x="5066" y="351"/>
                  </a:cubicBezTo>
                  <a:cubicBezTo>
                    <a:pt x="4585" y="388"/>
                    <a:pt x="3920" y="425"/>
                    <a:pt x="3217" y="425"/>
                  </a:cubicBezTo>
                  <a:cubicBezTo>
                    <a:pt x="2663" y="425"/>
                    <a:pt x="2034" y="388"/>
                    <a:pt x="1554" y="351"/>
                  </a:cubicBezTo>
                  <a:cubicBezTo>
                    <a:pt x="1036" y="277"/>
                    <a:pt x="629" y="166"/>
                    <a:pt x="481" y="55"/>
                  </a:cubicBezTo>
                  <a:cubicBezTo>
                    <a:pt x="426" y="18"/>
                    <a:pt x="37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1"/>
            <p:cNvSpPr/>
            <p:nvPr/>
          </p:nvSpPr>
          <p:spPr>
            <a:xfrm>
              <a:off x="3715250" y="2777775"/>
              <a:ext cx="241250" cy="327075"/>
            </a:xfrm>
            <a:custGeom>
              <a:avLst/>
              <a:gdLst/>
              <a:ahLst/>
              <a:cxnLst/>
              <a:rect l="l" t="t" r="r" b="b"/>
              <a:pathLst>
                <a:path w="9650" h="13083" extrusionOk="0">
                  <a:moveTo>
                    <a:pt x="7210" y="0"/>
                  </a:moveTo>
                  <a:cubicBezTo>
                    <a:pt x="6721" y="0"/>
                    <a:pt x="6145" y="80"/>
                    <a:pt x="5472" y="268"/>
                  </a:cubicBezTo>
                  <a:cubicBezTo>
                    <a:pt x="2329" y="1193"/>
                    <a:pt x="111" y="2597"/>
                    <a:pt x="0" y="4631"/>
                  </a:cubicBezTo>
                  <a:cubicBezTo>
                    <a:pt x="0" y="4631"/>
                    <a:pt x="629" y="7995"/>
                    <a:pt x="1109" y="9326"/>
                  </a:cubicBezTo>
                  <a:cubicBezTo>
                    <a:pt x="1600" y="10555"/>
                    <a:pt x="3291" y="13082"/>
                    <a:pt x="4663" y="13082"/>
                  </a:cubicBezTo>
                  <a:cubicBezTo>
                    <a:pt x="4737" y="13082"/>
                    <a:pt x="4809" y="13075"/>
                    <a:pt x="4880" y="13060"/>
                  </a:cubicBezTo>
                  <a:cubicBezTo>
                    <a:pt x="6285" y="12764"/>
                    <a:pt x="8651" y="9807"/>
                    <a:pt x="8947" y="8698"/>
                  </a:cubicBezTo>
                  <a:cubicBezTo>
                    <a:pt x="9243" y="7589"/>
                    <a:pt x="9649" y="2930"/>
                    <a:pt x="9649" y="1895"/>
                  </a:cubicBezTo>
                  <a:cubicBezTo>
                    <a:pt x="9649" y="1108"/>
                    <a:pt x="9029" y="0"/>
                    <a:pt x="7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1"/>
            <p:cNvSpPr/>
            <p:nvPr/>
          </p:nvSpPr>
          <p:spPr>
            <a:xfrm>
              <a:off x="3707850" y="2769675"/>
              <a:ext cx="256050" cy="342925"/>
            </a:xfrm>
            <a:custGeom>
              <a:avLst/>
              <a:gdLst/>
              <a:ahLst/>
              <a:cxnLst/>
              <a:rect l="l" t="t" r="r" b="b"/>
              <a:pathLst>
                <a:path w="10242" h="13717" extrusionOk="0">
                  <a:moveTo>
                    <a:pt x="7542" y="629"/>
                  </a:moveTo>
                  <a:cubicBezTo>
                    <a:pt x="8356" y="629"/>
                    <a:pt x="8873" y="888"/>
                    <a:pt x="9206" y="1184"/>
                  </a:cubicBezTo>
                  <a:cubicBezTo>
                    <a:pt x="9502" y="1517"/>
                    <a:pt x="9650" y="1923"/>
                    <a:pt x="9650" y="2219"/>
                  </a:cubicBezTo>
                  <a:cubicBezTo>
                    <a:pt x="9650" y="2700"/>
                    <a:pt x="9539" y="4142"/>
                    <a:pt x="9391" y="5546"/>
                  </a:cubicBezTo>
                  <a:cubicBezTo>
                    <a:pt x="9317" y="6286"/>
                    <a:pt x="9243" y="6988"/>
                    <a:pt x="9169" y="7580"/>
                  </a:cubicBezTo>
                  <a:cubicBezTo>
                    <a:pt x="9095" y="8208"/>
                    <a:pt x="9021" y="8689"/>
                    <a:pt x="8947" y="8948"/>
                  </a:cubicBezTo>
                  <a:cubicBezTo>
                    <a:pt x="8873" y="9170"/>
                    <a:pt x="8688" y="9539"/>
                    <a:pt x="8430" y="9983"/>
                  </a:cubicBezTo>
                  <a:cubicBezTo>
                    <a:pt x="7986" y="10611"/>
                    <a:pt x="7394" y="11351"/>
                    <a:pt x="6803" y="11942"/>
                  </a:cubicBezTo>
                  <a:cubicBezTo>
                    <a:pt x="6174" y="12571"/>
                    <a:pt x="5509" y="13014"/>
                    <a:pt x="5102" y="13088"/>
                  </a:cubicBezTo>
                  <a:lnTo>
                    <a:pt x="4954" y="13088"/>
                  </a:lnTo>
                  <a:cubicBezTo>
                    <a:pt x="4928" y="13092"/>
                    <a:pt x="4901" y="13094"/>
                    <a:pt x="4873" y="13094"/>
                  </a:cubicBezTo>
                  <a:cubicBezTo>
                    <a:pt x="4634" y="13094"/>
                    <a:pt x="4365" y="12955"/>
                    <a:pt x="4067" y="12756"/>
                  </a:cubicBezTo>
                  <a:cubicBezTo>
                    <a:pt x="3586" y="12386"/>
                    <a:pt x="3069" y="11831"/>
                    <a:pt x="2625" y="11203"/>
                  </a:cubicBezTo>
                  <a:cubicBezTo>
                    <a:pt x="2218" y="10611"/>
                    <a:pt x="1886" y="9946"/>
                    <a:pt x="1701" y="9539"/>
                  </a:cubicBezTo>
                  <a:cubicBezTo>
                    <a:pt x="1479" y="8911"/>
                    <a:pt x="1183" y="7728"/>
                    <a:pt x="961" y="6729"/>
                  </a:cubicBezTo>
                  <a:cubicBezTo>
                    <a:pt x="851" y="6249"/>
                    <a:pt x="777" y="5768"/>
                    <a:pt x="703" y="5435"/>
                  </a:cubicBezTo>
                  <a:cubicBezTo>
                    <a:pt x="656" y="5224"/>
                    <a:pt x="624" y="5072"/>
                    <a:pt x="606" y="4989"/>
                  </a:cubicBezTo>
                  <a:lnTo>
                    <a:pt x="606" y="4989"/>
                  </a:lnTo>
                  <a:lnTo>
                    <a:pt x="629" y="4992"/>
                  </a:lnTo>
                  <a:cubicBezTo>
                    <a:pt x="666" y="4068"/>
                    <a:pt x="1183" y="3291"/>
                    <a:pt x="2071" y="2626"/>
                  </a:cubicBezTo>
                  <a:cubicBezTo>
                    <a:pt x="2995" y="1923"/>
                    <a:pt x="4326" y="1332"/>
                    <a:pt x="5879" y="888"/>
                  </a:cubicBezTo>
                  <a:cubicBezTo>
                    <a:pt x="6507" y="703"/>
                    <a:pt x="7062" y="629"/>
                    <a:pt x="7542" y="629"/>
                  </a:cubicBezTo>
                  <a:close/>
                  <a:moveTo>
                    <a:pt x="7542" y="1"/>
                  </a:moveTo>
                  <a:cubicBezTo>
                    <a:pt x="6988" y="1"/>
                    <a:pt x="6396" y="112"/>
                    <a:pt x="5694" y="297"/>
                  </a:cubicBezTo>
                  <a:cubicBezTo>
                    <a:pt x="4104" y="777"/>
                    <a:pt x="2736" y="1369"/>
                    <a:pt x="1701" y="2108"/>
                  </a:cubicBezTo>
                  <a:cubicBezTo>
                    <a:pt x="703" y="2885"/>
                    <a:pt x="37" y="3809"/>
                    <a:pt x="0" y="4955"/>
                  </a:cubicBezTo>
                  <a:lnTo>
                    <a:pt x="0" y="5029"/>
                  </a:lnTo>
                  <a:cubicBezTo>
                    <a:pt x="0" y="5029"/>
                    <a:pt x="148" y="5879"/>
                    <a:pt x="370" y="6877"/>
                  </a:cubicBezTo>
                  <a:cubicBezTo>
                    <a:pt x="592" y="7876"/>
                    <a:pt x="851" y="9059"/>
                    <a:pt x="1146" y="9761"/>
                  </a:cubicBezTo>
                  <a:cubicBezTo>
                    <a:pt x="1405" y="10427"/>
                    <a:pt x="1923" y="11388"/>
                    <a:pt x="2625" y="12201"/>
                  </a:cubicBezTo>
                  <a:cubicBezTo>
                    <a:pt x="2958" y="12608"/>
                    <a:pt x="3328" y="12978"/>
                    <a:pt x="3697" y="13236"/>
                  </a:cubicBezTo>
                  <a:cubicBezTo>
                    <a:pt x="4104" y="13532"/>
                    <a:pt x="4511" y="13717"/>
                    <a:pt x="4954" y="13717"/>
                  </a:cubicBezTo>
                  <a:cubicBezTo>
                    <a:pt x="5028" y="13717"/>
                    <a:pt x="5139" y="13717"/>
                    <a:pt x="5250" y="13680"/>
                  </a:cubicBezTo>
                  <a:cubicBezTo>
                    <a:pt x="5694" y="13606"/>
                    <a:pt x="6100" y="13347"/>
                    <a:pt x="6544" y="12978"/>
                  </a:cubicBezTo>
                  <a:cubicBezTo>
                    <a:pt x="7210" y="12460"/>
                    <a:pt x="7875" y="11721"/>
                    <a:pt x="8430" y="11018"/>
                  </a:cubicBezTo>
                  <a:cubicBezTo>
                    <a:pt x="8984" y="10279"/>
                    <a:pt x="9391" y="9613"/>
                    <a:pt x="9539" y="9096"/>
                  </a:cubicBezTo>
                  <a:cubicBezTo>
                    <a:pt x="9613" y="8800"/>
                    <a:pt x="9687" y="8282"/>
                    <a:pt x="9797" y="7691"/>
                  </a:cubicBezTo>
                  <a:cubicBezTo>
                    <a:pt x="10019" y="5842"/>
                    <a:pt x="10241" y="3032"/>
                    <a:pt x="10241" y="2219"/>
                  </a:cubicBezTo>
                  <a:cubicBezTo>
                    <a:pt x="10241" y="1738"/>
                    <a:pt x="10056" y="1184"/>
                    <a:pt x="9613" y="740"/>
                  </a:cubicBezTo>
                  <a:cubicBezTo>
                    <a:pt x="9169" y="297"/>
                    <a:pt x="8503" y="1"/>
                    <a:pt x="7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51"/>
            <p:cNvSpPr/>
            <p:nvPr/>
          </p:nvSpPr>
          <p:spPr>
            <a:xfrm>
              <a:off x="3659775" y="2613900"/>
              <a:ext cx="321675" cy="302000"/>
            </a:xfrm>
            <a:custGeom>
              <a:avLst/>
              <a:gdLst/>
              <a:ahLst/>
              <a:cxnLst/>
              <a:rect l="l" t="t" r="r" b="b"/>
              <a:pathLst>
                <a:path w="12867" h="12080" extrusionOk="0">
                  <a:moveTo>
                    <a:pt x="8223" y="1"/>
                  </a:moveTo>
                  <a:cubicBezTo>
                    <a:pt x="6105" y="1"/>
                    <a:pt x="3346" y="637"/>
                    <a:pt x="1923" y="1758"/>
                  </a:cubicBezTo>
                  <a:cubicBezTo>
                    <a:pt x="1" y="3274"/>
                    <a:pt x="407" y="7119"/>
                    <a:pt x="592" y="8857"/>
                  </a:cubicBezTo>
                  <a:cubicBezTo>
                    <a:pt x="758" y="10153"/>
                    <a:pt x="1294" y="10318"/>
                    <a:pt x="1555" y="10318"/>
                  </a:cubicBezTo>
                  <a:cubicBezTo>
                    <a:pt x="1644" y="10318"/>
                    <a:pt x="1701" y="10299"/>
                    <a:pt x="1701" y="10299"/>
                  </a:cubicBezTo>
                  <a:lnTo>
                    <a:pt x="1701" y="10299"/>
                  </a:lnTo>
                  <a:cubicBezTo>
                    <a:pt x="1701" y="10299"/>
                    <a:pt x="1295" y="11001"/>
                    <a:pt x="1221" y="11519"/>
                  </a:cubicBezTo>
                  <a:cubicBezTo>
                    <a:pt x="1163" y="11769"/>
                    <a:pt x="1737" y="12079"/>
                    <a:pt x="2660" y="12079"/>
                  </a:cubicBezTo>
                  <a:cubicBezTo>
                    <a:pt x="3510" y="12079"/>
                    <a:pt x="4656" y="11816"/>
                    <a:pt x="5879" y="11001"/>
                  </a:cubicBezTo>
                  <a:cubicBezTo>
                    <a:pt x="8430" y="9263"/>
                    <a:pt x="9946" y="7858"/>
                    <a:pt x="9946" y="7858"/>
                  </a:cubicBezTo>
                  <a:cubicBezTo>
                    <a:pt x="9946" y="7858"/>
                    <a:pt x="10242" y="8265"/>
                    <a:pt x="10057" y="9152"/>
                  </a:cubicBezTo>
                  <a:cubicBezTo>
                    <a:pt x="9895" y="9825"/>
                    <a:pt x="10282" y="10282"/>
                    <a:pt x="10931" y="10282"/>
                  </a:cubicBezTo>
                  <a:cubicBezTo>
                    <a:pt x="11175" y="10282"/>
                    <a:pt x="11455" y="10218"/>
                    <a:pt x="11757" y="10077"/>
                  </a:cubicBezTo>
                  <a:cubicBezTo>
                    <a:pt x="12867" y="9559"/>
                    <a:pt x="12460" y="8968"/>
                    <a:pt x="12460" y="8968"/>
                  </a:cubicBezTo>
                  <a:cubicBezTo>
                    <a:pt x="12460" y="8968"/>
                    <a:pt x="12867" y="6343"/>
                    <a:pt x="12867" y="5012"/>
                  </a:cubicBezTo>
                  <a:cubicBezTo>
                    <a:pt x="12867" y="3681"/>
                    <a:pt x="12053" y="834"/>
                    <a:pt x="10131" y="243"/>
                  </a:cubicBezTo>
                  <a:cubicBezTo>
                    <a:pt x="9631" y="79"/>
                    <a:pt x="8966" y="1"/>
                    <a:pt x="8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51"/>
            <p:cNvSpPr/>
            <p:nvPr/>
          </p:nvSpPr>
          <p:spPr>
            <a:xfrm>
              <a:off x="3662550" y="2606075"/>
              <a:ext cx="327225" cy="317975"/>
            </a:xfrm>
            <a:custGeom>
              <a:avLst/>
              <a:gdLst/>
              <a:ahLst/>
              <a:cxnLst/>
              <a:rect l="l" t="t" r="r" b="b"/>
              <a:pathLst>
                <a:path w="13089" h="12719" extrusionOk="0">
                  <a:moveTo>
                    <a:pt x="8134" y="629"/>
                  </a:moveTo>
                  <a:cubicBezTo>
                    <a:pt x="8837" y="629"/>
                    <a:pt x="9502" y="703"/>
                    <a:pt x="9946" y="851"/>
                  </a:cubicBezTo>
                  <a:cubicBezTo>
                    <a:pt x="10796" y="1110"/>
                    <a:pt x="11425" y="1886"/>
                    <a:pt x="11831" y="2811"/>
                  </a:cubicBezTo>
                  <a:cubicBezTo>
                    <a:pt x="12275" y="3698"/>
                    <a:pt x="12460" y="4733"/>
                    <a:pt x="12460" y="5325"/>
                  </a:cubicBezTo>
                  <a:cubicBezTo>
                    <a:pt x="12460" y="5953"/>
                    <a:pt x="12349" y="6951"/>
                    <a:pt x="12275" y="7765"/>
                  </a:cubicBezTo>
                  <a:cubicBezTo>
                    <a:pt x="12164" y="8578"/>
                    <a:pt x="12053" y="9244"/>
                    <a:pt x="12053" y="9244"/>
                  </a:cubicBezTo>
                  <a:cubicBezTo>
                    <a:pt x="12053" y="9305"/>
                    <a:pt x="12053" y="9366"/>
                    <a:pt x="12095" y="9427"/>
                  </a:cubicBezTo>
                  <a:lnTo>
                    <a:pt x="12095" y="9427"/>
                  </a:lnTo>
                  <a:lnTo>
                    <a:pt x="12090" y="9429"/>
                  </a:lnTo>
                  <a:lnTo>
                    <a:pt x="12127" y="9539"/>
                  </a:lnTo>
                  <a:cubicBezTo>
                    <a:pt x="12127" y="9613"/>
                    <a:pt x="12127" y="9650"/>
                    <a:pt x="12053" y="9761"/>
                  </a:cubicBezTo>
                  <a:cubicBezTo>
                    <a:pt x="11979" y="9835"/>
                    <a:pt x="11831" y="9983"/>
                    <a:pt x="11536" y="10131"/>
                  </a:cubicBezTo>
                  <a:cubicBezTo>
                    <a:pt x="11240" y="10242"/>
                    <a:pt x="11018" y="10279"/>
                    <a:pt x="10833" y="10279"/>
                  </a:cubicBezTo>
                  <a:cubicBezTo>
                    <a:pt x="10611" y="10279"/>
                    <a:pt x="10463" y="10205"/>
                    <a:pt x="10352" y="10131"/>
                  </a:cubicBezTo>
                  <a:cubicBezTo>
                    <a:pt x="10279" y="10057"/>
                    <a:pt x="10205" y="9946"/>
                    <a:pt x="10205" y="9761"/>
                  </a:cubicBezTo>
                  <a:cubicBezTo>
                    <a:pt x="10205" y="9687"/>
                    <a:pt x="10205" y="9613"/>
                    <a:pt x="10242" y="9539"/>
                  </a:cubicBezTo>
                  <a:cubicBezTo>
                    <a:pt x="10279" y="9281"/>
                    <a:pt x="10315" y="9096"/>
                    <a:pt x="10315" y="8874"/>
                  </a:cubicBezTo>
                  <a:cubicBezTo>
                    <a:pt x="10315" y="8319"/>
                    <a:pt x="10094" y="8024"/>
                    <a:pt x="10057" y="7987"/>
                  </a:cubicBezTo>
                  <a:cubicBezTo>
                    <a:pt x="10020" y="7913"/>
                    <a:pt x="9946" y="7876"/>
                    <a:pt x="9872" y="7839"/>
                  </a:cubicBezTo>
                  <a:cubicBezTo>
                    <a:pt x="9761" y="7839"/>
                    <a:pt x="9687" y="7876"/>
                    <a:pt x="9613" y="7950"/>
                  </a:cubicBezTo>
                  <a:lnTo>
                    <a:pt x="9539" y="7987"/>
                  </a:lnTo>
                  <a:cubicBezTo>
                    <a:pt x="9243" y="8282"/>
                    <a:pt x="7801" y="9539"/>
                    <a:pt x="5583" y="11055"/>
                  </a:cubicBezTo>
                  <a:cubicBezTo>
                    <a:pt x="4437" y="11832"/>
                    <a:pt x="3365" y="12090"/>
                    <a:pt x="2552" y="12090"/>
                  </a:cubicBezTo>
                  <a:cubicBezTo>
                    <a:pt x="2145" y="12090"/>
                    <a:pt x="1812" y="12016"/>
                    <a:pt x="1627" y="11943"/>
                  </a:cubicBezTo>
                  <a:cubicBezTo>
                    <a:pt x="1524" y="11908"/>
                    <a:pt x="1452" y="11841"/>
                    <a:pt x="1413" y="11833"/>
                  </a:cubicBezTo>
                  <a:lnTo>
                    <a:pt x="1413" y="11833"/>
                  </a:lnTo>
                  <a:cubicBezTo>
                    <a:pt x="1456" y="11647"/>
                    <a:pt x="1560" y="11372"/>
                    <a:pt x="1664" y="11129"/>
                  </a:cubicBezTo>
                  <a:cubicBezTo>
                    <a:pt x="1738" y="11018"/>
                    <a:pt x="1775" y="10944"/>
                    <a:pt x="1812" y="10870"/>
                  </a:cubicBezTo>
                  <a:cubicBezTo>
                    <a:pt x="1849" y="10796"/>
                    <a:pt x="1886" y="10759"/>
                    <a:pt x="1886" y="10759"/>
                  </a:cubicBezTo>
                  <a:cubicBezTo>
                    <a:pt x="1923" y="10649"/>
                    <a:pt x="1923" y="10501"/>
                    <a:pt x="1849" y="10390"/>
                  </a:cubicBezTo>
                  <a:cubicBezTo>
                    <a:pt x="1795" y="10336"/>
                    <a:pt x="1701" y="10301"/>
                    <a:pt x="1611" y="10301"/>
                  </a:cubicBezTo>
                  <a:cubicBezTo>
                    <a:pt x="1579" y="10301"/>
                    <a:pt x="1546" y="10306"/>
                    <a:pt x="1516" y="10316"/>
                  </a:cubicBezTo>
                  <a:lnTo>
                    <a:pt x="1443" y="10316"/>
                  </a:lnTo>
                  <a:cubicBezTo>
                    <a:pt x="1369" y="10316"/>
                    <a:pt x="1258" y="10279"/>
                    <a:pt x="1147" y="10168"/>
                  </a:cubicBezTo>
                  <a:cubicBezTo>
                    <a:pt x="1036" y="10020"/>
                    <a:pt x="851" y="9724"/>
                    <a:pt x="814" y="9133"/>
                  </a:cubicBezTo>
                  <a:cubicBezTo>
                    <a:pt x="703" y="8504"/>
                    <a:pt x="629" y="7580"/>
                    <a:pt x="629" y="6582"/>
                  </a:cubicBezTo>
                  <a:cubicBezTo>
                    <a:pt x="629" y="5768"/>
                    <a:pt x="703" y="4881"/>
                    <a:pt x="888" y="4142"/>
                  </a:cubicBezTo>
                  <a:cubicBezTo>
                    <a:pt x="1110" y="3365"/>
                    <a:pt x="1480" y="2737"/>
                    <a:pt x="1997" y="2330"/>
                  </a:cubicBezTo>
                  <a:cubicBezTo>
                    <a:pt x="2663" y="1776"/>
                    <a:pt x="3698" y="1369"/>
                    <a:pt x="4807" y="1073"/>
                  </a:cubicBezTo>
                  <a:cubicBezTo>
                    <a:pt x="5916" y="777"/>
                    <a:pt x="7099" y="629"/>
                    <a:pt x="8134" y="629"/>
                  </a:cubicBezTo>
                  <a:close/>
                  <a:moveTo>
                    <a:pt x="8134" y="1"/>
                  </a:moveTo>
                  <a:cubicBezTo>
                    <a:pt x="7025" y="1"/>
                    <a:pt x="5805" y="149"/>
                    <a:pt x="4622" y="482"/>
                  </a:cubicBezTo>
                  <a:cubicBezTo>
                    <a:pt x="3476" y="777"/>
                    <a:pt x="2404" y="1221"/>
                    <a:pt x="1627" y="1813"/>
                  </a:cubicBezTo>
                  <a:cubicBezTo>
                    <a:pt x="962" y="2367"/>
                    <a:pt x="555" y="3143"/>
                    <a:pt x="296" y="3957"/>
                  </a:cubicBezTo>
                  <a:cubicBezTo>
                    <a:pt x="75" y="4807"/>
                    <a:pt x="1" y="5731"/>
                    <a:pt x="1" y="6582"/>
                  </a:cubicBezTo>
                  <a:cubicBezTo>
                    <a:pt x="1" y="7617"/>
                    <a:pt x="112" y="8578"/>
                    <a:pt x="186" y="9207"/>
                  </a:cubicBezTo>
                  <a:cubicBezTo>
                    <a:pt x="259" y="9872"/>
                    <a:pt x="444" y="10316"/>
                    <a:pt x="703" y="10575"/>
                  </a:cubicBezTo>
                  <a:cubicBezTo>
                    <a:pt x="836" y="10726"/>
                    <a:pt x="978" y="10819"/>
                    <a:pt x="1110" y="10869"/>
                  </a:cubicBezTo>
                  <a:lnTo>
                    <a:pt x="1110" y="10869"/>
                  </a:lnTo>
                  <a:cubicBezTo>
                    <a:pt x="1110" y="10870"/>
                    <a:pt x="1110" y="10870"/>
                    <a:pt x="1110" y="10870"/>
                  </a:cubicBezTo>
                  <a:cubicBezTo>
                    <a:pt x="1003" y="11119"/>
                    <a:pt x="863" y="11436"/>
                    <a:pt x="819" y="11723"/>
                  </a:cubicBezTo>
                  <a:lnTo>
                    <a:pt x="819" y="11723"/>
                  </a:lnTo>
                  <a:lnTo>
                    <a:pt x="814" y="11721"/>
                  </a:lnTo>
                  <a:lnTo>
                    <a:pt x="777" y="11832"/>
                  </a:lnTo>
                  <a:cubicBezTo>
                    <a:pt x="777" y="12016"/>
                    <a:pt x="888" y="12164"/>
                    <a:pt x="999" y="12275"/>
                  </a:cubicBezTo>
                  <a:cubicBezTo>
                    <a:pt x="1147" y="12423"/>
                    <a:pt x="1369" y="12497"/>
                    <a:pt x="1627" y="12608"/>
                  </a:cubicBezTo>
                  <a:cubicBezTo>
                    <a:pt x="1886" y="12682"/>
                    <a:pt x="2182" y="12719"/>
                    <a:pt x="2552" y="12719"/>
                  </a:cubicBezTo>
                  <a:cubicBezTo>
                    <a:pt x="3476" y="12719"/>
                    <a:pt x="4696" y="12423"/>
                    <a:pt x="5953" y="11573"/>
                  </a:cubicBezTo>
                  <a:cubicBezTo>
                    <a:pt x="7781" y="10327"/>
                    <a:pt x="9078" y="9234"/>
                    <a:pt x="9679" y="8714"/>
                  </a:cubicBezTo>
                  <a:lnTo>
                    <a:pt x="9679" y="8714"/>
                  </a:lnTo>
                  <a:cubicBezTo>
                    <a:pt x="9684" y="8762"/>
                    <a:pt x="9687" y="8815"/>
                    <a:pt x="9687" y="8874"/>
                  </a:cubicBezTo>
                  <a:cubicBezTo>
                    <a:pt x="9687" y="9014"/>
                    <a:pt x="9687" y="9187"/>
                    <a:pt x="9624" y="9394"/>
                  </a:cubicBezTo>
                  <a:lnTo>
                    <a:pt x="9624" y="9394"/>
                  </a:lnTo>
                  <a:lnTo>
                    <a:pt x="9613" y="9392"/>
                  </a:lnTo>
                  <a:cubicBezTo>
                    <a:pt x="9613" y="9539"/>
                    <a:pt x="9576" y="9650"/>
                    <a:pt x="9576" y="9761"/>
                  </a:cubicBezTo>
                  <a:cubicBezTo>
                    <a:pt x="9576" y="10094"/>
                    <a:pt x="9724" y="10390"/>
                    <a:pt x="9946" y="10575"/>
                  </a:cubicBezTo>
                  <a:cubicBezTo>
                    <a:pt x="10168" y="10796"/>
                    <a:pt x="10500" y="10907"/>
                    <a:pt x="10833" y="10907"/>
                  </a:cubicBezTo>
                  <a:cubicBezTo>
                    <a:pt x="11129" y="10907"/>
                    <a:pt x="11462" y="10833"/>
                    <a:pt x="11794" y="10686"/>
                  </a:cubicBezTo>
                  <a:cubicBezTo>
                    <a:pt x="12127" y="10501"/>
                    <a:pt x="12386" y="10316"/>
                    <a:pt x="12534" y="10131"/>
                  </a:cubicBezTo>
                  <a:cubicBezTo>
                    <a:pt x="12682" y="9946"/>
                    <a:pt x="12756" y="9724"/>
                    <a:pt x="12756" y="9539"/>
                  </a:cubicBezTo>
                  <a:cubicBezTo>
                    <a:pt x="12756" y="9409"/>
                    <a:pt x="12727" y="9306"/>
                    <a:pt x="12695" y="9232"/>
                  </a:cubicBezTo>
                  <a:lnTo>
                    <a:pt x="12695" y="9232"/>
                  </a:lnTo>
                  <a:cubicBezTo>
                    <a:pt x="12764" y="8771"/>
                    <a:pt x="13088" y="6546"/>
                    <a:pt x="13088" y="5325"/>
                  </a:cubicBezTo>
                  <a:cubicBezTo>
                    <a:pt x="13088" y="4585"/>
                    <a:pt x="12866" y="3550"/>
                    <a:pt x="12423" y="2552"/>
                  </a:cubicBezTo>
                  <a:cubicBezTo>
                    <a:pt x="11942" y="1554"/>
                    <a:pt x="11203" y="593"/>
                    <a:pt x="10131" y="260"/>
                  </a:cubicBezTo>
                  <a:cubicBezTo>
                    <a:pt x="9576" y="75"/>
                    <a:pt x="8911" y="1"/>
                    <a:pt x="8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51"/>
            <p:cNvSpPr/>
            <p:nvPr/>
          </p:nvSpPr>
          <p:spPr>
            <a:xfrm>
              <a:off x="3314100" y="3493950"/>
              <a:ext cx="431675" cy="128850"/>
            </a:xfrm>
            <a:custGeom>
              <a:avLst/>
              <a:gdLst/>
              <a:ahLst/>
              <a:cxnLst/>
              <a:rect l="l" t="t" r="r" b="b"/>
              <a:pathLst>
                <a:path w="17267" h="5154" extrusionOk="0">
                  <a:moveTo>
                    <a:pt x="3848" y="0"/>
                  </a:moveTo>
                  <a:cubicBezTo>
                    <a:pt x="3145" y="0"/>
                    <a:pt x="2774" y="163"/>
                    <a:pt x="2774" y="163"/>
                  </a:cubicBezTo>
                  <a:cubicBezTo>
                    <a:pt x="334" y="1789"/>
                    <a:pt x="1" y="4710"/>
                    <a:pt x="925" y="5006"/>
                  </a:cubicBezTo>
                  <a:cubicBezTo>
                    <a:pt x="1233" y="5117"/>
                    <a:pt x="3152" y="5154"/>
                    <a:pt x="5572" y="5154"/>
                  </a:cubicBezTo>
                  <a:cubicBezTo>
                    <a:pt x="10414" y="5154"/>
                    <a:pt x="17266" y="5006"/>
                    <a:pt x="17266" y="5006"/>
                  </a:cubicBezTo>
                  <a:lnTo>
                    <a:pt x="17155" y="2788"/>
                  </a:lnTo>
                  <a:cubicBezTo>
                    <a:pt x="17155" y="2788"/>
                    <a:pt x="13717" y="2492"/>
                    <a:pt x="13125" y="2492"/>
                  </a:cubicBezTo>
                  <a:cubicBezTo>
                    <a:pt x="12497" y="2492"/>
                    <a:pt x="8245" y="1272"/>
                    <a:pt x="6101" y="458"/>
                  </a:cubicBezTo>
                  <a:cubicBezTo>
                    <a:pt x="5157" y="101"/>
                    <a:pt x="4400" y="0"/>
                    <a:pt x="38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51"/>
            <p:cNvSpPr/>
            <p:nvPr/>
          </p:nvSpPr>
          <p:spPr>
            <a:xfrm>
              <a:off x="3317800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3698" y="629"/>
                  </a:moveTo>
                  <a:cubicBezTo>
                    <a:pt x="4215" y="629"/>
                    <a:pt x="4918" y="703"/>
                    <a:pt x="5842" y="1072"/>
                  </a:cubicBezTo>
                  <a:cubicBezTo>
                    <a:pt x="6914" y="1479"/>
                    <a:pt x="8541" y="1997"/>
                    <a:pt x="9946" y="2403"/>
                  </a:cubicBezTo>
                  <a:cubicBezTo>
                    <a:pt x="10648" y="2588"/>
                    <a:pt x="11314" y="2773"/>
                    <a:pt x="11831" y="2884"/>
                  </a:cubicBezTo>
                  <a:cubicBezTo>
                    <a:pt x="12090" y="2958"/>
                    <a:pt x="12312" y="3032"/>
                    <a:pt x="12497" y="3069"/>
                  </a:cubicBezTo>
                  <a:cubicBezTo>
                    <a:pt x="12719" y="3106"/>
                    <a:pt x="12829" y="3106"/>
                    <a:pt x="12977" y="3106"/>
                  </a:cubicBezTo>
                  <a:cubicBezTo>
                    <a:pt x="13236" y="3106"/>
                    <a:pt x="14271" y="3180"/>
                    <a:pt x="15196" y="3254"/>
                  </a:cubicBezTo>
                  <a:cubicBezTo>
                    <a:pt x="15801" y="3302"/>
                    <a:pt x="16390" y="3350"/>
                    <a:pt x="16725" y="3378"/>
                  </a:cubicBezTo>
                  <a:lnTo>
                    <a:pt x="16725" y="3378"/>
                  </a:lnTo>
                  <a:lnTo>
                    <a:pt x="16806" y="5033"/>
                  </a:lnTo>
                  <a:lnTo>
                    <a:pt x="16806" y="5033"/>
                  </a:lnTo>
                  <a:cubicBezTo>
                    <a:pt x="16608" y="5037"/>
                    <a:pt x="16322" y="5047"/>
                    <a:pt x="15972" y="5065"/>
                  </a:cubicBezTo>
                  <a:cubicBezTo>
                    <a:pt x="13828" y="5102"/>
                    <a:pt x="9058" y="5176"/>
                    <a:pt x="5435" y="5176"/>
                  </a:cubicBezTo>
                  <a:cubicBezTo>
                    <a:pt x="4215" y="5176"/>
                    <a:pt x="3143" y="5176"/>
                    <a:pt x="2330" y="5139"/>
                  </a:cubicBezTo>
                  <a:cubicBezTo>
                    <a:pt x="1923" y="5139"/>
                    <a:pt x="1553" y="5102"/>
                    <a:pt x="1332" y="5102"/>
                  </a:cubicBezTo>
                  <a:cubicBezTo>
                    <a:pt x="1184" y="5102"/>
                    <a:pt x="1073" y="5065"/>
                    <a:pt x="999" y="5065"/>
                  </a:cubicBezTo>
                  <a:lnTo>
                    <a:pt x="888" y="5065"/>
                  </a:lnTo>
                  <a:cubicBezTo>
                    <a:pt x="814" y="5028"/>
                    <a:pt x="777" y="4991"/>
                    <a:pt x="703" y="4843"/>
                  </a:cubicBezTo>
                  <a:cubicBezTo>
                    <a:pt x="666" y="4732"/>
                    <a:pt x="629" y="4547"/>
                    <a:pt x="629" y="4289"/>
                  </a:cubicBezTo>
                  <a:cubicBezTo>
                    <a:pt x="629" y="3808"/>
                    <a:pt x="777" y="3180"/>
                    <a:pt x="1110" y="2551"/>
                  </a:cubicBezTo>
                  <a:cubicBezTo>
                    <a:pt x="1479" y="1886"/>
                    <a:pt x="1997" y="1220"/>
                    <a:pt x="2773" y="740"/>
                  </a:cubicBezTo>
                  <a:lnTo>
                    <a:pt x="2768" y="730"/>
                  </a:lnTo>
                  <a:lnTo>
                    <a:pt x="2768" y="730"/>
                  </a:lnTo>
                  <a:cubicBezTo>
                    <a:pt x="2865" y="703"/>
                    <a:pt x="3181" y="629"/>
                    <a:pt x="3698" y="629"/>
                  </a:cubicBezTo>
                  <a:close/>
                  <a:moveTo>
                    <a:pt x="3698" y="0"/>
                  </a:moveTo>
                  <a:cubicBezTo>
                    <a:pt x="2921" y="0"/>
                    <a:pt x="2515" y="185"/>
                    <a:pt x="2478" y="185"/>
                  </a:cubicBezTo>
                  <a:lnTo>
                    <a:pt x="2441" y="222"/>
                  </a:lnTo>
                  <a:cubicBezTo>
                    <a:pt x="1590" y="776"/>
                    <a:pt x="962" y="1516"/>
                    <a:pt x="592" y="2255"/>
                  </a:cubicBezTo>
                  <a:cubicBezTo>
                    <a:pt x="186" y="2958"/>
                    <a:pt x="1" y="3697"/>
                    <a:pt x="1" y="4289"/>
                  </a:cubicBezTo>
                  <a:cubicBezTo>
                    <a:pt x="1" y="4621"/>
                    <a:pt x="38" y="4880"/>
                    <a:pt x="149" y="5102"/>
                  </a:cubicBezTo>
                  <a:cubicBezTo>
                    <a:pt x="259" y="5361"/>
                    <a:pt x="444" y="5546"/>
                    <a:pt x="666" y="5620"/>
                  </a:cubicBezTo>
                  <a:cubicBezTo>
                    <a:pt x="777" y="5657"/>
                    <a:pt x="851" y="5657"/>
                    <a:pt x="925" y="5694"/>
                  </a:cubicBezTo>
                  <a:cubicBezTo>
                    <a:pt x="1258" y="5731"/>
                    <a:pt x="1849" y="5731"/>
                    <a:pt x="2626" y="5768"/>
                  </a:cubicBezTo>
                  <a:lnTo>
                    <a:pt x="5435" y="5768"/>
                  </a:lnTo>
                  <a:cubicBezTo>
                    <a:pt x="10278" y="5768"/>
                    <a:pt x="17118" y="5657"/>
                    <a:pt x="17118" y="5657"/>
                  </a:cubicBezTo>
                  <a:cubicBezTo>
                    <a:pt x="17229" y="5657"/>
                    <a:pt x="17303" y="5620"/>
                    <a:pt x="17340" y="5546"/>
                  </a:cubicBezTo>
                  <a:cubicBezTo>
                    <a:pt x="17414" y="5509"/>
                    <a:pt x="17451" y="5398"/>
                    <a:pt x="17414" y="5324"/>
                  </a:cubicBezTo>
                  <a:lnTo>
                    <a:pt x="17340" y="3106"/>
                  </a:lnTo>
                  <a:cubicBezTo>
                    <a:pt x="17340" y="2958"/>
                    <a:pt x="17192" y="2810"/>
                    <a:pt x="17044" y="2810"/>
                  </a:cubicBezTo>
                  <a:cubicBezTo>
                    <a:pt x="17044" y="2810"/>
                    <a:pt x="16194" y="2736"/>
                    <a:pt x="15233" y="2662"/>
                  </a:cubicBezTo>
                  <a:cubicBezTo>
                    <a:pt x="14308" y="2588"/>
                    <a:pt x="13310" y="2514"/>
                    <a:pt x="12977" y="2514"/>
                  </a:cubicBezTo>
                  <a:cubicBezTo>
                    <a:pt x="12940" y="2514"/>
                    <a:pt x="12792" y="2477"/>
                    <a:pt x="12645" y="2440"/>
                  </a:cubicBezTo>
                  <a:cubicBezTo>
                    <a:pt x="11425" y="2218"/>
                    <a:pt x="7912" y="1183"/>
                    <a:pt x="6064" y="481"/>
                  </a:cubicBezTo>
                  <a:cubicBezTo>
                    <a:pt x="5103" y="111"/>
                    <a:pt x="4289" y="0"/>
                    <a:pt x="3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51"/>
            <p:cNvSpPr/>
            <p:nvPr/>
          </p:nvSpPr>
          <p:spPr>
            <a:xfrm>
              <a:off x="3642225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4177" y="1"/>
                  </a:moveTo>
                  <a:cubicBezTo>
                    <a:pt x="4110" y="1"/>
                    <a:pt x="4049" y="16"/>
                    <a:pt x="3993" y="50"/>
                  </a:cubicBezTo>
                  <a:cubicBezTo>
                    <a:pt x="3180" y="605"/>
                    <a:pt x="481" y="2934"/>
                    <a:pt x="481" y="2934"/>
                  </a:cubicBezTo>
                  <a:lnTo>
                    <a:pt x="0" y="3821"/>
                  </a:lnTo>
                  <a:lnTo>
                    <a:pt x="2736" y="3821"/>
                  </a:lnTo>
                  <a:cubicBezTo>
                    <a:pt x="3610" y="3821"/>
                    <a:pt x="3995" y="3516"/>
                    <a:pt x="4336" y="3516"/>
                  </a:cubicBezTo>
                  <a:cubicBezTo>
                    <a:pt x="4370" y="3516"/>
                    <a:pt x="4403" y="3519"/>
                    <a:pt x="4437" y="3525"/>
                  </a:cubicBezTo>
                  <a:cubicBezTo>
                    <a:pt x="4843" y="3599"/>
                    <a:pt x="6618" y="3969"/>
                    <a:pt x="6618" y="3969"/>
                  </a:cubicBezTo>
                  <a:cubicBezTo>
                    <a:pt x="6618" y="3969"/>
                    <a:pt x="7321" y="3821"/>
                    <a:pt x="7247" y="3525"/>
                  </a:cubicBezTo>
                  <a:cubicBezTo>
                    <a:pt x="7177" y="3249"/>
                    <a:pt x="5138" y="1"/>
                    <a:pt x="4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51"/>
            <p:cNvSpPr/>
            <p:nvPr/>
          </p:nvSpPr>
          <p:spPr>
            <a:xfrm>
              <a:off x="3634825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4474" y="0"/>
                  </a:moveTo>
                  <a:cubicBezTo>
                    <a:pt x="4363" y="0"/>
                    <a:pt x="4252" y="0"/>
                    <a:pt x="4141" y="74"/>
                  </a:cubicBezTo>
                  <a:cubicBezTo>
                    <a:pt x="3698" y="370"/>
                    <a:pt x="2810" y="1073"/>
                    <a:pt x="2034" y="1738"/>
                  </a:cubicBezTo>
                  <a:cubicBezTo>
                    <a:pt x="1258" y="2403"/>
                    <a:pt x="555" y="2958"/>
                    <a:pt x="555" y="2958"/>
                  </a:cubicBezTo>
                  <a:cubicBezTo>
                    <a:pt x="444" y="3069"/>
                    <a:pt x="407" y="3291"/>
                    <a:pt x="518" y="3402"/>
                  </a:cubicBezTo>
                  <a:cubicBezTo>
                    <a:pt x="578" y="3481"/>
                    <a:pt x="669" y="3518"/>
                    <a:pt x="758" y="3518"/>
                  </a:cubicBezTo>
                  <a:cubicBezTo>
                    <a:pt x="835" y="3518"/>
                    <a:pt x="910" y="3490"/>
                    <a:pt x="962" y="3439"/>
                  </a:cubicBezTo>
                  <a:cubicBezTo>
                    <a:pt x="962" y="3439"/>
                    <a:pt x="1147" y="3291"/>
                    <a:pt x="1405" y="3069"/>
                  </a:cubicBezTo>
                  <a:cubicBezTo>
                    <a:pt x="1812" y="2736"/>
                    <a:pt x="2404" y="2219"/>
                    <a:pt x="2995" y="1701"/>
                  </a:cubicBezTo>
                  <a:cubicBezTo>
                    <a:pt x="3587" y="1220"/>
                    <a:pt x="4178" y="777"/>
                    <a:pt x="4474" y="592"/>
                  </a:cubicBezTo>
                  <a:cubicBezTo>
                    <a:pt x="4511" y="592"/>
                    <a:pt x="4585" y="629"/>
                    <a:pt x="4733" y="703"/>
                  </a:cubicBezTo>
                  <a:cubicBezTo>
                    <a:pt x="4918" y="814"/>
                    <a:pt x="5213" y="1073"/>
                    <a:pt x="5472" y="1405"/>
                  </a:cubicBezTo>
                  <a:cubicBezTo>
                    <a:pt x="5916" y="1849"/>
                    <a:pt x="6360" y="2477"/>
                    <a:pt x="6692" y="2958"/>
                  </a:cubicBezTo>
                  <a:cubicBezTo>
                    <a:pt x="6840" y="3217"/>
                    <a:pt x="6988" y="3439"/>
                    <a:pt x="7099" y="3624"/>
                  </a:cubicBezTo>
                  <a:cubicBezTo>
                    <a:pt x="7136" y="3697"/>
                    <a:pt x="7173" y="3771"/>
                    <a:pt x="7210" y="3808"/>
                  </a:cubicBezTo>
                  <a:lnTo>
                    <a:pt x="7214" y="3817"/>
                  </a:lnTo>
                  <a:lnTo>
                    <a:pt x="7214" y="3817"/>
                  </a:lnTo>
                  <a:cubicBezTo>
                    <a:pt x="7176" y="3850"/>
                    <a:pt x="7111" y="3882"/>
                    <a:pt x="7062" y="3882"/>
                  </a:cubicBezTo>
                  <a:lnTo>
                    <a:pt x="6936" y="3946"/>
                  </a:lnTo>
                  <a:lnTo>
                    <a:pt x="6936" y="3946"/>
                  </a:lnTo>
                  <a:cubicBezTo>
                    <a:pt x="6635" y="3884"/>
                    <a:pt x="5139" y="3579"/>
                    <a:pt x="4807" y="3513"/>
                  </a:cubicBezTo>
                  <a:lnTo>
                    <a:pt x="4659" y="3476"/>
                  </a:lnTo>
                  <a:cubicBezTo>
                    <a:pt x="4363" y="3476"/>
                    <a:pt x="4178" y="3587"/>
                    <a:pt x="3956" y="3660"/>
                  </a:cubicBezTo>
                  <a:cubicBezTo>
                    <a:pt x="3698" y="3734"/>
                    <a:pt x="3439" y="3808"/>
                    <a:pt x="3032" y="3808"/>
                  </a:cubicBezTo>
                  <a:lnTo>
                    <a:pt x="296" y="3808"/>
                  </a:lnTo>
                  <a:cubicBezTo>
                    <a:pt x="148" y="3808"/>
                    <a:pt x="1" y="3919"/>
                    <a:pt x="1" y="4104"/>
                  </a:cubicBezTo>
                  <a:cubicBezTo>
                    <a:pt x="1" y="4289"/>
                    <a:pt x="148" y="4400"/>
                    <a:pt x="296" y="4400"/>
                  </a:cubicBezTo>
                  <a:lnTo>
                    <a:pt x="3032" y="4400"/>
                  </a:lnTo>
                  <a:cubicBezTo>
                    <a:pt x="3513" y="4400"/>
                    <a:pt x="3846" y="4326"/>
                    <a:pt x="4141" y="4252"/>
                  </a:cubicBezTo>
                  <a:cubicBezTo>
                    <a:pt x="4400" y="4141"/>
                    <a:pt x="4585" y="4104"/>
                    <a:pt x="4659" y="4104"/>
                  </a:cubicBezTo>
                  <a:lnTo>
                    <a:pt x="4696" y="4104"/>
                  </a:lnTo>
                  <a:cubicBezTo>
                    <a:pt x="5066" y="4178"/>
                    <a:pt x="6877" y="4548"/>
                    <a:pt x="6877" y="4548"/>
                  </a:cubicBezTo>
                  <a:lnTo>
                    <a:pt x="6988" y="4548"/>
                  </a:lnTo>
                  <a:cubicBezTo>
                    <a:pt x="7025" y="4548"/>
                    <a:pt x="7173" y="4511"/>
                    <a:pt x="7358" y="4437"/>
                  </a:cubicBezTo>
                  <a:cubicBezTo>
                    <a:pt x="7469" y="4400"/>
                    <a:pt x="7543" y="4326"/>
                    <a:pt x="7653" y="4252"/>
                  </a:cubicBezTo>
                  <a:cubicBezTo>
                    <a:pt x="7727" y="4178"/>
                    <a:pt x="7838" y="4030"/>
                    <a:pt x="7838" y="3845"/>
                  </a:cubicBezTo>
                  <a:lnTo>
                    <a:pt x="7838" y="3734"/>
                  </a:lnTo>
                  <a:cubicBezTo>
                    <a:pt x="7801" y="3660"/>
                    <a:pt x="7801" y="3624"/>
                    <a:pt x="7764" y="3587"/>
                  </a:cubicBezTo>
                  <a:cubicBezTo>
                    <a:pt x="7690" y="3402"/>
                    <a:pt x="7506" y="3143"/>
                    <a:pt x="7284" y="2773"/>
                  </a:cubicBezTo>
                  <a:cubicBezTo>
                    <a:pt x="6951" y="2219"/>
                    <a:pt x="6470" y="1553"/>
                    <a:pt x="5990" y="1036"/>
                  </a:cubicBezTo>
                  <a:cubicBezTo>
                    <a:pt x="5731" y="740"/>
                    <a:pt x="5509" y="518"/>
                    <a:pt x="5250" y="296"/>
                  </a:cubicBezTo>
                  <a:cubicBezTo>
                    <a:pt x="4992" y="148"/>
                    <a:pt x="4770" y="0"/>
                    <a:pt x="4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51"/>
            <p:cNvSpPr/>
            <p:nvPr/>
          </p:nvSpPr>
          <p:spPr>
            <a:xfrm>
              <a:off x="4000825" y="3493950"/>
              <a:ext cx="430750" cy="128850"/>
            </a:xfrm>
            <a:custGeom>
              <a:avLst/>
              <a:gdLst/>
              <a:ahLst/>
              <a:cxnLst/>
              <a:rect l="l" t="t" r="r" b="b"/>
              <a:pathLst>
                <a:path w="17230" h="5154" extrusionOk="0">
                  <a:moveTo>
                    <a:pt x="13404" y="0"/>
                  </a:moveTo>
                  <a:cubicBezTo>
                    <a:pt x="12849" y="0"/>
                    <a:pt x="12093" y="101"/>
                    <a:pt x="11166" y="458"/>
                  </a:cubicBezTo>
                  <a:cubicBezTo>
                    <a:pt x="9022" y="1272"/>
                    <a:pt x="4770" y="2492"/>
                    <a:pt x="4142" y="2492"/>
                  </a:cubicBezTo>
                  <a:cubicBezTo>
                    <a:pt x="3550" y="2492"/>
                    <a:pt x="75" y="2788"/>
                    <a:pt x="75" y="2788"/>
                  </a:cubicBezTo>
                  <a:lnTo>
                    <a:pt x="1" y="5006"/>
                  </a:lnTo>
                  <a:cubicBezTo>
                    <a:pt x="1" y="5006"/>
                    <a:pt x="6853" y="5154"/>
                    <a:pt x="11695" y="5154"/>
                  </a:cubicBezTo>
                  <a:cubicBezTo>
                    <a:pt x="14115" y="5154"/>
                    <a:pt x="16034" y="5117"/>
                    <a:pt x="16342" y="5006"/>
                  </a:cubicBezTo>
                  <a:cubicBezTo>
                    <a:pt x="17229" y="4710"/>
                    <a:pt x="16933" y="1789"/>
                    <a:pt x="14493" y="163"/>
                  </a:cubicBezTo>
                  <a:cubicBezTo>
                    <a:pt x="14493" y="163"/>
                    <a:pt x="14111" y="0"/>
                    <a:pt x="13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51"/>
            <p:cNvSpPr/>
            <p:nvPr/>
          </p:nvSpPr>
          <p:spPr>
            <a:xfrm>
              <a:off x="3992525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13753" y="629"/>
                  </a:moveTo>
                  <a:cubicBezTo>
                    <a:pt x="14086" y="629"/>
                    <a:pt x="14345" y="666"/>
                    <a:pt x="14493" y="703"/>
                  </a:cubicBezTo>
                  <a:cubicBezTo>
                    <a:pt x="14567" y="703"/>
                    <a:pt x="14641" y="740"/>
                    <a:pt x="14678" y="740"/>
                  </a:cubicBezTo>
                  <a:cubicBezTo>
                    <a:pt x="15417" y="1220"/>
                    <a:pt x="15971" y="1886"/>
                    <a:pt x="16304" y="2551"/>
                  </a:cubicBezTo>
                  <a:cubicBezTo>
                    <a:pt x="16674" y="3180"/>
                    <a:pt x="16822" y="3808"/>
                    <a:pt x="16822" y="4289"/>
                  </a:cubicBezTo>
                  <a:cubicBezTo>
                    <a:pt x="16822" y="4547"/>
                    <a:pt x="16785" y="4732"/>
                    <a:pt x="16711" y="4880"/>
                  </a:cubicBezTo>
                  <a:cubicBezTo>
                    <a:pt x="16674" y="4991"/>
                    <a:pt x="16600" y="5028"/>
                    <a:pt x="16563" y="5065"/>
                  </a:cubicBezTo>
                  <a:lnTo>
                    <a:pt x="16415" y="5065"/>
                  </a:lnTo>
                  <a:cubicBezTo>
                    <a:pt x="16156" y="5102"/>
                    <a:pt x="15565" y="5139"/>
                    <a:pt x="14788" y="5139"/>
                  </a:cubicBezTo>
                  <a:cubicBezTo>
                    <a:pt x="14049" y="5176"/>
                    <a:pt x="13088" y="5176"/>
                    <a:pt x="12016" y="5176"/>
                  </a:cubicBezTo>
                  <a:cubicBezTo>
                    <a:pt x="9613" y="5176"/>
                    <a:pt x="6692" y="5139"/>
                    <a:pt x="4363" y="5102"/>
                  </a:cubicBezTo>
                  <a:cubicBezTo>
                    <a:pt x="3180" y="5102"/>
                    <a:pt x="2181" y="5065"/>
                    <a:pt x="1479" y="5065"/>
                  </a:cubicBezTo>
                  <a:cubicBezTo>
                    <a:pt x="1119" y="5047"/>
                    <a:pt x="839" y="5038"/>
                    <a:pt x="645" y="5033"/>
                  </a:cubicBezTo>
                  <a:lnTo>
                    <a:pt x="645" y="5033"/>
                  </a:lnTo>
                  <a:lnTo>
                    <a:pt x="726" y="3377"/>
                  </a:lnTo>
                  <a:lnTo>
                    <a:pt x="726" y="3377"/>
                  </a:lnTo>
                  <a:cubicBezTo>
                    <a:pt x="1055" y="3349"/>
                    <a:pt x="1632" y="3301"/>
                    <a:pt x="2255" y="3254"/>
                  </a:cubicBezTo>
                  <a:cubicBezTo>
                    <a:pt x="3180" y="3180"/>
                    <a:pt x="4215" y="3106"/>
                    <a:pt x="4474" y="3106"/>
                  </a:cubicBezTo>
                  <a:cubicBezTo>
                    <a:pt x="4585" y="3106"/>
                    <a:pt x="4732" y="3106"/>
                    <a:pt x="4917" y="3069"/>
                  </a:cubicBezTo>
                  <a:cubicBezTo>
                    <a:pt x="6211" y="2810"/>
                    <a:pt x="9686" y="1775"/>
                    <a:pt x="11609" y="1072"/>
                  </a:cubicBezTo>
                  <a:cubicBezTo>
                    <a:pt x="12496" y="703"/>
                    <a:pt x="13236" y="629"/>
                    <a:pt x="13753" y="629"/>
                  </a:cubicBezTo>
                  <a:close/>
                  <a:moveTo>
                    <a:pt x="13753" y="0"/>
                  </a:moveTo>
                  <a:cubicBezTo>
                    <a:pt x="13162" y="0"/>
                    <a:pt x="12348" y="111"/>
                    <a:pt x="11387" y="481"/>
                  </a:cubicBezTo>
                  <a:cubicBezTo>
                    <a:pt x="10315" y="887"/>
                    <a:pt x="8725" y="1405"/>
                    <a:pt x="7320" y="1812"/>
                  </a:cubicBezTo>
                  <a:cubicBezTo>
                    <a:pt x="6618" y="1997"/>
                    <a:pt x="5952" y="2181"/>
                    <a:pt x="5472" y="2292"/>
                  </a:cubicBezTo>
                  <a:cubicBezTo>
                    <a:pt x="5213" y="2366"/>
                    <a:pt x="4991" y="2403"/>
                    <a:pt x="4806" y="2440"/>
                  </a:cubicBezTo>
                  <a:cubicBezTo>
                    <a:pt x="4622" y="2477"/>
                    <a:pt x="4511" y="2514"/>
                    <a:pt x="4474" y="2514"/>
                  </a:cubicBezTo>
                  <a:cubicBezTo>
                    <a:pt x="4141" y="2514"/>
                    <a:pt x="3143" y="2588"/>
                    <a:pt x="2181" y="2662"/>
                  </a:cubicBezTo>
                  <a:cubicBezTo>
                    <a:pt x="1257" y="2736"/>
                    <a:pt x="407" y="2810"/>
                    <a:pt x="407" y="2810"/>
                  </a:cubicBezTo>
                  <a:cubicBezTo>
                    <a:pt x="222" y="2810"/>
                    <a:pt x="111" y="2958"/>
                    <a:pt x="111" y="3106"/>
                  </a:cubicBezTo>
                  <a:lnTo>
                    <a:pt x="0" y="5324"/>
                  </a:lnTo>
                  <a:cubicBezTo>
                    <a:pt x="0" y="5398"/>
                    <a:pt x="37" y="5509"/>
                    <a:pt x="74" y="5546"/>
                  </a:cubicBezTo>
                  <a:cubicBezTo>
                    <a:pt x="148" y="5620"/>
                    <a:pt x="222" y="5657"/>
                    <a:pt x="296" y="5657"/>
                  </a:cubicBezTo>
                  <a:cubicBezTo>
                    <a:pt x="296" y="5657"/>
                    <a:pt x="7172" y="5768"/>
                    <a:pt x="12016" y="5768"/>
                  </a:cubicBezTo>
                  <a:lnTo>
                    <a:pt x="15121" y="5768"/>
                  </a:lnTo>
                  <a:cubicBezTo>
                    <a:pt x="15565" y="5731"/>
                    <a:pt x="15898" y="5731"/>
                    <a:pt x="16156" y="5731"/>
                  </a:cubicBezTo>
                  <a:cubicBezTo>
                    <a:pt x="16304" y="5694"/>
                    <a:pt x="16415" y="5694"/>
                    <a:pt x="16526" y="5694"/>
                  </a:cubicBezTo>
                  <a:cubicBezTo>
                    <a:pt x="16600" y="5657"/>
                    <a:pt x="16674" y="5657"/>
                    <a:pt x="16748" y="5620"/>
                  </a:cubicBezTo>
                  <a:cubicBezTo>
                    <a:pt x="17007" y="5546"/>
                    <a:pt x="17192" y="5361"/>
                    <a:pt x="17302" y="5102"/>
                  </a:cubicBezTo>
                  <a:cubicBezTo>
                    <a:pt x="17376" y="4880"/>
                    <a:pt x="17450" y="4621"/>
                    <a:pt x="17450" y="4289"/>
                  </a:cubicBezTo>
                  <a:cubicBezTo>
                    <a:pt x="17450" y="3697"/>
                    <a:pt x="17265" y="2958"/>
                    <a:pt x="16859" y="2255"/>
                  </a:cubicBezTo>
                  <a:cubicBezTo>
                    <a:pt x="16452" y="1516"/>
                    <a:pt x="15861" y="776"/>
                    <a:pt x="15010" y="222"/>
                  </a:cubicBezTo>
                  <a:lnTo>
                    <a:pt x="14936" y="185"/>
                  </a:lnTo>
                  <a:cubicBezTo>
                    <a:pt x="14936" y="185"/>
                    <a:pt x="14493" y="0"/>
                    <a:pt x="13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51"/>
            <p:cNvSpPr/>
            <p:nvPr/>
          </p:nvSpPr>
          <p:spPr>
            <a:xfrm>
              <a:off x="3898250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3143" y="1"/>
                  </a:moveTo>
                  <a:cubicBezTo>
                    <a:pt x="2183" y="1"/>
                    <a:pt x="143" y="3249"/>
                    <a:pt x="74" y="3525"/>
                  </a:cubicBezTo>
                  <a:cubicBezTo>
                    <a:pt x="0" y="3821"/>
                    <a:pt x="703" y="3969"/>
                    <a:pt x="703" y="3969"/>
                  </a:cubicBezTo>
                  <a:cubicBezTo>
                    <a:pt x="703" y="3969"/>
                    <a:pt x="2477" y="3599"/>
                    <a:pt x="2884" y="3525"/>
                  </a:cubicBezTo>
                  <a:cubicBezTo>
                    <a:pt x="2918" y="3519"/>
                    <a:pt x="2951" y="3516"/>
                    <a:pt x="2985" y="3516"/>
                  </a:cubicBezTo>
                  <a:cubicBezTo>
                    <a:pt x="3326" y="3516"/>
                    <a:pt x="3711" y="3821"/>
                    <a:pt x="4585" y="3821"/>
                  </a:cubicBezTo>
                  <a:lnTo>
                    <a:pt x="7320" y="3821"/>
                  </a:lnTo>
                  <a:lnTo>
                    <a:pt x="6840" y="2934"/>
                  </a:lnTo>
                  <a:cubicBezTo>
                    <a:pt x="6840" y="2934"/>
                    <a:pt x="4141" y="605"/>
                    <a:pt x="3328" y="50"/>
                  </a:cubicBezTo>
                  <a:cubicBezTo>
                    <a:pt x="3272" y="16"/>
                    <a:pt x="3210" y="1"/>
                    <a:pt x="3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51"/>
            <p:cNvSpPr/>
            <p:nvPr/>
          </p:nvSpPr>
          <p:spPr>
            <a:xfrm>
              <a:off x="3892700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3365" y="0"/>
                  </a:moveTo>
                  <a:cubicBezTo>
                    <a:pt x="3143" y="0"/>
                    <a:pt x="2958" y="74"/>
                    <a:pt x="2810" y="185"/>
                  </a:cubicBezTo>
                  <a:cubicBezTo>
                    <a:pt x="2477" y="370"/>
                    <a:pt x="2182" y="629"/>
                    <a:pt x="1886" y="999"/>
                  </a:cubicBezTo>
                  <a:cubicBezTo>
                    <a:pt x="1442" y="1479"/>
                    <a:pt x="999" y="2108"/>
                    <a:pt x="629" y="2625"/>
                  </a:cubicBezTo>
                  <a:cubicBezTo>
                    <a:pt x="481" y="2884"/>
                    <a:pt x="333" y="3106"/>
                    <a:pt x="222" y="3291"/>
                  </a:cubicBezTo>
                  <a:cubicBezTo>
                    <a:pt x="185" y="3402"/>
                    <a:pt x="111" y="3476"/>
                    <a:pt x="74" y="3550"/>
                  </a:cubicBezTo>
                  <a:cubicBezTo>
                    <a:pt x="37" y="3624"/>
                    <a:pt x="37" y="3660"/>
                    <a:pt x="0" y="3734"/>
                  </a:cubicBezTo>
                  <a:lnTo>
                    <a:pt x="0" y="3845"/>
                  </a:lnTo>
                  <a:cubicBezTo>
                    <a:pt x="0" y="4030"/>
                    <a:pt x="111" y="4178"/>
                    <a:pt x="185" y="4252"/>
                  </a:cubicBezTo>
                  <a:cubicBezTo>
                    <a:pt x="333" y="4400"/>
                    <a:pt x="481" y="4437"/>
                    <a:pt x="629" y="4474"/>
                  </a:cubicBezTo>
                  <a:cubicBezTo>
                    <a:pt x="740" y="4548"/>
                    <a:pt x="851" y="4548"/>
                    <a:pt x="851" y="4548"/>
                  </a:cubicBezTo>
                  <a:lnTo>
                    <a:pt x="962" y="4548"/>
                  </a:lnTo>
                  <a:cubicBezTo>
                    <a:pt x="962" y="4548"/>
                    <a:pt x="2773" y="4178"/>
                    <a:pt x="3143" y="4104"/>
                  </a:cubicBezTo>
                  <a:lnTo>
                    <a:pt x="3180" y="4104"/>
                  </a:lnTo>
                  <a:cubicBezTo>
                    <a:pt x="3254" y="4104"/>
                    <a:pt x="3439" y="4141"/>
                    <a:pt x="3697" y="4252"/>
                  </a:cubicBezTo>
                  <a:cubicBezTo>
                    <a:pt x="3993" y="4326"/>
                    <a:pt x="4326" y="4400"/>
                    <a:pt x="4807" y="4400"/>
                  </a:cubicBezTo>
                  <a:lnTo>
                    <a:pt x="7542" y="4400"/>
                  </a:lnTo>
                  <a:cubicBezTo>
                    <a:pt x="7690" y="4400"/>
                    <a:pt x="7838" y="4289"/>
                    <a:pt x="7838" y="4104"/>
                  </a:cubicBezTo>
                  <a:cubicBezTo>
                    <a:pt x="7838" y="3919"/>
                    <a:pt x="7690" y="3808"/>
                    <a:pt x="7542" y="3808"/>
                  </a:cubicBezTo>
                  <a:lnTo>
                    <a:pt x="4807" y="3808"/>
                  </a:lnTo>
                  <a:cubicBezTo>
                    <a:pt x="4400" y="3808"/>
                    <a:pt x="4141" y="3734"/>
                    <a:pt x="3882" y="3660"/>
                  </a:cubicBezTo>
                  <a:cubicBezTo>
                    <a:pt x="3660" y="3587"/>
                    <a:pt x="3476" y="3476"/>
                    <a:pt x="3180" y="3476"/>
                  </a:cubicBezTo>
                  <a:lnTo>
                    <a:pt x="3032" y="3513"/>
                  </a:lnTo>
                  <a:cubicBezTo>
                    <a:pt x="2699" y="3579"/>
                    <a:pt x="1198" y="3885"/>
                    <a:pt x="902" y="3946"/>
                  </a:cubicBezTo>
                  <a:lnTo>
                    <a:pt x="902" y="3946"/>
                  </a:lnTo>
                  <a:cubicBezTo>
                    <a:pt x="841" y="3930"/>
                    <a:pt x="754" y="3897"/>
                    <a:pt x="703" y="3845"/>
                  </a:cubicBezTo>
                  <a:lnTo>
                    <a:pt x="626" y="3820"/>
                  </a:lnTo>
                  <a:lnTo>
                    <a:pt x="626" y="3820"/>
                  </a:lnTo>
                  <a:cubicBezTo>
                    <a:pt x="645" y="3788"/>
                    <a:pt x="670" y="3747"/>
                    <a:pt x="703" y="3697"/>
                  </a:cubicBezTo>
                  <a:cubicBezTo>
                    <a:pt x="925" y="3291"/>
                    <a:pt x="1442" y="2477"/>
                    <a:pt x="1997" y="1775"/>
                  </a:cubicBezTo>
                  <a:cubicBezTo>
                    <a:pt x="2293" y="1442"/>
                    <a:pt x="2588" y="1146"/>
                    <a:pt x="2810" y="925"/>
                  </a:cubicBezTo>
                  <a:cubicBezTo>
                    <a:pt x="2958" y="814"/>
                    <a:pt x="3069" y="703"/>
                    <a:pt x="3180" y="666"/>
                  </a:cubicBezTo>
                  <a:cubicBezTo>
                    <a:pt x="3254" y="629"/>
                    <a:pt x="3328" y="592"/>
                    <a:pt x="3365" y="592"/>
                  </a:cubicBezTo>
                  <a:cubicBezTo>
                    <a:pt x="3771" y="851"/>
                    <a:pt x="4659" y="1553"/>
                    <a:pt x="5435" y="2219"/>
                  </a:cubicBezTo>
                  <a:cubicBezTo>
                    <a:pt x="5805" y="2514"/>
                    <a:pt x="6174" y="2847"/>
                    <a:pt x="6433" y="3069"/>
                  </a:cubicBezTo>
                  <a:cubicBezTo>
                    <a:pt x="6692" y="3291"/>
                    <a:pt x="6877" y="3439"/>
                    <a:pt x="6877" y="3439"/>
                  </a:cubicBezTo>
                  <a:cubicBezTo>
                    <a:pt x="6928" y="3490"/>
                    <a:pt x="7004" y="3518"/>
                    <a:pt x="7081" y="3518"/>
                  </a:cubicBezTo>
                  <a:cubicBezTo>
                    <a:pt x="7170" y="3518"/>
                    <a:pt x="7261" y="3481"/>
                    <a:pt x="7321" y="3402"/>
                  </a:cubicBezTo>
                  <a:cubicBezTo>
                    <a:pt x="7431" y="3291"/>
                    <a:pt x="7394" y="3069"/>
                    <a:pt x="7284" y="2958"/>
                  </a:cubicBezTo>
                  <a:cubicBezTo>
                    <a:pt x="7284" y="2958"/>
                    <a:pt x="6581" y="2403"/>
                    <a:pt x="5805" y="1738"/>
                  </a:cubicBezTo>
                  <a:cubicBezTo>
                    <a:pt x="5028" y="1073"/>
                    <a:pt x="4141" y="370"/>
                    <a:pt x="3697" y="74"/>
                  </a:cubicBezTo>
                  <a:cubicBezTo>
                    <a:pt x="3587" y="0"/>
                    <a:pt x="3476" y="0"/>
                    <a:pt x="3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51"/>
            <p:cNvSpPr/>
            <p:nvPr/>
          </p:nvSpPr>
          <p:spPr>
            <a:xfrm>
              <a:off x="3581225" y="3885275"/>
              <a:ext cx="489875" cy="212600"/>
            </a:xfrm>
            <a:custGeom>
              <a:avLst/>
              <a:gdLst/>
              <a:ahLst/>
              <a:cxnLst/>
              <a:rect l="l" t="t" r="r" b="b"/>
              <a:pathLst>
                <a:path w="19595" h="8504" extrusionOk="0">
                  <a:moveTo>
                    <a:pt x="0" y="0"/>
                  </a:moveTo>
                  <a:lnTo>
                    <a:pt x="0" y="8504"/>
                  </a:lnTo>
                  <a:lnTo>
                    <a:pt x="19595" y="8504"/>
                  </a:lnTo>
                  <a:lnTo>
                    <a:pt x="195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51"/>
            <p:cNvSpPr/>
            <p:nvPr/>
          </p:nvSpPr>
          <p:spPr>
            <a:xfrm>
              <a:off x="3573825" y="3876950"/>
              <a:ext cx="504675" cy="228325"/>
            </a:xfrm>
            <a:custGeom>
              <a:avLst/>
              <a:gdLst/>
              <a:ahLst/>
              <a:cxnLst/>
              <a:rect l="l" t="t" r="r" b="b"/>
              <a:pathLst>
                <a:path w="20187" h="9133" extrusionOk="0">
                  <a:moveTo>
                    <a:pt x="19558" y="629"/>
                  </a:moveTo>
                  <a:lnTo>
                    <a:pt x="19558" y="8504"/>
                  </a:lnTo>
                  <a:lnTo>
                    <a:pt x="592" y="8504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37" y="149"/>
                    <a:pt x="1" y="223"/>
                    <a:pt x="1" y="333"/>
                  </a:cubicBezTo>
                  <a:lnTo>
                    <a:pt x="1" y="8837"/>
                  </a:lnTo>
                  <a:cubicBezTo>
                    <a:pt x="1" y="8911"/>
                    <a:pt x="37" y="8985"/>
                    <a:pt x="74" y="9022"/>
                  </a:cubicBezTo>
                  <a:cubicBezTo>
                    <a:pt x="148" y="9095"/>
                    <a:pt x="222" y="9132"/>
                    <a:pt x="296" y="9132"/>
                  </a:cubicBezTo>
                  <a:lnTo>
                    <a:pt x="19891" y="9132"/>
                  </a:lnTo>
                  <a:cubicBezTo>
                    <a:pt x="19965" y="9132"/>
                    <a:pt x="20039" y="9095"/>
                    <a:pt x="20113" y="9022"/>
                  </a:cubicBezTo>
                  <a:cubicBezTo>
                    <a:pt x="20149" y="8985"/>
                    <a:pt x="20186" y="8911"/>
                    <a:pt x="20186" y="8837"/>
                  </a:cubicBezTo>
                  <a:lnTo>
                    <a:pt x="20186" y="333"/>
                  </a:lnTo>
                  <a:cubicBezTo>
                    <a:pt x="20186" y="223"/>
                    <a:pt x="20149" y="149"/>
                    <a:pt x="20113" y="112"/>
                  </a:cubicBezTo>
                  <a:cubicBezTo>
                    <a:pt x="20039" y="38"/>
                    <a:pt x="19965" y="1"/>
                    <a:pt x="19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51"/>
            <p:cNvSpPr/>
            <p:nvPr/>
          </p:nvSpPr>
          <p:spPr>
            <a:xfrm>
              <a:off x="3618200" y="3864350"/>
              <a:ext cx="183950" cy="157000"/>
            </a:xfrm>
            <a:custGeom>
              <a:avLst/>
              <a:gdLst/>
              <a:ahLst/>
              <a:cxnLst/>
              <a:rect l="l" t="t" r="r" b="b"/>
              <a:pathLst>
                <a:path w="7358" h="6280" extrusionOk="0">
                  <a:moveTo>
                    <a:pt x="306" y="1"/>
                  </a:moveTo>
                  <a:cubicBezTo>
                    <a:pt x="185" y="1"/>
                    <a:pt x="66" y="93"/>
                    <a:pt x="37" y="209"/>
                  </a:cubicBezTo>
                  <a:cubicBezTo>
                    <a:pt x="0" y="394"/>
                    <a:pt x="74" y="542"/>
                    <a:pt x="259" y="616"/>
                  </a:cubicBezTo>
                  <a:lnTo>
                    <a:pt x="296" y="616"/>
                  </a:lnTo>
                  <a:cubicBezTo>
                    <a:pt x="592" y="690"/>
                    <a:pt x="1997" y="1133"/>
                    <a:pt x="3401" y="2021"/>
                  </a:cubicBezTo>
                  <a:cubicBezTo>
                    <a:pt x="4843" y="2908"/>
                    <a:pt x="6285" y="4239"/>
                    <a:pt x="6729" y="6050"/>
                  </a:cubicBezTo>
                  <a:cubicBezTo>
                    <a:pt x="6761" y="6179"/>
                    <a:pt x="6905" y="6279"/>
                    <a:pt x="7039" y="6279"/>
                  </a:cubicBezTo>
                  <a:cubicBezTo>
                    <a:pt x="7059" y="6279"/>
                    <a:pt x="7079" y="6277"/>
                    <a:pt x="7098" y="6272"/>
                  </a:cubicBezTo>
                  <a:cubicBezTo>
                    <a:pt x="7283" y="6235"/>
                    <a:pt x="7357" y="6050"/>
                    <a:pt x="7320" y="5902"/>
                  </a:cubicBezTo>
                  <a:cubicBezTo>
                    <a:pt x="6766" y="3721"/>
                    <a:pt x="5028" y="2242"/>
                    <a:pt x="3438" y="1318"/>
                  </a:cubicBezTo>
                  <a:cubicBezTo>
                    <a:pt x="1849" y="394"/>
                    <a:pt x="407" y="24"/>
                    <a:pt x="407" y="24"/>
                  </a:cubicBezTo>
                  <a:cubicBezTo>
                    <a:pt x="374" y="8"/>
                    <a:pt x="340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51"/>
            <p:cNvSpPr/>
            <p:nvPr/>
          </p:nvSpPr>
          <p:spPr>
            <a:xfrm>
              <a:off x="3875125" y="3876950"/>
              <a:ext cx="171025" cy="137975"/>
            </a:xfrm>
            <a:custGeom>
              <a:avLst/>
              <a:gdLst/>
              <a:ahLst/>
              <a:cxnLst/>
              <a:rect l="l" t="t" r="r" b="b"/>
              <a:pathLst>
                <a:path w="6841" h="5519" extrusionOk="0">
                  <a:moveTo>
                    <a:pt x="6434" y="1"/>
                  </a:moveTo>
                  <a:cubicBezTo>
                    <a:pt x="6064" y="1"/>
                    <a:pt x="4844" y="75"/>
                    <a:pt x="3513" y="740"/>
                  </a:cubicBezTo>
                  <a:cubicBezTo>
                    <a:pt x="2182" y="1406"/>
                    <a:pt x="777" y="2700"/>
                    <a:pt x="75" y="5140"/>
                  </a:cubicBezTo>
                  <a:cubicBezTo>
                    <a:pt x="1" y="5288"/>
                    <a:pt x="112" y="5472"/>
                    <a:pt x="260" y="5509"/>
                  </a:cubicBezTo>
                  <a:cubicBezTo>
                    <a:pt x="291" y="5516"/>
                    <a:pt x="320" y="5519"/>
                    <a:pt x="349" y="5519"/>
                  </a:cubicBezTo>
                  <a:cubicBezTo>
                    <a:pt x="492" y="5519"/>
                    <a:pt x="605" y="5442"/>
                    <a:pt x="666" y="5288"/>
                  </a:cubicBezTo>
                  <a:cubicBezTo>
                    <a:pt x="1332" y="3032"/>
                    <a:pt x="2589" y="1886"/>
                    <a:pt x="3809" y="1295"/>
                  </a:cubicBezTo>
                  <a:cubicBezTo>
                    <a:pt x="4992" y="666"/>
                    <a:pt x="6101" y="629"/>
                    <a:pt x="6434" y="629"/>
                  </a:cubicBezTo>
                  <a:lnTo>
                    <a:pt x="6508" y="629"/>
                  </a:lnTo>
                  <a:cubicBezTo>
                    <a:pt x="6693" y="629"/>
                    <a:pt x="6840" y="518"/>
                    <a:pt x="6840" y="333"/>
                  </a:cubicBezTo>
                  <a:cubicBezTo>
                    <a:pt x="6840" y="149"/>
                    <a:pt x="6730" y="1"/>
                    <a:pt x="6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51"/>
            <p:cNvSpPr/>
            <p:nvPr/>
          </p:nvSpPr>
          <p:spPr>
            <a:xfrm>
              <a:off x="3388050" y="3841775"/>
              <a:ext cx="297625" cy="1110125"/>
            </a:xfrm>
            <a:custGeom>
              <a:avLst/>
              <a:gdLst/>
              <a:ahLst/>
              <a:cxnLst/>
              <a:rect l="l" t="t" r="r" b="b"/>
              <a:pathLst>
                <a:path w="11905" h="44405" extrusionOk="0">
                  <a:moveTo>
                    <a:pt x="5814" y="0"/>
                  </a:moveTo>
                  <a:cubicBezTo>
                    <a:pt x="5175" y="0"/>
                    <a:pt x="4518" y="122"/>
                    <a:pt x="3845" y="446"/>
                  </a:cubicBezTo>
                  <a:cubicBezTo>
                    <a:pt x="0" y="2221"/>
                    <a:pt x="3771" y="44405"/>
                    <a:pt x="3771" y="44405"/>
                  </a:cubicBezTo>
                  <a:lnTo>
                    <a:pt x="6877" y="44405"/>
                  </a:lnTo>
                  <a:cubicBezTo>
                    <a:pt x="6877" y="44405"/>
                    <a:pt x="10907" y="19486"/>
                    <a:pt x="11720" y="6621"/>
                  </a:cubicBezTo>
                  <a:cubicBezTo>
                    <a:pt x="11905" y="3478"/>
                    <a:pt x="9835" y="594"/>
                    <a:pt x="6729" y="77"/>
                  </a:cubicBezTo>
                  <a:cubicBezTo>
                    <a:pt x="6428" y="29"/>
                    <a:pt x="6123" y="0"/>
                    <a:pt x="5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51"/>
            <p:cNvSpPr/>
            <p:nvPr/>
          </p:nvSpPr>
          <p:spPr>
            <a:xfrm>
              <a:off x="3433325" y="3834450"/>
              <a:ext cx="256050" cy="1124850"/>
            </a:xfrm>
            <a:custGeom>
              <a:avLst/>
              <a:gdLst/>
              <a:ahLst/>
              <a:cxnLst/>
              <a:rect l="l" t="t" r="r" b="b"/>
              <a:pathLst>
                <a:path w="10242" h="44994" extrusionOk="0">
                  <a:moveTo>
                    <a:pt x="4031" y="592"/>
                  </a:moveTo>
                  <a:cubicBezTo>
                    <a:pt x="4327" y="592"/>
                    <a:pt x="4585" y="629"/>
                    <a:pt x="4881" y="666"/>
                  </a:cubicBezTo>
                  <a:cubicBezTo>
                    <a:pt x="7654" y="1146"/>
                    <a:pt x="9613" y="3697"/>
                    <a:pt x="9613" y="6507"/>
                  </a:cubicBezTo>
                  <a:cubicBezTo>
                    <a:pt x="9613" y="6618"/>
                    <a:pt x="9613" y="6766"/>
                    <a:pt x="9613" y="6877"/>
                  </a:cubicBezTo>
                  <a:cubicBezTo>
                    <a:pt x="9207" y="13310"/>
                    <a:pt x="7987" y="22737"/>
                    <a:pt x="6878" y="30575"/>
                  </a:cubicBezTo>
                  <a:cubicBezTo>
                    <a:pt x="6323" y="34494"/>
                    <a:pt x="5768" y="38006"/>
                    <a:pt x="5399" y="40557"/>
                  </a:cubicBezTo>
                  <a:cubicBezTo>
                    <a:pt x="5214" y="41814"/>
                    <a:pt x="5029" y="42849"/>
                    <a:pt x="4918" y="43552"/>
                  </a:cubicBezTo>
                  <a:cubicBezTo>
                    <a:pt x="4859" y="43923"/>
                    <a:pt x="4811" y="44212"/>
                    <a:pt x="4779" y="44402"/>
                  </a:cubicBezTo>
                  <a:lnTo>
                    <a:pt x="2244" y="44402"/>
                  </a:lnTo>
                  <a:cubicBezTo>
                    <a:pt x="2234" y="44266"/>
                    <a:pt x="2215" y="44079"/>
                    <a:pt x="2182" y="43847"/>
                  </a:cubicBezTo>
                  <a:cubicBezTo>
                    <a:pt x="1886" y="40150"/>
                    <a:pt x="629" y="24623"/>
                    <a:pt x="629" y="13236"/>
                  </a:cubicBezTo>
                  <a:cubicBezTo>
                    <a:pt x="629" y="9908"/>
                    <a:pt x="740" y="6951"/>
                    <a:pt x="999" y="4769"/>
                  </a:cubicBezTo>
                  <a:cubicBezTo>
                    <a:pt x="1147" y="3660"/>
                    <a:pt x="1295" y="2736"/>
                    <a:pt x="1517" y="2107"/>
                  </a:cubicBezTo>
                  <a:cubicBezTo>
                    <a:pt x="1628" y="1775"/>
                    <a:pt x="1739" y="1516"/>
                    <a:pt x="1850" y="1331"/>
                  </a:cubicBezTo>
                  <a:cubicBezTo>
                    <a:pt x="1960" y="1146"/>
                    <a:pt x="2108" y="1035"/>
                    <a:pt x="2182" y="998"/>
                  </a:cubicBezTo>
                  <a:cubicBezTo>
                    <a:pt x="2811" y="702"/>
                    <a:pt x="3402" y="592"/>
                    <a:pt x="4031" y="592"/>
                  </a:cubicBezTo>
                  <a:close/>
                  <a:moveTo>
                    <a:pt x="4031" y="0"/>
                  </a:moveTo>
                  <a:cubicBezTo>
                    <a:pt x="3328" y="0"/>
                    <a:pt x="2626" y="111"/>
                    <a:pt x="1923" y="444"/>
                  </a:cubicBezTo>
                  <a:cubicBezTo>
                    <a:pt x="1702" y="555"/>
                    <a:pt x="1517" y="739"/>
                    <a:pt x="1332" y="998"/>
                  </a:cubicBezTo>
                  <a:cubicBezTo>
                    <a:pt x="1073" y="1442"/>
                    <a:pt x="851" y="2033"/>
                    <a:pt x="703" y="2810"/>
                  </a:cubicBezTo>
                  <a:cubicBezTo>
                    <a:pt x="186" y="5102"/>
                    <a:pt x="1" y="8873"/>
                    <a:pt x="1" y="13236"/>
                  </a:cubicBezTo>
                  <a:cubicBezTo>
                    <a:pt x="1" y="26286"/>
                    <a:pt x="1665" y="44735"/>
                    <a:pt x="1665" y="44735"/>
                  </a:cubicBezTo>
                  <a:cubicBezTo>
                    <a:pt x="1665" y="44882"/>
                    <a:pt x="1813" y="44993"/>
                    <a:pt x="1960" y="44993"/>
                  </a:cubicBezTo>
                  <a:lnTo>
                    <a:pt x="5066" y="44993"/>
                  </a:lnTo>
                  <a:cubicBezTo>
                    <a:pt x="5214" y="44993"/>
                    <a:pt x="5325" y="44882"/>
                    <a:pt x="5362" y="44735"/>
                  </a:cubicBezTo>
                  <a:cubicBezTo>
                    <a:pt x="5362" y="44735"/>
                    <a:pt x="9392" y="19816"/>
                    <a:pt x="10205" y="6914"/>
                  </a:cubicBezTo>
                  <a:cubicBezTo>
                    <a:pt x="10242" y="6766"/>
                    <a:pt x="10242" y="6655"/>
                    <a:pt x="10242" y="6507"/>
                  </a:cubicBezTo>
                  <a:cubicBezTo>
                    <a:pt x="10242" y="3401"/>
                    <a:pt x="8098" y="592"/>
                    <a:pt x="4992" y="74"/>
                  </a:cubicBezTo>
                  <a:cubicBezTo>
                    <a:pt x="4659" y="0"/>
                    <a:pt x="4364" y="0"/>
                    <a:pt x="4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51"/>
            <p:cNvSpPr/>
            <p:nvPr/>
          </p:nvSpPr>
          <p:spPr>
            <a:xfrm>
              <a:off x="3374175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3994" y="1"/>
                  </a:moveTo>
                  <a:lnTo>
                    <a:pt x="3069" y="3920"/>
                  </a:lnTo>
                  <a:lnTo>
                    <a:pt x="1" y="5879"/>
                  </a:lnTo>
                  <a:lnTo>
                    <a:pt x="7839" y="5879"/>
                  </a:lnTo>
                  <a:lnTo>
                    <a:pt x="79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51"/>
            <p:cNvSpPr/>
            <p:nvPr/>
          </p:nvSpPr>
          <p:spPr>
            <a:xfrm>
              <a:off x="336587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7986" y="592"/>
                  </a:moveTo>
                  <a:lnTo>
                    <a:pt x="7875" y="5842"/>
                  </a:lnTo>
                  <a:lnTo>
                    <a:pt x="1405" y="5842"/>
                  </a:lnTo>
                  <a:lnTo>
                    <a:pt x="3586" y="4474"/>
                  </a:lnTo>
                  <a:cubicBezTo>
                    <a:pt x="3623" y="4437"/>
                    <a:pt x="3697" y="4363"/>
                    <a:pt x="3697" y="4289"/>
                  </a:cubicBezTo>
                  <a:lnTo>
                    <a:pt x="4569" y="592"/>
                  </a:lnTo>
                  <a:close/>
                  <a:moveTo>
                    <a:pt x="4326" y="1"/>
                  </a:moveTo>
                  <a:cubicBezTo>
                    <a:pt x="4178" y="1"/>
                    <a:pt x="4067" y="75"/>
                    <a:pt x="4030" y="223"/>
                  </a:cubicBezTo>
                  <a:lnTo>
                    <a:pt x="3143" y="4031"/>
                  </a:lnTo>
                  <a:lnTo>
                    <a:pt x="148" y="5916"/>
                  </a:lnTo>
                  <a:cubicBezTo>
                    <a:pt x="37" y="5990"/>
                    <a:pt x="0" y="6138"/>
                    <a:pt x="37" y="6249"/>
                  </a:cubicBezTo>
                  <a:cubicBezTo>
                    <a:pt x="74" y="6397"/>
                    <a:pt x="185" y="6471"/>
                    <a:pt x="333" y="6471"/>
                  </a:cubicBezTo>
                  <a:lnTo>
                    <a:pt x="8171" y="6471"/>
                  </a:lnTo>
                  <a:cubicBezTo>
                    <a:pt x="8319" y="6471"/>
                    <a:pt x="8466" y="6323"/>
                    <a:pt x="8466" y="6175"/>
                  </a:cubicBezTo>
                  <a:lnTo>
                    <a:pt x="8614" y="297"/>
                  </a:lnTo>
                  <a:cubicBezTo>
                    <a:pt x="8614" y="223"/>
                    <a:pt x="8577" y="149"/>
                    <a:pt x="8503" y="75"/>
                  </a:cubicBezTo>
                  <a:cubicBezTo>
                    <a:pt x="8466" y="38"/>
                    <a:pt x="8355" y="1"/>
                    <a:pt x="8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51"/>
            <p:cNvSpPr/>
            <p:nvPr/>
          </p:nvSpPr>
          <p:spPr>
            <a:xfrm>
              <a:off x="345090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868" y="1"/>
                  </a:moveTo>
                  <a:cubicBezTo>
                    <a:pt x="871" y="1"/>
                    <a:pt x="0" y="560"/>
                    <a:pt x="0" y="560"/>
                  </a:cubicBezTo>
                  <a:lnTo>
                    <a:pt x="3365" y="560"/>
                  </a:lnTo>
                  <a:cubicBezTo>
                    <a:pt x="2896" y="141"/>
                    <a:pt x="2367" y="1"/>
                    <a:pt x="1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51"/>
            <p:cNvSpPr/>
            <p:nvPr/>
          </p:nvSpPr>
          <p:spPr>
            <a:xfrm>
              <a:off x="344257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2219" y="0"/>
                  </a:moveTo>
                  <a:cubicBezTo>
                    <a:pt x="1110" y="37"/>
                    <a:pt x="186" y="629"/>
                    <a:pt x="186" y="629"/>
                  </a:cubicBezTo>
                  <a:cubicBezTo>
                    <a:pt x="38" y="703"/>
                    <a:pt x="1" y="888"/>
                    <a:pt x="75" y="1035"/>
                  </a:cubicBezTo>
                  <a:cubicBezTo>
                    <a:pt x="149" y="1134"/>
                    <a:pt x="255" y="1183"/>
                    <a:pt x="362" y="1183"/>
                  </a:cubicBezTo>
                  <a:cubicBezTo>
                    <a:pt x="416" y="1183"/>
                    <a:pt x="469" y="1171"/>
                    <a:pt x="518" y="1146"/>
                  </a:cubicBezTo>
                  <a:cubicBezTo>
                    <a:pt x="592" y="1072"/>
                    <a:pt x="1369" y="629"/>
                    <a:pt x="2219" y="629"/>
                  </a:cubicBezTo>
                  <a:cubicBezTo>
                    <a:pt x="2626" y="629"/>
                    <a:pt x="3069" y="740"/>
                    <a:pt x="3476" y="1109"/>
                  </a:cubicBezTo>
                  <a:cubicBezTo>
                    <a:pt x="3545" y="1161"/>
                    <a:pt x="3621" y="1188"/>
                    <a:pt x="3695" y="1188"/>
                  </a:cubicBezTo>
                  <a:cubicBezTo>
                    <a:pt x="3779" y="1188"/>
                    <a:pt x="3860" y="1152"/>
                    <a:pt x="3920" y="1072"/>
                  </a:cubicBezTo>
                  <a:cubicBezTo>
                    <a:pt x="4030" y="961"/>
                    <a:pt x="4030" y="777"/>
                    <a:pt x="3883" y="666"/>
                  </a:cubicBezTo>
                  <a:cubicBezTo>
                    <a:pt x="3365" y="185"/>
                    <a:pt x="2737" y="0"/>
                    <a:pt x="2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51"/>
            <p:cNvSpPr/>
            <p:nvPr/>
          </p:nvSpPr>
          <p:spPr>
            <a:xfrm>
              <a:off x="3998975" y="3841775"/>
              <a:ext cx="297650" cy="1110125"/>
            </a:xfrm>
            <a:custGeom>
              <a:avLst/>
              <a:gdLst/>
              <a:ahLst/>
              <a:cxnLst/>
              <a:rect l="l" t="t" r="r" b="b"/>
              <a:pathLst>
                <a:path w="11906" h="44405" extrusionOk="0">
                  <a:moveTo>
                    <a:pt x="6079" y="0"/>
                  </a:moveTo>
                  <a:cubicBezTo>
                    <a:pt x="5766" y="0"/>
                    <a:pt x="5453" y="29"/>
                    <a:pt x="5140" y="77"/>
                  </a:cubicBezTo>
                  <a:cubicBezTo>
                    <a:pt x="2071" y="594"/>
                    <a:pt x="1" y="3478"/>
                    <a:pt x="186" y="6621"/>
                  </a:cubicBezTo>
                  <a:cubicBezTo>
                    <a:pt x="999" y="19486"/>
                    <a:pt x="5029" y="44405"/>
                    <a:pt x="5029" y="44405"/>
                  </a:cubicBezTo>
                  <a:lnTo>
                    <a:pt x="8135" y="44405"/>
                  </a:lnTo>
                  <a:cubicBezTo>
                    <a:pt x="8135" y="44405"/>
                    <a:pt x="11906" y="2221"/>
                    <a:pt x="8024" y="446"/>
                  </a:cubicBezTo>
                  <a:cubicBezTo>
                    <a:pt x="7375" y="122"/>
                    <a:pt x="6727" y="0"/>
                    <a:pt x="6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51"/>
            <p:cNvSpPr/>
            <p:nvPr/>
          </p:nvSpPr>
          <p:spPr>
            <a:xfrm>
              <a:off x="3995300" y="3834450"/>
              <a:ext cx="256025" cy="1124850"/>
            </a:xfrm>
            <a:custGeom>
              <a:avLst/>
              <a:gdLst/>
              <a:ahLst/>
              <a:cxnLst/>
              <a:rect l="l" t="t" r="r" b="b"/>
              <a:pathLst>
                <a:path w="10241" h="44994" extrusionOk="0">
                  <a:moveTo>
                    <a:pt x="6211" y="592"/>
                  </a:moveTo>
                  <a:cubicBezTo>
                    <a:pt x="6803" y="592"/>
                    <a:pt x="7431" y="702"/>
                    <a:pt x="8060" y="998"/>
                  </a:cubicBezTo>
                  <a:cubicBezTo>
                    <a:pt x="8134" y="1035"/>
                    <a:pt x="8245" y="1146"/>
                    <a:pt x="8355" y="1331"/>
                  </a:cubicBezTo>
                  <a:cubicBezTo>
                    <a:pt x="8577" y="1664"/>
                    <a:pt x="8762" y="2218"/>
                    <a:pt x="8947" y="2921"/>
                  </a:cubicBezTo>
                  <a:cubicBezTo>
                    <a:pt x="9428" y="5139"/>
                    <a:pt x="9612" y="8873"/>
                    <a:pt x="9612" y="13236"/>
                  </a:cubicBezTo>
                  <a:cubicBezTo>
                    <a:pt x="9612" y="19742"/>
                    <a:pt x="9206" y="27580"/>
                    <a:pt x="8799" y="33828"/>
                  </a:cubicBezTo>
                  <a:cubicBezTo>
                    <a:pt x="8577" y="36934"/>
                    <a:pt x="8392" y="39670"/>
                    <a:pt x="8208" y="41592"/>
                  </a:cubicBezTo>
                  <a:cubicBezTo>
                    <a:pt x="8134" y="42553"/>
                    <a:pt x="8097" y="43330"/>
                    <a:pt x="8023" y="43847"/>
                  </a:cubicBezTo>
                  <a:cubicBezTo>
                    <a:pt x="8006" y="44079"/>
                    <a:pt x="7990" y="44266"/>
                    <a:pt x="7976" y="44402"/>
                  </a:cubicBezTo>
                  <a:lnTo>
                    <a:pt x="5443" y="44402"/>
                  </a:lnTo>
                  <a:cubicBezTo>
                    <a:pt x="5421" y="44212"/>
                    <a:pt x="5383" y="43923"/>
                    <a:pt x="5324" y="43552"/>
                  </a:cubicBezTo>
                  <a:cubicBezTo>
                    <a:pt x="4511" y="38597"/>
                    <a:pt x="1331" y="18116"/>
                    <a:pt x="629" y="6877"/>
                  </a:cubicBezTo>
                  <a:cubicBezTo>
                    <a:pt x="629" y="6766"/>
                    <a:pt x="629" y="6618"/>
                    <a:pt x="629" y="6507"/>
                  </a:cubicBezTo>
                  <a:cubicBezTo>
                    <a:pt x="629" y="3697"/>
                    <a:pt x="2588" y="1146"/>
                    <a:pt x="5361" y="666"/>
                  </a:cubicBezTo>
                  <a:cubicBezTo>
                    <a:pt x="5620" y="629"/>
                    <a:pt x="5915" y="592"/>
                    <a:pt x="6211" y="592"/>
                  </a:cubicBezTo>
                  <a:close/>
                  <a:moveTo>
                    <a:pt x="6211" y="0"/>
                  </a:moveTo>
                  <a:cubicBezTo>
                    <a:pt x="5878" y="0"/>
                    <a:pt x="5546" y="0"/>
                    <a:pt x="5250" y="74"/>
                  </a:cubicBezTo>
                  <a:cubicBezTo>
                    <a:pt x="2144" y="592"/>
                    <a:pt x="0" y="3401"/>
                    <a:pt x="0" y="6507"/>
                  </a:cubicBezTo>
                  <a:cubicBezTo>
                    <a:pt x="0" y="6655"/>
                    <a:pt x="0" y="6766"/>
                    <a:pt x="37" y="6914"/>
                  </a:cubicBezTo>
                  <a:cubicBezTo>
                    <a:pt x="813" y="19816"/>
                    <a:pt x="4880" y="44735"/>
                    <a:pt x="4880" y="44735"/>
                  </a:cubicBezTo>
                  <a:cubicBezTo>
                    <a:pt x="4917" y="44882"/>
                    <a:pt x="5028" y="44993"/>
                    <a:pt x="5176" y="44993"/>
                  </a:cubicBezTo>
                  <a:lnTo>
                    <a:pt x="8282" y="44993"/>
                  </a:lnTo>
                  <a:cubicBezTo>
                    <a:pt x="8429" y="44993"/>
                    <a:pt x="8577" y="44882"/>
                    <a:pt x="8577" y="44735"/>
                  </a:cubicBezTo>
                  <a:cubicBezTo>
                    <a:pt x="8577" y="44735"/>
                    <a:pt x="10241" y="26286"/>
                    <a:pt x="10241" y="13236"/>
                  </a:cubicBezTo>
                  <a:cubicBezTo>
                    <a:pt x="10241" y="9908"/>
                    <a:pt x="10130" y="6914"/>
                    <a:pt x="9834" y="4695"/>
                  </a:cubicBezTo>
                  <a:cubicBezTo>
                    <a:pt x="9723" y="3549"/>
                    <a:pt x="9539" y="2625"/>
                    <a:pt x="9317" y="1923"/>
                  </a:cubicBezTo>
                  <a:cubicBezTo>
                    <a:pt x="9169" y="1553"/>
                    <a:pt x="9058" y="1257"/>
                    <a:pt x="8910" y="998"/>
                  </a:cubicBezTo>
                  <a:cubicBezTo>
                    <a:pt x="8725" y="739"/>
                    <a:pt x="8540" y="555"/>
                    <a:pt x="8318" y="444"/>
                  </a:cubicBezTo>
                  <a:cubicBezTo>
                    <a:pt x="7616" y="111"/>
                    <a:pt x="6877" y="0"/>
                    <a:pt x="6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51"/>
            <p:cNvSpPr/>
            <p:nvPr/>
          </p:nvSpPr>
          <p:spPr>
            <a:xfrm>
              <a:off x="4111750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0" y="1"/>
                  </a:moveTo>
                  <a:lnTo>
                    <a:pt x="111" y="5879"/>
                  </a:lnTo>
                  <a:lnTo>
                    <a:pt x="7949" y="5879"/>
                  </a:lnTo>
                  <a:lnTo>
                    <a:pt x="4881" y="3920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51"/>
            <p:cNvSpPr/>
            <p:nvPr/>
          </p:nvSpPr>
          <p:spPr>
            <a:xfrm>
              <a:off x="410342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4046" y="592"/>
                  </a:moveTo>
                  <a:lnTo>
                    <a:pt x="4918" y="4289"/>
                  </a:lnTo>
                  <a:cubicBezTo>
                    <a:pt x="4918" y="4363"/>
                    <a:pt x="4955" y="4437"/>
                    <a:pt x="5029" y="4474"/>
                  </a:cubicBezTo>
                  <a:lnTo>
                    <a:pt x="7210" y="5842"/>
                  </a:lnTo>
                  <a:lnTo>
                    <a:pt x="740" y="5842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9" y="38"/>
                    <a:pt x="112" y="75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49" y="6175"/>
                  </a:lnTo>
                  <a:cubicBezTo>
                    <a:pt x="149" y="6323"/>
                    <a:pt x="296" y="6471"/>
                    <a:pt x="444" y="6471"/>
                  </a:cubicBezTo>
                  <a:lnTo>
                    <a:pt x="8282" y="6471"/>
                  </a:lnTo>
                  <a:cubicBezTo>
                    <a:pt x="8430" y="6471"/>
                    <a:pt x="8541" y="6397"/>
                    <a:pt x="8578" y="6249"/>
                  </a:cubicBezTo>
                  <a:cubicBezTo>
                    <a:pt x="8615" y="6138"/>
                    <a:pt x="8541" y="5990"/>
                    <a:pt x="8430" y="5916"/>
                  </a:cubicBezTo>
                  <a:lnTo>
                    <a:pt x="5472" y="4031"/>
                  </a:lnTo>
                  <a:lnTo>
                    <a:pt x="4585" y="223"/>
                  </a:lnTo>
                  <a:cubicBezTo>
                    <a:pt x="4548" y="75"/>
                    <a:pt x="4437" y="1"/>
                    <a:pt x="4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51"/>
            <p:cNvSpPr/>
            <p:nvPr/>
          </p:nvSpPr>
          <p:spPr>
            <a:xfrm>
              <a:off x="414965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497" y="1"/>
                  </a:moveTo>
                  <a:cubicBezTo>
                    <a:pt x="998" y="1"/>
                    <a:pt x="468" y="141"/>
                    <a:pt x="0" y="560"/>
                  </a:cubicBezTo>
                  <a:lnTo>
                    <a:pt x="3365" y="560"/>
                  </a:lnTo>
                  <a:cubicBezTo>
                    <a:pt x="3365" y="560"/>
                    <a:pt x="2494" y="1"/>
                    <a:pt x="14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51"/>
            <p:cNvSpPr/>
            <p:nvPr/>
          </p:nvSpPr>
          <p:spPr>
            <a:xfrm>
              <a:off x="414132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1812" y="0"/>
                  </a:moveTo>
                  <a:cubicBezTo>
                    <a:pt x="1257" y="0"/>
                    <a:pt x="666" y="185"/>
                    <a:pt x="111" y="666"/>
                  </a:cubicBezTo>
                  <a:cubicBezTo>
                    <a:pt x="0" y="777"/>
                    <a:pt x="0" y="961"/>
                    <a:pt x="111" y="1072"/>
                  </a:cubicBezTo>
                  <a:cubicBezTo>
                    <a:pt x="171" y="1152"/>
                    <a:pt x="251" y="1188"/>
                    <a:pt x="331" y="1188"/>
                  </a:cubicBezTo>
                  <a:cubicBezTo>
                    <a:pt x="399" y="1188"/>
                    <a:pt x="467" y="1161"/>
                    <a:pt x="518" y="1109"/>
                  </a:cubicBezTo>
                  <a:cubicBezTo>
                    <a:pt x="925" y="740"/>
                    <a:pt x="1368" y="629"/>
                    <a:pt x="1812" y="629"/>
                  </a:cubicBezTo>
                  <a:cubicBezTo>
                    <a:pt x="2256" y="629"/>
                    <a:pt x="2699" y="740"/>
                    <a:pt x="2995" y="888"/>
                  </a:cubicBezTo>
                  <a:cubicBezTo>
                    <a:pt x="3180" y="961"/>
                    <a:pt x="3291" y="998"/>
                    <a:pt x="3402" y="1072"/>
                  </a:cubicBezTo>
                  <a:lnTo>
                    <a:pt x="3476" y="1109"/>
                  </a:lnTo>
                  <a:lnTo>
                    <a:pt x="3513" y="1146"/>
                  </a:lnTo>
                  <a:cubicBezTo>
                    <a:pt x="3562" y="1171"/>
                    <a:pt x="3615" y="1183"/>
                    <a:pt x="3669" y="1183"/>
                  </a:cubicBezTo>
                  <a:cubicBezTo>
                    <a:pt x="3776" y="1183"/>
                    <a:pt x="3882" y="1134"/>
                    <a:pt x="3956" y="1035"/>
                  </a:cubicBezTo>
                  <a:cubicBezTo>
                    <a:pt x="4030" y="888"/>
                    <a:pt x="3993" y="703"/>
                    <a:pt x="3845" y="629"/>
                  </a:cubicBezTo>
                  <a:cubicBezTo>
                    <a:pt x="3808" y="629"/>
                    <a:pt x="2921" y="37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51"/>
            <p:cNvSpPr/>
            <p:nvPr/>
          </p:nvSpPr>
          <p:spPr>
            <a:xfrm>
              <a:off x="46053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518" y="1"/>
                  </a:moveTo>
                  <a:cubicBezTo>
                    <a:pt x="223" y="1"/>
                    <a:pt x="1" y="333"/>
                    <a:pt x="149" y="592"/>
                  </a:cubicBezTo>
                  <a:lnTo>
                    <a:pt x="6175" y="14345"/>
                  </a:lnTo>
                  <a:cubicBezTo>
                    <a:pt x="6249" y="14493"/>
                    <a:pt x="6397" y="14604"/>
                    <a:pt x="6544" y="14604"/>
                  </a:cubicBezTo>
                  <a:lnTo>
                    <a:pt x="28320" y="14604"/>
                  </a:lnTo>
                  <a:cubicBezTo>
                    <a:pt x="28653" y="14604"/>
                    <a:pt x="28838" y="14271"/>
                    <a:pt x="28727" y="14013"/>
                  </a:cubicBezTo>
                  <a:lnTo>
                    <a:pt x="22701" y="259"/>
                  </a:lnTo>
                  <a:cubicBezTo>
                    <a:pt x="22627" y="112"/>
                    <a:pt x="22479" y="1"/>
                    <a:pt x="22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51"/>
            <p:cNvSpPr/>
            <p:nvPr/>
          </p:nvSpPr>
          <p:spPr>
            <a:xfrm>
              <a:off x="4599750" y="3240125"/>
              <a:ext cx="732050" cy="379900"/>
            </a:xfrm>
            <a:custGeom>
              <a:avLst/>
              <a:gdLst/>
              <a:ahLst/>
              <a:cxnLst/>
              <a:rect l="l" t="t" r="r" b="b"/>
              <a:pathLst>
                <a:path w="29282" h="15196" extrusionOk="0">
                  <a:moveTo>
                    <a:pt x="22516" y="592"/>
                  </a:moveTo>
                  <a:lnTo>
                    <a:pt x="22627" y="666"/>
                  </a:lnTo>
                  <a:lnTo>
                    <a:pt x="28653" y="14419"/>
                  </a:lnTo>
                  <a:lnTo>
                    <a:pt x="28653" y="14456"/>
                  </a:lnTo>
                  <a:lnTo>
                    <a:pt x="28653" y="14567"/>
                  </a:lnTo>
                  <a:lnTo>
                    <a:pt x="28542" y="14604"/>
                  </a:lnTo>
                  <a:lnTo>
                    <a:pt x="6766" y="14604"/>
                  </a:lnTo>
                  <a:lnTo>
                    <a:pt x="6656" y="14530"/>
                  </a:lnTo>
                  <a:lnTo>
                    <a:pt x="629" y="777"/>
                  </a:lnTo>
                  <a:lnTo>
                    <a:pt x="629" y="740"/>
                  </a:lnTo>
                  <a:lnTo>
                    <a:pt x="666" y="629"/>
                  </a:lnTo>
                  <a:lnTo>
                    <a:pt x="740" y="592"/>
                  </a:lnTo>
                  <a:close/>
                  <a:moveTo>
                    <a:pt x="740" y="1"/>
                  </a:moveTo>
                  <a:cubicBezTo>
                    <a:pt x="334" y="1"/>
                    <a:pt x="1" y="334"/>
                    <a:pt x="1" y="740"/>
                  </a:cubicBezTo>
                  <a:cubicBezTo>
                    <a:pt x="1" y="814"/>
                    <a:pt x="38" y="925"/>
                    <a:pt x="75" y="999"/>
                  </a:cubicBezTo>
                  <a:lnTo>
                    <a:pt x="6101" y="14752"/>
                  </a:lnTo>
                  <a:cubicBezTo>
                    <a:pt x="6212" y="15048"/>
                    <a:pt x="6471" y="15196"/>
                    <a:pt x="6766" y="15196"/>
                  </a:cubicBezTo>
                  <a:lnTo>
                    <a:pt x="28542" y="15196"/>
                  </a:lnTo>
                  <a:cubicBezTo>
                    <a:pt x="28986" y="15196"/>
                    <a:pt x="29282" y="14863"/>
                    <a:pt x="29282" y="14456"/>
                  </a:cubicBezTo>
                  <a:cubicBezTo>
                    <a:pt x="29282" y="14382"/>
                    <a:pt x="29282" y="14272"/>
                    <a:pt x="29245" y="14198"/>
                  </a:cubicBezTo>
                  <a:lnTo>
                    <a:pt x="23181" y="445"/>
                  </a:lnTo>
                  <a:cubicBezTo>
                    <a:pt x="23071" y="149"/>
                    <a:pt x="22812" y="1"/>
                    <a:pt x="22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51"/>
            <p:cNvSpPr/>
            <p:nvPr/>
          </p:nvSpPr>
          <p:spPr>
            <a:xfrm>
              <a:off x="4658900" y="3274325"/>
              <a:ext cx="614675" cy="311500"/>
            </a:xfrm>
            <a:custGeom>
              <a:avLst/>
              <a:gdLst/>
              <a:ahLst/>
              <a:cxnLst/>
              <a:rect l="l" t="t" r="r" b="b"/>
              <a:pathLst>
                <a:path w="24587" h="12460" extrusionOk="0">
                  <a:moveTo>
                    <a:pt x="408" y="1"/>
                  </a:moveTo>
                  <a:cubicBezTo>
                    <a:pt x="149" y="1"/>
                    <a:pt x="1" y="260"/>
                    <a:pt x="75" y="518"/>
                  </a:cubicBezTo>
                  <a:lnTo>
                    <a:pt x="5251" y="12238"/>
                  </a:lnTo>
                  <a:cubicBezTo>
                    <a:pt x="5288" y="12386"/>
                    <a:pt x="5436" y="12460"/>
                    <a:pt x="5547" y="12460"/>
                  </a:cubicBezTo>
                  <a:lnTo>
                    <a:pt x="24143" y="12460"/>
                  </a:lnTo>
                  <a:cubicBezTo>
                    <a:pt x="24402" y="12460"/>
                    <a:pt x="24586" y="12201"/>
                    <a:pt x="24476" y="11942"/>
                  </a:cubicBezTo>
                  <a:lnTo>
                    <a:pt x="19337" y="223"/>
                  </a:lnTo>
                  <a:cubicBezTo>
                    <a:pt x="19263" y="75"/>
                    <a:pt x="19152" y="1"/>
                    <a:pt x="19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51"/>
            <p:cNvSpPr/>
            <p:nvPr/>
          </p:nvSpPr>
          <p:spPr>
            <a:xfrm>
              <a:off x="4652450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19262" y="592"/>
                  </a:moveTo>
                  <a:lnTo>
                    <a:pt x="19299" y="629"/>
                  </a:lnTo>
                  <a:lnTo>
                    <a:pt x="24438" y="12385"/>
                  </a:lnTo>
                  <a:lnTo>
                    <a:pt x="24475" y="12385"/>
                  </a:lnTo>
                  <a:lnTo>
                    <a:pt x="24438" y="12422"/>
                  </a:lnTo>
                  <a:lnTo>
                    <a:pt x="24401" y="12459"/>
                  </a:lnTo>
                  <a:lnTo>
                    <a:pt x="5805" y="12459"/>
                  </a:lnTo>
                  <a:lnTo>
                    <a:pt x="5768" y="12422"/>
                  </a:lnTo>
                  <a:lnTo>
                    <a:pt x="629" y="666"/>
                  </a:lnTo>
                  <a:lnTo>
                    <a:pt x="666" y="592"/>
                  </a:lnTo>
                  <a:close/>
                  <a:moveTo>
                    <a:pt x="666" y="0"/>
                  </a:moveTo>
                  <a:cubicBezTo>
                    <a:pt x="296" y="0"/>
                    <a:pt x="0" y="296"/>
                    <a:pt x="0" y="666"/>
                  </a:cubicBezTo>
                  <a:cubicBezTo>
                    <a:pt x="0" y="739"/>
                    <a:pt x="37" y="850"/>
                    <a:pt x="74" y="924"/>
                  </a:cubicBezTo>
                  <a:lnTo>
                    <a:pt x="5213" y="12644"/>
                  </a:lnTo>
                  <a:cubicBezTo>
                    <a:pt x="5324" y="12903"/>
                    <a:pt x="5546" y="13051"/>
                    <a:pt x="5805" y="13051"/>
                  </a:cubicBezTo>
                  <a:lnTo>
                    <a:pt x="24401" y="13051"/>
                  </a:lnTo>
                  <a:cubicBezTo>
                    <a:pt x="24807" y="13051"/>
                    <a:pt x="25066" y="12755"/>
                    <a:pt x="25066" y="12385"/>
                  </a:cubicBezTo>
                  <a:cubicBezTo>
                    <a:pt x="25066" y="12311"/>
                    <a:pt x="25066" y="12200"/>
                    <a:pt x="25029" y="12126"/>
                  </a:cubicBezTo>
                  <a:lnTo>
                    <a:pt x="19890" y="407"/>
                  </a:lnTo>
                  <a:cubicBezTo>
                    <a:pt x="19779" y="148"/>
                    <a:pt x="19521" y="0"/>
                    <a:pt x="19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51"/>
            <p:cNvSpPr/>
            <p:nvPr/>
          </p:nvSpPr>
          <p:spPr>
            <a:xfrm>
              <a:off x="476150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32720" y="1073"/>
                  </a:lnTo>
                  <a:lnTo>
                    <a:pt x="32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51"/>
            <p:cNvSpPr/>
            <p:nvPr/>
          </p:nvSpPr>
          <p:spPr>
            <a:xfrm>
              <a:off x="4754100" y="3582125"/>
              <a:ext cx="832800" cy="42525"/>
            </a:xfrm>
            <a:custGeom>
              <a:avLst/>
              <a:gdLst/>
              <a:ahLst/>
              <a:cxnLst/>
              <a:rect l="l" t="t" r="r" b="b"/>
              <a:pathLst>
                <a:path w="33312" h="1701" extrusionOk="0">
                  <a:moveTo>
                    <a:pt x="32720" y="629"/>
                  </a:moveTo>
                  <a:lnTo>
                    <a:pt x="32720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33016" y="1701"/>
                  </a:lnTo>
                  <a:cubicBezTo>
                    <a:pt x="33090" y="1701"/>
                    <a:pt x="33164" y="1664"/>
                    <a:pt x="33238" y="1590"/>
                  </a:cubicBezTo>
                  <a:cubicBezTo>
                    <a:pt x="33311" y="1553"/>
                    <a:pt x="33311" y="1442"/>
                    <a:pt x="33311" y="1368"/>
                  </a:cubicBezTo>
                  <a:lnTo>
                    <a:pt x="33311" y="296"/>
                  </a:lnTo>
                  <a:cubicBezTo>
                    <a:pt x="33311" y="222"/>
                    <a:pt x="33311" y="148"/>
                    <a:pt x="33238" y="74"/>
                  </a:cubicBezTo>
                  <a:cubicBezTo>
                    <a:pt x="33164" y="37"/>
                    <a:pt x="33090" y="0"/>
                    <a:pt x="33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51"/>
            <p:cNvSpPr/>
            <p:nvPr/>
          </p:nvSpPr>
          <p:spPr>
            <a:xfrm>
              <a:off x="47615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51"/>
            <p:cNvSpPr/>
            <p:nvPr/>
          </p:nvSpPr>
          <p:spPr>
            <a:xfrm>
              <a:off x="4754100" y="3582125"/>
              <a:ext cx="411325" cy="42525"/>
            </a:xfrm>
            <a:custGeom>
              <a:avLst/>
              <a:gdLst/>
              <a:ahLst/>
              <a:cxnLst/>
              <a:rect l="l" t="t" r="r" b="b"/>
              <a:pathLst>
                <a:path w="16453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05" y="1664"/>
                    <a:pt x="16379" y="1590"/>
                  </a:cubicBezTo>
                  <a:cubicBezTo>
                    <a:pt x="16453" y="1553"/>
                    <a:pt x="16453" y="1442"/>
                    <a:pt x="16453" y="1368"/>
                  </a:cubicBezTo>
                  <a:lnTo>
                    <a:pt x="16453" y="296"/>
                  </a:lnTo>
                  <a:cubicBezTo>
                    <a:pt x="16453" y="222"/>
                    <a:pt x="16453" y="148"/>
                    <a:pt x="16379" y="74"/>
                  </a:cubicBezTo>
                  <a:cubicBezTo>
                    <a:pt x="16305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51"/>
            <p:cNvSpPr/>
            <p:nvPr/>
          </p:nvSpPr>
          <p:spPr>
            <a:xfrm>
              <a:off x="48188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53" y="0"/>
                    <a:pt x="1" y="4252"/>
                    <a:pt x="1" y="9502"/>
                  </a:cubicBezTo>
                  <a:cubicBezTo>
                    <a:pt x="1" y="14788"/>
                    <a:pt x="4253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51"/>
            <p:cNvSpPr/>
            <p:nvPr/>
          </p:nvSpPr>
          <p:spPr>
            <a:xfrm>
              <a:off x="48114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48" y="592"/>
                    <a:pt x="14677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7" y="18005"/>
                    <a:pt x="12348" y="19003"/>
                    <a:pt x="9834" y="19003"/>
                  </a:cubicBezTo>
                  <a:cubicBezTo>
                    <a:pt x="7283" y="19003"/>
                    <a:pt x="4991" y="18005"/>
                    <a:pt x="3291" y="16304"/>
                  </a:cubicBezTo>
                  <a:cubicBezTo>
                    <a:pt x="1627" y="14641"/>
                    <a:pt x="629" y="12349"/>
                    <a:pt x="629" y="9798"/>
                  </a:cubicBezTo>
                  <a:cubicBezTo>
                    <a:pt x="629" y="7284"/>
                    <a:pt x="1627" y="4954"/>
                    <a:pt x="3291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51"/>
            <p:cNvSpPr/>
            <p:nvPr/>
          </p:nvSpPr>
          <p:spPr>
            <a:xfrm>
              <a:off x="5000900" y="3058050"/>
              <a:ext cx="93375" cy="306875"/>
            </a:xfrm>
            <a:custGeom>
              <a:avLst/>
              <a:gdLst/>
              <a:ahLst/>
              <a:cxnLst/>
              <a:rect l="l" t="t" r="r" b="b"/>
              <a:pathLst>
                <a:path w="3735" h="12275" extrusionOk="0">
                  <a:moveTo>
                    <a:pt x="3734" y="1"/>
                  </a:moveTo>
                  <a:lnTo>
                    <a:pt x="0" y="481"/>
                  </a:lnTo>
                  <a:lnTo>
                    <a:pt x="1738" y="12275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51"/>
            <p:cNvSpPr/>
            <p:nvPr/>
          </p:nvSpPr>
          <p:spPr>
            <a:xfrm>
              <a:off x="4992575" y="3050475"/>
              <a:ext cx="110000" cy="321850"/>
            </a:xfrm>
            <a:custGeom>
              <a:avLst/>
              <a:gdLst/>
              <a:ahLst/>
              <a:cxnLst/>
              <a:rect l="l" t="t" r="r" b="b"/>
              <a:pathLst>
                <a:path w="4400" h="12874" extrusionOk="0">
                  <a:moveTo>
                    <a:pt x="4071" y="1"/>
                  </a:moveTo>
                  <a:cubicBezTo>
                    <a:pt x="3920" y="1"/>
                    <a:pt x="3804" y="106"/>
                    <a:pt x="3771" y="267"/>
                  </a:cubicBezTo>
                  <a:lnTo>
                    <a:pt x="2108" y="10582"/>
                  </a:lnTo>
                  <a:lnTo>
                    <a:pt x="629" y="747"/>
                  </a:lnTo>
                  <a:cubicBezTo>
                    <a:pt x="592" y="599"/>
                    <a:pt x="444" y="489"/>
                    <a:pt x="296" y="489"/>
                  </a:cubicBezTo>
                  <a:cubicBezTo>
                    <a:pt x="111" y="525"/>
                    <a:pt x="0" y="673"/>
                    <a:pt x="37" y="858"/>
                  </a:cubicBezTo>
                  <a:lnTo>
                    <a:pt x="1775" y="12615"/>
                  </a:lnTo>
                  <a:cubicBezTo>
                    <a:pt x="1812" y="12763"/>
                    <a:pt x="1923" y="12874"/>
                    <a:pt x="2071" y="12874"/>
                  </a:cubicBezTo>
                  <a:cubicBezTo>
                    <a:pt x="2219" y="12874"/>
                    <a:pt x="2366" y="12763"/>
                    <a:pt x="2366" y="12615"/>
                  </a:cubicBezTo>
                  <a:lnTo>
                    <a:pt x="4400" y="341"/>
                  </a:lnTo>
                  <a:cubicBezTo>
                    <a:pt x="4400" y="193"/>
                    <a:pt x="4289" y="8"/>
                    <a:pt x="4141" y="8"/>
                  </a:cubicBezTo>
                  <a:cubicBezTo>
                    <a:pt x="4117" y="3"/>
                    <a:pt x="4094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51"/>
            <p:cNvSpPr/>
            <p:nvPr/>
          </p:nvSpPr>
          <p:spPr>
            <a:xfrm>
              <a:off x="3524850" y="3248450"/>
              <a:ext cx="631275" cy="374350"/>
            </a:xfrm>
            <a:custGeom>
              <a:avLst/>
              <a:gdLst/>
              <a:ahLst/>
              <a:cxnLst/>
              <a:rect l="l" t="t" r="r" b="b"/>
              <a:pathLst>
                <a:path w="25251" h="14974" extrusionOk="0">
                  <a:moveTo>
                    <a:pt x="1553" y="1"/>
                  </a:moveTo>
                  <a:cubicBezTo>
                    <a:pt x="703" y="1"/>
                    <a:pt x="0" y="666"/>
                    <a:pt x="0" y="1516"/>
                  </a:cubicBezTo>
                  <a:lnTo>
                    <a:pt x="0" y="14974"/>
                  </a:lnTo>
                  <a:lnTo>
                    <a:pt x="25251" y="14974"/>
                  </a:lnTo>
                  <a:lnTo>
                    <a:pt x="25251" y="1516"/>
                  </a:lnTo>
                  <a:cubicBezTo>
                    <a:pt x="25251" y="666"/>
                    <a:pt x="24586" y="1"/>
                    <a:pt x="23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51"/>
            <p:cNvSpPr/>
            <p:nvPr/>
          </p:nvSpPr>
          <p:spPr>
            <a:xfrm>
              <a:off x="3517450" y="3240125"/>
              <a:ext cx="647000" cy="391000"/>
            </a:xfrm>
            <a:custGeom>
              <a:avLst/>
              <a:gdLst/>
              <a:ahLst/>
              <a:cxnLst/>
              <a:rect l="l" t="t" r="r" b="b"/>
              <a:pathLst>
                <a:path w="25880" h="15640" extrusionOk="0">
                  <a:moveTo>
                    <a:pt x="24031" y="629"/>
                  </a:moveTo>
                  <a:cubicBezTo>
                    <a:pt x="24697" y="629"/>
                    <a:pt x="25251" y="1184"/>
                    <a:pt x="25251" y="1849"/>
                  </a:cubicBezTo>
                  <a:lnTo>
                    <a:pt x="25251" y="15011"/>
                  </a:lnTo>
                  <a:lnTo>
                    <a:pt x="592" y="15011"/>
                  </a:lnTo>
                  <a:lnTo>
                    <a:pt x="592" y="1849"/>
                  </a:lnTo>
                  <a:cubicBezTo>
                    <a:pt x="629" y="1184"/>
                    <a:pt x="1146" y="629"/>
                    <a:pt x="1849" y="629"/>
                  </a:cubicBezTo>
                  <a:close/>
                  <a:moveTo>
                    <a:pt x="1849" y="1"/>
                  </a:moveTo>
                  <a:cubicBezTo>
                    <a:pt x="814" y="1"/>
                    <a:pt x="0" y="851"/>
                    <a:pt x="0" y="1849"/>
                  </a:cubicBezTo>
                  <a:lnTo>
                    <a:pt x="0" y="15307"/>
                  </a:lnTo>
                  <a:cubicBezTo>
                    <a:pt x="0" y="15418"/>
                    <a:pt x="37" y="15492"/>
                    <a:pt x="74" y="15529"/>
                  </a:cubicBezTo>
                  <a:cubicBezTo>
                    <a:pt x="148" y="15603"/>
                    <a:pt x="222" y="15639"/>
                    <a:pt x="296" y="15639"/>
                  </a:cubicBezTo>
                  <a:lnTo>
                    <a:pt x="25547" y="15639"/>
                  </a:lnTo>
                  <a:cubicBezTo>
                    <a:pt x="25658" y="15639"/>
                    <a:pt x="25732" y="15603"/>
                    <a:pt x="25769" y="15529"/>
                  </a:cubicBezTo>
                  <a:cubicBezTo>
                    <a:pt x="25843" y="15492"/>
                    <a:pt x="25880" y="15418"/>
                    <a:pt x="25880" y="15307"/>
                  </a:cubicBezTo>
                  <a:lnTo>
                    <a:pt x="25880" y="1849"/>
                  </a:lnTo>
                  <a:cubicBezTo>
                    <a:pt x="25880" y="851"/>
                    <a:pt x="25029" y="1"/>
                    <a:pt x="2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51"/>
            <p:cNvSpPr/>
            <p:nvPr/>
          </p:nvSpPr>
          <p:spPr>
            <a:xfrm>
              <a:off x="4051675" y="2338050"/>
              <a:ext cx="475100" cy="475100"/>
            </a:xfrm>
            <a:custGeom>
              <a:avLst/>
              <a:gdLst/>
              <a:ahLst/>
              <a:cxnLst/>
              <a:rect l="l" t="t" r="r" b="b"/>
              <a:pathLst>
                <a:path w="19004" h="19004" extrusionOk="0">
                  <a:moveTo>
                    <a:pt x="9502" y="0"/>
                  </a:moveTo>
                  <a:cubicBezTo>
                    <a:pt x="4252" y="0"/>
                    <a:pt x="0" y="4252"/>
                    <a:pt x="0" y="9502"/>
                  </a:cubicBezTo>
                  <a:cubicBezTo>
                    <a:pt x="0" y="14752"/>
                    <a:pt x="4252" y="19003"/>
                    <a:pt x="9502" y="19003"/>
                  </a:cubicBezTo>
                  <a:cubicBezTo>
                    <a:pt x="14752" y="19003"/>
                    <a:pt x="19003" y="14752"/>
                    <a:pt x="19003" y="9502"/>
                  </a:cubicBezTo>
                  <a:cubicBezTo>
                    <a:pt x="19003" y="4252"/>
                    <a:pt x="14752" y="0"/>
                    <a:pt x="9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51"/>
            <p:cNvSpPr/>
            <p:nvPr/>
          </p:nvSpPr>
          <p:spPr>
            <a:xfrm>
              <a:off x="4043350" y="2329725"/>
              <a:ext cx="491725" cy="491750"/>
            </a:xfrm>
            <a:custGeom>
              <a:avLst/>
              <a:gdLst/>
              <a:ahLst/>
              <a:cxnLst/>
              <a:rect l="l" t="t" r="r" b="b"/>
              <a:pathLst>
                <a:path w="19669" h="19670" extrusionOk="0">
                  <a:moveTo>
                    <a:pt x="9835" y="629"/>
                  </a:moveTo>
                  <a:cubicBezTo>
                    <a:pt x="12386" y="629"/>
                    <a:pt x="14678" y="1664"/>
                    <a:pt x="16342" y="3328"/>
                  </a:cubicBezTo>
                  <a:cubicBezTo>
                    <a:pt x="18005" y="4992"/>
                    <a:pt x="19040" y="7284"/>
                    <a:pt x="19040" y="9835"/>
                  </a:cubicBezTo>
                  <a:cubicBezTo>
                    <a:pt x="19040" y="12386"/>
                    <a:pt x="18005" y="14678"/>
                    <a:pt x="16342" y="16342"/>
                  </a:cubicBezTo>
                  <a:cubicBezTo>
                    <a:pt x="14678" y="18005"/>
                    <a:pt x="12386" y="19041"/>
                    <a:pt x="9835" y="19041"/>
                  </a:cubicBezTo>
                  <a:cubicBezTo>
                    <a:pt x="7284" y="19041"/>
                    <a:pt x="4992" y="18005"/>
                    <a:pt x="3328" y="16342"/>
                  </a:cubicBezTo>
                  <a:cubicBezTo>
                    <a:pt x="1664" y="14678"/>
                    <a:pt x="629" y="12386"/>
                    <a:pt x="629" y="9835"/>
                  </a:cubicBezTo>
                  <a:cubicBezTo>
                    <a:pt x="629" y="7284"/>
                    <a:pt x="1664" y="4992"/>
                    <a:pt x="3328" y="3328"/>
                  </a:cubicBezTo>
                  <a:cubicBezTo>
                    <a:pt x="4992" y="1664"/>
                    <a:pt x="7284" y="629"/>
                    <a:pt x="9835" y="629"/>
                  </a:cubicBezTo>
                  <a:close/>
                  <a:moveTo>
                    <a:pt x="9835" y="1"/>
                  </a:moveTo>
                  <a:cubicBezTo>
                    <a:pt x="4400" y="1"/>
                    <a:pt x="1" y="4400"/>
                    <a:pt x="1" y="9835"/>
                  </a:cubicBezTo>
                  <a:cubicBezTo>
                    <a:pt x="1" y="15270"/>
                    <a:pt x="4400" y="19669"/>
                    <a:pt x="9835" y="19669"/>
                  </a:cubicBezTo>
                  <a:cubicBezTo>
                    <a:pt x="15269" y="19669"/>
                    <a:pt x="19669" y="15270"/>
                    <a:pt x="19669" y="9835"/>
                  </a:cubicBezTo>
                  <a:cubicBezTo>
                    <a:pt x="19669" y="4400"/>
                    <a:pt x="15269" y="1"/>
                    <a:pt x="9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51"/>
            <p:cNvSpPr/>
            <p:nvPr/>
          </p:nvSpPr>
          <p:spPr>
            <a:xfrm>
              <a:off x="4112675" y="2789100"/>
              <a:ext cx="193200" cy="368800"/>
            </a:xfrm>
            <a:custGeom>
              <a:avLst/>
              <a:gdLst/>
              <a:ahLst/>
              <a:cxnLst/>
              <a:rect l="l" t="t" r="r" b="b"/>
              <a:pathLst>
                <a:path w="7728" h="14752" extrusionOk="0">
                  <a:moveTo>
                    <a:pt x="7727" y="0"/>
                  </a:moveTo>
                  <a:lnTo>
                    <a:pt x="4511" y="481"/>
                  </a:lnTo>
                  <a:lnTo>
                    <a:pt x="0" y="14751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51"/>
            <p:cNvSpPr/>
            <p:nvPr/>
          </p:nvSpPr>
          <p:spPr>
            <a:xfrm>
              <a:off x="4103425" y="2780975"/>
              <a:ext cx="211675" cy="385050"/>
            </a:xfrm>
            <a:custGeom>
              <a:avLst/>
              <a:gdLst/>
              <a:ahLst/>
              <a:cxnLst/>
              <a:rect l="l" t="t" r="r" b="b"/>
              <a:pathLst>
                <a:path w="8467" h="15402" extrusionOk="0">
                  <a:moveTo>
                    <a:pt x="8121" y="0"/>
                  </a:moveTo>
                  <a:cubicBezTo>
                    <a:pt x="8006" y="0"/>
                    <a:pt x="7893" y="69"/>
                    <a:pt x="7838" y="177"/>
                  </a:cubicBezTo>
                  <a:lnTo>
                    <a:pt x="1701" y="11897"/>
                  </a:lnTo>
                  <a:lnTo>
                    <a:pt x="5140" y="917"/>
                  </a:lnTo>
                  <a:cubicBezTo>
                    <a:pt x="5214" y="769"/>
                    <a:pt x="5103" y="584"/>
                    <a:pt x="4955" y="510"/>
                  </a:cubicBezTo>
                  <a:cubicBezTo>
                    <a:pt x="4935" y="505"/>
                    <a:pt x="4915" y="503"/>
                    <a:pt x="4895" y="503"/>
                  </a:cubicBezTo>
                  <a:cubicBezTo>
                    <a:pt x="4761" y="503"/>
                    <a:pt x="4617" y="603"/>
                    <a:pt x="4585" y="732"/>
                  </a:cubicBezTo>
                  <a:lnTo>
                    <a:pt x="75" y="15003"/>
                  </a:lnTo>
                  <a:cubicBezTo>
                    <a:pt x="1" y="15150"/>
                    <a:pt x="75" y="15298"/>
                    <a:pt x="222" y="15372"/>
                  </a:cubicBezTo>
                  <a:cubicBezTo>
                    <a:pt x="262" y="15392"/>
                    <a:pt x="304" y="15401"/>
                    <a:pt x="346" y="15401"/>
                  </a:cubicBezTo>
                  <a:cubicBezTo>
                    <a:pt x="461" y="15401"/>
                    <a:pt x="575" y="15333"/>
                    <a:pt x="629" y="15224"/>
                  </a:cubicBezTo>
                  <a:lnTo>
                    <a:pt x="8393" y="473"/>
                  </a:lnTo>
                  <a:cubicBezTo>
                    <a:pt x="8467" y="325"/>
                    <a:pt x="8393" y="140"/>
                    <a:pt x="8245" y="29"/>
                  </a:cubicBezTo>
                  <a:cubicBezTo>
                    <a:pt x="8205" y="10"/>
                    <a:pt x="8163" y="0"/>
                    <a:pt x="8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51"/>
            <p:cNvSpPr/>
            <p:nvPr/>
          </p:nvSpPr>
          <p:spPr>
            <a:xfrm>
              <a:off x="26126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6544" y="1"/>
                  </a:moveTo>
                  <a:cubicBezTo>
                    <a:pt x="6359" y="1"/>
                    <a:pt x="6211" y="112"/>
                    <a:pt x="6137" y="259"/>
                  </a:cubicBezTo>
                  <a:lnTo>
                    <a:pt x="111" y="14013"/>
                  </a:lnTo>
                  <a:cubicBezTo>
                    <a:pt x="0" y="14271"/>
                    <a:pt x="222" y="14604"/>
                    <a:pt x="518" y="14604"/>
                  </a:cubicBezTo>
                  <a:lnTo>
                    <a:pt x="22293" y="14604"/>
                  </a:lnTo>
                  <a:cubicBezTo>
                    <a:pt x="22478" y="14604"/>
                    <a:pt x="22626" y="14493"/>
                    <a:pt x="22663" y="14345"/>
                  </a:cubicBezTo>
                  <a:lnTo>
                    <a:pt x="28726" y="592"/>
                  </a:lnTo>
                  <a:cubicBezTo>
                    <a:pt x="28837" y="333"/>
                    <a:pt x="28615" y="1"/>
                    <a:pt x="28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51"/>
            <p:cNvSpPr/>
            <p:nvPr/>
          </p:nvSpPr>
          <p:spPr>
            <a:xfrm>
              <a:off x="2607050" y="3240125"/>
              <a:ext cx="732025" cy="379900"/>
            </a:xfrm>
            <a:custGeom>
              <a:avLst/>
              <a:gdLst/>
              <a:ahLst/>
              <a:cxnLst/>
              <a:rect l="l" t="t" r="r" b="b"/>
              <a:pathLst>
                <a:path w="29281" h="15196" extrusionOk="0">
                  <a:moveTo>
                    <a:pt x="28542" y="592"/>
                  </a:moveTo>
                  <a:lnTo>
                    <a:pt x="28616" y="629"/>
                  </a:lnTo>
                  <a:lnTo>
                    <a:pt x="28652" y="740"/>
                  </a:lnTo>
                  <a:lnTo>
                    <a:pt x="28652" y="777"/>
                  </a:lnTo>
                  <a:lnTo>
                    <a:pt x="22626" y="14530"/>
                  </a:lnTo>
                  <a:lnTo>
                    <a:pt x="22515" y="14604"/>
                  </a:lnTo>
                  <a:lnTo>
                    <a:pt x="740" y="14604"/>
                  </a:lnTo>
                  <a:lnTo>
                    <a:pt x="666" y="14567"/>
                  </a:lnTo>
                  <a:lnTo>
                    <a:pt x="629" y="14456"/>
                  </a:lnTo>
                  <a:lnTo>
                    <a:pt x="629" y="14419"/>
                  </a:lnTo>
                  <a:lnTo>
                    <a:pt x="6655" y="666"/>
                  </a:lnTo>
                  <a:lnTo>
                    <a:pt x="6766" y="592"/>
                  </a:lnTo>
                  <a:close/>
                  <a:moveTo>
                    <a:pt x="6766" y="1"/>
                  </a:moveTo>
                  <a:cubicBezTo>
                    <a:pt x="6470" y="1"/>
                    <a:pt x="6211" y="149"/>
                    <a:pt x="6100" y="445"/>
                  </a:cubicBezTo>
                  <a:lnTo>
                    <a:pt x="74" y="14198"/>
                  </a:lnTo>
                  <a:lnTo>
                    <a:pt x="74" y="14161"/>
                  </a:lnTo>
                  <a:cubicBezTo>
                    <a:pt x="37" y="14272"/>
                    <a:pt x="0" y="14382"/>
                    <a:pt x="0" y="14456"/>
                  </a:cubicBezTo>
                  <a:cubicBezTo>
                    <a:pt x="0" y="14863"/>
                    <a:pt x="296" y="15196"/>
                    <a:pt x="740" y="15196"/>
                  </a:cubicBezTo>
                  <a:lnTo>
                    <a:pt x="22515" y="15196"/>
                  </a:lnTo>
                  <a:cubicBezTo>
                    <a:pt x="22811" y="15196"/>
                    <a:pt x="23070" y="15048"/>
                    <a:pt x="23181" y="14752"/>
                  </a:cubicBezTo>
                  <a:lnTo>
                    <a:pt x="29207" y="999"/>
                  </a:lnTo>
                  <a:cubicBezTo>
                    <a:pt x="29244" y="925"/>
                    <a:pt x="29281" y="814"/>
                    <a:pt x="29281" y="740"/>
                  </a:cubicBezTo>
                  <a:cubicBezTo>
                    <a:pt x="29281" y="334"/>
                    <a:pt x="28948" y="1"/>
                    <a:pt x="28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51"/>
            <p:cNvSpPr/>
            <p:nvPr/>
          </p:nvSpPr>
          <p:spPr>
            <a:xfrm>
              <a:off x="2665275" y="3274325"/>
              <a:ext cx="615575" cy="311500"/>
            </a:xfrm>
            <a:custGeom>
              <a:avLst/>
              <a:gdLst/>
              <a:ahLst/>
              <a:cxnLst/>
              <a:rect l="l" t="t" r="r" b="b"/>
              <a:pathLst>
                <a:path w="24623" h="12460" extrusionOk="0">
                  <a:moveTo>
                    <a:pt x="5583" y="1"/>
                  </a:moveTo>
                  <a:cubicBezTo>
                    <a:pt x="5435" y="1"/>
                    <a:pt x="5324" y="75"/>
                    <a:pt x="5250" y="223"/>
                  </a:cubicBezTo>
                  <a:lnTo>
                    <a:pt x="111" y="11942"/>
                  </a:lnTo>
                  <a:cubicBezTo>
                    <a:pt x="0" y="12201"/>
                    <a:pt x="185" y="12460"/>
                    <a:pt x="444" y="12460"/>
                  </a:cubicBezTo>
                  <a:lnTo>
                    <a:pt x="19040" y="12460"/>
                  </a:lnTo>
                  <a:cubicBezTo>
                    <a:pt x="19188" y="12460"/>
                    <a:pt x="19299" y="12386"/>
                    <a:pt x="19373" y="12238"/>
                  </a:cubicBezTo>
                  <a:lnTo>
                    <a:pt x="24512" y="518"/>
                  </a:lnTo>
                  <a:cubicBezTo>
                    <a:pt x="24623" y="260"/>
                    <a:pt x="24438" y="1"/>
                    <a:pt x="24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51"/>
            <p:cNvSpPr/>
            <p:nvPr/>
          </p:nvSpPr>
          <p:spPr>
            <a:xfrm>
              <a:off x="2659725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24401" y="592"/>
                  </a:moveTo>
                  <a:lnTo>
                    <a:pt x="24438" y="629"/>
                  </a:lnTo>
                  <a:lnTo>
                    <a:pt x="24438" y="666"/>
                  </a:lnTo>
                  <a:lnTo>
                    <a:pt x="19299" y="12422"/>
                  </a:lnTo>
                  <a:lnTo>
                    <a:pt x="19262" y="12459"/>
                  </a:lnTo>
                  <a:lnTo>
                    <a:pt x="666" y="12459"/>
                  </a:lnTo>
                  <a:lnTo>
                    <a:pt x="629" y="12422"/>
                  </a:lnTo>
                  <a:lnTo>
                    <a:pt x="629" y="12385"/>
                  </a:lnTo>
                  <a:lnTo>
                    <a:pt x="5768" y="629"/>
                  </a:lnTo>
                  <a:lnTo>
                    <a:pt x="5805" y="592"/>
                  </a:lnTo>
                  <a:close/>
                  <a:moveTo>
                    <a:pt x="5805" y="0"/>
                  </a:moveTo>
                  <a:cubicBezTo>
                    <a:pt x="5546" y="0"/>
                    <a:pt x="5324" y="148"/>
                    <a:pt x="5213" y="407"/>
                  </a:cubicBezTo>
                  <a:lnTo>
                    <a:pt x="38" y="12126"/>
                  </a:lnTo>
                  <a:cubicBezTo>
                    <a:pt x="1" y="12200"/>
                    <a:pt x="1" y="12311"/>
                    <a:pt x="1" y="12385"/>
                  </a:cubicBezTo>
                  <a:cubicBezTo>
                    <a:pt x="1" y="12755"/>
                    <a:pt x="296" y="13051"/>
                    <a:pt x="666" y="13051"/>
                  </a:cubicBezTo>
                  <a:lnTo>
                    <a:pt x="19262" y="13051"/>
                  </a:lnTo>
                  <a:cubicBezTo>
                    <a:pt x="19521" y="13051"/>
                    <a:pt x="19743" y="12903"/>
                    <a:pt x="19854" y="12644"/>
                  </a:cubicBezTo>
                  <a:lnTo>
                    <a:pt x="24993" y="924"/>
                  </a:lnTo>
                  <a:cubicBezTo>
                    <a:pt x="25067" y="850"/>
                    <a:pt x="25067" y="739"/>
                    <a:pt x="25067" y="666"/>
                  </a:cubicBezTo>
                  <a:cubicBezTo>
                    <a:pt x="25067" y="296"/>
                    <a:pt x="24771" y="0"/>
                    <a:pt x="24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1"/>
            <p:cNvSpPr/>
            <p:nvPr/>
          </p:nvSpPr>
          <p:spPr>
            <a:xfrm>
              <a:off x="235935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0" y="1"/>
                  </a:moveTo>
                  <a:lnTo>
                    <a:pt x="0" y="1073"/>
                  </a:lnTo>
                  <a:lnTo>
                    <a:pt x="32719" y="1073"/>
                  </a:lnTo>
                  <a:lnTo>
                    <a:pt x="327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1"/>
            <p:cNvSpPr/>
            <p:nvPr/>
          </p:nvSpPr>
          <p:spPr>
            <a:xfrm>
              <a:off x="2351950" y="3582125"/>
              <a:ext cx="833700" cy="42525"/>
            </a:xfrm>
            <a:custGeom>
              <a:avLst/>
              <a:gdLst/>
              <a:ahLst/>
              <a:cxnLst/>
              <a:rect l="l" t="t" r="r" b="b"/>
              <a:pathLst>
                <a:path w="33348" h="1701" extrusionOk="0">
                  <a:moveTo>
                    <a:pt x="32719" y="629"/>
                  </a:moveTo>
                  <a:lnTo>
                    <a:pt x="32719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68"/>
                  </a:lnTo>
                  <a:cubicBezTo>
                    <a:pt x="0" y="1442"/>
                    <a:pt x="37" y="1553"/>
                    <a:pt x="74" y="1590"/>
                  </a:cubicBezTo>
                  <a:cubicBezTo>
                    <a:pt x="148" y="1664"/>
                    <a:pt x="222" y="1701"/>
                    <a:pt x="296" y="1701"/>
                  </a:cubicBezTo>
                  <a:lnTo>
                    <a:pt x="33015" y="1701"/>
                  </a:lnTo>
                  <a:cubicBezTo>
                    <a:pt x="33089" y="1701"/>
                    <a:pt x="33200" y="1664"/>
                    <a:pt x="33237" y="1590"/>
                  </a:cubicBezTo>
                  <a:cubicBezTo>
                    <a:pt x="33311" y="1553"/>
                    <a:pt x="33348" y="1442"/>
                    <a:pt x="33348" y="1368"/>
                  </a:cubicBezTo>
                  <a:lnTo>
                    <a:pt x="33348" y="296"/>
                  </a:lnTo>
                  <a:cubicBezTo>
                    <a:pt x="33348" y="222"/>
                    <a:pt x="33311" y="148"/>
                    <a:pt x="33237" y="74"/>
                  </a:cubicBezTo>
                  <a:cubicBezTo>
                    <a:pt x="33200" y="37"/>
                    <a:pt x="33089" y="0"/>
                    <a:pt x="33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1"/>
            <p:cNvSpPr/>
            <p:nvPr/>
          </p:nvSpPr>
          <p:spPr>
            <a:xfrm>
              <a:off x="27808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1"/>
            <p:cNvSpPr/>
            <p:nvPr/>
          </p:nvSpPr>
          <p:spPr>
            <a:xfrm>
              <a:off x="2773400" y="3582125"/>
              <a:ext cx="412250" cy="42525"/>
            </a:xfrm>
            <a:custGeom>
              <a:avLst/>
              <a:gdLst/>
              <a:ahLst/>
              <a:cxnLst/>
              <a:rect l="l" t="t" r="r" b="b"/>
              <a:pathLst>
                <a:path w="16490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3" y="1072"/>
                  </a:lnTo>
                  <a:lnTo>
                    <a:pt x="593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42" y="1664"/>
                    <a:pt x="16379" y="1590"/>
                  </a:cubicBezTo>
                  <a:cubicBezTo>
                    <a:pt x="16453" y="1553"/>
                    <a:pt x="16490" y="1442"/>
                    <a:pt x="16490" y="1368"/>
                  </a:cubicBezTo>
                  <a:lnTo>
                    <a:pt x="16490" y="296"/>
                  </a:lnTo>
                  <a:cubicBezTo>
                    <a:pt x="16490" y="222"/>
                    <a:pt x="16453" y="148"/>
                    <a:pt x="16379" y="74"/>
                  </a:cubicBezTo>
                  <a:cubicBezTo>
                    <a:pt x="16342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51"/>
            <p:cNvSpPr/>
            <p:nvPr/>
          </p:nvSpPr>
          <p:spPr>
            <a:xfrm>
              <a:off x="26172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90" y="0"/>
                    <a:pt x="1" y="4252"/>
                    <a:pt x="1" y="9502"/>
                  </a:cubicBezTo>
                  <a:cubicBezTo>
                    <a:pt x="1" y="14788"/>
                    <a:pt x="4290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5" name="Google Shape;2825;p51"/>
            <p:cNvSpPr/>
            <p:nvPr/>
          </p:nvSpPr>
          <p:spPr>
            <a:xfrm>
              <a:off x="26098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85" y="592"/>
                    <a:pt x="14678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8" y="18005"/>
                    <a:pt x="12385" y="19003"/>
                    <a:pt x="9834" y="19003"/>
                  </a:cubicBezTo>
                  <a:cubicBezTo>
                    <a:pt x="7283" y="19003"/>
                    <a:pt x="4991" y="18005"/>
                    <a:pt x="3328" y="16304"/>
                  </a:cubicBezTo>
                  <a:cubicBezTo>
                    <a:pt x="1664" y="14641"/>
                    <a:pt x="629" y="12349"/>
                    <a:pt x="629" y="9798"/>
                  </a:cubicBezTo>
                  <a:cubicBezTo>
                    <a:pt x="629" y="7284"/>
                    <a:pt x="1664" y="4954"/>
                    <a:pt x="3328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51"/>
            <p:cNvSpPr/>
            <p:nvPr/>
          </p:nvSpPr>
          <p:spPr>
            <a:xfrm>
              <a:off x="2855675" y="3045125"/>
              <a:ext cx="68425" cy="300400"/>
            </a:xfrm>
            <a:custGeom>
              <a:avLst/>
              <a:gdLst/>
              <a:ahLst/>
              <a:cxnLst/>
              <a:rect l="l" t="t" r="r" b="b"/>
              <a:pathLst>
                <a:path w="2737" h="12016" extrusionOk="0">
                  <a:moveTo>
                    <a:pt x="2736" y="0"/>
                  </a:moveTo>
                  <a:lnTo>
                    <a:pt x="0" y="1220"/>
                  </a:lnTo>
                  <a:lnTo>
                    <a:pt x="2219" y="12016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51"/>
            <p:cNvSpPr/>
            <p:nvPr/>
          </p:nvSpPr>
          <p:spPr>
            <a:xfrm>
              <a:off x="2847350" y="3037950"/>
              <a:ext cx="84125" cy="315900"/>
            </a:xfrm>
            <a:custGeom>
              <a:avLst/>
              <a:gdLst/>
              <a:ahLst/>
              <a:cxnLst/>
              <a:rect l="l" t="t" r="r" b="b"/>
              <a:pathLst>
                <a:path w="3365" h="12636" extrusionOk="0">
                  <a:moveTo>
                    <a:pt x="2736" y="768"/>
                  </a:moveTo>
                  <a:lnTo>
                    <a:pt x="2367" y="9789"/>
                  </a:lnTo>
                  <a:lnTo>
                    <a:pt x="677" y="1664"/>
                  </a:lnTo>
                  <a:lnTo>
                    <a:pt x="677" y="1664"/>
                  </a:lnTo>
                  <a:lnTo>
                    <a:pt x="2736" y="768"/>
                  </a:lnTo>
                  <a:close/>
                  <a:moveTo>
                    <a:pt x="3083" y="1"/>
                  </a:moveTo>
                  <a:cubicBezTo>
                    <a:pt x="3032" y="1"/>
                    <a:pt x="2977" y="10"/>
                    <a:pt x="2921" y="28"/>
                  </a:cubicBezTo>
                  <a:lnTo>
                    <a:pt x="185" y="1211"/>
                  </a:lnTo>
                  <a:cubicBezTo>
                    <a:pt x="75" y="1285"/>
                    <a:pt x="1" y="1433"/>
                    <a:pt x="38" y="1544"/>
                  </a:cubicBezTo>
                  <a:lnTo>
                    <a:pt x="2256" y="12376"/>
                  </a:lnTo>
                  <a:cubicBezTo>
                    <a:pt x="2293" y="12524"/>
                    <a:pt x="2441" y="12635"/>
                    <a:pt x="2589" y="12635"/>
                  </a:cubicBezTo>
                  <a:cubicBezTo>
                    <a:pt x="2736" y="12598"/>
                    <a:pt x="2847" y="12487"/>
                    <a:pt x="2847" y="12340"/>
                  </a:cubicBezTo>
                  <a:lnTo>
                    <a:pt x="3365" y="324"/>
                  </a:lnTo>
                  <a:cubicBezTo>
                    <a:pt x="3365" y="213"/>
                    <a:pt x="3328" y="102"/>
                    <a:pt x="3217" y="28"/>
                  </a:cubicBezTo>
                  <a:cubicBezTo>
                    <a:pt x="3180" y="10"/>
                    <a:pt x="3134" y="1"/>
                    <a:pt x="3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51"/>
            <p:cNvSpPr/>
            <p:nvPr/>
          </p:nvSpPr>
          <p:spPr>
            <a:xfrm>
              <a:off x="4462975" y="3403725"/>
              <a:ext cx="145125" cy="213525"/>
            </a:xfrm>
            <a:custGeom>
              <a:avLst/>
              <a:gdLst/>
              <a:ahLst/>
              <a:cxnLst/>
              <a:rect l="l" t="t" r="r" b="b"/>
              <a:pathLst>
                <a:path w="5805" h="8541" extrusionOk="0">
                  <a:moveTo>
                    <a:pt x="0" y="1"/>
                  </a:moveTo>
                  <a:lnTo>
                    <a:pt x="0" y="8541"/>
                  </a:lnTo>
                  <a:lnTo>
                    <a:pt x="5805" y="8541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51"/>
            <p:cNvSpPr/>
            <p:nvPr/>
          </p:nvSpPr>
          <p:spPr>
            <a:xfrm>
              <a:off x="4455575" y="3396325"/>
              <a:ext cx="159925" cy="228325"/>
            </a:xfrm>
            <a:custGeom>
              <a:avLst/>
              <a:gdLst/>
              <a:ahLst/>
              <a:cxnLst/>
              <a:rect l="l" t="t" r="r" b="b"/>
              <a:pathLst>
                <a:path w="6397" h="9133" extrusionOk="0">
                  <a:moveTo>
                    <a:pt x="5768" y="592"/>
                  </a:moveTo>
                  <a:lnTo>
                    <a:pt x="5768" y="8504"/>
                  </a:lnTo>
                  <a:lnTo>
                    <a:pt x="629" y="850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8837"/>
                  </a:lnTo>
                  <a:cubicBezTo>
                    <a:pt x="0" y="8911"/>
                    <a:pt x="37" y="8985"/>
                    <a:pt x="74" y="9059"/>
                  </a:cubicBezTo>
                  <a:cubicBezTo>
                    <a:pt x="148" y="9096"/>
                    <a:pt x="222" y="9133"/>
                    <a:pt x="296" y="9133"/>
                  </a:cubicBezTo>
                  <a:lnTo>
                    <a:pt x="6101" y="9133"/>
                  </a:lnTo>
                  <a:cubicBezTo>
                    <a:pt x="6175" y="9133"/>
                    <a:pt x="6248" y="9096"/>
                    <a:pt x="6285" y="9059"/>
                  </a:cubicBezTo>
                  <a:cubicBezTo>
                    <a:pt x="6359" y="8985"/>
                    <a:pt x="6396" y="8911"/>
                    <a:pt x="6396" y="8837"/>
                  </a:cubicBezTo>
                  <a:lnTo>
                    <a:pt x="6396" y="297"/>
                  </a:lnTo>
                  <a:cubicBezTo>
                    <a:pt x="6396" y="223"/>
                    <a:pt x="6359" y="149"/>
                    <a:pt x="6285" y="75"/>
                  </a:cubicBezTo>
                  <a:cubicBezTo>
                    <a:pt x="6248" y="38"/>
                    <a:pt x="6175" y="1"/>
                    <a:pt x="6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51"/>
            <p:cNvSpPr/>
            <p:nvPr/>
          </p:nvSpPr>
          <p:spPr>
            <a:xfrm>
              <a:off x="4570175" y="3443475"/>
              <a:ext cx="77675" cy="144200"/>
            </a:xfrm>
            <a:custGeom>
              <a:avLst/>
              <a:gdLst/>
              <a:ahLst/>
              <a:cxnLst/>
              <a:rect l="l" t="t" r="r" b="b"/>
              <a:pathLst>
                <a:path w="3107" h="5768" extrusionOk="0">
                  <a:moveTo>
                    <a:pt x="481" y="0"/>
                  </a:moveTo>
                  <a:cubicBezTo>
                    <a:pt x="186" y="0"/>
                    <a:pt x="1" y="222"/>
                    <a:pt x="1" y="481"/>
                  </a:cubicBezTo>
                  <a:cubicBezTo>
                    <a:pt x="1" y="740"/>
                    <a:pt x="186" y="962"/>
                    <a:pt x="481" y="962"/>
                  </a:cubicBezTo>
                  <a:lnTo>
                    <a:pt x="1258" y="962"/>
                  </a:lnTo>
                  <a:cubicBezTo>
                    <a:pt x="1738" y="962"/>
                    <a:pt x="2145" y="1368"/>
                    <a:pt x="2145" y="1849"/>
                  </a:cubicBezTo>
                  <a:lnTo>
                    <a:pt x="2145" y="3919"/>
                  </a:lnTo>
                  <a:cubicBezTo>
                    <a:pt x="2145" y="4437"/>
                    <a:pt x="1738" y="4844"/>
                    <a:pt x="1258" y="4844"/>
                  </a:cubicBezTo>
                  <a:lnTo>
                    <a:pt x="629" y="4844"/>
                  </a:lnTo>
                  <a:cubicBezTo>
                    <a:pt x="371" y="4844"/>
                    <a:pt x="149" y="5028"/>
                    <a:pt x="149" y="5287"/>
                  </a:cubicBezTo>
                  <a:cubicBezTo>
                    <a:pt x="149" y="5583"/>
                    <a:pt x="371" y="5768"/>
                    <a:pt x="629" y="5768"/>
                  </a:cubicBezTo>
                  <a:lnTo>
                    <a:pt x="1258" y="5768"/>
                  </a:lnTo>
                  <a:cubicBezTo>
                    <a:pt x="2256" y="5768"/>
                    <a:pt x="3106" y="4955"/>
                    <a:pt x="3106" y="3919"/>
                  </a:cubicBezTo>
                  <a:lnTo>
                    <a:pt x="3106" y="1849"/>
                  </a:lnTo>
                  <a:cubicBezTo>
                    <a:pt x="3106" y="851"/>
                    <a:pt x="2256" y="0"/>
                    <a:pt x="1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51"/>
            <p:cNvSpPr/>
            <p:nvPr/>
          </p:nvSpPr>
          <p:spPr>
            <a:xfrm>
              <a:off x="4561875" y="3436075"/>
              <a:ext cx="93375" cy="159925"/>
            </a:xfrm>
            <a:custGeom>
              <a:avLst/>
              <a:gdLst/>
              <a:ahLst/>
              <a:cxnLst/>
              <a:rect l="l" t="t" r="r" b="b"/>
              <a:pathLst>
                <a:path w="3735" h="6397" extrusionOk="0">
                  <a:moveTo>
                    <a:pt x="1590" y="592"/>
                  </a:moveTo>
                  <a:cubicBezTo>
                    <a:pt x="2440" y="629"/>
                    <a:pt x="3106" y="1295"/>
                    <a:pt x="3106" y="2145"/>
                  </a:cubicBezTo>
                  <a:lnTo>
                    <a:pt x="3106" y="4215"/>
                  </a:lnTo>
                  <a:cubicBezTo>
                    <a:pt x="3106" y="5066"/>
                    <a:pt x="2440" y="5768"/>
                    <a:pt x="1590" y="5768"/>
                  </a:cubicBezTo>
                  <a:lnTo>
                    <a:pt x="961" y="5768"/>
                  </a:lnTo>
                  <a:cubicBezTo>
                    <a:pt x="887" y="5768"/>
                    <a:pt x="813" y="5694"/>
                    <a:pt x="813" y="5583"/>
                  </a:cubicBezTo>
                  <a:cubicBezTo>
                    <a:pt x="813" y="5509"/>
                    <a:pt x="887" y="5435"/>
                    <a:pt x="961" y="5435"/>
                  </a:cubicBezTo>
                  <a:lnTo>
                    <a:pt x="1590" y="5435"/>
                  </a:lnTo>
                  <a:cubicBezTo>
                    <a:pt x="2255" y="5435"/>
                    <a:pt x="2773" y="4881"/>
                    <a:pt x="2773" y="4215"/>
                  </a:cubicBezTo>
                  <a:lnTo>
                    <a:pt x="2773" y="2145"/>
                  </a:lnTo>
                  <a:cubicBezTo>
                    <a:pt x="2773" y="1480"/>
                    <a:pt x="2255" y="962"/>
                    <a:pt x="1590" y="962"/>
                  </a:cubicBezTo>
                  <a:lnTo>
                    <a:pt x="813" y="962"/>
                  </a:lnTo>
                  <a:cubicBezTo>
                    <a:pt x="703" y="962"/>
                    <a:pt x="629" y="888"/>
                    <a:pt x="629" y="777"/>
                  </a:cubicBezTo>
                  <a:cubicBezTo>
                    <a:pt x="629" y="703"/>
                    <a:pt x="703" y="592"/>
                    <a:pt x="813" y="592"/>
                  </a:cubicBezTo>
                  <a:close/>
                  <a:moveTo>
                    <a:pt x="813" y="1"/>
                  </a:moveTo>
                  <a:cubicBezTo>
                    <a:pt x="370" y="1"/>
                    <a:pt x="0" y="333"/>
                    <a:pt x="0" y="777"/>
                  </a:cubicBezTo>
                  <a:cubicBezTo>
                    <a:pt x="0" y="1221"/>
                    <a:pt x="370" y="1553"/>
                    <a:pt x="813" y="1553"/>
                  </a:cubicBezTo>
                  <a:lnTo>
                    <a:pt x="1590" y="1553"/>
                  </a:lnTo>
                  <a:cubicBezTo>
                    <a:pt x="1886" y="1553"/>
                    <a:pt x="2181" y="1812"/>
                    <a:pt x="2181" y="2145"/>
                  </a:cubicBezTo>
                  <a:lnTo>
                    <a:pt x="2181" y="4215"/>
                  </a:lnTo>
                  <a:cubicBezTo>
                    <a:pt x="2181" y="4548"/>
                    <a:pt x="1886" y="4807"/>
                    <a:pt x="1590" y="4807"/>
                  </a:cubicBezTo>
                  <a:lnTo>
                    <a:pt x="961" y="4807"/>
                  </a:lnTo>
                  <a:cubicBezTo>
                    <a:pt x="518" y="4807"/>
                    <a:pt x="185" y="5177"/>
                    <a:pt x="185" y="5583"/>
                  </a:cubicBezTo>
                  <a:cubicBezTo>
                    <a:pt x="185" y="6027"/>
                    <a:pt x="518" y="6397"/>
                    <a:pt x="961" y="6397"/>
                  </a:cubicBezTo>
                  <a:lnTo>
                    <a:pt x="1590" y="6397"/>
                  </a:lnTo>
                  <a:cubicBezTo>
                    <a:pt x="2773" y="6397"/>
                    <a:pt x="3734" y="5398"/>
                    <a:pt x="3734" y="4215"/>
                  </a:cubicBezTo>
                  <a:lnTo>
                    <a:pt x="3734" y="2145"/>
                  </a:lnTo>
                  <a:cubicBezTo>
                    <a:pt x="3734" y="962"/>
                    <a:pt x="2773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51"/>
            <p:cNvSpPr/>
            <p:nvPr/>
          </p:nvSpPr>
          <p:spPr>
            <a:xfrm>
              <a:off x="4999975" y="3728150"/>
              <a:ext cx="140500" cy="1346100"/>
            </a:xfrm>
            <a:custGeom>
              <a:avLst/>
              <a:gdLst/>
              <a:ahLst/>
              <a:cxnLst/>
              <a:rect l="l" t="t" r="r" b="b"/>
              <a:pathLst>
                <a:path w="5620" h="53844" extrusionOk="0">
                  <a:moveTo>
                    <a:pt x="0" y="0"/>
                  </a:moveTo>
                  <a:lnTo>
                    <a:pt x="4474" y="53312"/>
                  </a:lnTo>
                  <a:cubicBezTo>
                    <a:pt x="4506" y="53634"/>
                    <a:pt x="4762" y="53844"/>
                    <a:pt x="5048" y="53844"/>
                  </a:cubicBezTo>
                  <a:cubicBezTo>
                    <a:pt x="5090" y="53844"/>
                    <a:pt x="5133" y="53839"/>
                    <a:pt x="5176" y="53830"/>
                  </a:cubicBezTo>
                  <a:cubicBezTo>
                    <a:pt x="5435" y="53756"/>
                    <a:pt x="5620" y="53497"/>
                    <a:pt x="5620" y="53201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51"/>
            <p:cNvSpPr/>
            <p:nvPr/>
          </p:nvSpPr>
          <p:spPr>
            <a:xfrm>
              <a:off x="4991650" y="3720750"/>
              <a:ext cx="156225" cy="1360550"/>
            </a:xfrm>
            <a:custGeom>
              <a:avLst/>
              <a:gdLst/>
              <a:ahLst/>
              <a:cxnLst/>
              <a:rect l="l" t="t" r="r" b="b"/>
              <a:pathLst>
                <a:path w="6249" h="54422" extrusionOk="0">
                  <a:moveTo>
                    <a:pt x="2588" y="629"/>
                  </a:moveTo>
                  <a:lnTo>
                    <a:pt x="5620" y="53497"/>
                  </a:lnTo>
                  <a:lnTo>
                    <a:pt x="5620" y="53534"/>
                  </a:lnTo>
                  <a:lnTo>
                    <a:pt x="5620" y="53571"/>
                  </a:lnTo>
                  <a:cubicBezTo>
                    <a:pt x="5620" y="53682"/>
                    <a:pt x="5546" y="53793"/>
                    <a:pt x="5435" y="53793"/>
                  </a:cubicBezTo>
                  <a:lnTo>
                    <a:pt x="5361" y="53830"/>
                  </a:lnTo>
                  <a:cubicBezTo>
                    <a:pt x="5250" y="53830"/>
                    <a:pt x="5139" y="53719"/>
                    <a:pt x="5102" y="53571"/>
                  </a:cubicBezTo>
                  <a:lnTo>
                    <a:pt x="5099" y="53572"/>
                  </a:lnTo>
                  <a:lnTo>
                    <a:pt x="5099" y="53572"/>
                  </a:ln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645"/>
                  </a:lnTo>
                  <a:lnTo>
                    <a:pt x="4511" y="53682"/>
                  </a:lnTo>
                  <a:cubicBezTo>
                    <a:pt x="4548" y="54126"/>
                    <a:pt x="4954" y="54422"/>
                    <a:pt x="5361" y="54422"/>
                  </a:cubicBezTo>
                  <a:lnTo>
                    <a:pt x="5583" y="54422"/>
                  </a:lnTo>
                  <a:cubicBezTo>
                    <a:pt x="5990" y="54311"/>
                    <a:pt x="6248" y="53941"/>
                    <a:pt x="6248" y="53571"/>
                  </a:cubicBezTo>
                  <a:lnTo>
                    <a:pt x="6248" y="53460"/>
                  </a:lnTo>
                  <a:lnTo>
                    <a:pt x="3180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51"/>
            <p:cNvSpPr/>
            <p:nvPr/>
          </p:nvSpPr>
          <p:spPr>
            <a:xfrm>
              <a:off x="5752325" y="3728150"/>
              <a:ext cx="141425" cy="1349800"/>
            </a:xfrm>
            <a:custGeom>
              <a:avLst/>
              <a:gdLst/>
              <a:ahLst/>
              <a:cxnLst/>
              <a:rect l="l" t="t" r="r" b="b"/>
              <a:pathLst>
                <a:path w="5657" h="53992" extrusionOk="0">
                  <a:moveTo>
                    <a:pt x="0" y="0"/>
                  </a:moveTo>
                  <a:lnTo>
                    <a:pt x="4474" y="53497"/>
                  </a:lnTo>
                  <a:cubicBezTo>
                    <a:pt x="4538" y="53786"/>
                    <a:pt x="4770" y="53992"/>
                    <a:pt x="5048" y="53992"/>
                  </a:cubicBezTo>
                  <a:cubicBezTo>
                    <a:pt x="5090" y="53992"/>
                    <a:pt x="5133" y="53987"/>
                    <a:pt x="5176" y="53978"/>
                  </a:cubicBezTo>
                  <a:cubicBezTo>
                    <a:pt x="5472" y="53941"/>
                    <a:pt x="5657" y="53645"/>
                    <a:pt x="5620" y="53386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51"/>
            <p:cNvSpPr/>
            <p:nvPr/>
          </p:nvSpPr>
          <p:spPr>
            <a:xfrm>
              <a:off x="5744000" y="3720750"/>
              <a:ext cx="156225" cy="1365175"/>
            </a:xfrm>
            <a:custGeom>
              <a:avLst/>
              <a:gdLst/>
              <a:ahLst/>
              <a:cxnLst/>
              <a:rect l="l" t="t" r="r" b="b"/>
              <a:pathLst>
                <a:path w="6249" h="54607" extrusionOk="0">
                  <a:moveTo>
                    <a:pt x="2588" y="629"/>
                  </a:moveTo>
                  <a:lnTo>
                    <a:pt x="5657" y="53682"/>
                  </a:lnTo>
                  <a:lnTo>
                    <a:pt x="5657" y="53719"/>
                  </a:lnTo>
                  <a:cubicBezTo>
                    <a:pt x="5657" y="53867"/>
                    <a:pt x="5583" y="53978"/>
                    <a:pt x="5435" y="53978"/>
                  </a:cubicBezTo>
                  <a:lnTo>
                    <a:pt x="5398" y="53978"/>
                  </a:lnTo>
                  <a:cubicBezTo>
                    <a:pt x="5250" y="53978"/>
                    <a:pt x="5139" y="53904"/>
                    <a:pt x="5139" y="53756"/>
                  </a:cubicBez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830"/>
                  </a:lnTo>
                  <a:cubicBezTo>
                    <a:pt x="4585" y="54274"/>
                    <a:pt x="4955" y="54606"/>
                    <a:pt x="5398" y="54606"/>
                  </a:cubicBezTo>
                  <a:cubicBezTo>
                    <a:pt x="5472" y="54606"/>
                    <a:pt x="5509" y="54606"/>
                    <a:pt x="5583" y="54569"/>
                  </a:cubicBezTo>
                  <a:cubicBezTo>
                    <a:pt x="5990" y="54495"/>
                    <a:pt x="6248" y="54126"/>
                    <a:pt x="6248" y="53719"/>
                  </a:cubicBezTo>
                  <a:lnTo>
                    <a:pt x="6248" y="53645"/>
                  </a:lnTo>
                  <a:lnTo>
                    <a:pt x="3217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51"/>
            <p:cNvSpPr/>
            <p:nvPr/>
          </p:nvSpPr>
          <p:spPr>
            <a:xfrm>
              <a:off x="2587625" y="3728150"/>
              <a:ext cx="123875" cy="1337800"/>
            </a:xfrm>
            <a:custGeom>
              <a:avLst/>
              <a:gdLst/>
              <a:ahLst/>
              <a:cxnLst/>
              <a:rect l="l" t="t" r="r" b="b"/>
              <a:pathLst>
                <a:path w="4955" h="53512" extrusionOk="0">
                  <a:moveTo>
                    <a:pt x="2404" y="0"/>
                  </a:moveTo>
                  <a:lnTo>
                    <a:pt x="38" y="52869"/>
                  </a:lnTo>
                  <a:cubicBezTo>
                    <a:pt x="1" y="53164"/>
                    <a:pt x="186" y="53423"/>
                    <a:pt x="482" y="53497"/>
                  </a:cubicBezTo>
                  <a:cubicBezTo>
                    <a:pt x="520" y="53507"/>
                    <a:pt x="559" y="53511"/>
                    <a:pt x="598" y="53511"/>
                  </a:cubicBezTo>
                  <a:cubicBezTo>
                    <a:pt x="859" y="53511"/>
                    <a:pt x="1115" y="53306"/>
                    <a:pt x="1147" y="53016"/>
                  </a:cubicBezTo>
                  <a:lnTo>
                    <a:pt x="49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51"/>
            <p:cNvSpPr/>
            <p:nvPr/>
          </p:nvSpPr>
          <p:spPr>
            <a:xfrm>
              <a:off x="2580250" y="3720750"/>
              <a:ext cx="138650" cy="1352225"/>
            </a:xfrm>
            <a:custGeom>
              <a:avLst/>
              <a:gdLst/>
              <a:ahLst/>
              <a:cxnLst/>
              <a:rect l="l" t="t" r="r" b="b"/>
              <a:pathLst>
                <a:path w="5546" h="54089" extrusionOk="0">
                  <a:moveTo>
                    <a:pt x="4917" y="629"/>
                  </a:moveTo>
                  <a:lnTo>
                    <a:pt x="1149" y="53239"/>
                  </a:lnTo>
                  <a:lnTo>
                    <a:pt x="1149" y="53239"/>
                  </a:lnTo>
                  <a:lnTo>
                    <a:pt x="1146" y="53238"/>
                  </a:lnTo>
                  <a:cubicBezTo>
                    <a:pt x="1146" y="53386"/>
                    <a:pt x="998" y="53497"/>
                    <a:pt x="887" y="53497"/>
                  </a:cubicBezTo>
                  <a:lnTo>
                    <a:pt x="850" y="53460"/>
                  </a:lnTo>
                  <a:cubicBezTo>
                    <a:pt x="703" y="53460"/>
                    <a:pt x="629" y="53349"/>
                    <a:pt x="629" y="53202"/>
                  </a:cubicBezTo>
                  <a:lnTo>
                    <a:pt x="629" y="53165"/>
                  </a:lnTo>
                  <a:lnTo>
                    <a:pt x="2982" y="629"/>
                  </a:lnTo>
                  <a:close/>
                  <a:moveTo>
                    <a:pt x="2699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0" y="53128"/>
                  </a:lnTo>
                  <a:lnTo>
                    <a:pt x="0" y="53202"/>
                  </a:lnTo>
                  <a:cubicBezTo>
                    <a:pt x="0" y="53608"/>
                    <a:pt x="296" y="53978"/>
                    <a:pt x="703" y="54089"/>
                  </a:cubicBezTo>
                  <a:lnTo>
                    <a:pt x="887" y="54089"/>
                  </a:lnTo>
                  <a:cubicBezTo>
                    <a:pt x="1331" y="54089"/>
                    <a:pt x="1701" y="53793"/>
                    <a:pt x="1775" y="53349"/>
                  </a:cubicBezTo>
                  <a:lnTo>
                    <a:pt x="1775" y="53312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72" y="112"/>
                  </a:cubicBezTo>
                  <a:cubicBezTo>
                    <a:pt x="5398" y="38"/>
                    <a:pt x="5324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51"/>
            <p:cNvSpPr/>
            <p:nvPr/>
          </p:nvSpPr>
          <p:spPr>
            <a:xfrm>
              <a:off x="1894425" y="3728150"/>
              <a:ext cx="122975" cy="1333175"/>
            </a:xfrm>
            <a:custGeom>
              <a:avLst/>
              <a:gdLst/>
              <a:ahLst/>
              <a:cxnLst/>
              <a:rect l="l" t="t" r="r" b="b"/>
              <a:pathLst>
                <a:path w="4919" h="53327" extrusionOk="0">
                  <a:moveTo>
                    <a:pt x="2367" y="0"/>
                  </a:moveTo>
                  <a:lnTo>
                    <a:pt x="38" y="52684"/>
                  </a:lnTo>
                  <a:cubicBezTo>
                    <a:pt x="1" y="52979"/>
                    <a:pt x="186" y="53238"/>
                    <a:pt x="445" y="53312"/>
                  </a:cubicBezTo>
                  <a:cubicBezTo>
                    <a:pt x="488" y="53322"/>
                    <a:pt x="531" y="53326"/>
                    <a:pt x="574" y="53326"/>
                  </a:cubicBezTo>
                  <a:cubicBezTo>
                    <a:pt x="859" y="53326"/>
                    <a:pt x="1115" y="53121"/>
                    <a:pt x="1147" y="52832"/>
                  </a:cubicBez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51"/>
            <p:cNvSpPr/>
            <p:nvPr/>
          </p:nvSpPr>
          <p:spPr>
            <a:xfrm>
              <a:off x="1887050" y="3720750"/>
              <a:ext cx="138650" cy="1348525"/>
            </a:xfrm>
            <a:custGeom>
              <a:avLst/>
              <a:gdLst/>
              <a:ahLst/>
              <a:cxnLst/>
              <a:rect l="l" t="t" r="r" b="b"/>
              <a:pathLst>
                <a:path w="5546" h="53941" extrusionOk="0">
                  <a:moveTo>
                    <a:pt x="4880" y="629"/>
                  </a:moveTo>
                  <a:lnTo>
                    <a:pt x="1146" y="53091"/>
                  </a:lnTo>
                  <a:cubicBezTo>
                    <a:pt x="1109" y="53202"/>
                    <a:pt x="998" y="53312"/>
                    <a:pt x="887" y="53312"/>
                  </a:cubicBezTo>
                  <a:lnTo>
                    <a:pt x="814" y="53312"/>
                  </a:lnTo>
                  <a:cubicBezTo>
                    <a:pt x="703" y="53275"/>
                    <a:pt x="629" y="53165"/>
                    <a:pt x="629" y="53017"/>
                  </a:cubicBezTo>
                  <a:lnTo>
                    <a:pt x="629" y="52980"/>
                  </a:lnTo>
                  <a:lnTo>
                    <a:pt x="2982" y="629"/>
                  </a:lnTo>
                  <a:close/>
                  <a:moveTo>
                    <a:pt x="2662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2" y="52943"/>
                  </a:lnTo>
                  <a:lnTo>
                    <a:pt x="2" y="52943"/>
                  </a:lnTo>
                  <a:lnTo>
                    <a:pt x="0" y="52943"/>
                  </a:lnTo>
                  <a:lnTo>
                    <a:pt x="0" y="53017"/>
                  </a:lnTo>
                  <a:cubicBezTo>
                    <a:pt x="0" y="53423"/>
                    <a:pt x="296" y="53793"/>
                    <a:pt x="666" y="53904"/>
                  </a:cubicBezTo>
                  <a:cubicBezTo>
                    <a:pt x="740" y="53904"/>
                    <a:pt x="814" y="53941"/>
                    <a:pt x="887" y="53941"/>
                  </a:cubicBezTo>
                  <a:cubicBezTo>
                    <a:pt x="1331" y="53941"/>
                    <a:pt x="1701" y="53608"/>
                    <a:pt x="1775" y="53165"/>
                  </a:cubicBezTo>
                  <a:lnTo>
                    <a:pt x="1775" y="53128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35" y="112"/>
                  </a:cubicBezTo>
                  <a:cubicBezTo>
                    <a:pt x="5398" y="38"/>
                    <a:pt x="5324" y="1"/>
                    <a:pt x="5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51"/>
            <p:cNvSpPr/>
            <p:nvPr/>
          </p:nvSpPr>
          <p:spPr>
            <a:xfrm>
              <a:off x="1912000" y="3654200"/>
              <a:ext cx="3986375" cy="114650"/>
            </a:xfrm>
            <a:custGeom>
              <a:avLst/>
              <a:gdLst/>
              <a:ahLst/>
              <a:cxnLst/>
              <a:rect l="l" t="t" r="r" b="b"/>
              <a:pathLst>
                <a:path w="159455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159455" y="4585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51"/>
            <p:cNvSpPr/>
            <p:nvPr/>
          </p:nvSpPr>
          <p:spPr>
            <a:xfrm>
              <a:off x="1904600" y="3646800"/>
              <a:ext cx="4001175" cy="130350"/>
            </a:xfrm>
            <a:custGeom>
              <a:avLst/>
              <a:gdLst/>
              <a:ahLst/>
              <a:cxnLst/>
              <a:rect l="l" t="t" r="r" b="b"/>
              <a:pathLst>
                <a:path w="160047" h="5214" extrusionOk="0">
                  <a:moveTo>
                    <a:pt x="159455" y="629"/>
                  </a:moveTo>
                  <a:lnTo>
                    <a:pt x="159455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38" y="5066"/>
                    <a:pt x="75" y="5103"/>
                  </a:cubicBezTo>
                  <a:cubicBezTo>
                    <a:pt x="149" y="5177"/>
                    <a:pt x="222" y="5214"/>
                    <a:pt x="296" y="5214"/>
                  </a:cubicBezTo>
                  <a:lnTo>
                    <a:pt x="159751" y="5214"/>
                  </a:lnTo>
                  <a:cubicBezTo>
                    <a:pt x="159824" y="5214"/>
                    <a:pt x="159898" y="5177"/>
                    <a:pt x="159972" y="5103"/>
                  </a:cubicBezTo>
                  <a:cubicBezTo>
                    <a:pt x="160046" y="5066"/>
                    <a:pt x="160046" y="4955"/>
                    <a:pt x="160046" y="4881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51"/>
            <p:cNvSpPr/>
            <p:nvPr/>
          </p:nvSpPr>
          <p:spPr>
            <a:xfrm>
              <a:off x="1912000" y="3654200"/>
              <a:ext cx="3986375" cy="39775"/>
            </a:xfrm>
            <a:custGeom>
              <a:avLst/>
              <a:gdLst/>
              <a:ahLst/>
              <a:cxnLst/>
              <a:rect l="l" t="t" r="r" b="b"/>
              <a:pathLst>
                <a:path w="159455" h="1591" extrusionOk="0">
                  <a:moveTo>
                    <a:pt x="0" y="1"/>
                  </a:moveTo>
                  <a:lnTo>
                    <a:pt x="0" y="1591"/>
                  </a:lnTo>
                  <a:lnTo>
                    <a:pt x="159455" y="1591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51"/>
            <p:cNvSpPr/>
            <p:nvPr/>
          </p:nvSpPr>
          <p:spPr>
            <a:xfrm>
              <a:off x="1904600" y="3646800"/>
              <a:ext cx="4001175" cy="54575"/>
            </a:xfrm>
            <a:custGeom>
              <a:avLst/>
              <a:gdLst/>
              <a:ahLst/>
              <a:cxnLst/>
              <a:rect l="l" t="t" r="r" b="b"/>
              <a:pathLst>
                <a:path w="160047" h="2183" extrusionOk="0">
                  <a:moveTo>
                    <a:pt x="159455" y="629"/>
                  </a:moveTo>
                  <a:lnTo>
                    <a:pt x="159455" y="1591"/>
                  </a:lnTo>
                  <a:lnTo>
                    <a:pt x="592" y="1591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1887"/>
                  </a:lnTo>
                  <a:cubicBezTo>
                    <a:pt x="1" y="1960"/>
                    <a:pt x="38" y="2034"/>
                    <a:pt x="75" y="2108"/>
                  </a:cubicBezTo>
                  <a:cubicBezTo>
                    <a:pt x="149" y="2145"/>
                    <a:pt x="222" y="2182"/>
                    <a:pt x="296" y="2182"/>
                  </a:cubicBezTo>
                  <a:lnTo>
                    <a:pt x="159751" y="2182"/>
                  </a:lnTo>
                  <a:cubicBezTo>
                    <a:pt x="159824" y="2182"/>
                    <a:pt x="159898" y="2145"/>
                    <a:pt x="159972" y="2108"/>
                  </a:cubicBezTo>
                  <a:cubicBezTo>
                    <a:pt x="160046" y="2034"/>
                    <a:pt x="160046" y="1960"/>
                    <a:pt x="160046" y="1887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51"/>
            <p:cNvSpPr/>
            <p:nvPr/>
          </p:nvSpPr>
          <p:spPr>
            <a:xfrm>
              <a:off x="4901075" y="3654200"/>
              <a:ext cx="997300" cy="114650"/>
            </a:xfrm>
            <a:custGeom>
              <a:avLst/>
              <a:gdLst/>
              <a:ahLst/>
              <a:cxnLst/>
              <a:rect l="l" t="t" r="r" b="b"/>
              <a:pathLst>
                <a:path w="39892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39892" y="4585"/>
                  </a:lnTo>
                  <a:lnTo>
                    <a:pt x="398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51"/>
            <p:cNvSpPr/>
            <p:nvPr/>
          </p:nvSpPr>
          <p:spPr>
            <a:xfrm>
              <a:off x="4893675" y="3646800"/>
              <a:ext cx="1012100" cy="130350"/>
            </a:xfrm>
            <a:custGeom>
              <a:avLst/>
              <a:gdLst/>
              <a:ahLst/>
              <a:cxnLst/>
              <a:rect l="l" t="t" r="r" b="b"/>
              <a:pathLst>
                <a:path w="40484" h="5214" extrusionOk="0">
                  <a:moveTo>
                    <a:pt x="39892" y="629"/>
                  </a:moveTo>
                  <a:lnTo>
                    <a:pt x="39892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1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1" y="5066"/>
                    <a:pt x="74" y="5103"/>
                  </a:cubicBezTo>
                  <a:cubicBezTo>
                    <a:pt x="148" y="5177"/>
                    <a:pt x="222" y="5214"/>
                    <a:pt x="296" y="5214"/>
                  </a:cubicBezTo>
                  <a:lnTo>
                    <a:pt x="40188" y="5214"/>
                  </a:lnTo>
                  <a:cubicBezTo>
                    <a:pt x="40261" y="5214"/>
                    <a:pt x="40335" y="5177"/>
                    <a:pt x="40409" y="5103"/>
                  </a:cubicBezTo>
                  <a:cubicBezTo>
                    <a:pt x="40483" y="5066"/>
                    <a:pt x="40483" y="4955"/>
                    <a:pt x="40483" y="4881"/>
                  </a:cubicBezTo>
                  <a:lnTo>
                    <a:pt x="40483" y="297"/>
                  </a:lnTo>
                  <a:cubicBezTo>
                    <a:pt x="40483" y="223"/>
                    <a:pt x="40483" y="149"/>
                    <a:pt x="40409" y="112"/>
                  </a:cubicBezTo>
                  <a:cubicBezTo>
                    <a:pt x="40335" y="38"/>
                    <a:pt x="40261" y="1"/>
                    <a:pt x="40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51"/>
            <p:cNvSpPr/>
            <p:nvPr/>
          </p:nvSpPr>
          <p:spPr>
            <a:xfrm>
              <a:off x="1876875" y="3616300"/>
              <a:ext cx="4057550" cy="43475"/>
            </a:xfrm>
            <a:custGeom>
              <a:avLst/>
              <a:gdLst/>
              <a:ahLst/>
              <a:cxnLst/>
              <a:rect l="l" t="t" r="r" b="b"/>
              <a:pathLst>
                <a:path w="162302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162301" y="1739"/>
                  </a:lnTo>
                  <a:lnTo>
                    <a:pt x="162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51"/>
            <p:cNvSpPr/>
            <p:nvPr/>
          </p:nvSpPr>
          <p:spPr>
            <a:xfrm>
              <a:off x="1868550" y="3608925"/>
              <a:ext cx="4073275" cy="59175"/>
            </a:xfrm>
            <a:custGeom>
              <a:avLst/>
              <a:gdLst/>
              <a:ahLst/>
              <a:cxnLst/>
              <a:rect l="l" t="t" r="r" b="b"/>
              <a:pathLst>
                <a:path w="162931" h="2367" extrusionOk="0">
                  <a:moveTo>
                    <a:pt x="162302" y="629"/>
                  </a:moveTo>
                  <a:lnTo>
                    <a:pt x="162302" y="1738"/>
                  </a:lnTo>
                  <a:lnTo>
                    <a:pt x="629" y="1738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2034"/>
                  </a:lnTo>
                  <a:cubicBezTo>
                    <a:pt x="1" y="2144"/>
                    <a:pt x="38" y="2218"/>
                    <a:pt x="112" y="2255"/>
                  </a:cubicBezTo>
                  <a:cubicBezTo>
                    <a:pt x="149" y="2329"/>
                    <a:pt x="223" y="2366"/>
                    <a:pt x="334" y="2366"/>
                  </a:cubicBezTo>
                  <a:lnTo>
                    <a:pt x="162634" y="2366"/>
                  </a:lnTo>
                  <a:cubicBezTo>
                    <a:pt x="162708" y="2366"/>
                    <a:pt x="162782" y="2329"/>
                    <a:pt x="162819" y="2255"/>
                  </a:cubicBezTo>
                  <a:cubicBezTo>
                    <a:pt x="162893" y="2218"/>
                    <a:pt x="162930" y="2144"/>
                    <a:pt x="162930" y="2034"/>
                  </a:cubicBezTo>
                  <a:lnTo>
                    <a:pt x="162930" y="296"/>
                  </a:lnTo>
                  <a:cubicBezTo>
                    <a:pt x="162930" y="222"/>
                    <a:pt x="162893" y="148"/>
                    <a:pt x="162819" y="74"/>
                  </a:cubicBezTo>
                  <a:cubicBezTo>
                    <a:pt x="162782" y="37"/>
                    <a:pt x="162708" y="0"/>
                    <a:pt x="162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51"/>
            <p:cNvSpPr/>
            <p:nvPr/>
          </p:nvSpPr>
          <p:spPr>
            <a:xfrm>
              <a:off x="4942650" y="3616300"/>
              <a:ext cx="991775" cy="43475"/>
            </a:xfrm>
            <a:custGeom>
              <a:avLst/>
              <a:gdLst/>
              <a:ahLst/>
              <a:cxnLst/>
              <a:rect l="l" t="t" r="r" b="b"/>
              <a:pathLst>
                <a:path w="39671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39670" y="1739"/>
                  </a:lnTo>
                  <a:lnTo>
                    <a:pt x="396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51"/>
            <p:cNvSpPr/>
            <p:nvPr/>
          </p:nvSpPr>
          <p:spPr>
            <a:xfrm>
              <a:off x="4935275" y="3608925"/>
              <a:ext cx="1006550" cy="59175"/>
            </a:xfrm>
            <a:custGeom>
              <a:avLst/>
              <a:gdLst/>
              <a:ahLst/>
              <a:cxnLst/>
              <a:rect l="l" t="t" r="r" b="b"/>
              <a:pathLst>
                <a:path w="40262" h="2367" extrusionOk="0">
                  <a:moveTo>
                    <a:pt x="39633" y="629"/>
                  </a:moveTo>
                  <a:lnTo>
                    <a:pt x="39633" y="1738"/>
                  </a:lnTo>
                  <a:lnTo>
                    <a:pt x="592" y="1738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0" y="148"/>
                    <a:pt x="0" y="222"/>
                    <a:pt x="0" y="296"/>
                  </a:cubicBezTo>
                  <a:lnTo>
                    <a:pt x="0" y="2034"/>
                  </a:lnTo>
                  <a:cubicBezTo>
                    <a:pt x="0" y="2144"/>
                    <a:pt x="0" y="2218"/>
                    <a:pt x="74" y="2255"/>
                  </a:cubicBezTo>
                  <a:cubicBezTo>
                    <a:pt x="148" y="2329"/>
                    <a:pt x="222" y="2366"/>
                    <a:pt x="296" y="2366"/>
                  </a:cubicBezTo>
                  <a:lnTo>
                    <a:pt x="39965" y="2366"/>
                  </a:lnTo>
                  <a:cubicBezTo>
                    <a:pt x="40039" y="2366"/>
                    <a:pt x="40113" y="2329"/>
                    <a:pt x="40150" y="2255"/>
                  </a:cubicBezTo>
                  <a:cubicBezTo>
                    <a:pt x="40224" y="2218"/>
                    <a:pt x="40261" y="2144"/>
                    <a:pt x="40261" y="2034"/>
                  </a:cubicBezTo>
                  <a:lnTo>
                    <a:pt x="40261" y="296"/>
                  </a:lnTo>
                  <a:cubicBezTo>
                    <a:pt x="40261" y="222"/>
                    <a:pt x="40224" y="148"/>
                    <a:pt x="40150" y="74"/>
                  </a:cubicBezTo>
                  <a:cubicBezTo>
                    <a:pt x="40113" y="37"/>
                    <a:pt x="40039" y="0"/>
                    <a:pt x="39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51"/>
            <p:cNvSpPr/>
            <p:nvPr/>
          </p:nvSpPr>
          <p:spPr>
            <a:xfrm>
              <a:off x="5555450" y="2786125"/>
              <a:ext cx="416875" cy="365650"/>
            </a:xfrm>
            <a:custGeom>
              <a:avLst/>
              <a:gdLst/>
              <a:ahLst/>
              <a:cxnLst/>
              <a:rect l="l" t="t" r="r" b="b"/>
              <a:pathLst>
                <a:path w="16675" h="14626" extrusionOk="0">
                  <a:moveTo>
                    <a:pt x="6176" y="1"/>
                  </a:moveTo>
                  <a:cubicBezTo>
                    <a:pt x="5854" y="1"/>
                    <a:pt x="5521" y="27"/>
                    <a:pt x="5176" y="82"/>
                  </a:cubicBezTo>
                  <a:cubicBezTo>
                    <a:pt x="555" y="785"/>
                    <a:pt x="0" y="2966"/>
                    <a:pt x="296" y="4260"/>
                  </a:cubicBezTo>
                  <a:cubicBezTo>
                    <a:pt x="296" y="4260"/>
                    <a:pt x="2736" y="9842"/>
                    <a:pt x="4289" y="12320"/>
                  </a:cubicBezTo>
                  <a:cubicBezTo>
                    <a:pt x="5353" y="13953"/>
                    <a:pt x="6550" y="14625"/>
                    <a:pt x="7480" y="14625"/>
                  </a:cubicBezTo>
                  <a:cubicBezTo>
                    <a:pt x="7939" y="14625"/>
                    <a:pt x="8333" y="14461"/>
                    <a:pt x="8615" y="14168"/>
                  </a:cubicBezTo>
                  <a:lnTo>
                    <a:pt x="11055" y="11728"/>
                  </a:lnTo>
                  <a:lnTo>
                    <a:pt x="14086" y="14464"/>
                  </a:lnTo>
                  <a:lnTo>
                    <a:pt x="16674" y="10582"/>
                  </a:lnTo>
                  <a:cubicBezTo>
                    <a:pt x="16674" y="10582"/>
                    <a:pt x="14382" y="7550"/>
                    <a:pt x="13384" y="5702"/>
                  </a:cubicBezTo>
                  <a:cubicBezTo>
                    <a:pt x="12426" y="3958"/>
                    <a:pt x="10141" y="1"/>
                    <a:pt x="6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51"/>
            <p:cNvSpPr/>
            <p:nvPr/>
          </p:nvSpPr>
          <p:spPr>
            <a:xfrm>
              <a:off x="5552675" y="2778000"/>
              <a:ext cx="427950" cy="381750"/>
            </a:xfrm>
            <a:custGeom>
              <a:avLst/>
              <a:gdLst/>
              <a:ahLst/>
              <a:cxnLst/>
              <a:rect l="l" t="t" r="r" b="b"/>
              <a:pathLst>
                <a:path w="17118" h="15270" extrusionOk="0">
                  <a:moveTo>
                    <a:pt x="6249" y="629"/>
                  </a:moveTo>
                  <a:cubicBezTo>
                    <a:pt x="8134" y="629"/>
                    <a:pt x="9650" y="1553"/>
                    <a:pt x="10796" y="2736"/>
                  </a:cubicBezTo>
                  <a:cubicBezTo>
                    <a:pt x="11942" y="3919"/>
                    <a:pt x="12755" y="5287"/>
                    <a:pt x="13199" y="6175"/>
                  </a:cubicBezTo>
                  <a:cubicBezTo>
                    <a:pt x="14086" y="7790"/>
                    <a:pt x="15895" y="10246"/>
                    <a:pt x="16396" y="10917"/>
                  </a:cubicBezTo>
                  <a:lnTo>
                    <a:pt x="16396" y="10917"/>
                  </a:lnTo>
                  <a:lnTo>
                    <a:pt x="14123" y="14308"/>
                  </a:lnTo>
                  <a:lnTo>
                    <a:pt x="11387" y="11831"/>
                  </a:lnTo>
                  <a:cubicBezTo>
                    <a:pt x="11332" y="11776"/>
                    <a:pt x="11258" y="11748"/>
                    <a:pt x="11180" y="11748"/>
                  </a:cubicBezTo>
                  <a:cubicBezTo>
                    <a:pt x="11101" y="11748"/>
                    <a:pt x="11018" y="11776"/>
                    <a:pt x="10944" y="11831"/>
                  </a:cubicBezTo>
                  <a:cubicBezTo>
                    <a:pt x="10944" y="11831"/>
                    <a:pt x="9391" y="13421"/>
                    <a:pt x="8504" y="14271"/>
                  </a:cubicBezTo>
                  <a:cubicBezTo>
                    <a:pt x="8282" y="14493"/>
                    <a:pt x="7986" y="14641"/>
                    <a:pt x="7616" y="14641"/>
                  </a:cubicBezTo>
                  <a:cubicBezTo>
                    <a:pt x="6840" y="14641"/>
                    <a:pt x="5694" y="14049"/>
                    <a:pt x="4659" y="12460"/>
                  </a:cubicBezTo>
                  <a:cubicBezTo>
                    <a:pt x="3919" y="11277"/>
                    <a:pt x="2884" y="9243"/>
                    <a:pt x="2108" y="7543"/>
                  </a:cubicBezTo>
                  <a:cubicBezTo>
                    <a:pt x="1701" y="6692"/>
                    <a:pt x="1331" y="5916"/>
                    <a:pt x="1073" y="5361"/>
                  </a:cubicBezTo>
                  <a:cubicBezTo>
                    <a:pt x="883" y="4955"/>
                    <a:pt x="753" y="4647"/>
                    <a:pt x="697" y="4512"/>
                  </a:cubicBezTo>
                  <a:lnTo>
                    <a:pt x="697" y="4512"/>
                  </a:lnTo>
                  <a:lnTo>
                    <a:pt x="703" y="4511"/>
                  </a:lnTo>
                  <a:cubicBezTo>
                    <a:pt x="666" y="4363"/>
                    <a:pt x="629" y="4178"/>
                    <a:pt x="629" y="4030"/>
                  </a:cubicBezTo>
                  <a:cubicBezTo>
                    <a:pt x="629" y="3439"/>
                    <a:pt x="851" y="2810"/>
                    <a:pt x="1516" y="2182"/>
                  </a:cubicBezTo>
                  <a:cubicBezTo>
                    <a:pt x="2182" y="1590"/>
                    <a:pt x="3365" y="999"/>
                    <a:pt x="5324" y="703"/>
                  </a:cubicBezTo>
                  <a:cubicBezTo>
                    <a:pt x="5657" y="666"/>
                    <a:pt x="5953" y="629"/>
                    <a:pt x="6249" y="629"/>
                  </a:cubicBezTo>
                  <a:close/>
                  <a:moveTo>
                    <a:pt x="6249" y="1"/>
                  </a:moveTo>
                  <a:cubicBezTo>
                    <a:pt x="5916" y="1"/>
                    <a:pt x="5583" y="37"/>
                    <a:pt x="5250" y="111"/>
                  </a:cubicBezTo>
                  <a:cubicBezTo>
                    <a:pt x="3217" y="407"/>
                    <a:pt x="1923" y="999"/>
                    <a:pt x="1110" y="1738"/>
                  </a:cubicBezTo>
                  <a:cubicBezTo>
                    <a:pt x="296" y="2441"/>
                    <a:pt x="1" y="3291"/>
                    <a:pt x="38" y="4030"/>
                  </a:cubicBezTo>
                  <a:cubicBezTo>
                    <a:pt x="38" y="4252"/>
                    <a:pt x="38" y="4437"/>
                    <a:pt x="74" y="4659"/>
                  </a:cubicBezTo>
                  <a:lnTo>
                    <a:pt x="111" y="4696"/>
                  </a:lnTo>
                  <a:cubicBezTo>
                    <a:pt x="111" y="4696"/>
                    <a:pt x="740" y="6101"/>
                    <a:pt x="1516" y="7801"/>
                  </a:cubicBezTo>
                  <a:cubicBezTo>
                    <a:pt x="2330" y="9539"/>
                    <a:pt x="3365" y="11535"/>
                    <a:pt x="4141" y="12792"/>
                  </a:cubicBezTo>
                  <a:cubicBezTo>
                    <a:pt x="5250" y="14493"/>
                    <a:pt x="6507" y="15232"/>
                    <a:pt x="7616" y="15269"/>
                  </a:cubicBezTo>
                  <a:cubicBezTo>
                    <a:pt x="8134" y="15269"/>
                    <a:pt x="8615" y="15048"/>
                    <a:pt x="8947" y="14715"/>
                  </a:cubicBezTo>
                  <a:lnTo>
                    <a:pt x="10500" y="13162"/>
                  </a:lnTo>
                  <a:lnTo>
                    <a:pt x="11193" y="12469"/>
                  </a:lnTo>
                  <a:lnTo>
                    <a:pt x="13975" y="15011"/>
                  </a:lnTo>
                  <a:cubicBezTo>
                    <a:pt x="14030" y="15065"/>
                    <a:pt x="14103" y="15099"/>
                    <a:pt x="14168" y="15099"/>
                  </a:cubicBezTo>
                  <a:cubicBezTo>
                    <a:pt x="14192" y="15099"/>
                    <a:pt x="14214" y="15094"/>
                    <a:pt x="14234" y="15085"/>
                  </a:cubicBezTo>
                  <a:cubicBezTo>
                    <a:pt x="14308" y="15085"/>
                    <a:pt x="14419" y="15048"/>
                    <a:pt x="14456" y="14974"/>
                  </a:cubicBezTo>
                  <a:lnTo>
                    <a:pt x="17044" y="11092"/>
                  </a:lnTo>
                  <a:cubicBezTo>
                    <a:pt x="17118" y="10981"/>
                    <a:pt x="17118" y="10833"/>
                    <a:pt x="17044" y="10722"/>
                  </a:cubicBezTo>
                  <a:cubicBezTo>
                    <a:pt x="17044" y="10722"/>
                    <a:pt x="16896" y="10537"/>
                    <a:pt x="16674" y="10204"/>
                  </a:cubicBezTo>
                  <a:cubicBezTo>
                    <a:pt x="15972" y="9280"/>
                    <a:pt x="14493" y="7247"/>
                    <a:pt x="13754" y="5879"/>
                  </a:cubicBezTo>
                  <a:cubicBezTo>
                    <a:pt x="13273" y="4992"/>
                    <a:pt x="12460" y="3550"/>
                    <a:pt x="11240" y="2293"/>
                  </a:cubicBezTo>
                  <a:cubicBezTo>
                    <a:pt x="10020" y="1073"/>
                    <a:pt x="8356" y="1"/>
                    <a:pt x="6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51"/>
            <p:cNvSpPr/>
            <p:nvPr/>
          </p:nvSpPr>
          <p:spPr>
            <a:xfrm>
              <a:off x="5414950" y="2624850"/>
              <a:ext cx="546275" cy="391175"/>
            </a:xfrm>
            <a:custGeom>
              <a:avLst/>
              <a:gdLst/>
              <a:ahLst/>
              <a:cxnLst/>
              <a:rect l="l" t="t" r="r" b="b"/>
              <a:pathLst>
                <a:path w="21851" h="15647" extrusionOk="0">
                  <a:moveTo>
                    <a:pt x="13545" y="0"/>
                  </a:moveTo>
                  <a:cubicBezTo>
                    <a:pt x="11427" y="0"/>
                    <a:pt x="9026" y="650"/>
                    <a:pt x="6619" y="2060"/>
                  </a:cubicBezTo>
                  <a:cubicBezTo>
                    <a:pt x="999" y="5387"/>
                    <a:pt x="1" y="11265"/>
                    <a:pt x="3033" y="12153"/>
                  </a:cubicBezTo>
                  <a:cubicBezTo>
                    <a:pt x="3273" y="12221"/>
                    <a:pt x="3520" y="12252"/>
                    <a:pt x="3773" y="12252"/>
                  </a:cubicBezTo>
                  <a:cubicBezTo>
                    <a:pt x="6670" y="12252"/>
                    <a:pt x="10204" y="8124"/>
                    <a:pt x="10205" y="8123"/>
                  </a:cubicBezTo>
                  <a:lnTo>
                    <a:pt x="10205" y="8123"/>
                  </a:lnTo>
                  <a:cubicBezTo>
                    <a:pt x="8763" y="10711"/>
                    <a:pt x="11351" y="10711"/>
                    <a:pt x="11351" y="10711"/>
                  </a:cubicBezTo>
                  <a:cubicBezTo>
                    <a:pt x="11351" y="10711"/>
                    <a:pt x="11499" y="12412"/>
                    <a:pt x="12238" y="13595"/>
                  </a:cubicBezTo>
                  <a:cubicBezTo>
                    <a:pt x="12355" y="13785"/>
                    <a:pt x="12456" y="13864"/>
                    <a:pt x="12544" y="13864"/>
                  </a:cubicBezTo>
                  <a:cubicBezTo>
                    <a:pt x="12986" y="13864"/>
                    <a:pt x="13089" y="11857"/>
                    <a:pt x="13089" y="11857"/>
                  </a:cubicBezTo>
                  <a:cubicBezTo>
                    <a:pt x="13089" y="11857"/>
                    <a:pt x="15529" y="14297"/>
                    <a:pt x="17414" y="15295"/>
                  </a:cubicBezTo>
                  <a:cubicBezTo>
                    <a:pt x="17865" y="15539"/>
                    <a:pt x="18268" y="15646"/>
                    <a:pt x="18625" y="15646"/>
                  </a:cubicBezTo>
                  <a:cubicBezTo>
                    <a:pt x="19731" y="15646"/>
                    <a:pt x="20397" y="14620"/>
                    <a:pt x="20704" y="13447"/>
                  </a:cubicBezTo>
                  <a:cubicBezTo>
                    <a:pt x="21148" y="11857"/>
                    <a:pt x="21851" y="6829"/>
                    <a:pt x="19854" y="3206"/>
                  </a:cubicBezTo>
                  <a:cubicBezTo>
                    <a:pt x="18692" y="1156"/>
                    <a:pt x="16370" y="0"/>
                    <a:pt x="13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51"/>
            <p:cNvSpPr/>
            <p:nvPr/>
          </p:nvSpPr>
          <p:spPr>
            <a:xfrm>
              <a:off x="5440850" y="2617175"/>
              <a:ext cx="512050" cy="406700"/>
            </a:xfrm>
            <a:custGeom>
              <a:avLst/>
              <a:gdLst/>
              <a:ahLst/>
              <a:cxnLst/>
              <a:rect l="l" t="t" r="r" b="b"/>
              <a:pathLst>
                <a:path w="20482" h="16268" extrusionOk="0">
                  <a:moveTo>
                    <a:pt x="12496" y="629"/>
                  </a:moveTo>
                  <a:cubicBezTo>
                    <a:pt x="15269" y="629"/>
                    <a:pt x="17450" y="1738"/>
                    <a:pt x="18559" y="3698"/>
                  </a:cubicBezTo>
                  <a:cubicBezTo>
                    <a:pt x="19558" y="5472"/>
                    <a:pt x="19853" y="7654"/>
                    <a:pt x="19853" y="9576"/>
                  </a:cubicBezTo>
                  <a:cubicBezTo>
                    <a:pt x="19853" y="11351"/>
                    <a:pt x="19595" y="12940"/>
                    <a:pt x="19373" y="13680"/>
                  </a:cubicBezTo>
                  <a:cubicBezTo>
                    <a:pt x="19225" y="14234"/>
                    <a:pt x="19003" y="14752"/>
                    <a:pt x="18707" y="15122"/>
                  </a:cubicBezTo>
                  <a:cubicBezTo>
                    <a:pt x="18374" y="15454"/>
                    <a:pt x="18042" y="15639"/>
                    <a:pt x="17598" y="15676"/>
                  </a:cubicBezTo>
                  <a:cubicBezTo>
                    <a:pt x="17302" y="15676"/>
                    <a:pt x="16933" y="15565"/>
                    <a:pt x="16526" y="15343"/>
                  </a:cubicBezTo>
                  <a:cubicBezTo>
                    <a:pt x="15639" y="14863"/>
                    <a:pt x="14567" y="14013"/>
                    <a:pt x="13716" y="13273"/>
                  </a:cubicBezTo>
                  <a:cubicBezTo>
                    <a:pt x="13310" y="12903"/>
                    <a:pt x="12940" y="12571"/>
                    <a:pt x="12681" y="12349"/>
                  </a:cubicBezTo>
                  <a:cubicBezTo>
                    <a:pt x="12533" y="12201"/>
                    <a:pt x="12459" y="12127"/>
                    <a:pt x="12385" y="12053"/>
                  </a:cubicBezTo>
                  <a:cubicBezTo>
                    <a:pt x="12311" y="11979"/>
                    <a:pt x="12274" y="11942"/>
                    <a:pt x="12274" y="11942"/>
                  </a:cubicBezTo>
                  <a:cubicBezTo>
                    <a:pt x="12220" y="11888"/>
                    <a:pt x="12126" y="11854"/>
                    <a:pt x="12037" y="11854"/>
                  </a:cubicBezTo>
                  <a:cubicBezTo>
                    <a:pt x="12004" y="11854"/>
                    <a:pt x="11971" y="11858"/>
                    <a:pt x="11942" y="11868"/>
                  </a:cubicBezTo>
                  <a:cubicBezTo>
                    <a:pt x="11831" y="11905"/>
                    <a:pt x="11757" y="12016"/>
                    <a:pt x="11757" y="12127"/>
                  </a:cubicBezTo>
                  <a:cubicBezTo>
                    <a:pt x="11757" y="12127"/>
                    <a:pt x="11757" y="12275"/>
                    <a:pt x="11720" y="12460"/>
                  </a:cubicBezTo>
                  <a:cubicBezTo>
                    <a:pt x="11720" y="12719"/>
                    <a:pt x="11646" y="13125"/>
                    <a:pt x="11572" y="13458"/>
                  </a:cubicBezTo>
                  <a:cubicBezTo>
                    <a:pt x="11544" y="13571"/>
                    <a:pt x="11515" y="13684"/>
                    <a:pt x="11487" y="13764"/>
                  </a:cubicBezTo>
                  <a:lnTo>
                    <a:pt x="11487" y="13764"/>
                  </a:lnTo>
                  <a:cubicBezTo>
                    <a:pt x="11479" y="13750"/>
                    <a:pt x="11470" y="13734"/>
                    <a:pt x="11461" y="13717"/>
                  </a:cubicBezTo>
                  <a:cubicBezTo>
                    <a:pt x="11128" y="13199"/>
                    <a:pt x="10906" y="12497"/>
                    <a:pt x="10796" y="11942"/>
                  </a:cubicBezTo>
                  <a:cubicBezTo>
                    <a:pt x="10722" y="11683"/>
                    <a:pt x="10685" y="11425"/>
                    <a:pt x="10685" y="11240"/>
                  </a:cubicBezTo>
                  <a:cubicBezTo>
                    <a:pt x="10648" y="11166"/>
                    <a:pt x="10648" y="11092"/>
                    <a:pt x="10648" y="11055"/>
                  </a:cubicBezTo>
                  <a:lnTo>
                    <a:pt x="10648" y="10981"/>
                  </a:lnTo>
                  <a:cubicBezTo>
                    <a:pt x="10611" y="10833"/>
                    <a:pt x="10500" y="10685"/>
                    <a:pt x="10315" y="10685"/>
                  </a:cubicBezTo>
                  <a:cubicBezTo>
                    <a:pt x="10241" y="10685"/>
                    <a:pt x="9908" y="10685"/>
                    <a:pt x="9575" y="10537"/>
                  </a:cubicBezTo>
                  <a:cubicBezTo>
                    <a:pt x="9428" y="10463"/>
                    <a:pt x="9317" y="10389"/>
                    <a:pt x="9206" y="10278"/>
                  </a:cubicBezTo>
                  <a:cubicBezTo>
                    <a:pt x="9132" y="10131"/>
                    <a:pt x="9058" y="9983"/>
                    <a:pt x="9058" y="9761"/>
                  </a:cubicBezTo>
                  <a:cubicBezTo>
                    <a:pt x="9058" y="9502"/>
                    <a:pt x="9169" y="9095"/>
                    <a:pt x="9465" y="8578"/>
                  </a:cubicBezTo>
                  <a:cubicBezTo>
                    <a:pt x="9539" y="8430"/>
                    <a:pt x="9502" y="8245"/>
                    <a:pt x="9354" y="8171"/>
                  </a:cubicBezTo>
                  <a:cubicBezTo>
                    <a:pt x="9307" y="8125"/>
                    <a:pt x="9248" y="8104"/>
                    <a:pt x="9186" y="8104"/>
                  </a:cubicBezTo>
                  <a:cubicBezTo>
                    <a:pt x="9101" y="8104"/>
                    <a:pt x="9011" y="8144"/>
                    <a:pt x="8947" y="8208"/>
                  </a:cubicBezTo>
                  <a:lnTo>
                    <a:pt x="8910" y="8245"/>
                  </a:lnTo>
                  <a:cubicBezTo>
                    <a:pt x="8725" y="8467"/>
                    <a:pt x="7801" y="9502"/>
                    <a:pt x="6618" y="10426"/>
                  </a:cubicBezTo>
                  <a:cubicBezTo>
                    <a:pt x="5435" y="11388"/>
                    <a:pt x="3956" y="12238"/>
                    <a:pt x="2736" y="12238"/>
                  </a:cubicBezTo>
                  <a:cubicBezTo>
                    <a:pt x="2514" y="12238"/>
                    <a:pt x="2292" y="12201"/>
                    <a:pt x="2070" y="12164"/>
                  </a:cubicBezTo>
                  <a:cubicBezTo>
                    <a:pt x="1590" y="12016"/>
                    <a:pt x="1257" y="11757"/>
                    <a:pt x="998" y="11351"/>
                  </a:cubicBezTo>
                  <a:cubicBezTo>
                    <a:pt x="740" y="10981"/>
                    <a:pt x="629" y="10463"/>
                    <a:pt x="629" y="9872"/>
                  </a:cubicBezTo>
                  <a:cubicBezTo>
                    <a:pt x="629" y="8800"/>
                    <a:pt x="1035" y="7506"/>
                    <a:pt x="1886" y="6249"/>
                  </a:cubicBezTo>
                  <a:cubicBezTo>
                    <a:pt x="2699" y="4955"/>
                    <a:pt x="3993" y="3661"/>
                    <a:pt x="5731" y="2626"/>
                  </a:cubicBezTo>
                  <a:cubicBezTo>
                    <a:pt x="8097" y="1258"/>
                    <a:pt x="10463" y="629"/>
                    <a:pt x="12496" y="629"/>
                  </a:cubicBezTo>
                  <a:close/>
                  <a:moveTo>
                    <a:pt x="12496" y="1"/>
                  </a:moveTo>
                  <a:cubicBezTo>
                    <a:pt x="10315" y="1"/>
                    <a:pt x="7875" y="666"/>
                    <a:pt x="5435" y="2108"/>
                  </a:cubicBezTo>
                  <a:cubicBezTo>
                    <a:pt x="3623" y="3180"/>
                    <a:pt x="2255" y="4511"/>
                    <a:pt x="1368" y="5879"/>
                  </a:cubicBezTo>
                  <a:cubicBezTo>
                    <a:pt x="444" y="7284"/>
                    <a:pt x="0" y="8652"/>
                    <a:pt x="0" y="9872"/>
                  </a:cubicBezTo>
                  <a:cubicBezTo>
                    <a:pt x="0" y="10537"/>
                    <a:pt x="148" y="11166"/>
                    <a:pt x="481" y="11683"/>
                  </a:cubicBezTo>
                  <a:cubicBezTo>
                    <a:pt x="776" y="12201"/>
                    <a:pt x="1294" y="12571"/>
                    <a:pt x="1886" y="12756"/>
                  </a:cubicBezTo>
                  <a:cubicBezTo>
                    <a:pt x="2181" y="12829"/>
                    <a:pt x="2440" y="12866"/>
                    <a:pt x="2736" y="12866"/>
                  </a:cubicBezTo>
                  <a:cubicBezTo>
                    <a:pt x="4363" y="12829"/>
                    <a:pt x="5989" y="11757"/>
                    <a:pt x="7246" y="10722"/>
                  </a:cubicBezTo>
                  <a:cubicBezTo>
                    <a:pt x="7697" y="10351"/>
                    <a:pt x="8100" y="9975"/>
                    <a:pt x="8433" y="9646"/>
                  </a:cubicBezTo>
                  <a:lnTo>
                    <a:pt x="8433" y="9646"/>
                  </a:lnTo>
                  <a:cubicBezTo>
                    <a:pt x="8431" y="9685"/>
                    <a:pt x="8429" y="9723"/>
                    <a:pt x="8429" y="9761"/>
                  </a:cubicBezTo>
                  <a:cubicBezTo>
                    <a:pt x="8429" y="10131"/>
                    <a:pt x="8577" y="10463"/>
                    <a:pt x="8762" y="10685"/>
                  </a:cubicBezTo>
                  <a:cubicBezTo>
                    <a:pt x="9058" y="11018"/>
                    <a:pt x="9428" y="11166"/>
                    <a:pt x="9760" y="11240"/>
                  </a:cubicBezTo>
                  <a:cubicBezTo>
                    <a:pt x="9864" y="11266"/>
                    <a:pt x="9963" y="11283"/>
                    <a:pt x="10049" y="11293"/>
                  </a:cubicBezTo>
                  <a:lnTo>
                    <a:pt x="10049" y="11293"/>
                  </a:lnTo>
                  <a:cubicBezTo>
                    <a:pt x="10075" y="11486"/>
                    <a:pt x="10123" y="11766"/>
                    <a:pt x="10204" y="12090"/>
                  </a:cubicBezTo>
                  <a:cubicBezTo>
                    <a:pt x="10315" y="12682"/>
                    <a:pt x="10537" y="13421"/>
                    <a:pt x="10943" y="14049"/>
                  </a:cubicBezTo>
                  <a:cubicBezTo>
                    <a:pt x="11017" y="14160"/>
                    <a:pt x="11091" y="14271"/>
                    <a:pt x="11165" y="14345"/>
                  </a:cubicBezTo>
                  <a:cubicBezTo>
                    <a:pt x="11239" y="14419"/>
                    <a:pt x="11350" y="14456"/>
                    <a:pt x="11498" y="14456"/>
                  </a:cubicBezTo>
                  <a:cubicBezTo>
                    <a:pt x="11683" y="14456"/>
                    <a:pt x="11831" y="14345"/>
                    <a:pt x="11905" y="14271"/>
                  </a:cubicBezTo>
                  <a:cubicBezTo>
                    <a:pt x="12016" y="14086"/>
                    <a:pt x="12089" y="13902"/>
                    <a:pt x="12163" y="13680"/>
                  </a:cubicBezTo>
                  <a:cubicBezTo>
                    <a:pt x="12226" y="13412"/>
                    <a:pt x="12269" y="13104"/>
                    <a:pt x="12298" y="12836"/>
                  </a:cubicBezTo>
                  <a:lnTo>
                    <a:pt x="12298" y="12836"/>
                  </a:lnTo>
                  <a:cubicBezTo>
                    <a:pt x="12557" y="13081"/>
                    <a:pt x="12909" y="13405"/>
                    <a:pt x="13310" y="13754"/>
                  </a:cubicBezTo>
                  <a:cubicBezTo>
                    <a:pt x="14160" y="14493"/>
                    <a:pt x="15269" y="15343"/>
                    <a:pt x="16230" y="15898"/>
                  </a:cubicBezTo>
                  <a:cubicBezTo>
                    <a:pt x="16711" y="16157"/>
                    <a:pt x="17154" y="16268"/>
                    <a:pt x="17598" y="16268"/>
                  </a:cubicBezTo>
                  <a:cubicBezTo>
                    <a:pt x="18264" y="16268"/>
                    <a:pt x="18781" y="15972"/>
                    <a:pt x="19151" y="15491"/>
                  </a:cubicBezTo>
                  <a:cubicBezTo>
                    <a:pt x="19558" y="15048"/>
                    <a:pt x="19816" y="14456"/>
                    <a:pt x="19964" y="13828"/>
                  </a:cubicBezTo>
                  <a:cubicBezTo>
                    <a:pt x="20186" y="13014"/>
                    <a:pt x="20482" y="11425"/>
                    <a:pt x="20482" y="9576"/>
                  </a:cubicBezTo>
                  <a:cubicBezTo>
                    <a:pt x="20482" y="7580"/>
                    <a:pt x="20149" y="5287"/>
                    <a:pt x="19077" y="3365"/>
                  </a:cubicBezTo>
                  <a:cubicBezTo>
                    <a:pt x="17857" y="1221"/>
                    <a:pt x="15417" y="1"/>
                    <a:pt x="12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51"/>
            <p:cNvSpPr/>
            <p:nvPr/>
          </p:nvSpPr>
          <p:spPr>
            <a:xfrm>
              <a:off x="5732875" y="2898975"/>
              <a:ext cx="70300" cy="90700"/>
            </a:xfrm>
            <a:custGeom>
              <a:avLst/>
              <a:gdLst/>
              <a:ahLst/>
              <a:cxnLst/>
              <a:rect l="l" t="t" r="r" b="b"/>
              <a:pathLst>
                <a:path w="2812" h="3628" extrusionOk="0">
                  <a:moveTo>
                    <a:pt x="1120" y="1"/>
                  </a:moveTo>
                  <a:cubicBezTo>
                    <a:pt x="0" y="1"/>
                    <a:pt x="519" y="2888"/>
                    <a:pt x="519" y="2888"/>
                  </a:cubicBezTo>
                  <a:lnTo>
                    <a:pt x="1961" y="3628"/>
                  </a:lnTo>
                  <a:cubicBezTo>
                    <a:pt x="2664" y="2334"/>
                    <a:pt x="2812" y="448"/>
                    <a:pt x="1370" y="42"/>
                  </a:cubicBezTo>
                  <a:cubicBezTo>
                    <a:pt x="1279" y="14"/>
                    <a:pt x="1196" y="1"/>
                    <a:pt x="1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51"/>
            <p:cNvSpPr/>
            <p:nvPr/>
          </p:nvSpPr>
          <p:spPr>
            <a:xfrm>
              <a:off x="5735675" y="2890750"/>
              <a:ext cx="67500" cy="106325"/>
            </a:xfrm>
            <a:custGeom>
              <a:avLst/>
              <a:gdLst/>
              <a:ahLst/>
              <a:cxnLst/>
              <a:rect l="l" t="t" r="r" b="b"/>
              <a:pathLst>
                <a:path w="2700" h="4253" extrusionOk="0">
                  <a:moveTo>
                    <a:pt x="1036" y="1"/>
                  </a:moveTo>
                  <a:cubicBezTo>
                    <a:pt x="814" y="1"/>
                    <a:pt x="592" y="75"/>
                    <a:pt x="444" y="223"/>
                  </a:cubicBezTo>
                  <a:cubicBezTo>
                    <a:pt x="223" y="445"/>
                    <a:pt x="149" y="703"/>
                    <a:pt x="75" y="999"/>
                  </a:cubicBezTo>
                  <a:cubicBezTo>
                    <a:pt x="1" y="1258"/>
                    <a:pt x="1" y="1591"/>
                    <a:pt x="1" y="1886"/>
                  </a:cubicBezTo>
                  <a:cubicBezTo>
                    <a:pt x="1" y="2626"/>
                    <a:pt x="112" y="3291"/>
                    <a:pt x="112" y="3291"/>
                  </a:cubicBezTo>
                  <a:cubicBezTo>
                    <a:pt x="149" y="3439"/>
                    <a:pt x="296" y="3550"/>
                    <a:pt x="444" y="3550"/>
                  </a:cubicBezTo>
                  <a:cubicBezTo>
                    <a:pt x="629" y="3513"/>
                    <a:pt x="740" y="3328"/>
                    <a:pt x="703" y="3180"/>
                  </a:cubicBezTo>
                  <a:cubicBezTo>
                    <a:pt x="703" y="3180"/>
                    <a:pt x="703" y="3143"/>
                    <a:pt x="703" y="3070"/>
                  </a:cubicBezTo>
                  <a:cubicBezTo>
                    <a:pt x="666" y="2848"/>
                    <a:pt x="592" y="2367"/>
                    <a:pt x="592" y="1886"/>
                  </a:cubicBezTo>
                  <a:cubicBezTo>
                    <a:pt x="592" y="1517"/>
                    <a:pt x="629" y="1147"/>
                    <a:pt x="740" y="925"/>
                  </a:cubicBezTo>
                  <a:cubicBezTo>
                    <a:pt x="777" y="814"/>
                    <a:pt x="814" y="740"/>
                    <a:pt x="851" y="666"/>
                  </a:cubicBezTo>
                  <a:cubicBezTo>
                    <a:pt x="925" y="629"/>
                    <a:pt x="962" y="629"/>
                    <a:pt x="1036" y="629"/>
                  </a:cubicBezTo>
                  <a:cubicBezTo>
                    <a:pt x="1073" y="629"/>
                    <a:pt x="1110" y="629"/>
                    <a:pt x="1184" y="666"/>
                  </a:cubicBezTo>
                  <a:cubicBezTo>
                    <a:pt x="1517" y="740"/>
                    <a:pt x="1701" y="925"/>
                    <a:pt x="1849" y="1147"/>
                  </a:cubicBezTo>
                  <a:cubicBezTo>
                    <a:pt x="1997" y="1406"/>
                    <a:pt x="2071" y="1702"/>
                    <a:pt x="2071" y="2034"/>
                  </a:cubicBezTo>
                  <a:cubicBezTo>
                    <a:pt x="2071" y="2589"/>
                    <a:pt x="1886" y="3254"/>
                    <a:pt x="1590" y="3809"/>
                  </a:cubicBezTo>
                  <a:cubicBezTo>
                    <a:pt x="1480" y="3957"/>
                    <a:pt x="1553" y="4142"/>
                    <a:pt x="1701" y="4216"/>
                  </a:cubicBezTo>
                  <a:cubicBezTo>
                    <a:pt x="1751" y="4240"/>
                    <a:pt x="1804" y="4253"/>
                    <a:pt x="1856" y="4253"/>
                  </a:cubicBezTo>
                  <a:cubicBezTo>
                    <a:pt x="1960" y="4253"/>
                    <a:pt x="2059" y="4203"/>
                    <a:pt x="2108" y="4105"/>
                  </a:cubicBezTo>
                  <a:cubicBezTo>
                    <a:pt x="2441" y="3476"/>
                    <a:pt x="2700" y="2737"/>
                    <a:pt x="2700" y="2034"/>
                  </a:cubicBezTo>
                  <a:cubicBezTo>
                    <a:pt x="2700" y="1628"/>
                    <a:pt x="2589" y="1184"/>
                    <a:pt x="2367" y="851"/>
                  </a:cubicBezTo>
                  <a:cubicBezTo>
                    <a:pt x="2182" y="482"/>
                    <a:pt x="1812" y="186"/>
                    <a:pt x="1369" y="75"/>
                  </a:cubicBezTo>
                  <a:cubicBezTo>
                    <a:pt x="1258" y="38"/>
                    <a:pt x="1147" y="1"/>
                    <a:pt x="1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51"/>
            <p:cNvSpPr/>
            <p:nvPr/>
          </p:nvSpPr>
          <p:spPr>
            <a:xfrm>
              <a:off x="5487050" y="4141300"/>
              <a:ext cx="251425" cy="785650"/>
            </a:xfrm>
            <a:custGeom>
              <a:avLst/>
              <a:gdLst/>
              <a:ahLst/>
              <a:cxnLst/>
              <a:rect l="l" t="t" r="r" b="b"/>
              <a:pathLst>
                <a:path w="10057" h="31426" extrusionOk="0">
                  <a:moveTo>
                    <a:pt x="7395" y="0"/>
                  </a:moveTo>
                  <a:lnTo>
                    <a:pt x="1" y="407"/>
                  </a:lnTo>
                  <a:lnTo>
                    <a:pt x="6581" y="31241"/>
                  </a:lnTo>
                  <a:lnTo>
                    <a:pt x="10057" y="31425"/>
                  </a:lnTo>
                  <a:lnTo>
                    <a:pt x="7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51"/>
            <p:cNvSpPr/>
            <p:nvPr/>
          </p:nvSpPr>
          <p:spPr>
            <a:xfrm>
              <a:off x="5478725" y="4133900"/>
              <a:ext cx="268075" cy="801375"/>
            </a:xfrm>
            <a:custGeom>
              <a:avLst/>
              <a:gdLst/>
              <a:ahLst/>
              <a:cxnLst/>
              <a:rect l="l" t="t" r="r" b="b"/>
              <a:pathLst>
                <a:path w="10723" h="32055" extrusionOk="0">
                  <a:moveTo>
                    <a:pt x="7432" y="629"/>
                  </a:moveTo>
                  <a:lnTo>
                    <a:pt x="10057" y="31389"/>
                  </a:lnTo>
                  <a:lnTo>
                    <a:pt x="7173" y="31241"/>
                  </a:lnTo>
                  <a:lnTo>
                    <a:pt x="704" y="1017"/>
                  </a:lnTo>
                  <a:lnTo>
                    <a:pt x="704" y="1017"/>
                  </a:lnTo>
                  <a:lnTo>
                    <a:pt x="7432" y="629"/>
                  </a:lnTo>
                  <a:close/>
                  <a:moveTo>
                    <a:pt x="7728" y="1"/>
                  </a:moveTo>
                  <a:lnTo>
                    <a:pt x="334" y="407"/>
                  </a:lnTo>
                  <a:cubicBezTo>
                    <a:pt x="223" y="407"/>
                    <a:pt x="149" y="444"/>
                    <a:pt x="75" y="518"/>
                  </a:cubicBezTo>
                  <a:cubicBezTo>
                    <a:pt x="38" y="592"/>
                    <a:pt x="1" y="703"/>
                    <a:pt x="38" y="777"/>
                  </a:cubicBezTo>
                  <a:lnTo>
                    <a:pt x="6619" y="31574"/>
                  </a:lnTo>
                  <a:cubicBezTo>
                    <a:pt x="6619" y="31721"/>
                    <a:pt x="6767" y="31832"/>
                    <a:pt x="6877" y="31832"/>
                  </a:cubicBezTo>
                  <a:lnTo>
                    <a:pt x="10390" y="32054"/>
                  </a:lnTo>
                  <a:cubicBezTo>
                    <a:pt x="10464" y="32054"/>
                    <a:pt x="10574" y="32017"/>
                    <a:pt x="10611" y="31943"/>
                  </a:cubicBezTo>
                  <a:cubicBezTo>
                    <a:pt x="10685" y="31869"/>
                    <a:pt x="10722" y="31795"/>
                    <a:pt x="10722" y="31721"/>
                  </a:cubicBezTo>
                  <a:lnTo>
                    <a:pt x="8024" y="296"/>
                  </a:lnTo>
                  <a:cubicBezTo>
                    <a:pt x="8024" y="111"/>
                    <a:pt x="7876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51"/>
            <p:cNvSpPr/>
            <p:nvPr/>
          </p:nvSpPr>
          <p:spPr>
            <a:xfrm>
              <a:off x="5471350" y="4922300"/>
              <a:ext cx="282850" cy="117400"/>
            </a:xfrm>
            <a:custGeom>
              <a:avLst/>
              <a:gdLst/>
              <a:ahLst/>
              <a:cxnLst/>
              <a:rect l="l" t="t" r="r" b="b"/>
              <a:pathLst>
                <a:path w="11314" h="4696" extrusionOk="0">
                  <a:moveTo>
                    <a:pt x="7209" y="1"/>
                  </a:moveTo>
                  <a:lnTo>
                    <a:pt x="0" y="4696"/>
                  </a:lnTo>
                  <a:lnTo>
                    <a:pt x="11313" y="4696"/>
                  </a:lnTo>
                  <a:lnTo>
                    <a:pt x="10685" y="185"/>
                  </a:lnTo>
                  <a:lnTo>
                    <a:pt x="72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51"/>
            <p:cNvSpPr/>
            <p:nvPr/>
          </p:nvSpPr>
          <p:spPr>
            <a:xfrm>
              <a:off x="5463025" y="4913975"/>
              <a:ext cx="299475" cy="134050"/>
            </a:xfrm>
            <a:custGeom>
              <a:avLst/>
              <a:gdLst/>
              <a:ahLst/>
              <a:cxnLst/>
              <a:rect l="l" t="t" r="r" b="b"/>
              <a:pathLst>
                <a:path w="11979" h="5362" extrusionOk="0">
                  <a:moveTo>
                    <a:pt x="7624" y="636"/>
                  </a:moveTo>
                  <a:lnTo>
                    <a:pt x="10759" y="814"/>
                  </a:lnTo>
                  <a:lnTo>
                    <a:pt x="11276" y="4733"/>
                  </a:lnTo>
                  <a:lnTo>
                    <a:pt x="1368" y="4733"/>
                  </a:lnTo>
                  <a:lnTo>
                    <a:pt x="7624" y="636"/>
                  </a:lnTo>
                  <a:close/>
                  <a:moveTo>
                    <a:pt x="7542" y="1"/>
                  </a:moveTo>
                  <a:cubicBezTo>
                    <a:pt x="7505" y="1"/>
                    <a:pt x="7431" y="38"/>
                    <a:pt x="7358" y="75"/>
                  </a:cubicBezTo>
                  <a:lnTo>
                    <a:pt x="185" y="4807"/>
                  </a:lnTo>
                  <a:cubicBezTo>
                    <a:pt x="74" y="4881"/>
                    <a:pt x="0" y="4992"/>
                    <a:pt x="37" y="5140"/>
                  </a:cubicBezTo>
                  <a:cubicBezTo>
                    <a:pt x="74" y="5251"/>
                    <a:pt x="222" y="5362"/>
                    <a:pt x="333" y="5362"/>
                  </a:cubicBezTo>
                  <a:lnTo>
                    <a:pt x="11646" y="5362"/>
                  </a:lnTo>
                  <a:cubicBezTo>
                    <a:pt x="11720" y="5362"/>
                    <a:pt x="11831" y="5325"/>
                    <a:pt x="11868" y="5251"/>
                  </a:cubicBezTo>
                  <a:cubicBezTo>
                    <a:pt x="11942" y="5177"/>
                    <a:pt x="11979" y="5103"/>
                    <a:pt x="11942" y="4992"/>
                  </a:cubicBezTo>
                  <a:lnTo>
                    <a:pt x="11350" y="481"/>
                  </a:lnTo>
                  <a:cubicBezTo>
                    <a:pt x="11313" y="334"/>
                    <a:pt x="11202" y="223"/>
                    <a:pt x="11055" y="223"/>
                  </a:cubicBezTo>
                  <a:lnTo>
                    <a:pt x="75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51"/>
            <p:cNvSpPr/>
            <p:nvPr/>
          </p:nvSpPr>
          <p:spPr>
            <a:xfrm>
              <a:off x="5231950" y="3802100"/>
              <a:ext cx="1096200" cy="1127625"/>
            </a:xfrm>
            <a:custGeom>
              <a:avLst/>
              <a:gdLst/>
              <a:ahLst/>
              <a:cxnLst/>
              <a:rect l="l" t="t" r="r" b="b"/>
              <a:pathLst>
                <a:path w="43848" h="45105" extrusionOk="0">
                  <a:moveTo>
                    <a:pt x="41704" y="0"/>
                  </a:moveTo>
                  <a:lnTo>
                    <a:pt x="28024" y="148"/>
                  </a:lnTo>
                  <a:lnTo>
                    <a:pt x="26730" y="3180"/>
                  </a:lnTo>
                  <a:cubicBezTo>
                    <a:pt x="26730" y="3180"/>
                    <a:pt x="16674" y="5028"/>
                    <a:pt x="11351" y="6174"/>
                  </a:cubicBezTo>
                  <a:cubicBezTo>
                    <a:pt x="6027" y="7357"/>
                    <a:pt x="1" y="9502"/>
                    <a:pt x="1" y="10796"/>
                  </a:cubicBezTo>
                  <a:cubicBezTo>
                    <a:pt x="1" y="12089"/>
                    <a:pt x="4474" y="44956"/>
                    <a:pt x="4474" y="44956"/>
                  </a:cubicBezTo>
                  <a:lnTo>
                    <a:pt x="7210" y="45104"/>
                  </a:lnTo>
                  <a:lnTo>
                    <a:pt x="7765" y="15269"/>
                  </a:lnTo>
                  <a:cubicBezTo>
                    <a:pt x="7765" y="15269"/>
                    <a:pt x="24290" y="14086"/>
                    <a:pt x="28912" y="13938"/>
                  </a:cubicBezTo>
                  <a:cubicBezTo>
                    <a:pt x="29406" y="13926"/>
                    <a:pt x="29890" y="13924"/>
                    <a:pt x="30365" y="13924"/>
                  </a:cubicBezTo>
                  <a:cubicBezTo>
                    <a:pt x="30708" y="13924"/>
                    <a:pt x="31045" y="13925"/>
                    <a:pt x="31379" y="13925"/>
                  </a:cubicBezTo>
                  <a:cubicBezTo>
                    <a:pt x="34868" y="13925"/>
                    <a:pt x="37847" y="13782"/>
                    <a:pt x="40557" y="10500"/>
                  </a:cubicBezTo>
                  <a:cubicBezTo>
                    <a:pt x="43848" y="6470"/>
                    <a:pt x="41704" y="0"/>
                    <a:pt x="41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51"/>
            <p:cNvSpPr/>
            <p:nvPr/>
          </p:nvSpPr>
          <p:spPr>
            <a:xfrm>
              <a:off x="5223650" y="3794700"/>
              <a:ext cx="1075850" cy="1142425"/>
            </a:xfrm>
            <a:custGeom>
              <a:avLst/>
              <a:gdLst/>
              <a:ahLst/>
              <a:cxnLst/>
              <a:rect l="l" t="t" r="r" b="b"/>
              <a:pathLst>
                <a:path w="43034" h="45697" extrusionOk="0">
                  <a:moveTo>
                    <a:pt x="41808" y="594"/>
                  </a:moveTo>
                  <a:cubicBezTo>
                    <a:pt x="41961" y="1163"/>
                    <a:pt x="42405" y="2897"/>
                    <a:pt x="42405" y="4917"/>
                  </a:cubicBezTo>
                  <a:cubicBezTo>
                    <a:pt x="42405" y="6803"/>
                    <a:pt x="41999" y="8947"/>
                    <a:pt x="40631" y="10611"/>
                  </a:cubicBezTo>
                  <a:cubicBezTo>
                    <a:pt x="39041" y="12570"/>
                    <a:pt x="37377" y="13347"/>
                    <a:pt x="35492" y="13679"/>
                  </a:cubicBezTo>
                  <a:cubicBezTo>
                    <a:pt x="33606" y="14012"/>
                    <a:pt x="31536" y="13864"/>
                    <a:pt x="29207" y="13938"/>
                  </a:cubicBezTo>
                  <a:cubicBezTo>
                    <a:pt x="24585" y="14086"/>
                    <a:pt x="8060" y="15232"/>
                    <a:pt x="8060" y="15232"/>
                  </a:cubicBezTo>
                  <a:cubicBezTo>
                    <a:pt x="7912" y="15269"/>
                    <a:pt x="7764" y="15380"/>
                    <a:pt x="7764" y="15528"/>
                  </a:cubicBezTo>
                  <a:lnTo>
                    <a:pt x="7246" y="45068"/>
                  </a:lnTo>
                  <a:lnTo>
                    <a:pt x="5102" y="44969"/>
                  </a:lnTo>
                  <a:lnTo>
                    <a:pt x="5102" y="44969"/>
                  </a:lnTo>
                  <a:cubicBezTo>
                    <a:pt x="5067" y="44733"/>
                    <a:pt x="5005" y="44337"/>
                    <a:pt x="4917" y="43811"/>
                  </a:cubicBezTo>
                  <a:cubicBezTo>
                    <a:pt x="4510" y="40631"/>
                    <a:pt x="3438" y="32756"/>
                    <a:pt x="2440" y="25473"/>
                  </a:cubicBezTo>
                  <a:cubicBezTo>
                    <a:pt x="1959" y="21850"/>
                    <a:pt x="1516" y="18375"/>
                    <a:pt x="1183" y="15750"/>
                  </a:cubicBezTo>
                  <a:cubicBezTo>
                    <a:pt x="998" y="14456"/>
                    <a:pt x="887" y="13347"/>
                    <a:pt x="776" y="12533"/>
                  </a:cubicBezTo>
                  <a:cubicBezTo>
                    <a:pt x="739" y="12127"/>
                    <a:pt x="702" y="11794"/>
                    <a:pt x="665" y="11535"/>
                  </a:cubicBezTo>
                  <a:cubicBezTo>
                    <a:pt x="629" y="11313"/>
                    <a:pt x="629" y="11128"/>
                    <a:pt x="629" y="11092"/>
                  </a:cubicBezTo>
                  <a:cubicBezTo>
                    <a:pt x="629" y="11055"/>
                    <a:pt x="665" y="10944"/>
                    <a:pt x="813" y="10759"/>
                  </a:cubicBezTo>
                  <a:cubicBezTo>
                    <a:pt x="1072" y="10500"/>
                    <a:pt x="1590" y="10167"/>
                    <a:pt x="2329" y="9798"/>
                  </a:cubicBezTo>
                  <a:cubicBezTo>
                    <a:pt x="4473" y="8725"/>
                    <a:pt x="8281" y="7542"/>
                    <a:pt x="11757" y="6803"/>
                  </a:cubicBezTo>
                  <a:cubicBezTo>
                    <a:pt x="14419" y="6211"/>
                    <a:pt x="18263" y="5472"/>
                    <a:pt x="21443" y="4843"/>
                  </a:cubicBezTo>
                  <a:cubicBezTo>
                    <a:pt x="23033" y="4548"/>
                    <a:pt x="24438" y="4289"/>
                    <a:pt x="25473" y="4067"/>
                  </a:cubicBezTo>
                  <a:cubicBezTo>
                    <a:pt x="26508" y="3882"/>
                    <a:pt x="27136" y="3771"/>
                    <a:pt x="27136" y="3771"/>
                  </a:cubicBezTo>
                  <a:cubicBezTo>
                    <a:pt x="27247" y="3734"/>
                    <a:pt x="27321" y="3697"/>
                    <a:pt x="27358" y="3586"/>
                  </a:cubicBezTo>
                  <a:lnTo>
                    <a:pt x="28574" y="737"/>
                  </a:lnTo>
                  <a:lnTo>
                    <a:pt x="28574" y="737"/>
                  </a:lnTo>
                  <a:lnTo>
                    <a:pt x="41808" y="594"/>
                  </a:lnTo>
                  <a:close/>
                  <a:moveTo>
                    <a:pt x="42036" y="0"/>
                  </a:moveTo>
                  <a:lnTo>
                    <a:pt x="28356" y="148"/>
                  </a:lnTo>
                  <a:cubicBezTo>
                    <a:pt x="28246" y="148"/>
                    <a:pt x="28135" y="222"/>
                    <a:pt x="28098" y="333"/>
                  </a:cubicBezTo>
                  <a:lnTo>
                    <a:pt x="26854" y="3211"/>
                  </a:lnTo>
                  <a:lnTo>
                    <a:pt x="26854" y="3211"/>
                  </a:lnTo>
                  <a:cubicBezTo>
                    <a:pt x="25505" y="3459"/>
                    <a:pt x="16524" y="5116"/>
                    <a:pt x="11609" y="6174"/>
                  </a:cubicBezTo>
                  <a:cubicBezTo>
                    <a:pt x="8947" y="6766"/>
                    <a:pt x="6100" y="7579"/>
                    <a:pt x="3882" y="8430"/>
                  </a:cubicBezTo>
                  <a:cubicBezTo>
                    <a:pt x="2810" y="8873"/>
                    <a:pt x="1849" y="9317"/>
                    <a:pt x="1183" y="9724"/>
                  </a:cubicBezTo>
                  <a:cubicBezTo>
                    <a:pt x="850" y="9945"/>
                    <a:pt x="555" y="10130"/>
                    <a:pt x="370" y="10352"/>
                  </a:cubicBezTo>
                  <a:cubicBezTo>
                    <a:pt x="148" y="10574"/>
                    <a:pt x="0" y="10796"/>
                    <a:pt x="0" y="11092"/>
                  </a:cubicBezTo>
                  <a:cubicBezTo>
                    <a:pt x="0" y="11202"/>
                    <a:pt x="37" y="11387"/>
                    <a:pt x="74" y="11720"/>
                  </a:cubicBezTo>
                  <a:cubicBezTo>
                    <a:pt x="555" y="16415"/>
                    <a:pt x="4510" y="45289"/>
                    <a:pt x="4510" y="45289"/>
                  </a:cubicBezTo>
                  <a:cubicBezTo>
                    <a:pt x="4547" y="45437"/>
                    <a:pt x="4658" y="45548"/>
                    <a:pt x="4806" y="45548"/>
                  </a:cubicBezTo>
                  <a:lnTo>
                    <a:pt x="7542" y="45696"/>
                  </a:lnTo>
                  <a:cubicBezTo>
                    <a:pt x="7616" y="45696"/>
                    <a:pt x="7690" y="45696"/>
                    <a:pt x="7764" y="45622"/>
                  </a:cubicBezTo>
                  <a:cubicBezTo>
                    <a:pt x="7838" y="45585"/>
                    <a:pt x="7875" y="45474"/>
                    <a:pt x="7875" y="45400"/>
                  </a:cubicBezTo>
                  <a:lnTo>
                    <a:pt x="8388" y="15840"/>
                  </a:lnTo>
                  <a:lnTo>
                    <a:pt x="8388" y="15840"/>
                  </a:lnTo>
                  <a:cubicBezTo>
                    <a:pt x="8803" y="15811"/>
                    <a:pt x="9641" y="15752"/>
                    <a:pt x="10758" y="15676"/>
                  </a:cubicBezTo>
                  <a:cubicBezTo>
                    <a:pt x="15639" y="15343"/>
                    <a:pt x="25805" y="14678"/>
                    <a:pt x="29244" y="14567"/>
                  </a:cubicBezTo>
                  <a:cubicBezTo>
                    <a:pt x="31536" y="14493"/>
                    <a:pt x="33606" y="14641"/>
                    <a:pt x="35603" y="14271"/>
                  </a:cubicBezTo>
                  <a:cubicBezTo>
                    <a:pt x="37562" y="13938"/>
                    <a:pt x="39411" y="13051"/>
                    <a:pt x="41111" y="10981"/>
                  </a:cubicBezTo>
                  <a:cubicBezTo>
                    <a:pt x="42627" y="9169"/>
                    <a:pt x="43034" y="6877"/>
                    <a:pt x="43034" y="4917"/>
                  </a:cubicBezTo>
                  <a:cubicBezTo>
                    <a:pt x="43034" y="2329"/>
                    <a:pt x="42331" y="222"/>
                    <a:pt x="42331" y="185"/>
                  </a:cubicBezTo>
                  <a:cubicBezTo>
                    <a:pt x="42294" y="74"/>
                    <a:pt x="42146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51"/>
            <p:cNvSpPr/>
            <p:nvPr/>
          </p:nvSpPr>
          <p:spPr>
            <a:xfrm>
              <a:off x="5111800" y="4926000"/>
              <a:ext cx="308725" cy="134975"/>
            </a:xfrm>
            <a:custGeom>
              <a:avLst/>
              <a:gdLst/>
              <a:ahLst/>
              <a:cxnLst/>
              <a:rect l="l" t="t" r="r" b="b"/>
              <a:pathLst>
                <a:path w="12349" h="5399" extrusionOk="0">
                  <a:moveTo>
                    <a:pt x="9280" y="0"/>
                  </a:moveTo>
                  <a:lnTo>
                    <a:pt x="8837" y="259"/>
                  </a:lnTo>
                  <a:lnTo>
                    <a:pt x="1" y="5398"/>
                  </a:lnTo>
                  <a:lnTo>
                    <a:pt x="12349" y="5398"/>
                  </a:lnTo>
                  <a:lnTo>
                    <a:pt x="12016" y="148"/>
                  </a:lnTo>
                  <a:lnTo>
                    <a:pt x="9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51"/>
            <p:cNvSpPr/>
            <p:nvPr/>
          </p:nvSpPr>
          <p:spPr>
            <a:xfrm>
              <a:off x="5103475" y="4918600"/>
              <a:ext cx="324450" cy="150675"/>
            </a:xfrm>
            <a:custGeom>
              <a:avLst/>
              <a:gdLst/>
              <a:ahLst/>
              <a:cxnLst/>
              <a:rect l="l" t="t" r="r" b="b"/>
              <a:pathLst>
                <a:path w="12978" h="6027" extrusionOk="0">
                  <a:moveTo>
                    <a:pt x="9698" y="597"/>
                  </a:moveTo>
                  <a:lnTo>
                    <a:pt x="12053" y="740"/>
                  </a:lnTo>
                  <a:lnTo>
                    <a:pt x="12349" y="5398"/>
                  </a:lnTo>
                  <a:lnTo>
                    <a:pt x="1480" y="5398"/>
                  </a:lnTo>
                  <a:lnTo>
                    <a:pt x="9317" y="851"/>
                  </a:lnTo>
                  <a:lnTo>
                    <a:pt x="9698" y="597"/>
                  </a:lnTo>
                  <a:close/>
                  <a:moveTo>
                    <a:pt x="9650" y="1"/>
                  </a:moveTo>
                  <a:cubicBezTo>
                    <a:pt x="9576" y="1"/>
                    <a:pt x="9539" y="1"/>
                    <a:pt x="9465" y="38"/>
                  </a:cubicBezTo>
                  <a:lnTo>
                    <a:pt x="9022" y="296"/>
                  </a:lnTo>
                  <a:lnTo>
                    <a:pt x="186" y="5435"/>
                  </a:lnTo>
                  <a:cubicBezTo>
                    <a:pt x="38" y="5509"/>
                    <a:pt x="1" y="5657"/>
                    <a:pt x="38" y="5805"/>
                  </a:cubicBezTo>
                  <a:cubicBezTo>
                    <a:pt x="75" y="5916"/>
                    <a:pt x="186" y="6027"/>
                    <a:pt x="334" y="6027"/>
                  </a:cubicBezTo>
                  <a:lnTo>
                    <a:pt x="12682" y="6027"/>
                  </a:lnTo>
                  <a:cubicBezTo>
                    <a:pt x="12756" y="6027"/>
                    <a:pt x="12830" y="5990"/>
                    <a:pt x="12904" y="5916"/>
                  </a:cubicBezTo>
                  <a:cubicBezTo>
                    <a:pt x="12941" y="5842"/>
                    <a:pt x="12978" y="5768"/>
                    <a:pt x="12978" y="5694"/>
                  </a:cubicBezTo>
                  <a:lnTo>
                    <a:pt x="12682" y="407"/>
                  </a:lnTo>
                  <a:cubicBezTo>
                    <a:pt x="12645" y="259"/>
                    <a:pt x="12534" y="149"/>
                    <a:pt x="12386" y="149"/>
                  </a:cubicBezTo>
                  <a:lnTo>
                    <a:pt x="9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51"/>
            <p:cNvSpPr/>
            <p:nvPr/>
          </p:nvSpPr>
          <p:spPr>
            <a:xfrm>
              <a:off x="5408500" y="3494300"/>
              <a:ext cx="201500" cy="90600"/>
            </a:xfrm>
            <a:custGeom>
              <a:avLst/>
              <a:gdLst/>
              <a:ahLst/>
              <a:cxnLst/>
              <a:rect l="l" t="t" r="r" b="b"/>
              <a:pathLst>
                <a:path w="8060" h="3624" extrusionOk="0">
                  <a:moveTo>
                    <a:pt x="2884" y="1"/>
                  </a:moveTo>
                  <a:cubicBezTo>
                    <a:pt x="1960" y="1"/>
                    <a:pt x="0" y="2367"/>
                    <a:pt x="0" y="2700"/>
                  </a:cubicBezTo>
                  <a:cubicBezTo>
                    <a:pt x="0" y="2933"/>
                    <a:pt x="46" y="3306"/>
                    <a:pt x="321" y="3306"/>
                  </a:cubicBezTo>
                  <a:cubicBezTo>
                    <a:pt x="394" y="3306"/>
                    <a:pt x="483" y="3279"/>
                    <a:pt x="592" y="3217"/>
                  </a:cubicBezTo>
                  <a:cubicBezTo>
                    <a:pt x="1109" y="2885"/>
                    <a:pt x="2366" y="2071"/>
                    <a:pt x="2366" y="2071"/>
                  </a:cubicBezTo>
                  <a:lnTo>
                    <a:pt x="7542" y="3624"/>
                  </a:lnTo>
                  <a:lnTo>
                    <a:pt x="8060" y="1443"/>
                  </a:lnTo>
                  <a:lnTo>
                    <a:pt x="5287" y="297"/>
                  </a:lnTo>
                  <a:cubicBezTo>
                    <a:pt x="5287" y="297"/>
                    <a:pt x="3808" y="1"/>
                    <a:pt x="28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51"/>
            <p:cNvSpPr/>
            <p:nvPr/>
          </p:nvSpPr>
          <p:spPr>
            <a:xfrm>
              <a:off x="5400175" y="3486925"/>
              <a:ext cx="218150" cy="105775"/>
            </a:xfrm>
            <a:custGeom>
              <a:avLst/>
              <a:gdLst/>
              <a:ahLst/>
              <a:cxnLst/>
              <a:rect l="l" t="t" r="r" b="b"/>
              <a:pathLst>
                <a:path w="8726" h="4231" extrusionOk="0">
                  <a:moveTo>
                    <a:pt x="3217" y="592"/>
                  </a:moveTo>
                  <a:cubicBezTo>
                    <a:pt x="3660" y="592"/>
                    <a:pt x="4252" y="666"/>
                    <a:pt x="4696" y="739"/>
                  </a:cubicBezTo>
                  <a:cubicBezTo>
                    <a:pt x="4954" y="776"/>
                    <a:pt x="5139" y="813"/>
                    <a:pt x="5287" y="850"/>
                  </a:cubicBezTo>
                  <a:cubicBezTo>
                    <a:pt x="5362" y="869"/>
                    <a:pt x="5428" y="878"/>
                    <a:pt x="5474" y="883"/>
                  </a:cubicBezTo>
                  <a:lnTo>
                    <a:pt x="5474" y="883"/>
                  </a:lnTo>
                  <a:lnTo>
                    <a:pt x="5472" y="887"/>
                  </a:lnTo>
                  <a:lnTo>
                    <a:pt x="8023" y="1923"/>
                  </a:lnTo>
                  <a:lnTo>
                    <a:pt x="7653" y="3512"/>
                  </a:lnTo>
                  <a:lnTo>
                    <a:pt x="2773" y="2070"/>
                  </a:lnTo>
                  <a:cubicBezTo>
                    <a:pt x="2752" y="2060"/>
                    <a:pt x="2730" y="2055"/>
                    <a:pt x="2707" y="2055"/>
                  </a:cubicBezTo>
                  <a:cubicBezTo>
                    <a:pt x="2653" y="2055"/>
                    <a:pt x="2593" y="2081"/>
                    <a:pt x="2514" y="2107"/>
                  </a:cubicBezTo>
                  <a:cubicBezTo>
                    <a:pt x="2514" y="2107"/>
                    <a:pt x="2219" y="2329"/>
                    <a:pt x="1849" y="2551"/>
                  </a:cubicBezTo>
                  <a:cubicBezTo>
                    <a:pt x="1479" y="2810"/>
                    <a:pt x="1036" y="3106"/>
                    <a:pt x="777" y="3253"/>
                  </a:cubicBezTo>
                  <a:cubicBezTo>
                    <a:pt x="743" y="3271"/>
                    <a:pt x="716" y="3280"/>
                    <a:pt x="698" y="3285"/>
                  </a:cubicBezTo>
                  <a:lnTo>
                    <a:pt x="698" y="3285"/>
                  </a:lnTo>
                  <a:cubicBezTo>
                    <a:pt x="688" y="3272"/>
                    <a:pt x="666" y="3237"/>
                    <a:pt x="666" y="3180"/>
                  </a:cubicBezTo>
                  <a:cubicBezTo>
                    <a:pt x="635" y="3149"/>
                    <a:pt x="630" y="3092"/>
                    <a:pt x="629" y="3031"/>
                  </a:cubicBezTo>
                  <a:lnTo>
                    <a:pt x="629" y="3031"/>
                  </a:lnTo>
                  <a:cubicBezTo>
                    <a:pt x="632" y="3026"/>
                    <a:pt x="669" y="2953"/>
                    <a:pt x="740" y="2847"/>
                  </a:cubicBezTo>
                  <a:cubicBezTo>
                    <a:pt x="962" y="2514"/>
                    <a:pt x="1442" y="1923"/>
                    <a:pt x="1960" y="1442"/>
                  </a:cubicBezTo>
                  <a:cubicBezTo>
                    <a:pt x="2182" y="1183"/>
                    <a:pt x="2477" y="961"/>
                    <a:pt x="2699" y="813"/>
                  </a:cubicBezTo>
                  <a:cubicBezTo>
                    <a:pt x="2921" y="666"/>
                    <a:pt x="3143" y="592"/>
                    <a:pt x="3217" y="592"/>
                  </a:cubicBezTo>
                  <a:close/>
                  <a:moveTo>
                    <a:pt x="3217" y="0"/>
                  </a:moveTo>
                  <a:cubicBezTo>
                    <a:pt x="2847" y="0"/>
                    <a:pt x="2551" y="185"/>
                    <a:pt x="2182" y="407"/>
                  </a:cubicBezTo>
                  <a:cubicBezTo>
                    <a:pt x="1701" y="776"/>
                    <a:pt x="1183" y="1331"/>
                    <a:pt x="740" y="1812"/>
                  </a:cubicBezTo>
                  <a:cubicBezTo>
                    <a:pt x="555" y="2033"/>
                    <a:pt x="370" y="2255"/>
                    <a:pt x="259" y="2440"/>
                  </a:cubicBezTo>
                  <a:cubicBezTo>
                    <a:pt x="185" y="2551"/>
                    <a:pt x="148" y="2625"/>
                    <a:pt x="111" y="2699"/>
                  </a:cubicBezTo>
                  <a:lnTo>
                    <a:pt x="37" y="2810"/>
                  </a:lnTo>
                  <a:cubicBezTo>
                    <a:pt x="37" y="2884"/>
                    <a:pt x="0" y="2921"/>
                    <a:pt x="0" y="2995"/>
                  </a:cubicBezTo>
                  <a:cubicBezTo>
                    <a:pt x="0" y="3143"/>
                    <a:pt x="37" y="3327"/>
                    <a:pt x="111" y="3512"/>
                  </a:cubicBezTo>
                  <a:cubicBezTo>
                    <a:pt x="148" y="3586"/>
                    <a:pt x="185" y="3697"/>
                    <a:pt x="296" y="3771"/>
                  </a:cubicBezTo>
                  <a:cubicBezTo>
                    <a:pt x="370" y="3845"/>
                    <a:pt x="518" y="3919"/>
                    <a:pt x="666" y="3919"/>
                  </a:cubicBezTo>
                  <a:cubicBezTo>
                    <a:pt x="814" y="3919"/>
                    <a:pt x="962" y="3845"/>
                    <a:pt x="1110" y="3771"/>
                  </a:cubicBezTo>
                  <a:cubicBezTo>
                    <a:pt x="1529" y="3501"/>
                    <a:pt x="2436" y="2915"/>
                    <a:pt x="2763" y="2703"/>
                  </a:cubicBezTo>
                  <a:lnTo>
                    <a:pt x="2763" y="2703"/>
                  </a:lnTo>
                  <a:lnTo>
                    <a:pt x="7801" y="4215"/>
                  </a:lnTo>
                  <a:cubicBezTo>
                    <a:pt x="7823" y="4226"/>
                    <a:pt x="7845" y="4230"/>
                    <a:pt x="7866" y="4230"/>
                  </a:cubicBezTo>
                  <a:cubicBezTo>
                    <a:pt x="7918" y="4230"/>
                    <a:pt x="7971" y="4204"/>
                    <a:pt x="8023" y="4178"/>
                  </a:cubicBezTo>
                  <a:cubicBezTo>
                    <a:pt x="8097" y="4141"/>
                    <a:pt x="8171" y="4067"/>
                    <a:pt x="8171" y="3993"/>
                  </a:cubicBezTo>
                  <a:lnTo>
                    <a:pt x="8688" y="1812"/>
                  </a:lnTo>
                  <a:cubicBezTo>
                    <a:pt x="8725" y="1664"/>
                    <a:pt x="8652" y="1516"/>
                    <a:pt x="8504" y="1442"/>
                  </a:cubicBezTo>
                  <a:lnTo>
                    <a:pt x="5731" y="333"/>
                  </a:lnTo>
                  <a:lnTo>
                    <a:pt x="5657" y="296"/>
                  </a:lnTo>
                  <a:cubicBezTo>
                    <a:pt x="5657" y="296"/>
                    <a:pt x="4215" y="0"/>
                    <a:pt x="3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51"/>
            <p:cNvSpPr/>
            <p:nvPr/>
          </p:nvSpPr>
          <p:spPr>
            <a:xfrm>
              <a:off x="5410350" y="3530350"/>
              <a:ext cx="171000" cy="49025"/>
            </a:xfrm>
            <a:custGeom>
              <a:avLst/>
              <a:gdLst/>
              <a:ahLst/>
              <a:cxnLst/>
              <a:rect l="l" t="t" r="r" b="b"/>
              <a:pathLst>
                <a:path w="6840" h="1961" extrusionOk="0">
                  <a:moveTo>
                    <a:pt x="5213" y="1"/>
                  </a:moveTo>
                  <a:cubicBezTo>
                    <a:pt x="5213" y="1"/>
                    <a:pt x="1775" y="223"/>
                    <a:pt x="1035" y="333"/>
                  </a:cubicBezTo>
                  <a:cubicBezTo>
                    <a:pt x="333" y="407"/>
                    <a:pt x="0" y="1258"/>
                    <a:pt x="961" y="1258"/>
                  </a:cubicBezTo>
                  <a:cubicBezTo>
                    <a:pt x="1886" y="1258"/>
                    <a:pt x="3106" y="1147"/>
                    <a:pt x="3106" y="1147"/>
                  </a:cubicBezTo>
                  <a:cubicBezTo>
                    <a:pt x="3106" y="1147"/>
                    <a:pt x="3845" y="1775"/>
                    <a:pt x="5213" y="1886"/>
                  </a:cubicBezTo>
                  <a:cubicBezTo>
                    <a:pt x="6544" y="1960"/>
                    <a:pt x="6840" y="1960"/>
                    <a:pt x="6840" y="1960"/>
                  </a:cubicBezTo>
                  <a:lnTo>
                    <a:pt x="5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51"/>
            <p:cNvSpPr/>
            <p:nvPr/>
          </p:nvSpPr>
          <p:spPr>
            <a:xfrm>
              <a:off x="5412200" y="35229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5102" y="1"/>
                  </a:moveTo>
                  <a:cubicBezTo>
                    <a:pt x="5102" y="1"/>
                    <a:pt x="4252" y="38"/>
                    <a:pt x="3290" y="112"/>
                  </a:cubicBezTo>
                  <a:cubicBezTo>
                    <a:pt x="2366" y="186"/>
                    <a:pt x="1331" y="260"/>
                    <a:pt x="924" y="297"/>
                  </a:cubicBezTo>
                  <a:cubicBezTo>
                    <a:pt x="665" y="334"/>
                    <a:pt x="444" y="445"/>
                    <a:pt x="296" y="592"/>
                  </a:cubicBezTo>
                  <a:cubicBezTo>
                    <a:pt x="111" y="777"/>
                    <a:pt x="0" y="962"/>
                    <a:pt x="0" y="1184"/>
                  </a:cubicBezTo>
                  <a:cubicBezTo>
                    <a:pt x="0" y="1369"/>
                    <a:pt x="74" y="1591"/>
                    <a:pt x="259" y="1702"/>
                  </a:cubicBezTo>
                  <a:cubicBezTo>
                    <a:pt x="444" y="1812"/>
                    <a:pt x="629" y="1849"/>
                    <a:pt x="887" y="1849"/>
                  </a:cubicBezTo>
                  <a:cubicBezTo>
                    <a:pt x="1642" y="1849"/>
                    <a:pt x="2618" y="1776"/>
                    <a:pt x="2951" y="1748"/>
                  </a:cubicBezTo>
                  <a:lnTo>
                    <a:pt x="2951" y="1748"/>
                  </a:lnTo>
                  <a:cubicBezTo>
                    <a:pt x="3210" y="1939"/>
                    <a:pt x="3940" y="2389"/>
                    <a:pt x="5102" y="2478"/>
                  </a:cubicBezTo>
                  <a:cubicBezTo>
                    <a:pt x="6433" y="2589"/>
                    <a:pt x="6766" y="2589"/>
                    <a:pt x="6766" y="2589"/>
                  </a:cubicBezTo>
                  <a:cubicBezTo>
                    <a:pt x="6950" y="2589"/>
                    <a:pt x="7098" y="2441"/>
                    <a:pt x="7098" y="2256"/>
                  </a:cubicBezTo>
                  <a:cubicBezTo>
                    <a:pt x="7098" y="2108"/>
                    <a:pt x="6950" y="1960"/>
                    <a:pt x="6766" y="1960"/>
                  </a:cubicBezTo>
                  <a:cubicBezTo>
                    <a:pt x="6692" y="1960"/>
                    <a:pt x="6322" y="1960"/>
                    <a:pt x="5139" y="1849"/>
                  </a:cubicBezTo>
                  <a:cubicBezTo>
                    <a:pt x="4510" y="1812"/>
                    <a:pt x="4030" y="1628"/>
                    <a:pt x="3697" y="1480"/>
                  </a:cubicBezTo>
                  <a:cubicBezTo>
                    <a:pt x="3549" y="1406"/>
                    <a:pt x="3438" y="1332"/>
                    <a:pt x="3364" y="1295"/>
                  </a:cubicBezTo>
                  <a:lnTo>
                    <a:pt x="3253" y="1221"/>
                  </a:lnTo>
                  <a:cubicBezTo>
                    <a:pt x="3199" y="1167"/>
                    <a:pt x="3145" y="1133"/>
                    <a:pt x="3091" y="1133"/>
                  </a:cubicBezTo>
                  <a:cubicBezTo>
                    <a:pt x="3071" y="1133"/>
                    <a:pt x="3051" y="1137"/>
                    <a:pt x="3032" y="1147"/>
                  </a:cubicBezTo>
                  <a:cubicBezTo>
                    <a:pt x="3032" y="1147"/>
                    <a:pt x="2699" y="1147"/>
                    <a:pt x="2292" y="1184"/>
                  </a:cubicBezTo>
                  <a:cubicBezTo>
                    <a:pt x="1886" y="1221"/>
                    <a:pt x="1331" y="1221"/>
                    <a:pt x="887" y="1221"/>
                  </a:cubicBezTo>
                  <a:cubicBezTo>
                    <a:pt x="702" y="1221"/>
                    <a:pt x="629" y="1184"/>
                    <a:pt x="592" y="1184"/>
                  </a:cubicBezTo>
                  <a:lnTo>
                    <a:pt x="629" y="1147"/>
                  </a:lnTo>
                  <a:cubicBezTo>
                    <a:pt x="665" y="1073"/>
                    <a:pt x="813" y="962"/>
                    <a:pt x="1035" y="925"/>
                  </a:cubicBezTo>
                  <a:cubicBezTo>
                    <a:pt x="1368" y="851"/>
                    <a:pt x="2403" y="777"/>
                    <a:pt x="3327" y="740"/>
                  </a:cubicBezTo>
                  <a:cubicBezTo>
                    <a:pt x="4289" y="666"/>
                    <a:pt x="5139" y="592"/>
                    <a:pt x="5139" y="592"/>
                  </a:cubicBezTo>
                  <a:cubicBezTo>
                    <a:pt x="5324" y="592"/>
                    <a:pt x="5435" y="445"/>
                    <a:pt x="5435" y="297"/>
                  </a:cubicBezTo>
                  <a:cubicBezTo>
                    <a:pt x="5435" y="112"/>
                    <a:pt x="5287" y="1"/>
                    <a:pt x="5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51"/>
            <p:cNvSpPr/>
            <p:nvPr/>
          </p:nvSpPr>
          <p:spPr>
            <a:xfrm>
              <a:off x="5597050" y="3530350"/>
              <a:ext cx="448275" cy="196900"/>
            </a:xfrm>
            <a:custGeom>
              <a:avLst/>
              <a:gdLst/>
              <a:ahLst/>
              <a:cxnLst/>
              <a:rect l="l" t="t" r="r" b="b"/>
              <a:pathLst>
                <a:path w="17931" h="7876" extrusionOk="0">
                  <a:moveTo>
                    <a:pt x="518" y="1"/>
                  </a:moveTo>
                  <a:lnTo>
                    <a:pt x="0" y="2182"/>
                  </a:lnTo>
                  <a:lnTo>
                    <a:pt x="17487" y="7875"/>
                  </a:lnTo>
                  <a:lnTo>
                    <a:pt x="17931" y="28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51"/>
            <p:cNvSpPr/>
            <p:nvPr/>
          </p:nvSpPr>
          <p:spPr>
            <a:xfrm>
              <a:off x="5588725" y="3522775"/>
              <a:ext cx="464000" cy="212250"/>
            </a:xfrm>
            <a:custGeom>
              <a:avLst/>
              <a:gdLst/>
              <a:ahLst/>
              <a:cxnLst/>
              <a:rect l="l" t="t" r="r" b="b"/>
              <a:pathLst>
                <a:path w="18560" h="8490" extrusionOk="0">
                  <a:moveTo>
                    <a:pt x="1084" y="643"/>
                  </a:moveTo>
                  <a:lnTo>
                    <a:pt x="17931" y="3372"/>
                  </a:lnTo>
                  <a:lnTo>
                    <a:pt x="17561" y="7772"/>
                  </a:lnTo>
                  <a:lnTo>
                    <a:pt x="703" y="2263"/>
                  </a:lnTo>
                  <a:lnTo>
                    <a:pt x="1084" y="643"/>
                  </a:lnTo>
                  <a:close/>
                  <a:moveTo>
                    <a:pt x="830" y="1"/>
                  </a:moveTo>
                  <a:cubicBezTo>
                    <a:pt x="703" y="1"/>
                    <a:pt x="587" y="101"/>
                    <a:pt x="555" y="230"/>
                  </a:cubicBezTo>
                  <a:lnTo>
                    <a:pt x="37" y="2411"/>
                  </a:lnTo>
                  <a:cubicBezTo>
                    <a:pt x="0" y="2559"/>
                    <a:pt x="74" y="2744"/>
                    <a:pt x="259" y="2781"/>
                  </a:cubicBezTo>
                  <a:lnTo>
                    <a:pt x="17746" y="8474"/>
                  </a:lnTo>
                  <a:cubicBezTo>
                    <a:pt x="17768" y="8485"/>
                    <a:pt x="17793" y="8490"/>
                    <a:pt x="17819" y="8490"/>
                  </a:cubicBezTo>
                  <a:cubicBezTo>
                    <a:pt x="17882" y="8490"/>
                    <a:pt x="17953" y="8463"/>
                    <a:pt x="18005" y="8437"/>
                  </a:cubicBezTo>
                  <a:cubicBezTo>
                    <a:pt x="18079" y="8400"/>
                    <a:pt x="18153" y="8289"/>
                    <a:pt x="18153" y="8215"/>
                  </a:cubicBezTo>
                  <a:lnTo>
                    <a:pt x="18560" y="3113"/>
                  </a:lnTo>
                  <a:cubicBezTo>
                    <a:pt x="18560" y="2966"/>
                    <a:pt x="18449" y="2818"/>
                    <a:pt x="18301" y="2818"/>
                  </a:cubicBezTo>
                  <a:lnTo>
                    <a:pt x="888" y="8"/>
                  </a:lnTo>
                  <a:cubicBezTo>
                    <a:pt x="868" y="3"/>
                    <a:pt x="849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51"/>
            <p:cNvSpPr/>
            <p:nvPr/>
          </p:nvSpPr>
          <p:spPr>
            <a:xfrm>
              <a:off x="5831800" y="3033350"/>
              <a:ext cx="475100" cy="853075"/>
            </a:xfrm>
            <a:custGeom>
              <a:avLst/>
              <a:gdLst/>
              <a:ahLst/>
              <a:cxnLst/>
              <a:rect l="l" t="t" r="r" b="b"/>
              <a:pathLst>
                <a:path w="19004" h="34123" extrusionOk="0">
                  <a:moveTo>
                    <a:pt x="9555" y="1"/>
                  </a:moveTo>
                  <a:cubicBezTo>
                    <a:pt x="8899" y="1"/>
                    <a:pt x="8262" y="269"/>
                    <a:pt x="7654" y="841"/>
                  </a:cubicBezTo>
                  <a:cubicBezTo>
                    <a:pt x="7654" y="841"/>
                    <a:pt x="2330" y="6571"/>
                    <a:pt x="1147" y="8605"/>
                  </a:cubicBezTo>
                  <a:cubicBezTo>
                    <a:pt x="1" y="10601"/>
                    <a:pt x="3476" y="19955"/>
                    <a:pt x="3772" y="22690"/>
                  </a:cubicBezTo>
                  <a:cubicBezTo>
                    <a:pt x="4030" y="25426"/>
                    <a:pt x="4918" y="27164"/>
                    <a:pt x="3624" y="28606"/>
                  </a:cubicBezTo>
                  <a:cubicBezTo>
                    <a:pt x="2330" y="30048"/>
                    <a:pt x="3476" y="30898"/>
                    <a:pt x="4178" y="31489"/>
                  </a:cubicBezTo>
                  <a:cubicBezTo>
                    <a:pt x="4861" y="32002"/>
                    <a:pt x="10182" y="34123"/>
                    <a:pt x="13583" y="34123"/>
                  </a:cubicBezTo>
                  <a:cubicBezTo>
                    <a:pt x="13864" y="34123"/>
                    <a:pt x="14131" y="34108"/>
                    <a:pt x="14382" y="34077"/>
                  </a:cubicBezTo>
                  <a:cubicBezTo>
                    <a:pt x="17710" y="33634"/>
                    <a:pt x="18412" y="31342"/>
                    <a:pt x="18708" y="27718"/>
                  </a:cubicBezTo>
                  <a:cubicBezTo>
                    <a:pt x="19004" y="24132"/>
                    <a:pt x="18708" y="11488"/>
                    <a:pt x="15824" y="6312"/>
                  </a:cubicBezTo>
                  <a:cubicBezTo>
                    <a:pt x="13687" y="2428"/>
                    <a:pt x="11530" y="1"/>
                    <a:pt x="9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51"/>
            <p:cNvSpPr/>
            <p:nvPr/>
          </p:nvSpPr>
          <p:spPr>
            <a:xfrm>
              <a:off x="5847525" y="3025700"/>
              <a:ext cx="462150" cy="867925"/>
            </a:xfrm>
            <a:custGeom>
              <a:avLst/>
              <a:gdLst/>
              <a:ahLst/>
              <a:cxnLst/>
              <a:rect l="l" t="t" r="r" b="b"/>
              <a:pathLst>
                <a:path w="18486" h="34717" extrusionOk="0">
                  <a:moveTo>
                    <a:pt x="8910" y="592"/>
                  </a:moveTo>
                  <a:cubicBezTo>
                    <a:pt x="9760" y="592"/>
                    <a:pt x="10759" y="1147"/>
                    <a:pt x="11757" y="2219"/>
                  </a:cubicBezTo>
                  <a:cubicBezTo>
                    <a:pt x="12792" y="3254"/>
                    <a:pt x="13864" y="4844"/>
                    <a:pt x="14936" y="6766"/>
                  </a:cubicBezTo>
                  <a:cubicBezTo>
                    <a:pt x="16082" y="8800"/>
                    <a:pt x="16822" y="12090"/>
                    <a:pt x="17265" y="15528"/>
                  </a:cubicBezTo>
                  <a:cubicBezTo>
                    <a:pt x="17709" y="19004"/>
                    <a:pt x="17857" y="22553"/>
                    <a:pt x="17857" y="25141"/>
                  </a:cubicBezTo>
                  <a:cubicBezTo>
                    <a:pt x="17857" y="26361"/>
                    <a:pt x="17820" y="27359"/>
                    <a:pt x="17783" y="28024"/>
                  </a:cubicBezTo>
                  <a:cubicBezTo>
                    <a:pt x="17635" y="29799"/>
                    <a:pt x="17376" y="31241"/>
                    <a:pt x="16785" y="32239"/>
                  </a:cubicBezTo>
                  <a:cubicBezTo>
                    <a:pt x="16193" y="33237"/>
                    <a:pt x="15306" y="33866"/>
                    <a:pt x="13716" y="34051"/>
                  </a:cubicBezTo>
                  <a:cubicBezTo>
                    <a:pt x="13494" y="34088"/>
                    <a:pt x="13199" y="34125"/>
                    <a:pt x="12903" y="34125"/>
                  </a:cubicBezTo>
                  <a:cubicBezTo>
                    <a:pt x="11276" y="34125"/>
                    <a:pt x="9095" y="33607"/>
                    <a:pt x="7283" y="33016"/>
                  </a:cubicBezTo>
                  <a:cubicBezTo>
                    <a:pt x="6396" y="32720"/>
                    <a:pt x="5583" y="32387"/>
                    <a:pt x="4954" y="32128"/>
                  </a:cubicBezTo>
                  <a:cubicBezTo>
                    <a:pt x="4621" y="31980"/>
                    <a:pt x="4363" y="31869"/>
                    <a:pt x="4141" y="31759"/>
                  </a:cubicBezTo>
                  <a:cubicBezTo>
                    <a:pt x="3956" y="31685"/>
                    <a:pt x="3808" y="31574"/>
                    <a:pt x="3734" y="31537"/>
                  </a:cubicBezTo>
                  <a:cubicBezTo>
                    <a:pt x="3512" y="31352"/>
                    <a:pt x="3217" y="31130"/>
                    <a:pt x="3032" y="30908"/>
                  </a:cubicBezTo>
                  <a:cubicBezTo>
                    <a:pt x="2810" y="30649"/>
                    <a:pt x="2699" y="30428"/>
                    <a:pt x="2699" y="30132"/>
                  </a:cubicBezTo>
                  <a:cubicBezTo>
                    <a:pt x="2699" y="29873"/>
                    <a:pt x="2810" y="29540"/>
                    <a:pt x="3217" y="29097"/>
                  </a:cubicBezTo>
                  <a:cubicBezTo>
                    <a:pt x="3771" y="28468"/>
                    <a:pt x="3993" y="27729"/>
                    <a:pt x="3993" y="26989"/>
                  </a:cubicBezTo>
                  <a:cubicBezTo>
                    <a:pt x="3993" y="25843"/>
                    <a:pt x="3586" y="24586"/>
                    <a:pt x="3438" y="22959"/>
                  </a:cubicBezTo>
                  <a:cubicBezTo>
                    <a:pt x="3291" y="21739"/>
                    <a:pt x="2588" y="19373"/>
                    <a:pt x="1923" y="16859"/>
                  </a:cubicBezTo>
                  <a:cubicBezTo>
                    <a:pt x="1257" y="14345"/>
                    <a:pt x="592" y="11720"/>
                    <a:pt x="592" y="10168"/>
                  </a:cubicBezTo>
                  <a:cubicBezTo>
                    <a:pt x="592" y="9650"/>
                    <a:pt x="703" y="9280"/>
                    <a:pt x="814" y="9058"/>
                  </a:cubicBezTo>
                  <a:cubicBezTo>
                    <a:pt x="1072" y="8578"/>
                    <a:pt x="1627" y="7838"/>
                    <a:pt x="2255" y="7025"/>
                  </a:cubicBezTo>
                  <a:cubicBezTo>
                    <a:pt x="3254" y="5805"/>
                    <a:pt x="4511" y="4400"/>
                    <a:pt x="5509" y="3291"/>
                  </a:cubicBezTo>
                  <a:cubicBezTo>
                    <a:pt x="5989" y="2700"/>
                    <a:pt x="6433" y="2219"/>
                    <a:pt x="6729" y="1886"/>
                  </a:cubicBezTo>
                  <a:cubicBezTo>
                    <a:pt x="7062" y="1553"/>
                    <a:pt x="7246" y="1369"/>
                    <a:pt x="7246" y="1369"/>
                  </a:cubicBezTo>
                  <a:lnTo>
                    <a:pt x="7229" y="1351"/>
                  </a:lnTo>
                  <a:lnTo>
                    <a:pt x="7229" y="1351"/>
                  </a:lnTo>
                  <a:cubicBezTo>
                    <a:pt x="7813" y="809"/>
                    <a:pt x="8361" y="592"/>
                    <a:pt x="8910" y="592"/>
                  </a:cubicBezTo>
                  <a:close/>
                  <a:moveTo>
                    <a:pt x="8910" y="1"/>
                  </a:moveTo>
                  <a:cubicBezTo>
                    <a:pt x="8171" y="1"/>
                    <a:pt x="7431" y="296"/>
                    <a:pt x="6803" y="925"/>
                  </a:cubicBezTo>
                  <a:lnTo>
                    <a:pt x="6766" y="925"/>
                  </a:lnTo>
                  <a:cubicBezTo>
                    <a:pt x="6766" y="925"/>
                    <a:pt x="5435" y="2367"/>
                    <a:pt x="3956" y="4067"/>
                  </a:cubicBezTo>
                  <a:cubicBezTo>
                    <a:pt x="3217" y="4918"/>
                    <a:pt x="2440" y="5842"/>
                    <a:pt x="1775" y="6655"/>
                  </a:cubicBezTo>
                  <a:cubicBezTo>
                    <a:pt x="1109" y="7469"/>
                    <a:pt x="592" y="8208"/>
                    <a:pt x="259" y="8763"/>
                  </a:cubicBezTo>
                  <a:cubicBezTo>
                    <a:pt x="74" y="9132"/>
                    <a:pt x="0" y="9613"/>
                    <a:pt x="0" y="10168"/>
                  </a:cubicBezTo>
                  <a:cubicBezTo>
                    <a:pt x="0" y="11868"/>
                    <a:pt x="666" y="14493"/>
                    <a:pt x="1331" y="17007"/>
                  </a:cubicBezTo>
                  <a:cubicBezTo>
                    <a:pt x="1997" y="19521"/>
                    <a:pt x="2699" y="21924"/>
                    <a:pt x="2810" y="23033"/>
                  </a:cubicBezTo>
                  <a:cubicBezTo>
                    <a:pt x="2995" y="24697"/>
                    <a:pt x="3364" y="25991"/>
                    <a:pt x="3364" y="26989"/>
                  </a:cubicBezTo>
                  <a:cubicBezTo>
                    <a:pt x="3364" y="27655"/>
                    <a:pt x="3217" y="28172"/>
                    <a:pt x="2736" y="28690"/>
                  </a:cubicBezTo>
                  <a:cubicBezTo>
                    <a:pt x="2292" y="29208"/>
                    <a:pt x="2071" y="29688"/>
                    <a:pt x="2071" y="30132"/>
                  </a:cubicBezTo>
                  <a:cubicBezTo>
                    <a:pt x="2071" y="30612"/>
                    <a:pt x="2292" y="30982"/>
                    <a:pt x="2551" y="31278"/>
                  </a:cubicBezTo>
                  <a:cubicBezTo>
                    <a:pt x="2810" y="31574"/>
                    <a:pt x="3143" y="31832"/>
                    <a:pt x="3364" y="32017"/>
                  </a:cubicBezTo>
                  <a:cubicBezTo>
                    <a:pt x="3475" y="32128"/>
                    <a:pt x="3660" y="32202"/>
                    <a:pt x="3882" y="32313"/>
                  </a:cubicBezTo>
                  <a:cubicBezTo>
                    <a:pt x="4658" y="32720"/>
                    <a:pt x="6137" y="33311"/>
                    <a:pt x="7801" y="33829"/>
                  </a:cubicBezTo>
                  <a:cubicBezTo>
                    <a:pt x="9502" y="34309"/>
                    <a:pt x="11387" y="34716"/>
                    <a:pt x="12903" y="34716"/>
                  </a:cubicBezTo>
                  <a:cubicBezTo>
                    <a:pt x="13236" y="34716"/>
                    <a:pt x="13531" y="34716"/>
                    <a:pt x="13827" y="34679"/>
                  </a:cubicBezTo>
                  <a:cubicBezTo>
                    <a:pt x="15528" y="34457"/>
                    <a:pt x="16674" y="33718"/>
                    <a:pt x="17339" y="32535"/>
                  </a:cubicBezTo>
                  <a:cubicBezTo>
                    <a:pt x="18005" y="31389"/>
                    <a:pt x="18227" y="29873"/>
                    <a:pt x="18375" y="28061"/>
                  </a:cubicBezTo>
                  <a:cubicBezTo>
                    <a:pt x="18448" y="27359"/>
                    <a:pt x="18485" y="26361"/>
                    <a:pt x="18485" y="25141"/>
                  </a:cubicBezTo>
                  <a:cubicBezTo>
                    <a:pt x="18485" y="22553"/>
                    <a:pt x="18338" y="18930"/>
                    <a:pt x="17857" y="15454"/>
                  </a:cubicBezTo>
                  <a:cubicBezTo>
                    <a:pt x="17413" y="11979"/>
                    <a:pt x="16674" y="8615"/>
                    <a:pt x="15491" y="6471"/>
                  </a:cubicBezTo>
                  <a:cubicBezTo>
                    <a:pt x="14382" y="4511"/>
                    <a:pt x="13310" y="2921"/>
                    <a:pt x="12200" y="1775"/>
                  </a:cubicBezTo>
                  <a:cubicBezTo>
                    <a:pt x="11128" y="666"/>
                    <a:pt x="10019" y="1"/>
                    <a:pt x="8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51"/>
            <p:cNvSpPr/>
            <p:nvPr/>
          </p:nvSpPr>
          <p:spPr>
            <a:xfrm>
              <a:off x="5828100" y="2996750"/>
              <a:ext cx="275450" cy="262825"/>
            </a:xfrm>
            <a:custGeom>
              <a:avLst/>
              <a:gdLst/>
              <a:ahLst/>
              <a:cxnLst/>
              <a:rect l="l" t="t" r="r" b="b"/>
              <a:pathLst>
                <a:path w="11018" h="10513" extrusionOk="0">
                  <a:moveTo>
                    <a:pt x="7766" y="0"/>
                  </a:moveTo>
                  <a:cubicBezTo>
                    <a:pt x="7188" y="0"/>
                    <a:pt x="6562" y="157"/>
                    <a:pt x="5916" y="567"/>
                  </a:cubicBezTo>
                  <a:lnTo>
                    <a:pt x="1" y="8331"/>
                  </a:lnTo>
                  <a:lnTo>
                    <a:pt x="740" y="10512"/>
                  </a:lnTo>
                  <a:cubicBezTo>
                    <a:pt x="740" y="10512"/>
                    <a:pt x="4215" y="6815"/>
                    <a:pt x="5657" y="5928"/>
                  </a:cubicBezTo>
                  <a:cubicBezTo>
                    <a:pt x="7099" y="5078"/>
                    <a:pt x="11018" y="1639"/>
                    <a:pt x="11018" y="1639"/>
                  </a:cubicBezTo>
                  <a:cubicBezTo>
                    <a:pt x="11018" y="1639"/>
                    <a:pt x="9638" y="0"/>
                    <a:pt x="77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51"/>
            <p:cNvSpPr/>
            <p:nvPr/>
          </p:nvSpPr>
          <p:spPr>
            <a:xfrm>
              <a:off x="5820725" y="2989650"/>
              <a:ext cx="291150" cy="277325"/>
            </a:xfrm>
            <a:custGeom>
              <a:avLst/>
              <a:gdLst/>
              <a:ahLst/>
              <a:cxnLst/>
              <a:rect l="l" t="t" r="r" b="b"/>
              <a:pathLst>
                <a:path w="11646" h="11093" extrusionOk="0">
                  <a:moveTo>
                    <a:pt x="8060" y="592"/>
                  </a:moveTo>
                  <a:cubicBezTo>
                    <a:pt x="8910" y="592"/>
                    <a:pt x="9649" y="962"/>
                    <a:pt x="10204" y="1369"/>
                  </a:cubicBezTo>
                  <a:cubicBezTo>
                    <a:pt x="10463" y="1554"/>
                    <a:pt x="10685" y="1738"/>
                    <a:pt x="10832" y="1886"/>
                  </a:cubicBezTo>
                  <a:cubicBezTo>
                    <a:pt x="10838" y="1892"/>
                    <a:pt x="10843" y="1897"/>
                    <a:pt x="10848" y="1902"/>
                  </a:cubicBezTo>
                  <a:lnTo>
                    <a:pt x="10848" y="1902"/>
                  </a:lnTo>
                  <a:cubicBezTo>
                    <a:pt x="10749" y="1985"/>
                    <a:pt x="10619" y="2091"/>
                    <a:pt x="10463" y="2219"/>
                  </a:cubicBezTo>
                  <a:cubicBezTo>
                    <a:pt x="9871" y="2737"/>
                    <a:pt x="8984" y="3513"/>
                    <a:pt x="8097" y="4252"/>
                  </a:cubicBezTo>
                  <a:cubicBezTo>
                    <a:pt x="7209" y="4992"/>
                    <a:pt x="6322" y="5657"/>
                    <a:pt x="5804" y="5953"/>
                  </a:cubicBezTo>
                  <a:cubicBezTo>
                    <a:pt x="5398" y="6212"/>
                    <a:pt x="4917" y="6619"/>
                    <a:pt x="4400" y="7062"/>
                  </a:cubicBezTo>
                  <a:cubicBezTo>
                    <a:pt x="3195" y="8129"/>
                    <a:pt x="1809" y="9541"/>
                    <a:pt x="1170" y="10202"/>
                  </a:cubicBezTo>
                  <a:lnTo>
                    <a:pt x="1170" y="10202"/>
                  </a:lnTo>
                  <a:lnTo>
                    <a:pt x="665" y="8689"/>
                  </a:lnTo>
                  <a:lnTo>
                    <a:pt x="6456" y="1054"/>
                  </a:lnTo>
                  <a:lnTo>
                    <a:pt x="6456" y="1054"/>
                  </a:lnTo>
                  <a:cubicBezTo>
                    <a:pt x="7045" y="725"/>
                    <a:pt x="7569" y="592"/>
                    <a:pt x="8060" y="592"/>
                  </a:cubicBezTo>
                  <a:close/>
                  <a:moveTo>
                    <a:pt x="8060" y="1"/>
                  </a:moveTo>
                  <a:cubicBezTo>
                    <a:pt x="7431" y="1"/>
                    <a:pt x="6729" y="149"/>
                    <a:pt x="6063" y="592"/>
                  </a:cubicBezTo>
                  <a:lnTo>
                    <a:pt x="5952" y="666"/>
                  </a:lnTo>
                  <a:lnTo>
                    <a:pt x="74" y="8430"/>
                  </a:lnTo>
                  <a:cubicBezTo>
                    <a:pt x="0" y="8504"/>
                    <a:pt x="0" y="8615"/>
                    <a:pt x="37" y="8726"/>
                  </a:cubicBezTo>
                  <a:lnTo>
                    <a:pt x="739" y="10870"/>
                  </a:lnTo>
                  <a:cubicBezTo>
                    <a:pt x="776" y="10981"/>
                    <a:pt x="850" y="11055"/>
                    <a:pt x="961" y="11092"/>
                  </a:cubicBezTo>
                  <a:cubicBezTo>
                    <a:pt x="1072" y="11092"/>
                    <a:pt x="1183" y="11055"/>
                    <a:pt x="1257" y="10981"/>
                  </a:cubicBezTo>
                  <a:cubicBezTo>
                    <a:pt x="1257" y="10981"/>
                    <a:pt x="1479" y="10759"/>
                    <a:pt x="1812" y="10390"/>
                  </a:cubicBezTo>
                  <a:cubicBezTo>
                    <a:pt x="2329" y="9872"/>
                    <a:pt x="3179" y="9059"/>
                    <a:pt x="3993" y="8282"/>
                  </a:cubicBezTo>
                  <a:cubicBezTo>
                    <a:pt x="4806" y="7506"/>
                    <a:pt x="5620" y="6803"/>
                    <a:pt x="6137" y="6508"/>
                  </a:cubicBezTo>
                  <a:cubicBezTo>
                    <a:pt x="6877" y="6027"/>
                    <a:pt x="8207" y="4955"/>
                    <a:pt x="9354" y="3994"/>
                  </a:cubicBezTo>
                  <a:cubicBezTo>
                    <a:pt x="10537" y="2995"/>
                    <a:pt x="11498" y="2145"/>
                    <a:pt x="11498" y="2145"/>
                  </a:cubicBezTo>
                  <a:cubicBezTo>
                    <a:pt x="11646" y="2034"/>
                    <a:pt x="11646" y="1849"/>
                    <a:pt x="11535" y="1701"/>
                  </a:cubicBezTo>
                  <a:cubicBezTo>
                    <a:pt x="11535" y="1701"/>
                    <a:pt x="11165" y="1295"/>
                    <a:pt x="10574" y="851"/>
                  </a:cubicBezTo>
                  <a:cubicBezTo>
                    <a:pt x="9945" y="444"/>
                    <a:pt x="9095" y="1"/>
                    <a:pt x="8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51"/>
            <p:cNvSpPr/>
            <p:nvPr/>
          </p:nvSpPr>
          <p:spPr>
            <a:xfrm>
              <a:off x="5256900" y="3187450"/>
              <a:ext cx="816150" cy="609925"/>
            </a:xfrm>
            <a:custGeom>
              <a:avLst/>
              <a:gdLst/>
              <a:ahLst/>
              <a:cxnLst/>
              <a:rect l="l" t="t" r="r" b="b"/>
              <a:pathLst>
                <a:path w="32646" h="24397" extrusionOk="0">
                  <a:moveTo>
                    <a:pt x="29060" y="1"/>
                  </a:moveTo>
                  <a:cubicBezTo>
                    <a:pt x="29060" y="1"/>
                    <a:pt x="25732" y="1590"/>
                    <a:pt x="24032" y="3882"/>
                  </a:cubicBezTo>
                  <a:cubicBezTo>
                    <a:pt x="22294" y="6175"/>
                    <a:pt x="15381" y="17820"/>
                    <a:pt x="15381" y="17820"/>
                  </a:cubicBezTo>
                  <a:lnTo>
                    <a:pt x="149" y="15085"/>
                  </a:lnTo>
                  <a:lnTo>
                    <a:pt x="1" y="17118"/>
                  </a:lnTo>
                  <a:cubicBezTo>
                    <a:pt x="1" y="17118"/>
                    <a:pt x="8911" y="21702"/>
                    <a:pt x="13089" y="22738"/>
                  </a:cubicBezTo>
                  <a:cubicBezTo>
                    <a:pt x="16084" y="23453"/>
                    <a:pt x="18338" y="24397"/>
                    <a:pt x="19633" y="24397"/>
                  </a:cubicBezTo>
                  <a:cubicBezTo>
                    <a:pt x="20144" y="24397"/>
                    <a:pt x="20506" y="24250"/>
                    <a:pt x="20704" y="23884"/>
                  </a:cubicBezTo>
                  <a:cubicBezTo>
                    <a:pt x="21444" y="22590"/>
                    <a:pt x="27914" y="11794"/>
                    <a:pt x="27914" y="11794"/>
                  </a:cubicBezTo>
                  <a:lnTo>
                    <a:pt x="32646" y="8208"/>
                  </a:lnTo>
                  <a:lnTo>
                    <a:pt x="290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51"/>
            <p:cNvSpPr/>
            <p:nvPr/>
          </p:nvSpPr>
          <p:spPr>
            <a:xfrm>
              <a:off x="5248600" y="3179325"/>
              <a:ext cx="832775" cy="625550"/>
            </a:xfrm>
            <a:custGeom>
              <a:avLst/>
              <a:gdLst/>
              <a:ahLst/>
              <a:cxnLst/>
              <a:rect l="l" t="t" r="r" b="b"/>
              <a:pathLst>
                <a:path w="33311" h="25022" extrusionOk="0">
                  <a:moveTo>
                    <a:pt x="29368" y="1"/>
                  </a:moveTo>
                  <a:cubicBezTo>
                    <a:pt x="29326" y="1"/>
                    <a:pt x="29284" y="10"/>
                    <a:pt x="29244" y="30"/>
                  </a:cubicBezTo>
                  <a:cubicBezTo>
                    <a:pt x="29244" y="67"/>
                    <a:pt x="25917" y="1620"/>
                    <a:pt x="24105" y="4023"/>
                  </a:cubicBezTo>
                  <a:cubicBezTo>
                    <a:pt x="23661" y="4614"/>
                    <a:pt x="22922" y="5760"/>
                    <a:pt x="21998" y="7202"/>
                  </a:cubicBezTo>
                  <a:cubicBezTo>
                    <a:pt x="19602" y="11029"/>
                    <a:pt x="16218" y="16711"/>
                    <a:pt x="15565" y="17810"/>
                  </a:cubicBezTo>
                  <a:lnTo>
                    <a:pt x="15565" y="17810"/>
                  </a:lnTo>
                  <a:lnTo>
                    <a:pt x="518" y="15114"/>
                  </a:lnTo>
                  <a:cubicBezTo>
                    <a:pt x="444" y="15114"/>
                    <a:pt x="333" y="15114"/>
                    <a:pt x="296" y="15188"/>
                  </a:cubicBezTo>
                  <a:cubicBezTo>
                    <a:pt x="222" y="15225"/>
                    <a:pt x="185" y="15299"/>
                    <a:pt x="148" y="15410"/>
                  </a:cubicBezTo>
                  <a:lnTo>
                    <a:pt x="37" y="17406"/>
                  </a:lnTo>
                  <a:cubicBezTo>
                    <a:pt x="0" y="17554"/>
                    <a:pt x="74" y="17665"/>
                    <a:pt x="185" y="17702"/>
                  </a:cubicBezTo>
                  <a:cubicBezTo>
                    <a:pt x="185" y="17702"/>
                    <a:pt x="2403" y="18848"/>
                    <a:pt x="5176" y="20142"/>
                  </a:cubicBezTo>
                  <a:cubicBezTo>
                    <a:pt x="7949" y="21436"/>
                    <a:pt x="11202" y="22841"/>
                    <a:pt x="13347" y="23358"/>
                  </a:cubicBezTo>
                  <a:cubicBezTo>
                    <a:pt x="14825" y="23691"/>
                    <a:pt x="16119" y="24098"/>
                    <a:pt x="17229" y="24430"/>
                  </a:cubicBezTo>
                  <a:cubicBezTo>
                    <a:pt x="18338" y="24763"/>
                    <a:pt x="19225" y="25022"/>
                    <a:pt x="19964" y="25022"/>
                  </a:cubicBezTo>
                  <a:cubicBezTo>
                    <a:pt x="20260" y="25022"/>
                    <a:pt x="20519" y="24985"/>
                    <a:pt x="20741" y="24874"/>
                  </a:cubicBezTo>
                  <a:cubicBezTo>
                    <a:pt x="20963" y="24763"/>
                    <a:pt x="21184" y="24578"/>
                    <a:pt x="21295" y="24357"/>
                  </a:cubicBezTo>
                  <a:cubicBezTo>
                    <a:pt x="21665" y="23728"/>
                    <a:pt x="23477" y="20696"/>
                    <a:pt x="25177" y="17813"/>
                  </a:cubicBezTo>
                  <a:cubicBezTo>
                    <a:pt x="26028" y="16408"/>
                    <a:pt x="26841" y="15003"/>
                    <a:pt x="27469" y="13968"/>
                  </a:cubicBezTo>
                  <a:cubicBezTo>
                    <a:pt x="28016" y="13068"/>
                    <a:pt x="28395" y="12447"/>
                    <a:pt x="28484" y="12300"/>
                  </a:cubicBezTo>
                  <a:lnTo>
                    <a:pt x="28484" y="12300"/>
                  </a:lnTo>
                  <a:lnTo>
                    <a:pt x="33163" y="8755"/>
                  </a:lnTo>
                  <a:cubicBezTo>
                    <a:pt x="33311" y="8644"/>
                    <a:pt x="33311" y="8459"/>
                    <a:pt x="33237" y="8348"/>
                  </a:cubicBezTo>
                  <a:cubicBezTo>
                    <a:pt x="33170" y="8259"/>
                    <a:pt x="33075" y="8210"/>
                    <a:pt x="32979" y="8210"/>
                  </a:cubicBezTo>
                  <a:cubicBezTo>
                    <a:pt x="32916" y="8210"/>
                    <a:pt x="32851" y="8231"/>
                    <a:pt x="32793" y="8274"/>
                  </a:cubicBezTo>
                  <a:lnTo>
                    <a:pt x="28061" y="11860"/>
                  </a:lnTo>
                  <a:lnTo>
                    <a:pt x="27950" y="11971"/>
                  </a:lnTo>
                  <a:cubicBezTo>
                    <a:pt x="27950" y="11971"/>
                    <a:pt x="26360" y="14633"/>
                    <a:pt x="24660" y="17517"/>
                  </a:cubicBezTo>
                  <a:cubicBezTo>
                    <a:pt x="22922" y="20364"/>
                    <a:pt x="21147" y="23395"/>
                    <a:pt x="20778" y="24061"/>
                  </a:cubicBezTo>
                  <a:cubicBezTo>
                    <a:pt x="20704" y="24172"/>
                    <a:pt x="20630" y="24246"/>
                    <a:pt x="20482" y="24320"/>
                  </a:cubicBezTo>
                  <a:cubicBezTo>
                    <a:pt x="20371" y="24357"/>
                    <a:pt x="20186" y="24393"/>
                    <a:pt x="19964" y="24393"/>
                  </a:cubicBezTo>
                  <a:cubicBezTo>
                    <a:pt x="19373" y="24393"/>
                    <a:pt x="18486" y="24172"/>
                    <a:pt x="17413" y="23839"/>
                  </a:cubicBezTo>
                  <a:cubicBezTo>
                    <a:pt x="16304" y="23543"/>
                    <a:pt x="15010" y="23100"/>
                    <a:pt x="13494" y="22730"/>
                  </a:cubicBezTo>
                  <a:cubicBezTo>
                    <a:pt x="11461" y="22249"/>
                    <a:pt x="8171" y="20844"/>
                    <a:pt x="5435" y="19587"/>
                  </a:cubicBezTo>
                  <a:cubicBezTo>
                    <a:pt x="4067" y="18959"/>
                    <a:pt x="2810" y="18330"/>
                    <a:pt x="1923" y="17887"/>
                  </a:cubicBezTo>
                  <a:cubicBezTo>
                    <a:pt x="1318" y="17584"/>
                    <a:pt x="868" y="17351"/>
                    <a:pt x="643" y="17233"/>
                  </a:cubicBezTo>
                  <a:lnTo>
                    <a:pt x="643" y="17233"/>
                  </a:lnTo>
                  <a:lnTo>
                    <a:pt x="740" y="15779"/>
                  </a:lnTo>
                  <a:lnTo>
                    <a:pt x="15676" y="18441"/>
                  </a:lnTo>
                  <a:cubicBezTo>
                    <a:pt x="15695" y="18448"/>
                    <a:pt x="15716" y="18451"/>
                    <a:pt x="15737" y="18451"/>
                  </a:cubicBezTo>
                  <a:cubicBezTo>
                    <a:pt x="15836" y="18451"/>
                    <a:pt x="15941" y="18385"/>
                    <a:pt x="15972" y="18293"/>
                  </a:cubicBezTo>
                  <a:cubicBezTo>
                    <a:pt x="15972" y="18293"/>
                    <a:pt x="16415" y="17591"/>
                    <a:pt x="17081" y="16445"/>
                  </a:cubicBezTo>
                  <a:cubicBezTo>
                    <a:pt x="18116" y="14781"/>
                    <a:pt x="19669" y="12156"/>
                    <a:pt x="21110" y="9790"/>
                  </a:cubicBezTo>
                  <a:cubicBezTo>
                    <a:pt x="22589" y="7424"/>
                    <a:pt x="23957" y="5243"/>
                    <a:pt x="24586" y="4392"/>
                  </a:cubicBezTo>
                  <a:cubicBezTo>
                    <a:pt x="25436" y="3283"/>
                    <a:pt x="26656" y="2322"/>
                    <a:pt x="27691" y="1656"/>
                  </a:cubicBezTo>
                  <a:cubicBezTo>
                    <a:pt x="28209" y="1324"/>
                    <a:pt x="28652" y="1065"/>
                    <a:pt x="28985" y="880"/>
                  </a:cubicBezTo>
                  <a:cubicBezTo>
                    <a:pt x="29170" y="769"/>
                    <a:pt x="29281" y="695"/>
                    <a:pt x="29392" y="658"/>
                  </a:cubicBezTo>
                  <a:cubicBezTo>
                    <a:pt x="29466" y="621"/>
                    <a:pt x="29503" y="584"/>
                    <a:pt x="29503" y="584"/>
                  </a:cubicBezTo>
                  <a:cubicBezTo>
                    <a:pt x="29688" y="510"/>
                    <a:pt x="29725" y="326"/>
                    <a:pt x="29651" y="178"/>
                  </a:cubicBezTo>
                  <a:cubicBezTo>
                    <a:pt x="29597" y="69"/>
                    <a:pt x="29483" y="1"/>
                    <a:pt x="29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51"/>
            <p:cNvSpPr/>
            <p:nvPr/>
          </p:nvSpPr>
          <p:spPr>
            <a:xfrm>
              <a:off x="5945500" y="3431225"/>
              <a:ext cx="158050" cy="58725"/>
            </a:xfrm>
            <a:custGeom>
              <a:avLst/>
              <a:gdLst/>
              <a:ahLst/>
              <a:cxnLst/>
              <a:rect l="l" t="t" r="r" b="b"/>
              <a:pathLst>
                <a:path w="6322" h="2349" extrusionOk="0">
                  <a:moveTo>
                    <a:pt x="5955" y="1"/>
                  </a:moveTo>
                  <a:cubicBezTo>
                    <a:pt x="5929" y="1"/>
                    <a:pt x="5903" y="4"/>
                    <a:pt x="5878" y="10"/>
                  </a:cubicBezTo>
                  <a:lnTo>
                    <a:pt x="259" y="1747"/>
                  </a:lnTo>
                  <a:cubicBezTo>
                    <a:pt x="111" y="1784"/>
                    <a:pt x="0" y="1969"/>
                    <a:pt x="74" y="2117"/>
                  </a:cubicBezTo>
                  <a:cubicBezTo>
                    <a:pt x="105" y="2271"/>
                    <a:pt x="238" y="2348"/>
                    <a:pt x="368" y="2348"/>
                  </a:cubicBezTo>
                  <a:cubicBezTo>
                    <a:pt x="393" y="2348"/>
                    <a:pt x="419" y="2345"/>
                    <a:pt x="444" y="2339"/>
                  </a:cubicBezTo>
                  <a:lnTo>
                    <a:pt x="6063" y="601"/>
                  </a:lnTo>
                  <a:cubicBezTo>
                    <a:pt x="6211" y="564"/>
                    <a:pt x="6322" y="380"/>
                    <a:pt x="6248" y="232"/>
                  </a:cubicBezTo>
                  <a:cubicBezTo>
                    <a:pt x="6217" y="78"/>
                    <a:pt x="6084" y="1"/>
                    <a:pt x="5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51"/>
            <p:cNvSpPr/>
            <p:nvPr/>
          </p:nvSpPr>
          <p:spPr>
            <a:xfrm>
              <a:off x="5066625" y="3521850"/>
              <a:ext cx="194000" cy="95400"/>
            </a:xfrm>
            <a:custGeom>
              <a:avLst/>
              <a:gdLst/>
              <a:ahLst/>
              <a:cxnLst/>
              <a:rect l="l" t="t" r="r" b="b"/>
              <a:pathLst>
                <a:path w="7760" h="3816" extrusionOk="0">
                  <a:moveTo>
                    <a:pt x="3169" y="1"/>
                  </a:moveTo>
                  <a:cubicBezTo>
                    <a:pt x="2001" y="1"/>
                    <a:pt x="1" y="2029"/>
                    <a:pt x="144" y="2744"/>
                  </a:cubicBezTo>
                  <a:cubicBezTo>
                    <a:pt x="168" y="2894"/>
                    <a:pt x="286" y="2953"/>
                    <a:pt x="457" y="2953"/>
                  </a:cubicBezTo>
                  <a:cubicBezTo>
                    <a:pt x="1087" y="2953"/>
                    <a:pt x="2436" y="2152"/>
                    <a:pt x="2436" y="2152"/>
                  </a:cubicBezTo>
                  <a:cubicBezTo>
                    <a:pt x="2436" y="2152"/>
                    <a:pt x="2843" y="2855"/>
                    <a:pt x="4580" y="3446"/>
                  </a:cubicBezTo>
                  <a:cubicBezTo>
                    <a:pt x="5449" y="3742"/>
                    <a:pt x="6207" y="3816"/>
                    <a:pt x="6748" y="3816"/>
                  </a:cubicBezTo>
                  <a:cubicBezTo>
                    <a:pt x="7288" y="3816"/>
                    <a:pt x="7612" y="3742"/>
                    <a:pt x="7612" y="3742"/>
                  </a:cubicBezTo>
                  <a:lnTo>
                    <a:pt x="7760" y="1709"/>
                  </a:lnTo>
                  <a:cubicBezTo>
                    <a:pt x="7760" y="1709"/>
                    <a:pt x="4432" y="156"/>
                    <a:pt x="3286" y="8"/>
                  </a:cubicBezTo>
                  <a:cubicBezTo>
                    <a:pt x="3248" y="3"/>
                    <a:pt x="3209" y="1"/>
                    <a:pt x="3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51"/>
            <p:cNvSpPr/>
            <p:nvPr/>
          </p:nvSpPr>
          <p:spPr>
            <a:xfrm>
              <a:off x="5061900" y="3513725"/>
              <a:ext cx="206125" cy="110925"/>
            </a:xfrm>
            <a:custGeom>
              <a:avLst/>
              <a:gdLst/>
              <a:ahLst/>
              <a:cxnLst/>
              <a:rect l="l" t="t" r="r" b="b"/>
              <a:pathLst>
                <a:path w="8245" h="4437" extrusionOk="0">
                  <a:moveTo>
                    <a:pt x="3438" y="629"/>
                  </a:moveTo>
                  <a:cubicBezTo>
                    <a:pt x="3697" y="666"/>
                    <a:pt x="4104" y="777"/>
                    <a:pt x="4548" y="924"/>
                  </a:cubicBezTo>
                  <a:cubicBezTo>
                    <a:pt x="5250" y="1183"/>
                    <a:pt x="6063" y="1553"/>
                    <a:pt x="6692" y="1812"/>
                  </a:cubicBezTo>
                  <a:cubicBezTo>
                    <a:pt x="7025" y="1960"/>
                    <a:pt x="7283" y="2071"/>
                    <a:pt x="7505" y="2181"/>
                  </a:cubicBezTo>
                  <a:cubicBezTo>
                    <a:pt x="7542" y="2196"/>
                    <a:pt x="7575" y="2211"/>
                    <a:pt x="7605" y="2225"/>
                  </a:cubicBezTo>
                  <a:lnTo>
                    <a:pt x="7605" y="2225"/>
                  </a:lnTo>
                  <a:lnTo>
                    <a:pt x="7519" y="3787"/>
                  </a:lnTo>
                  <a:lnTo>
                    <a:pt x="7519" y="3787"/>
                  </a:lnTo>
                  <a:cubicBezTo>
                    <a:pt x="7386" y="3797"/>
                    <a:pt x="7197" y="3808"/>
                    <a:pt x="6951" y="3808"/>
                  </a:cubicBezTo>
                  <a:cubicBezTo>
                    <a:pt x="6433" y="3808"/>
                    <a:pt x="5694" y="3771"/>
                    <a:pt x="4880" y="3475"/>
                  </a:cubicBezTo>
                  <a:cubicBezTo>
                    <a:pt x="4030" y="3217"/>
                    <a:pt x="3549" y="2884"/>
                    <a:pt x="3254" y="2662"/>
                  </a:cubicBezTo>
                  <a:cubicBezTo>
                    <a:pt x="3106" y="2551"/>
                    <a:pt x="2995" y="2440"/>
                    <a:pt x="2958" y="2403"/>
                  </a:cubicBezTo>
                  <a:lnTo>
                    <a:pt x="2884" y="2329"/>
                  </a:lnTo>
                  <a:cubicBezTo>
                    <a:pt x="2835" y="2231"/>
                    <a:pt x="2720" y="2165"/>
                    <a:pt x="2615" y="2165"/>
                  </a:cubicBezTo>
                  <a:cubicBezTo>
                    <a:pt x="2563" y="2165"/>
                    <a:pt x="2514" y="2181"/>
                    <a:pt x="2477" y="2218"/>
                  </a:cubicBezTo>
                  <a:lnTo>
                    <a:pt x="2403" y="2255"/>
                  </a:lnTo>
                  <a:cubicBezTo>
                    <a:pt x="2292" y="2329"/>
                    <a:pt x="1960" y="2514"/>
                    <a:pt x="1590" y="2662"/>
                  </a:cubicBezTo>
                  <a:cubicBezTo>
                    <a:pt x="1405" y="2736"/>
                    <a:pt x="1220" y="2810"/>
                    <a:pt x="1072" y="2884"/>
                  </a:cubicBezTo>
                  <a:cubicBezTo>
                    <a:pt x="887" y="2921"/>
                    <a:pt x="740" y="2958"/>
                    <a:pt x="666" y="2958"/>
                  </a:cubicBezTo>
                  <a:lnTo>
                    <a:pt x="622" y="2958"/>
                  </a:lnTo>
                  <a:cubicBezTo>
                    <a:pt x="621" y="2855"/>
                    <a:pt x="726" y="2629"/>
                    <a:pt x="887" y="2403"/>
                  </a:cubicBezTo>
                  <a:cubicBezTo>
                    <a:pt x="1146" y="2034"/>
                    <a:pt x="1590" y="1553"/>
                    <a:pt x="2071" y="1220"/>
                  </a:cubicBezTo>
                  <a:cubicBezTo>
                    <a:pt x="2551" y="851"/>
                    <a:pt x="3069" y="629"/>
                    <a:pt x="3364" y="629"/>
                  </a:cubicBezTo>
                  <a:close/>
                  <a:moveTo>
                    <a:pt x="3364" y="0"/>
                  </a:moveTo>
                  <a:cubicBezTo>
                    <a:pt x="2995" y="0"/>
                    <a:pt x="2625" y="148"/>
                    <a:pt x="2255" y="370"/>
                  </a:cubicBezTo>
                  <a:cubicBezTo>
                    <a:pt x="1701" y="666"/>
                    <a:pt x="1183" y="1109"/>
                    <a:pt x="740" y="1590"/>
                  </a:cubicBezTo>
                  <a:cubicBezTo>
                    <a:pt x="555" y="1849"/>
                    <a:pt x="370" y="2071"/>
                    <a:pt x="222" y="2292"/>
                  </a:cubicBezTo>
                  <a:cubicBezTo>
                    <a:pt x="111" y="2514"/>
                    <a:pt x="0" y="2736"/>
                    <a:pt x="0" y="2995"/>
                  </a:cubicBezTo>
                  <a:lnTo>
                    <a:pt x="0" y="3106"/>
                  </a:lnTo>
                  <a:cubicBezTo>
                    <a:pt x="37" y="3254"/>
                    <a:pt x="148" y="3402"/>
                    <a:pt x="259" y="3475"/>
                  </a:cubicBezTo>
                  <a:cubicBezTo>
                    <a:pt x="407" y="3549"/>
                    <a:pt x="518" y="3586"/>
                    <a:pt x="666" y="3586"/>
                  </a:cubicBezTo>
                  <a:cubicBezTo>
                    <a:pt x="887" y="3586"/>
                    <a:pt x="1109" y="3512"/>
                    <a:pt x="1331" y="3438"/>
                  </a:cubicBezTo>
                  <a:cubicBezTo>
                    <a:pt x="1796" y="3267"/>
                    <a:pt x="2277" y="3015"/>
                    <a:pt x="2549" y="2864"/>
                  </a:cubicBezTo>
                  <a:lnTo>
                    <a:pt x="2549" y="2864"/>
                  </a:lnTo>
                  <a:cubicBezTo>
                    <a:pt x="2821" y="3156"/>
                    <a:pt x="3437" y="3656"/>
                    <a:pt x="4695" y="4067"/>
                  </a:cubicBezTo>
                  <a:cubicBezTo>
                    <a:pt x="5583" y="4363"/>
                    <a:pt x="6359" y="4437"/>
                    <a:pt x="6951" y="4437"/>
                  </a:cubicBezTo>
                  <a:cubicBezTo>
                    <a:pt x="7505" y="4437"/>
                    <a:pt x="7838" y="4363"/>
                    <a:pt x="7875" y="4363"/>
                  </a:cubicBezTo>
                  <a:cubicBezTo>
                    <a:pt x="7986" y="4326"/>
                    <a:pt x="8097" y="4215"/>
                    <a:pt x="8097" y="4067"/>
                  </a:cubicBezTo>
                  <a:lnTo>
                    <a:pt x="8245" y="2071"/>
                  </a:lnTo>
                  <a:cubicBezTo>
                    <a:pt x="8245" y="1923"/>
                    <a:pt x="8171" y="1812"/>
                    <a:pt x="8060" y="1775"/>
                  </a:cubicBezTo>
                  <a:cubicBezTo>
                    <a:pt x="8060" y="1775"/>
                    <a:pt x="7246" y="1368"/>
                    <a:pt x="6248" y="961"/>
                  </a:cubicBezTo>
                  <a:cubicBezTo>
                    <a:pt x="5768" y="740"/>
                    <a:pt x="5250" y="518"/>
                    <a:pt x="4769" y="370"/>
                  </a:cubicBezTo>
                  <a:cubicBezTo>
                    <a:pt x="4289" y="185"/>
                    <a:pt x="3845" y="74"/>
                    <a:pt x="3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51"/>
            <p:cNvSpPr/>
            <p:nvPr/>
          </p:nvSpPr>
          <p:spPr>
            <a:xfrm>
              <a:off x="595842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402" y="0"/>
                  </a:moveTo>
                  <a:lnTo>
                    <a:pt x="38" y="34235"/>
                  </a:lnTo>
                  <a:cubicBezTo>
                    <a:pt x="1" y="34531"/>
                    <a:pt x="185" y="34790"/>
                    <a:pt x="481" y="34827"/>
                  </a:cubicBezTo>
                  <a:cubicBezTo>
                    <a:pt x="525" y="34836"/>
                    <a:pt x="567" y="34841"/>
                    <a:pt x="609" y="34841"/>
                  </a:cubicBezTo>
                  <a:cubicBezTo>
                    <a:pt x="887" y="34841"/>
                    <a:pt x="1119" y="34635"/>
                    <a:pt x="1184" y="34346"/>
                  </a:cubicBezTo>
                  <a:lnTo>
                    <a:pt x="5916" y="555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51"/>
            <p:cNvSpPr/>
            <p:nvPr/>
          </p:nvSpPr>
          <p:spPr>
            <a:xfrm>
              <a:off x="5951950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3920" y="703"/>
                  </a:moveTo>
                  <a:lnTo>
                    <a:pt x="5835" y="1125"/>
                  </a:lnTo>
                  <a:lnTo>
                    <a:pt x="5835" y="1125"/>
                  </a:lnTo>
                  <a:lnTo>
                    <a:pt x="1110" y="34605"/>
                  </a:lnTo>
                  <a:cubicBezTo>
                    <a:pt x="1110" y="34753"/>
                    <a:pt x="999" y="34827"/>
                    <a:pt x="851" y="34827"/>
                  </a:cubicBezTo>
                  <a:lnTo>
                    <a:pt x="814" y="34827"/>
                  </a:lnTo>
                  <a:cubicBezTo>
                    <a:pt x="666" y="34790"/>
                    <a:pt x="592" y="34716"/>
                    <a:pt x="592" y="34568"/>
                  </a:cubicBezTo>
                  <a:lnTo>
                    <a:pt x="3920" y="703"/>
                  </a:lnTo>
                  <a:close/>
                  <a:moveTo>
                    <a:pt x="3698" y="0"/>
                  </a:moveTo>
                  <a:cubicBezTo>
                    <a:pt x="3624" y="0"/>
                    <a:pt x="3550" y="0"/>
                    <a:pt x="3476" y="74"/>
                  </a:cubicBezTo>
                  <a:cubicBezTo>
                    <a:pt x="3402" y="111"/>
                    <a:pt x="3328" y="185"/>
                    <a:pt x="3328" y="296"/>
                  </a:cubicBezTo>
                  <a:lnTo>
                    <a:pt x="1" y="34494"/>
                  </a:lnTo>
                  <a:lnTo>
                    <a:pt x="1" y="34568"/>
                  </a:lnTo>
                  <a:cubicBezTo>
                    <a:pt x="1" y="34975"/>
                    <a:pt x="260" y="35344"/>
                    <a:pt x="666" y="35418"/>
                  </a:cubicBezTo>
                  <a:cubicBezTo>
                    <a:pt x="740" y="35455"/>
                    <a:pt x="777" y="35455"/>
                    <a:pt x="851" y="35455"/>
                  </a:cubicBezTo>
                  <a:cubicBezTo>
                    <a:pt x="1295" y="35455"/>
                    <a:pt x="1665" y="35160"/>
                    <a:pt x="1738" y="34716"/>
                  </a:cubicBezTo>
                  <a:lnTo>
                    <a:pt x="6471" y="925"/>
                  </a:lnTo>
                  <a:cubicBezTo>
                    <a:pt x="6508" y="740"/>
                    <a:pt x="6397" y="592"/>
                    <a:pt x="6249" y="555"/>
                  </a:cubicBezTo>
                  <a:lnTo>
                    <a:pt x="36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51"/>
            <p:cNvSpPr/>
            <p:nvPr/>
          </p:nvSpPr>
          <p:spPr>
            <a:xfrm>
              <a:off x="638820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2367" y="1"/>
                  </a:moveTo>
                  <a:lnTo>
                    <a:pt x="1" y="1258"/>
                  </a:lnTo>
                  <a:lnTo>
                    <a:pt x="9244" y="33459"/>
                  </a:lnTo>
                  <a:cubicBezTo>
                    <a:pt x="9307" y="33711"/>
                    <a:pt x="9503" y="33882"/>
                    <a:pt x="9743" y="33882"/>
                  </a:cubicBezTo>
                  <a:cubicBezTo>
                    <a:pt x="9785" y="33882"/>
                    <a:pt x="9828" y="33877"/>
                    <a:pt x="9872" y="33866"/>
                  </a:cubicBezTo>
                  <a:cubicBezTo>
                    <a:pt x="10205" y="33829"/>
                    <a:pt x="10427" y="33496"/>
                    <a:pt x="10316" y="33200"/>
                  </a:cubicBez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51"/>
            <p:cNvSpPr/>
            <p:nvPr/>
          </p:nvSpPr>
          <p:spPr>
            <a:xfrm>
              <a:off x="6379900" y="4220175"/>
              <a:ext cx="274525" cy="862975"/>
            </a:xfrm>
            <a:custGeom>
              <a:avLst/>
              <a:gdLst/>
              <a:ahLst/>
              <a:cxnLst/>
              <a:rect l="l" t="t" r="r" b="b"/>
              <a:pathLst>
                <a:path w="10981" h="34519" extrusionOk="0">
                  <a:moveTo>
                    <a:pt x="2493" y="769"/>
                  </a:moveTo>
                  <a:lnTo>
                    <a:pt x="10352" y="33594"/>
                  </a:lnTo>
                  <a:lnTo>
                    <a:pt x="10352" y="33631"/>
                  </a:lnTo>
                  <a:cubicBezTo>
                    <a:pt x="10352" y="33779"/>
                    <a:pt x="10278" y="33890"/>
                    <a:pt x="10130" y="33890"/>
                  </a:cubicBezTo>
                  <a:lnTo>
                    <a:pt x="10093" y="33890"/>
                  </a:lnTo>
                  <a:cubicBezTo>
                    <a:pt x="9982" y="33890"/>
                    <a:pt x="9871" y="33816"/>
                    <a:pt x="9871" y="33705"/>
                  </a:cubicBezTo>
                  <a:lnTo>
                    <a:pt x="703" y="1725"/>
                  </a:lnTo>
                  <a:lnTo>
                    <a:pt x="2493" y="769"/>
                  </a:lnTo>
                  <a:close/>
                  <a:moveTo>
                    <a:pt x="2741" y="1"/>
                  </a:moveTo>
                  <a:cubicBezTo>
                    <a:pt x="2687" y="1"/>
                    <a:pt x="2631" y="18"/>
                    <a:pt x="2588" y="62"/>
                  </a:cubicBezTo>
                  <a:lnTo>
                    <a:pt x="185" y="1319"/>
                  </a:lnTo>
                  <a:cubicBezTo>
                    <a:pt x="74" y="1393"/>
                    <a:pt x="0" y="1541"/>
                    <a:pt x="37" y="1688"/>
                  </a:cubicBezTo>
                  <a:lnTo>
                    <a:pt x="9280" y="33890"/>
                  </a:lnTo>
                  <a:cubicBezTo>
                    <a:pt x="9391" y="34260"/>
                    <a:pt x="9723" y="34518"/>
                    <a:pt x="10093" y="34518"/>
                  </a:cubicBezTo>
                  <a:lnTo>
                    <a:pt x="10241" y="34518"/>
                  </a:lnTo>
                  <a:cubicBezTo>
                    <a:pt x="10685" y="34445"/>
                    <a:pt x="10980" y="34075"/>
                    <a:pt x="10980" y="33631"/>
                  </a:cubicBezTo>
                  <a:cubicBezTo>
                    <a:pt x="10980" y="33557"/>
                    <a:pt x="10980" y="33520"/>
                    <a:pt x="10980" y="33446"/>
                  </a:cubicBezTo>
                  <a:lnTo>
                    <a:pt x="3032" y="247"/>
                  </a:lnTo>
                  <a:cubicBezTo>
                    <a:pt x="2995" y="173"/>
                    <a:pt x="2921" y="62"/>
                    <a:pt x="2847" y="25"/>
                  </a:cubicBezTo>
                  <a:cubicBezTo>
                    <a:pt x="2816" y="9"/>
                    <a:pt x="2779" y="1"/>
                    <a:pt x="2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51"/>
            <p:cNvSpPr/>
            <p:nvPr/>
          </p:nvSpPr>
          <p:spPr>
            <a:xfrm>
              <a:off x="6024975" y="4218000"/>
              <a:ext cx="189500" cy="859700"/>
            </a:xfrm>
            <a:custGeom>
              <a:avLst/>
              <a:gdLst/>
              <a:ahLst/>
              <a:cxnLst/>
              <a:rect l="l" t="t" r="r" b="b"/>
              <a:pathLst>
                <a:path w="7580" h="34388" extrusionOk="0">
                  <a:moveTo>
                    <a:pt x="2478" y="1"/>
                  </a:moveTo>
                  <a:lnTo>
                    <a:pt x="1" y="1073"/>
                  </a:lnTo>
                  <a:lnTo>
                    <a:pt x="6433" y="33940"/>
                  </a:lnTo>
                  <a:cubicBezTo>
                    <a:pt x="6468" y="34180"/>
                    <a:pt x="6692" y="34388"/>
                    <a:pt x="6960" y="34388"/>
                  </a:cubicBezTo>
                  <a:cubicBezTo>
                    <a:pt x="6981" y="34388"/>
                    <a:pt x="7003" y="34386"/>
                    <a:pt x="7025" y="34384"/>
                  </a:cubicBezTo>
                  <a:cubicBezTo>
                    <a:pt x="7358" y="34384"/>
                    <a:pt x="7579" y="34088"/>
                    <a:pt x="7543" y="33755"/>
                  </a:cubicBezTo>
                  <a:lnTo>
                    <a:pt x="24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51"/>
            <p:cNvSpPr/>
            <p:nvPr/>
          </p:nvSpPr>
          <p:spPr>
            <a:xfrm>
              <a:off x="6016650" y="4210000"/>
              <a:ext cx="205225" cy="875925"/>
            </a:xfrm>
            <a:custGeom>
              <a:avLst/>
              <a:gdLst/>
              <a:ahLst/>
              <a:cxnLst/>
              <a:rect l="l" t="t" r="r" b="b"/>
              <a:pathLst>
                <a:path w="8209" h="35037" extrusionOk="0">
                  <a:moveTo>
                    <a:pt x="2576" y="766"/>
                  </a:moveTo>
                  <a:lnTo>
                    <a:pt x="7580" y="34112"/>
                  </a:lnTo>
                  <a:lnTo>
                    <a:pt x="7580" y="34149"/>
                  </a:lnTo>
                  <a:cubicBezTo>
                    <a:pt x="7580" y="34297"/>
                    <a:pt x="7469" y="34408"/>
                    <a:pt x="7321" y="34408"/>
                  </a:cubicBezTo>
                  <a:cubicBezTo>
                    <a:pt x="7173" y="34408"/>
                    <a:pt x="7062" y="34334"/>
                    <a:pt x="7062" y="34186"/>
                  </a:cubicBezTo>
                  <a:lnTo>
                    <a:pt x="703" y="1578"/>
                  </a:lnTo>
                  <a:lnTo>
                    <a:pt x="2576" y="766"/>
                  </a:lnTo>
                  <a:close/>
                  <a:moveTo>
                    <a:pt x="2805" y="1"/>
                  </a:moveTo>
                  <a:cubicBezTo>
                    <a:pt x="2767" y="1"/>
                    <a:pt x="2730" y="10"/>
                    <a:pt x="2700" y="25"/>
                  </a:cubicBezTo>
                  <a:lnTo>
                    <a:pt x="223" y="1097"/>
                  </a:lnTo>
                  <a:cubicBezTo>
                    <a:pt x="75" y="1134"/>
                    <a:pt x="1" y="1282"/>
                    <a:pt x="38" y="1430"/>
                  </a:cubicBezTo>
                  <a:lnTo>
                    <a:pt x="6434" y="34334"/>
                  </a:lnTo>
                  <a:cubicBezTo>
                    <a:pt x="6545" y="34741"/>
                    <a:pt x="6877" y="35036"/>
                    <a:pt x="7321" y="35036"/>
                  </a:cubicBezTo>
                  <a:lnTo>
                    <a:pt x="7358" y="35036"/>
                  </a:lnTo>
                  <a:cubicBezTo>
                    <a:pt x="7839" y="34999"/>
                    <a:pt x="8208" y="34593"/>
                    <a:pt x="8208" y="34149"/>
                  </a:cubicBezTo>
                  <a:lnTo>
                    <a:pt x="8171" y="34001"/>
                  </a:lnTo>
                  <a:lnTo>
                    <a:pt x="3106" y="284"/>
                  </a:lnTo>
                  <a:cubicBezTo>
                    <a:pt x="3106" y="173"/>
                    <a:pt x="3069" y="99"/>
                    <a:pt x="2958" y="62"/>
                  </a:cubicBezTo>
                  <a:cubicBezTo>
                    <a:pt x="2915" y="19"/>
                    <a:pt x="2859" y="1"/>
                    <a:pt x="2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51"/>
            <p:cNvSpPr/>
            <p:nvPr/>
          </p:nvSpPr>
          <p:spPr>
            <a:xfrm>
              <a:off x="549167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51"/>
            <p:cNvSpPr/>
            <p:nvPr/>
          </p:nvSpPr>
          <p:spPr>
            <a:xfrm>
              <a:off x="54842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5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51"/>
            <p:cNvSpPr/>
            <p:nvPr/>
          </p:nvSpPr>
          <p:spPr>
            <a:xfrm>
              <a:off x="544730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29171" y="1"/>
                  </a:moveTo>
                  <a:cubicBezTo>
                    <a:pt x="26879" y="1"/>
                    <a:pt x="25104" y="2034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41778" y="41963"/>
                  </a:lnTo>
                  <a:lnTo>
                    <a:pt x="47545" y="4327"/>
                  </a:lnTo>
                  <a:cubicBezTo>
                    <a:pt x="47915" y="2071"/>
                    <a:pt x="46140" y="1"/>
                    <a:pt x="43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51"/>
            <p:cNvSpPr/>
            <p:nvPr/>
          </p:nvSpPr>
          <p:spPr>
            <a:xfrm>
              <a:off x="5451925" y="3229050"/>
              <a:ext cx="1193250" cy="1063850"/>
            </a:xfrm>
            <a:custGeom>
              <a:avLst/>
              <a:gdLst/>
              <a:ahLst/>
              <a:cxnLst/>
              <a:rect l="l" t="t" r="r" b="b"/>
              <a:pathLst>
                <a:path w="47730" h="42554" extrusionOk="0">
                  <a:moveTo>
                    <a:pt x="43626" y="592"/>
                  </a:moveTo>
                  <a:cubicBezTo>
                    <a:pt x="44624" y="592"/>
                    <a:pt x="45475" y="998"/>
                    <a:pt x="46103" y="1627"/>
                  </a:cubicBezTo>
                  <a:cubicBezTo>
                    <a:pt x="46732" y="2255"/>
                    <a:pt x="47101" y="3106"/>
                    <a:pt x="47101" y="4067"/>
                  </a:cubicBezTo>
                  <a:cubicBezTo>
                    <a:pt x="47101" y="4215"/>
                    <a:pt x="47101" y="4400"/>
                    <a:pt x="47064" y="4585"/>
                  </a:cubicBezTo>
                  <a:lnTo>
                    <a:pt x="41297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3106"/>
                    <a:pt x="25917" y="2255"/>
                    <a:pt x="26546" y="1627"/>
                  </a:cubicBezTo>
                  <a:cubicBezTo>
                    <a:pt x="27174" y="998"/>
                    <a:pt x="28024" y="592"/>
                    <a:pt x="28986" y="592"/>
                  </a:cubicBezTo>
                  <a:close/>
                  <a:moveTo>
                    <a:pt x="28986" y="0"/>
                  </a:moveTo>
                  <a:cubicBezTo>
                    <a:pt x="26694" y="0"/>
                    <a:pt x="24919" y="1849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41593" y="42554"/>
                  </a:lnTo>
                  <a:cubicBezTo>
                    <a:pt x="41741" y="42554"/>
                    <a:pt x="41851" y="42443"/>
                    <a:pt x="41888" y="42295"/>
                  </a:cubicBezTo>
                  <a:lnTo>
                    <a:pt x="47656" y="4696"/>
                  </a:lnTo>
                  <a:cubicBezTo>
                    <a:pt x="47693" y="4474"/>
                    <a:pt x="47730" y="4252"/>
                    <a:pt x="47730" y="4067"/>
                  </a:cubicBezTo>
                  <a:cubicBezTo>
                    <a:pt x="47730" y="1849"/>
                    <a:pt x="45918" y="0"/>
                    <a:pt x="43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51"/>
            <p:cNvSpPr/>
            <p:nvPr/>
          </p:nvSpPr>
          <p:spPr>
            <a:xfrm>
              <a:off x="544730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29023" y="1"/>
                  </a:moveTo>
                  <a:cubicBezTo>
                    <a:pt x="26805" y="75"/>
                    <a:pt x="25141" y="2071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26842" y="41963"/>
                  </a:lnTo>
                  <a:lnTo>
                    <a:pt x="32609" y="4327"/>
                  </a:lnTo>
                  <a:cubicBezTo>
                    <a:pt x="32979" y="2108"/>
                    <a:pt x="31278" y="75"/>
                    <a:pt x="29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51"/>
            <p:cNvSpPr/>
            <p:nvPr/>
          </p:nvSpPr>
          <p:spPr>
            <a:xfrm>
              <a:off x="5451925" y="3229050"/>
              <a:ext cx="819850" cy="1063850"/>
            </a:xfrm>
            <a:custGeom>
              <a:avLst/>
              <a:gdLst/>
              <a:ahLst/>
              <a:cxnLst/>
              <a:rect l="l" t="t" r="r" b="b"/>
              <a:pathLst>
                <a:path w="32794" h="42554" extrusionOk="0">
                  <a:moveTo>
                    <a:pt x="28856" y="629"/>
                  </a:moveTo>
                  <a:lnTo>
                    <a:pt x="28856" y="629"/>
                  </a:lnTo>
                  <a:cubicBezTo>
                    <a:pt x="30733" y="676"/>
                    <a:pt x="32165" y="2225"/>
                    <a:pt x="32165" y="4067"/>
                  </a:cubicBezTo>
                  <a:cubicBezTo>
                    <a:pt x="32165" y="4215"/>
                    <a:pt x="32165" y="4400"/>
                    <a:pt x="32128" y="4585"/>
                  </a:cubicBezTo>
                  <a:lnTo>
                    <a:pt x="26398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2225"/>
                    <a:pt x="26980" y="676"/>
                    <a:pt x="28856" y="629"/>
                  </a:cubicBezTo>
                  <a:close/>
                  <a:moveTo>
                    <a:pt x="28838" y="0"/>
                  </a:moveTo>
                  <a:cubicBezTo>
                    <a:pt x="26620" y="74"/>
                    <a:pt x="24919" y="1886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26657" y="42554"/>
                  </a:lnTo>
                  <a:cubicBezTo>
                    <a:pt x="26804" y="42554"/>
                    <a:pt x="26915" y="42443"/>
                    <a:pt x="26952" y="42295"/>
                  </a:cubicBezTo>
                  <a:lnTo>
                    <a:pt x="32757" y="4696"/>
                  </a:lnTo>
                  <a:cubicBezTo>
                    <a:pt x="32757" y="4474"/>
                    <a:pt x="32794" y="4252"/>
                    <a:pt x="32794" y="4067"/>
                  </a:cubicBezTo>
                  <a:cubicBezTo>
                    <a:pt x="32794" y="1886"/>
                    <a:pt x="31056" y="74"/>
                    <a:pt x="28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51"/>
            <p:cNvSpPr/>
            <p:nvPr/>
          </p:nvSpPr>
          <p:spPr>
            <a:xfrm>
              <a:off x="1921250" y="3013700"/>
              <a:ext cx="161750" cy="177475"/>
            </a:xfrm>
            <a:custGeom>
              <a:avLst/>
              <a:gdLst/>
              <a:ahLst/>
              <a:cxnLst/>
              <a:rect l="l" t="t" r="r" b="b"/>
              <a:pathLst>
                <a:path w="6470" h="7099" extrusionOk="0">
                  <a:moveTo>
                    <a:pt x="4880" y="0"/>
                  </a:moveTo>
                  <a:lnTo>
                    <a:pt x="0" y="4510"/>
                  </a:lnTo>
                  <a:lnTo>
                    <a:pt x="2921" y="7098"/>
                  </a:lnTo>
                  <a:lnTo>
                    <a:pt x="6470" y="4510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51"/>
            <p:cNvSpPr/>
            <p:nvPr/>
          </p:nvSpPr>
          <p:spPr>
            <a:xfrm>
              <a:off x="1913850" y="3005375"/>
              <a:ext cx="178400" cy="193650"/>
            </a:xfrm>
            <a:custGeom>
              <a:avLst/>
              <a:gdLst/>
              <a:ahLst/>
              <a:cxnLst/>
              <a:rect l="l" t="t" r="r" b="b"/>
              <a:pathLst>
                <a:path w="7136" h="7746" extrusionOk="0">
                  <a:moveTo>
                    <a:pt x="5028" y="851"/>
                  </a:moveTo>
                  <a:lnTo>
                    <a:pt x="6435" y="4754"/>
                  </a:lnTo>
                  <a:lnTo>
                    <a:pt x="3254" y="7062"/>
                  </a:lnTo>
                  <a:lnTo>
                    <a:pt x="777" y="4843"/>
                  </a:lnTo>
                  <a:lnTo>
                    <a:pt x="5028" y="851"/>
                  </a:lnTo>
                  <a:close/>
                  <a:moveTo>
                    <a:pt x="5250" y="0"/>
                  </a:moveTo>
                  <a:cubicBezTo>
                    <a:pt x="5139" y="0"/>
                    <a:pt x="5028" y="37"/>
                    <a:pt x="4954" y="74"/>
                  </a:cubicBezTo>
                  <a:lnTo>
                    <a:pt x="74" y="4622"/>
                  </a:lnTo>
                  <a:cubicBezTo>
                    <a:pt x="37" y="4696"/>
                    <a:pt x="0" y="4770"/>
                    <a:pt x="0" y="4843"/>
                  </a:cubicBezTo>
                  <a:cubicBezTo>
                    <a:pt x="0" y="4954"/>
                    <a:pt x="37" y="5028"/>
                    <a:pt x="111" y="5065"/>
                  </a:cubicBezTo>
                  <a:lnTo>
                    <a:pt x="2995" y="7690"/>
                  </a:lnTo>
                  <a:cubicBezTo>
                    <a:pt x="3050" y="7727"/>
                    <a:pt x="3124" y="7746"/>
                    <a:pt x="3198" y="7746"/>
                  </a:cubicBezTo>
                  <a:cubicBezTo>
                    <a:pt x="3272" y="7746"/>
                    <a:pt x="3346" y="7727"/>
                    <a:pt x="3402" y="7690"/>
                  </a:cubicBezTo>
                  <a:lnTo>
                    <a:pt x="6951" y="5102"/>
                  </a:lnTo>
                  <a:cubicBezTo>
                    <a:pt x="7062" y="5028"/>
                    <a:pt x="7136" y="4880"/>
                    <a:pt x="7062" y="4733"/>
                  </a:cubicBezTo>
                  <a:lnTo>
                    <a:pt x="5435" y="222"/>
                  </a:lnTo>
                  <a:cubicBezTo>
                    <a:pt x="5435" y="111"/>
                    <a:pt x="5324" y="37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51"/>
            <p:cNvSpPr/>
            <p:nvPr/>
          </p:nvSpPr>
          <p:spPr>
            <a:xfrm>
              <a:off x="2021050" y="3965400"/>
              <a:ext cx="612825" cy="1046575"/>
            </a:xfrm>
            <a:custGeom>
              <a:avLst/>
              <a:gdLst/>
              <a:ahLst/>
              <a:cxnLst/>
              <a:rect l="l" t="t" r="r" b="b"/>
              <a:pathLst>
                <a:path w="24513" h="41863" extrusionOk="0">
                  <a:moveTo>
                    <a:pt x="19199" y="0"/>
                  </a:moveTo>
                  <a:cubicBezTo>
                    <a:pt x="13895" y="0"/>
                    <a:pt x="1258" y="2156"/>
                    <a:pt x="1258" y="2156"/>
                  </a:cubicBezTo>
                  <a:cubicBezTo>
                    <a:pt x="1258" y="2156"/>
                    <a:pt x="1" y="6879"/>
                    <a:pt x="2405" y="6879"/>
                  </a:cubicBezTo>
                  <a:cubicBezTo>
                    <a:pt x="2508" y="6879"/>
                    <a:pt x="2619" y="6870"/>
                    <a:pt x="2737" y="6851"/>
                  </a:cubicBezTo>
                  <a:cubicBezTo>
                    <a:pt x="4610" y="6556"/>
                    <a:pt x="9622" y="6506"/>
                    <a:pt x="12754" y="6506"/>
                  </a:cubicBezTo>
                  <a:cubicBezTo>
                    <a:pt x="14321" y="6506"/>
                    <a:pt x="15418" y="6519"/>
                    <a:pt x="15418" y="6519"/>
                  </a:cubicBezTo>
                  <a:cubicBezTo>
                    <a:pt x="15418" y="6519"/>
                    <a:pt x="9096" y="21270"/>
                    <a:pt x="7506" y="29182"/>
                  </a:cubicBezTo>
                  <a:cubicBezTo>
                    <a:pt x="6656" y="33470"/>
                    <a:pt x="4253" y="35800"/>
                    <a:pt x="3698" y="37648"/>
                  </a:cubicBezTo>
                  <a:cubicBezTo>
                    <a:pt x="3143" y="39460"/>
                    <a:pt x="4807" y="38757"/>
                    <a:pt x="6471" y="39829"/>
                  </a:cubicBezTo>
                  <a:cubicBezTo>
                    <a:pt x="8097" y="40938"/>
                    <a:pt x="10870" y="41863"/>
                    <a:pt x="12904" y="41863"/>
                  </a:cubicBezTo>
                  <a:cubicBezTo>
                    <a:pt x="14900" y="41863"/>
                    <a:pt x="9391" y="38203"/>
                    <a:pt x="9391" y="35245"/>
                  </a:cubicBezTo>
                  <a:cubicBezTo>
                    <a:pt x="9391" y="32287"/>
                    <a:pt x="16083" y="22527"/>
                    <a:pt x="19374" y="17018"/>
                  </a:cubicBezTo>
                  <a:cubicBezTo>
                    <a:pt x="21967" y="12729"/>
                    <a:pt x="22246" y="12240"/>
                    <a:pt x="22122" y="12240"/>
                  </a:cubicBezTo>
                  <a:cubicBezTo>
                    <a:pt x="22085" y="12240"/>
                    <a:pt x="22013" y="12282"/>
                    <a:pt x="21955" y="12282"/>
                  </a:cubicBezTo>
                  <a:cubicBezTo>
                    <a:pt x="21846" y="12282"/>
                    <a:pt x="21787" y="12130"/>
                    <a:pt x="22109" y="11251"/>
                  </a:cubicBezTo>
                  <a:cubicBezTo>
                    <a:pt x="22516" y="10733"/>
                    <a:pt x="22849" y="10142"/>
                    <a:pt x="23034" y="9513"/>
                  </a:cubicBezTo>
                  <a:cubicBezTo>
                    <a:pt x="24217" y="5668"/>
                    <a:pt x="24512" y="677"/>
                    <a:pt x="20667" y="86"/>
                  </a:cubicBezTo>
                  <a:cubicBezTo>
                    <a:pt x="20287" y="27"/>
                    <a:pt x="19788" y="0"/>
                    <a:pt x="19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51"/>
            <p:cNvSpPr/>
            <p:nvPr/>
          </p:nvSpPr>
          <p:spPr>
            <a:xfrm>
              <a:off x="2036775" y="3957375"/>
              <a:ext cx="586925" cy="1062000"/>
            </a:xfrm>
            <a:custGeom>
              <a:avLst/>
              <a:gdLst/>
              <a:ahLst/>
              <a:cxnLst/>
              <a:rect l="l" t="t" r="r" b="b"/>
              <a:pathLst>
                <a:path w="23477" h="42480" extrusionOk="0">
                  <a:moveTo>
                    <a:pt x="18560" y="629"/>
                  </a:moveTo>
                  <a:cubicBezTo>
                    <a:pt x="19151" y="629"/>
                    <a:pt x="19632" y="666"/>
                    <a:pt x="20002" y="703"/>
                  </a:cubicBezTo>
                  <a:cubicBezTo>
                    <a:pt x="21074" y="887"/>
                    <a:pt x="21776" y="1405"/>
                    <a:pt x="22220" y="2181"/>
                  </a:cubicBezTo>
                  <a:cubicBezTo>
                    <a:pt x="22663" y="2958"/>
                    <a:pt x="22885" y="3993"/>
                    <a:pt x="22885" y="5139"/>
                  </a:cubicBezTo>
                  <a:cubicBezTo>
                    <a:pt x="22885" y="6618"/>
                    <a:pt x="22552" y="8245"/>
                    <a:pt x="22109" y="9723"/>
                  </a:cubicBezTo>
                  <a:cubicBezTo>
                    <a:pt x="21924" y="10315"/>
                    <a:pt x="21628" y="10870"/>
                    <a:pt x="21259" y="11387"/>
                  </a:cubicBezTo>
                  <a:lnTo>
                    <a:pt x="21222" y="11461"/>
                  </a:lnTo>
                  <a:cubicBezTo>
                    <a:pt x="21037" y="11979"/>
                    <a:pt x="20926" y="12237"/>
                    <a:pt x="20926" y="12459"/>
                  </a:cubicBezTo>
                  <a:cubicBezTo>
                    <a:pt x="20926" y="12570"/>
                    <a:pt x="20963" y="12644"/>
                    <a:pt x="21037" y="12755"/>
                  </a:cubicBezTo>
                  <a:cubicBezTo>
                    <a:pt x="21048" y="12766"/>
                    <a:pt x="21059" y="12781"/>
                    <a:pt x="21072" y="12796"/>
                  </a:cubicBezTo>
                  <a:lnTo>
                    <a:pt x="21072" y="12796"/>
                  </a:lnTo>
                  <a:cubicBezTo>
                    <a:pt x="20811" y="13316"/>
                    <a:pt x="20071" y="14537"/>
                    <a:pt x="18486" y="17192"/>
                  </a:cubicBezTo>
                  <a:cubicBezTo>
                    <a:pt x="16859" y="19927"/>
                    <a:pt x="14345" y="23735"/>
                    <a:pt x="12275" y="27248"/>
                  </a:cubicBezTo>
                  <a:cubicBezTo>
                    <a:pt x="11203" y="29022"/>
                    <a:pt x="10278" y="30686"/>
                    <a:pt x="9576" y="32128"/>
                  </a:cubicBezTo>
                  <a:cubicBezTo>
                    <a:pt x="9243" y="32830"/>
                    <a:pt x="8984" y="33496"/>
                    <a:pt x="8762" y="34050"/>
                  </a:cubicBezTo>
                  <a:cubicBezTo>
                    <a:pt x="8578" y="34642"/>
                    <a:pt x="8467" y="35159"/>
                    <a:pt x="8467" y="35566"/>
                  </a:cubicBezTo>
                  <a:cubicBezTo>
                    <a:pt x="8467" y="36268"/>
                    <a:pt x="8725" y="36971"/>
                    <a:pt x="9132" y="37636"/>
                  </a:cubicBezTo>
                  <a:cubicBezTo>
                    <a:pt x="9687" y="38635"/>
                    <a:pt x="10537" y="39596"/>
                    <a:pt x="11239" y="40409"/>
                  </a:cubicBezTo>
                  <a:cubicBezTo>
                    <a:pt x="11572" y="40779"/>
                    <a:pt x="11868" y="41149"/>
                    <a:pt x="12090" y="41444"/>
                  </a:cubicBezTo>
                  <a:cubicBezTo>
                    <a:pt x="12201" y="41555"/>
                    <a:pt x="12275" y="41703"/>
                    <a:pt x="12349" y="41777"/>
                  </a:cubicBezTo>
                  <a:lnTo>
                    <a:pt x="12386" y="41888"/>
                  </a:lnTo>
                  <a:lnTo>
                    <a:pt x="12275" y="41888"/>
                  </a:lnTo>
                  <a:cubicBezTo>
                    <a:pt x="10315" y="41888"/>
                    <a:pt x="7579" y="40964"/>
                    <a:pt x="5990" y="39892"/>
                  </a:cubicBezTo>
                  <a:cubicBezTo>
                    <a:pt x="5213" y="39411"/>
                    <a:pt x="4437" y="39263"/>
                    <a:pt x="3919" y="39115"/>
                  </a:cubicBezTo>
                  <a:cubicBezTo>
                    <a:pt x="3661" y="39041"/>
                    <a:pt x="3476" y="38967"/>
                    <a:pt x="3402" y="38893"/>
                  </a:cubicBezTo>
                  <a:cubicBezTo>
                    <a:pt x="3328" y="38819"/>
                    <a:pt x="3291" y="38782"/>
                    <a:pt x="3254" y="38561"/>
                  </a:cubicBezTo>
                  <a:cubicBezTo>
                    <a:pt x="3254" y="38450"/>
                    <a:pt x="3291" y="38265"/>
                    <a:pt x="3365" y="38043"/>
                  </a:cubicBezTo>
                  <a:cubicBezTo>
                    <a:pt x="3624" y="37193"/>
                    <a:pt x="4326" y="36158"/>
                    <a:pt x="5139" y="34827"/>
                  </a:cubicBezTo>
                  <a:cubicBezTo>
                    <a:pt x="5916" y="33459"/>
                    <a:pt x="6729" y="31758"/>
                    <a:pt x="7173" y="29577"/>
                  </a:cubicBezTo>
                  <a:cubicBezTo>
                    <a:pt x="7949" y="25658"/>
                    <a:pt x="9946" y="20001"/>
                    <a:pt x="11720" y="15306"/>
                  </a:cubicBezTo>
                  <a:cubicBezTo>
                    <a:pt x="12607" y="12977"/>
                    <a:pt x="13458" y="10907"/>
                    <a:pt x="14049" y="9391"/>
                  </a:cubicBezTo>
                  <a:cubicBezTo>
                    <a:pt x="14382" y="8651"/>
                    <a:pt x="14641" y="8023"/>
                    <a:pt x="14789" y="7616"/>
                  </a:cubicBezTo>
                  <a:cubicBezTo>
                    <a:pt x="14974" y="7172"/>
                    <a:pt x="15084" y="6951"/>
                    <a:pt x="15084" y="6951"/>
                  </a:cubicBezTo>
                  <a:cubicBezTo>
                    <a:pt x="15121" y="6877"/>
                    <a:pt x="15121" y="6766"/>
                    <a:pt x="15047" y="6655"/>
                  </a:cubicBezTo>
                  <a:cubicBezTo>
                    <a:pt x="15010" y="6581"/>
                    <a:pt x="14900" y="6544"/>
                    <a:pt x="14789" y="6544"/>
                  </a:cubicBezTo>
                  <a:cubicBezTo>
                    <a:pt x="14789" y="6544"/>
                    <a:pt x="13790" y="6507"/>
                    <a:pt x="12312" y="6507"/>
                  </a:cubicBezTo>
                  <a:cubicBezTo>
                    <a:pt x="10722" y="6507"/>
                    <a:pt x="8652" y="6544"/>
                    <a:pt x="6729" y="6581"/>
                  </a:cubicBezTo>
                  <a:cubicBezTo>
                    <a:pt x="4807" y="6618"/>
                    <a:pt x="3032" y="6729"/>
                    <a:pt x="2071" y="6877"/>
                  </a:cubicBezTo>
                  <a:lnTo>
                    <a:pt x="1775" y="6877"/>
                  </a:lnTo>
                  <a:cubicBezTo>
                    <a:pt x="1516" y="6877"/>
                    <a:pt x="1368" y="6840"/>
                    <a:pt x="1220" y="6729"/>
                  </a:cubicBezTo>
                  <a:cubicBezTo>
                    <a:pt x="999" y="6618"/>
                    <a:pt x="851" y="6359"/>
                    <a:pt x="740" y="6063"/>
                  </a:cubicBezTo>
                  <a:cubicBezTo>
                    <a:pt x="666" y="5731"/>
                    <a:pt x="629" y="5324"/>
                    <a:pt x="629" y="4917"/>
                  </a:cubicBezTo>
                  <a:cubicBezTo>
                    <a:pt x="629" y="4326"/>
                    <a:pt x="703" y="3734"/>
                    <a:pt x="777" y="3291"/>
                  </a:cubicBezTo>
                  <a:cubicBezTo>
                    <a:pt x="814" y="3069"/>
                    <a:pt x="851" y="2884"/>
                    <a:pt x="888" y="2736"/>
                  </a:cubicBezTo>
                  <a:cubicBezTo>
                    <a:pt x="888" y="2735"/>
                    <a:pt x="888" y="2735"/>
                    <a:pt x="888" y="2734"/>
                  </a:cubicBezTo>
                  <a:lnTo>
                    <a:pt x="888" y="2734"/>
                  </a:lnTo>
                  <a:cubicBezTo>
                    <a:pt x="1212" y="2678"/>
                    <a:pt x="1868" y="2568"/>
                    <a:pt x="2736" y="2440"/>
                  </a:cubicBezTo>
                  <a:cubicBezTo>
                    <a:pt x="6544" y="1812"/>
                    <a:pt x="14641" y="629"/>
                    <a:pt x="18560" y="629"/>
                  </a:cubicBezTo>
                  <a:close/>
                  <a:moveTo>
                    <a:pt x="18560" y="0"/>
                  </a:moveTo>
                  <a:cubicBezTo>
                    <a:pt x="15898" y="0"/>
                    <a:pt x="11387" y="555"/>
                    <a:pt x="7579" y="1072"/>
                  </a:cubicBezTo>
                  <a:cubicBezTo>
                    <a:pt x="3734" y="1627"/>
                    <a:pt x="592" y="2144"/>
                    <a:pt x="592" y="2144"/>
                  </a:cubicBezTo>
                  <a:cubicBezTo>
                    <a:pt x="444" y="2181"/>
                    <a:pt x="370" y="2255"/>
                    <a:pt x="333" y="2366"/>
                  </a:cubicBezTo>
                  <a:cubicBezTo>
                    <a:pt x="333" y="2403"/>
                    <a:pt x="0" y="3623"/>
                    <a:pt x="0" y="4917"/>
                  </a:cubicBezTo>
                  <a:cubicBezTo>
                    <a:pt x="0" y="5509"/>
                    <a:pt x="74" y="6137"/>
                    <a:pt x="333" y="6618"/>
                  </a:cubicBezTo>
                  <a:cubicBezTo>
                    <a:pt x="444" y="6877"/>
                    <a:pt x="629" y="7099"/>
                    <a:pt x="888" y="7246"/>
                  </a:cubicBezTo>
                  <a:cubicBezTo>
                    <a:pt x="1147" y="7431"/>
                    <a:pt x="1442" y="7505"/>
                    <a:pt x="1775" y="7505"/>
                  </a:cubicBezTo>
                  <a:cubicBezTo>
                    <a:pt x="1886" y="7505"/>
                    <a:pt x="2034" y="7505"/>
                    <a:pt x="2145" y="7468"/>
                  </a:cubicBezTo>
                  <a:cubicBezTo>
                    <a:pt x="3069" y="7320"/>
                    <a:pt x="4844" y="7246"/>
                    <a:pt x="6766" y="7209"/>
                  </a:cubicBezTo>
                  <a:cubicBezTo>
                    <a:pt x="8652" y="7136"/>
                    <a:pt x="10722" y="7136"/>
                    <a:pt x="12312" y="7136"/>
                  </a:cubicBezTo>
                  <a:lnTo>
                    <a:pt x="14323" y="7136"/>
                  </a:lnTo>
                  <a:cubicBezTo>
                    <a:pt x="13873" y="8217"/>
                    <a:pt x="12585" y="11340"/>
                    <a:pt x="11129" y="15084"/>
                  </a:cubicBezTo>
                  <a:cubicBezTo>
                    <a:pt x="9354" y="19779"/>
                    <a:pt x="7395" y="25473"/>
                    <a:pt x="6581" y="29466"/>
                  </a:cubicBezTo>
                  <a:cubicBezTo>
                    <a:pt x="6175" y="31573"/>
                    <a:pt x="5361" y="33163"/>
                    <a:pt x="4585" y="34494"/>
                  </a:cubicBezTo>
                  <a:cubicBezTo>
                    <a:pt x="3808" y="35825"/>
                    <a:pt x="3069" y="36860"/>
                    <a:pt x="2773" y="37858"/>
                  </a:cubicBezTo>
                  <a:cubicBezTo>
                    <a:pt x="2699" y="38117"/>
                    <a:pt x="2662" y="38376"/>
                    <a:pt x="2662" y="38561"/>
                  </a:cubicBezTo>
                  <a:cubicBezTo>
                    <a:pt x="2625" y="38893"/>
                    <a:pt x="2773" y="39189"/>
                    <a:pt x="3032" y="39374"/>
                  </a:cubicBezTo>
                  <a:cubicBezTo>
                    <a:pt x="3365" y="39633"/>
                    <a:pt x="3771" y="39707"/>
                    <a:pt x="4215" y="39818"/>
                  </a:cubicBezTo>
                  <a:cubicBezTo>
                    <a:pt x="4659" y="39929"/>
                    <a:pt x="5176" y="40076"/>
                    <a:pt x="5657" y="40409"/>
                  </a:cubicBezTo>
                  <a:cubicBezTo>
                    <a:pt x="7395" y="41555"/>
                    <a:pt x="10167" y="42480"/>
                    <a:pt x="12275" y="42480"/>
                  </a:cubicBezTo>
                  <a:cubicBezTo>
                    <a:pt x="12460" y="42480"/>
                    <a:pt x="12607" y="42480"/>
                    <a:pt x="12755" y="42406"/>
                  </a:cubicBezTo>
                  <a:cubicBezTo>
                    <a:pt x="12829" y="42332"/>
                    <a:pt x="12903" y="42295"/>
                    <a:pt x="12940" y="42184"/>
                  </a:cubicBezTo>
                  <a:cubicBezTo>
                    <a:pt x="13014" y="42110"/>
                    <a:pt x="13014" y="42036"/>
                    <a:pt x="13014" y="41925"/>
                  </a:cubicBezTo>
                  <a:cubicBezTo>
                    <a:pt x="13014" y="41703"/>
                    <a:pt x="12903" y="41555"/>
                    <a:pt x="12792" y="41370"/>
                  </a:cubicBezTo>
                  <a:cubicBezTo>
                    <a:pt x="12607" y="41038"/>
                    <a:pt x="12238" y="40631"/>
                    <a:pt x="11868" y="40187"/>
                  </a:cubicBezTo>
                  <a:cubicBezTo>
                    <a:pt x="11276" y="39522"/>
                    <a:pt x="10574" y="38745"/>
                    <a:pt x="10019" y="37932"/>
                  </a:cubicBezTo>
                  <a:cubicBezTo>
                    <a:pt x="9465" y="37119"/>
                    <a:pt x="9058" y="36268"/>
                    <a:pt x="9095" y="35566"/>
                  </a:cubicBezTo>
                  <a:cubicBezTo>
                    <a:pt x="9058" y="35270"/>
                    <a:pt x="9169" y="34790"/>
                    <a:pt x="9354" y="34272"/>
                  </a:cubicBezTo>
                  <a:cubicBezTo>
                    <a:pt x="9982" y="32350"/>
                    <a:pt x="11683" y="29355"/>
                    <a:pt x="13606" y="26249"/>
                  </a:cubicBezTo>
                  <a:cubicBezTo>
                    <a:pt x="15491" y="23144"/>
                    <a:pt x="17561" y="19927"/>
                    <a:pt x="19040" y="17524"/>
                  </a:cubicBezTo>
                  <a:cubicBezTo>
                    <a:pt x="20149" y="15602"/>
                    <a:pt x="20852" y="14456"/>
                    <a:pt x="21259" y="13753"/>
                  </a:cubicBezTo>
                  <a:cubicBezTo>
                    <a:pt x="21443" y="13384"/>
                    <a:pt x="21591" y="13162"/>
                    <a:pt x="21665" y="12977"/>
                  </a:cubicBezTo>
                  <a:cubicBezTo>
                    <a:pt x="21702" y="12903"/>
                    <a:pt x="21739" y="12829"/>
                    <a:pt x="21776" y="12792"/>
                  </a:cubicBezTo>
                  <a:cubicBezTo>
                    <a:pt x="21813" y="12718"/>
                    <a:pt x="21813" y="12681"/>
                    <a:pt x="21813" y="12570"/>
                  </a:cubicBezTo>
                  <a:cubicBezTo>
                    <a:pt x="21813" y="12533"/>
                    <a:pt x="21813" y="12422"/>
                    <a:pt x="21739" y="12348"/>
                  </a:cubicBezTo>
                  <a:cubicBezTo>
                    <a:pt x="21681" y="12310"/>
                    <a:pt x="21633" y="12281"/>
                    <a:pt x="21590" y="12263"/>
                  </a:cubicBezTo>
                  <a:lnTo>
                    <a:pt x="21590" y="12263"/>
                  </a:lnTo>
                  <a:cubicBezTo>
                    <a:pt x="21619" y="12141"/>
                    <a:pt x="21670" y="11964"/>
                    <a:pt x="21758" y="11732"/>
                  </a:cubicBezTo>
                  <a:lnTo>
                    <a:pt x="21758" y="11732"/>
                  </a:lnTo>
                  <a:cubicBezTo>
                    <a:pt x="22156" y="11184"/>
                    <a:pt x="22482" y="10600"/>
                    <a:pt x="22700" y="9908"/>
                  </a:cubicBezTo>
                  <a:cubicBezTo>
                    <a:pt x="23181" y="8393"/>
                    <a:pt x="23477" y="6692"/>
                    <a:pt x="23477" y="5139"/>
                  </a:cubicBezTo>
                  <a:cubicBezTo>
                    <a:pt x="23477" y="3919"/>
                    <a:pt x="23292" y="2773"/>
                    <a:pt x="22774" y="1849"/>
                  </a:cubicBezTo>
                  <a:cubicBezTo>
                    <a:pt x="22220" y="961"/>
                    <a:pt x="21332" y="296"/>
                    <a:pt x="20112" y="111"/>
                  </a:cubicBezTo>
                  <a:cubicBezTo>
                    <a:pt x="19706" y="37"/>
                    <a:pt x="19188" y="0"/>
                    <a:pt x="18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51"/>
            <p:cNvSpPr/>
            <p:nvPr/>
          </p:nvSpPr>
          <p:spPr>
            <a:xfrm>
              <a:off x="2073750" y="4916750"/>
              <a:ext cx="287200" cy="118325"/>
            </a:xfrm>
            <a:custGeom>
              <a:avLst/>
              <a:gdLst/>
              <a:ahLst/>
              <a:cxnLst/>
              <a:rect l="l" t="t" r="r" b="b"/>
              <a:pathLst>
                <a:path w="11488" h="4733" extrusionOk="0">
                  <a:moveTo>
                    <a:pt x="1072" y="1"/>
                  </a:moveTo>
                  <a:cubicBezTo>
                    <a:pt x="1072" y="1"/>
                    <a:pt x="0" y="1"/>
                    <a:pt x="888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8"/>
                  </a:cubicBezTo>
                  <a:cubicBezTo>
                    <a:pt x="2995" y="2478"/>
                    <a:pt x="3092" y="2470"/>
                    <a:pt x="3246" y="2470"/>
                  </a:cubicBezTo>
                  <a:cubicBezTo>
                    <a:pt x="3785" y="2470"/>
                    <a:pt x="5028" y="2560"/>
                    <a:pt x="5287" y="3365"/>
                  </a:cubicBezTo>
                  <a:cubicBezTo>
                    <a:pt x="5509" y="4031"/>
                    <a:pt x="6248" y="4733"/>
                    <a:pt x="6248" y="4733"/>
                  </a:cubicBezTo>
                  <a:lnTo>
                    <a:pt x="9650" y="4733"/>
                  </a:lnTo>
                  <a:cubicBezTo>
                    <a:pt x="10574" y="4733"/>
                    <a:pt x="11165" y="4326"/>
                    <a:pt x="11313" y="4031"/>
                  </a:cubicBezTo>
                  <a:cubicBezTo>
                    <a:pt x="11443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70" y="3698"/>
                  </a:cubicBezTo>
                  <a:cubicBezTo>
                    <a:pt x="10782" y="3703"/>
                    <a:pt x="10655" y="3706"/>
                    <a:pt x="10501" y="3706"/>
                  </a:cubicBezTo>
                  <a:cubicBezTo>
                    <a:pt x="9614" y="3706"/>
                    <a:pt x="7819" y="3606"/>
                    <a:pt x="7283" y="3291"/>
                  </a:cubicBezTo>
                  <a:cubicBezTo>
                    <a:pt x="6951" y="3069"/>
                    <a:pt x="6581" y="2626"/>
                    <a:pt x="6322" y="2256"/>
                  </a:cubicBezTo>
                  <a:cubicBezTo>
                    <a:pt x="6063" y="1923"/>
                    <a:pt x="3697" y="814"/>
                    <a:pt x="2403" y="370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51"/>
            <p:cNvSpPr/>
            <p:nvPr/>
          </p:nvSpPr>
          <p:spPr>
            <a:xfrm>
              <a:off x="2079300" y="4909350"/>
              <a:ext cx="287450" cy="134050"/>
            </a:xfrm>
            <a:custGeom>
              <a:avLst/>
              <a:gdLst/>
              <a:ahLst/>
              <a:cxnLst/>
              <a:rect l="l" t="t" r="r" b="b"/>
              <a:pathLst>
                <a:path w="11498" h="5362" extrusionOk="0">
                  <a:moveTo>
                    <a:pt x="850" y="613"/>
                  </a:moveTo>
                  <a:lnTo>
                    <a:pt x="2107" y="962"/>
                  </a:lnTo>
                  <a:lnTo>
                    <a:pt x="2113" y="940"/>
                  </a:lnTo>
                  <a:lnTo>
                    <a:pt x="2113" y="940"/>
                  </a:lnTo>
                  <a:cubicBezTo>
                    <a:pt x="2740" y="1165"/>
                    <a:pt x="3640" y="1562"/>
                    <a:pt x="4400" y="1923"/>
                  </a:cubicBezTo>
                  <a:cubicBezTo>
                    <a:pt x="4769" y="2108"/>
                    <a:pt x="5139" y="2293"/>
                    <a:pt x="5398" y="2441"/>
                  </a:cubicBezTo>
                  <a:cubicBezTo>
                    <a:pt x="5546" y="2515"/>
                    <a:pt x="5657" y="2589"/>
                    <a:pt x="5731" y="2663"/>
                  </a:cubicBezTo>
                  <a:lnTo>
                    <a:pt x="5841" y="2737"/>
                  </a:lnTo>
                  <a:cubicBezTo>
                    <a:pt x="6137" y="3107"/>
                    <a:pt x="6507" y="3550"/>
                    <a:pt x="6914" y="3846"/>
                  </a:cubicBezTo>
                  <a:cubicBezTo>
                    <a:pt x="7098" y="3957"/>
                    <a:pt x="7320" y="4031"/>
                    <a:pt x="7616" y="4068"/>
                  </a:cubicBezTo>
                  <a:cubicBezTo>
                    <a:pt x="8429" y="4253"/>
                    <a:pt x="9575" y="4327"/>
                    <a:pt x="10278" y="4327"/>
                  </a:cubicBezTo>
                  <a:cubicBezTo>
                    <a:pt x="10426" y="4327"/>
                    <a:pt x="10574" y="4327"/>
                    <a:pt x="10685" y="4290"/>
                  </a:cubicBezTo>
                  <a:lnTo>
                    <a:pt x="10742" y="4290"/>
                  </a:lnTo>
                  <a:cubicBezTo>
                    <a:pt x="10666" y="4360"/>
                    <a:pt x="10549" y="4443"/>
                    <a:pt x="10389" y="4511"/>
                  </a:cubicBezTo>
                  <a:cubicBezTo>
                    <a:pt x="10167" y="4622"/>
                    <a:pt x="9834" y="4733"/>
                    <a:pt x="9428" y="4733"/>
                  </a:cubicBezTo>
                  <a:lnTo>
                    <a:pt x="6157" y="4733"/>
                  </a:lnTo>
                  <a:cubicBezTo>
                    <a:pt x="6066" y="4661"/>
                    <a:pt x="5917" y="4506"/>
                    <a:pt x="5767" y="4327"/>
                  </a:cubicBezTo>
                  <a:cubicBezTo>
                    <a:pt x="5620" y="4068"/>
                    <a:pt x="5435" y="3809"/>
                    <a:pt x="5361" y="3550"/>
                  </a:cubicBezTo>
                  <a:cubicBezTo>
                    <a:pt x="5250" y="3291"/>
                    <a:pt x="5102" y="3070"/>
                    <a:pt x="4880" y="2922"/>
                  </a:cubicBezTo>
                  <a:cubicBezTo>
                    <a:pt x="4584" y="2700"/>
                    <a:pt x="4215" y="2589"/>
                    <a:pt x="3882" y="2515"/>
                  </a:cubicBezTo>
                  <a:cubicBezTo>
                    <a:pt x="3549" y="2478"/>
                    <a:pt x="3217" y="2441"/>
                    <a:pt x="2995" y="2441"/>
                  </a:cubicBezTo>
                  <a:cubicBezTo>
                    <a:pt x="2847" y="2441"/>
                    <a:pt x="2773" y="2478"/>
                    <a:pt x="2736" y="2478"/>
                  </a:cubicBezTo>
                  <a:cubicBezTo>
                    <a:pt x="2662" y="2478"/>
                    <a:pt x="2588" y="2515"/>
                    <a:pt x="2514" y="2589"/>
                  </a:cubicBezTo>
                  <a:cubicBezTo>
                    <a:pt x="2218" y="2996"/>
                    <a:pt x="2181" y="3476"/>
                    <a:pt x="2181" y="3883"/>
                  </a:cubicBezTo>
                  <a:cubicBezTo>
                    <a:pt x="2181" y="4158"/>
                    <a:pt x="2205" y="4400"/>
                    <a:pt x="2231" y="4585"/>
                  </a:cubicBezTo>
                  <a:lnTo>
                    <a:pt x="1842" y="4585"/>
                  </a:lnTo>
                  <a:cubicBezTo>
                    <a:pt x="1832" y="4295"/>
                    <a:pt x="1806" y="3826"/>
                    <a:pt x="1738" y="3328"/>
                  </a:cubicBezTo>
                  <a:cubicBezTo>
                    <a:pt x="1664" y="2885"/>
                    <a:pt x="1590" y="2441"/>
                    <a:pt x="1479" y="2034"/>
                  </a:cubicBezTo>
                  <a:cubicBezTo>
                    <a:pt x="1331" y="1628"/>
                    <a:pt x="1146" y="1258"/>
                    <a:pt x="887" y="962"/>
                  </a:cubicBezTo>
                  <a:cubicBezTo>
                    <a:pt x="776" y="851"/>
                    <a:pt x="703" y="777"/>
                    <a:pt x="666" y="703"/>
                  </a:cubicBezTo>
                  <a:lnTo>
                    <a:pt x="642" y="656"/>
                  </a:lnTo>
                  <a:lnTo>
                    <a:pt x="642" y="656"/>
                  </a:lnTo>
                  <a:cubicBezTo>
                    <a:pt x="676" y="645"/>
                    <a:pt x="716" y="629"/>
                    <a:pt x="739" y="629"/>
                  </a:cubicBezTo>
                  <a:lnTo>
                    <a:pt x="850" y="629"/>
                  </a:lnTo>
                  <a:lnTo>
                    <a:pt x="850" y="613"/>
                  </a:lnTo>
                  <a:close/>
                  <a:moveTo>
                    <a:pt x="850" y="1"/>
                  </a:moveTo>
                  <a:cubicBezTo>
                    <a:pt x="813" y="1"/>
                    <a:pt x="666" y="1"/>
                    <a:pt x="481" y="38"/>
                  </a:cubicBezTo>
                  <a:cubicBezTo>
                    <a:pt x="407" y="75"/>
                    <a:pt x="296" y="112"/>
                    <a:pt x="185" y="223"/>
                  </a:cubicBezTo>
                  <a:cubicBezTo>
                    <a:pt x="74" y="297"/>
                    <a:pt x="0" y="445"/>
                    <a:pt x="0" y="629"/>
                  </a:cubicBezTo>
                  <a:cubicBezTo>
                    <a:pt x="0" y="740"/>
                    <a:pt x="37" y="888"/>
                    <a:pt x="111" y="999"/>
                  </a:cubicBezTo>
                  <a:cubicBezTo>
                    <a:pt x="185" y="1147"/>
                    <a:pt x="296" y="1258"/>
                    <a:pt x="444" y="1406"/>
                  </a:cubicBezTo>
                  <a:cubicBezTo>
                    <a:pt x="629" y="1554"/>
                    <a:pt x="776" y="1850"/>
                    <a:pt x="887" y="2219"/>
                  </a:cubicBezTo>
                  <a:cubicBezTo>
                    <a:pt x="1035" y="2774"/>
                    <a:pt x="1146" y="3439"/>
                    <a:pt x="1183" y="3957"/>
                  </a:cubicBezTo>
                  <a:cubicBezTo>
                    <a:pt x="1220" y="4216"/>
                    <a:pt x="1220" y="4474"/>
                    <a:pt x="1220" y="4622"/>
                  </a:cubicBezTo>
                  <a:cubicBezTo>
                    <a:pt x="1220" y="4770"/>
                    <a:pt x="1220" y="4881"/>
                    <a:pt x="1220" y="4881"/>
                  </a:cubicBezTo>
                  <a:cubicBezTo>
                    <a:pt x="1220" y="4955"/>
                    <a:pt x="1257" y="5029"/>
                    <a:pt x="1331" y="5103"/>
                  </a:cubicBezTo>
                  <a:cubicBezTo>
                    <a:pt x="1368" y="5140"/>
                    <a:pt x="1479" y="5177"/>
                    <a:pt x="1553" y="5177"/>
                  </a:cubicBezTo>
                  <a:lnTo>
                    <a:pt x="2588" y="5177"/>
                  </a:lnTo>
                  <a:cubicBezTo>
                    <a:pt x="2699" y="5177"/>
                    <a:pt x="2773" y="5140"/>
                    <a:pt x="2847" y="5066"/>
                  </a:cubicBezTo>
                  <a:cubicBezTo>
                    <a:pt x="2884" y="4992"/>
                    <a:pt x="2921" y="4881"/>
                    <a:pt x="2884" y="4807"/>
                  </a:cubicBezTo>
                  <a:lnTo>
                    <a:pt x="2884" y="4770"/>
                  </a:lnTo>
                  <a:cubicBezTo>
                    <a:pt x="2884" y="4696"/>
                    <a:pt x="2773" y="4327"/>
                    <a:pt x="2773" y="3883"/>
                  </a:cubicBezTo>
                  <a:cubicBezTo>
                    <a:pt x="2773" y="3577"/>
                    <a:pt x="2824" y="3271"/>
                    <a:pt x="2946" y="3070"/>
                  </a:cubicBezTo>
                  <a:lnTo>
                    <a:pt x="2995" y="3070"/>
                  </a:lnTo>
                  <a:cubicBezTo>
                    <a:pt x="3253" y="3070"/>
                    <a:pt x="3697" y="3107"/>
                    <a:pt x="4067" y="3217"/>
                  </a:cubicBezTo>
                  <a:cubicBezTo>
                    <a:pt x="4252" y="3254"/>
                    <a:pt x="4400" y="3328"/>
                    <a:pt x="4510" y="3402"/>
                  </a:cubicBezTo>
                  <a:cubicBezTo>
                    <a:pt x="4658" y="3513"/>
                    <a:pt x="4732" y="3624"/>
                    <a:pt x="4769" y="3735"/>
                  </a:cubicBezTo>
                  <a:cubicBezTo>
                    <a:pt x="4880" y="4142"/>
                    <a:pt x="5139" y="4511"/>
                    <a:pt x="5398" y="4807"/>
                  </a:cubicBezTo>
                  <a:cubicBezTo>
                    <a:pt x="5620" y="5066"/>
                    <a:pt x="5804" y="5251"/>
                    <a:pt x="5841" y="5251"/>
                  </a:cubicBezTo>
                  <a:cubicBezTo>
                    <a:pt x="5878" y="5325"/>
                    <a:pt x="5952" y="5362"/>
                    <a:pt x="6026" y="5362"/>
                  </a:cubicBezTo>
                  <a:lnTo>
                    <a:pt x="9428" y="5362"/>
                  </a:lnTo>
                  <a:cubicBezTo>
                    <a:pt x="9945" y="5362"/>
                    <a:pt x="10352" y="5214"/>
                    <a:pt x="10685" y="5066"/>
                  </a:cubicBezTo>
                  <a:cubicBezTo>
                    <a:pt x="11017" y="4918"/>
                    <a:pt x="11239" y="4696"/>
                    <a:pt x="11350" y="4511"/>
                  </a:cubicBezTo>
                  <a:cubicBezTo>
                    <a:pt x="11387" y="4437"/>
                    <a:pt x="11424" y="4401"/>
                    <a:pt x="11424" y="4327"/>
                  </a:cubicBezTo>
                  <a:cubicBezTo>
                    <a:pt x="11461" y="4290"/>
                    <a:pt x="11498" y="4216"/>
                    <a:pt x="11498" y="4105"/>
                  </a:cubicBezTo>
                  <a:cubicBezTo>
                    <a:pt x="11498" y="4031"/>
                    <a:pt x="11461" y="3957"/>
                    <a:pt x="11424" y="3883"/>
                  </a:cubicBezTo>
                  <a:cubicBezTo>
                    <a:pt x="11313" y="3772"/>
                    <a:pt x="11202" y="3735"/>
                    <a:pt x="11128" y="3698"/>
                  </a:cubicBezTo>
                  <a:lnTo>
                    <a:pt x="10278" y="3698"/>
                  </a:lnTo>
                  <a:cubicBezTo>
                    <a:pt x="9834" y="3698"/>
                    <a:pt x="9169" y="3661"/>
                    <a:pt x="8577" y="3587"/>
                  </a:cubicBezTo>
                  <a:cubicBezTo>
                    <a:pt x="8281" y="3587"/>
                    <a:pt x="7986" y="3513"/>
                    <a:pt x="7727" y="3476"/>
                  </a:cubicBezTo>
                  <a:cubicBezTo>
                    <a:pt x="7505" y="3439"/>
                    <a:pt x="7320" y="3365"/>
                    <a:pt x="7246" y="3328"/>
                  </a:cubicBezTo>
                  <a:cubicBezTo>
                    <a:pt x="6951" y="3144"/>
                    <a:pt x="6581" y="2700"/>
                    <a:pt x="6322" y="2367"/>
                  </a:cubicBezTo>
                  <a:cubicBezTo>
                    <a:pt x="6248" y="2256"/>
                    <a:pt x="6174" y="2219"/>
                    <a:pt x="6100" y="2145"/>
                  </a:cubicBezTo>
                  <a:cubicBezTo>
                    <a:pt x="5731" y="1886"/>
                    <a:pt x="5065" y="1554"/>
                    <a:pt x="4363" y="1221"/>
                  </a:cubicBezTo>
                  <a:cubicBezTo>
                    <a:pt x="3660" y="888"/>
                    <a:pt x="2847" y="556"/>
                    <a:pt x="2292" y="371"/>
                  </a:cubicBezTo>
                  <a:lnTo>
                    <a:pt x="2255" y="334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51"/>
            <p:cNvSpPr/>
            <p:nvPr/>
          </p:nvSpPr>
          <p:spPr>
            <a:xfrm>
              <a:off x="2208675" y="4889025"/>
              <a:ext cx="101700" cy="88750"/>
            </a:xfrm>
            <a:custGeom>
              <a:avLst/>
              <a:gdLst/>
              <a:ahLst/>
              <a:cxnLst/>
              <a:rect l="l" t="t" r="r" b="b"/>
              <a:pathLst>
                <a:path w="4068" h="3550" extrusionOk="0">
                  <a:moveTo>
                    <a:pt x="2404" y="1"/>
                  </a:moveTo>
                  <a:cubicBezTo>
                    <a:pt x="2404" y="1"/>
                    <a:pt x="1" y="2293"/>
                    <a:pt x="1" y="2552"/>
                  </a:cubicBezTo>
                  <a:cubicBezTo>
                    <a:pt x="38" y="3180"/>
                    <a:pt x="1628" y="3550"/>
                    <a:pt x="1628" y="3550"/>
                  </a:cubicBezTo>
                  <a:lnTo>
                    <a:pt x="4068" y="2071"/>
                  </a:lnTo>
                  <a:lnTo>
                    <a:pt x="3994" y="1295"/>
                  </a:lnTo>
                  <a:cubicBezTo>
                    <a:pt x="3587" y="296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51"/>
            <p:cNvSpPr/>
            <p:nvPr/>
          </p:nvSpPr>
          <p:spPr>
            <a:xfrm>
              <a:off x="2201300" y="4881625"/>
              <a:ext cx="117400" cy="103925"/>
            </a:xfrm>
            <a:custGeom>
              <a:avLst/>
              <a:gdLst/>
              <a:ahLst/>
              <a:cxnLst/>
              <a:rect l="l" t="t" r="r" b="b"/>
              <a:pathLst>
                <a:path w="4696" h="4157" extrusionOk="0">
                  <a:moveTo>
                    <a:pt x="2776" y="662"/>
                  </a:moveTo>
                  <a:cubicBezTo>
                    <a:pt x="2896" y="699"/>
                    <a:pt x="3067" y="772"/>
                    <a:pt x="3254" y="888"/>
                  </a:cubicBezTo>
                  <a:cubicBezTo>
                    <a:pt x="3529" y="1026"/>
                    <a:pt x="3805" y="1292"/>
                    <a:pt x="3961" y="1627"/>
                  </a:cubicBezTo>
                  <a:lnTo>
                    <a:pt x="3961" y="1627"/>
                  </a:lnTo>
                  <a:lnTo>
                    <a:pt x="3956" y="1628"/>
                  </a:lnTo>
                  <a:lnTo>
                    <a:pt x="4030" y="2219"/>
                  </a:lnTo>
                  <a:lnTo>
                    <a:pt x="1879" y="3503"/>
                  </a:lnTo>
                  <a:lnTo>
                    <a:pt x="1879" y="3503"/>
                  </a:lnTo>
                  <a:cubicBezTo>
                    <a:pt x="1711" y="3463"/>
                    <a:pt x="1379" y="3389"/>
                    <a:pt x="1109" y="3254"/>
                  </a:cubicBezTo>
                  <a:cubicBezTo>
                    <a:pt x="961" y="3180"/>
                    <a:pt x="814" y="3069"/>
                    <a:pt x="740" y="2995"/>
                  </a:cubicBezTo>
                  <a:cubicBezTo>
                    <a:pt x="680" y="2956"/>
                    <a:pt x="652" y="2916"/>
                    <a:pt x="639" y="2887"/>
                  </a:cubicBezTo>
                  <a:lnTo>
                    <a:pt x="639" y="2887"/>
                  </a:lnTo>
                  <a:cubicBezTo>
                    <a:pt x="665" y="2855"/>
                    <a:pt x="696" y="2802"/>
                    <a:pt x="740" y="2737"/>
                  </a:cubicBezTo>
                  <a:cubicBezTo>
                    <a:pt x="1035" y="2404"/>
                    <a:pt x="1553" y="1849"/>
                    <a:pt x="2034" y="1369"/>
                  </a:cubicBezTo>
                  <a:cubicBezTo>
                    <a:pt x="2340" y="1086"/>
                    <a:pt x="2616" y="819"/>
                    <a:pt x="2776" y="662"/>
                  </a:cubicBezTo>
                  <a:close/>
                  <a:moveTo>
                    <a:pt x="2773" y="1"/>
                  </a:moveTo>
                  <a:cubicBezTo>
                    <a:pt x="2662" y="1"/>
                    <a:pt x="2551" y="1"/>
                    <a:pt x="2477" y="75"/>
                  </a:cubicBezTo>
                  <a:cubicBezTo>
                    <a:pt x="2477" y="75"/>
                    <a:pt x="1886" y="666"/>
                    <a:pt x="1294" y="1258"/>
                  </a:cubicBezTo>
                  <a:cubicBezTo>
                    <a:pt x="998" y="1554"/>
                    <a:pt x="666" y="1886"/>
                    <a:pt x="444" y="2145"/>
                  </a:cubicBezTo>
                  <a:cubicBezTo>
                    <a:pt x="333" y="2256"/>
                    <a:pt x="222" y="2367"/>
                    <a:pt x="148" y="2478"/>
                  </a:cubicBezTo>
                  <a:lnTo>
                    <a:pt x="74" y="2626"/>
                  </a:lnTo>
                  <a:cubicBezTo>
                    <a:pt x="37" y="2700"/>
                    <a:pt x="0" y="2737"/>
                    <a:pt x="0" y="2848"/>
                  </a:cubicBezTo>
                  <a:cubicBezTo>
                    <a:pt x="0" y="2922"/>
                    <a:pt x="0" y="2959"/>
                    <a:pt x="0" y="2959"/>
                  </a:cubicBezTo>
                  <a:lnTo>
                    <a:pt x="6" y="2956"/>
                  </a:lnTo>
                  <a:lnTo>
                    <a:pt x="6" y="2956"/>
                  </a:lnTo>
                  <a:cubicBezTo>
                    <a:pt x="25" y="3070"/>
                    <a:pt x="87" y="3162"/>
                    <a:pt x="148" y="3254"/>
                  </a:cubicBezTo>
                  <a:cubicBezTo>
                    <a:pt x="259" y="3439"/>
                    <a:pt x="407" y="3550"/>
                    <a:pt x="592" y="3661"/>
                  </a:cubicBezTo>
                  <a:cubicBezTo>
                    <a:pt x="1146" y="3994"/>
                    <a:pt x="1812" y="4142"/>
                    <a:pt x="1849" y="4142"/>
                  </a:cubicBezTo>
                  <a:cubicBezTo>
                    <a:pt x="1870" y="4152"/>
                    <a:pt x="1892" y="4157"/>
                    <a:pt x="1914" y="4157"/>
                  </a:cubicBezTo>
                  <a:cubicBezTo>
                    <a:pt x="1966" y="4157"/>
                    <a:pt x="2018" y="4131"/>
                    <a:pt x="2071" y="4105"/>
                  </a:cubicBezTo>
                  <a:lnTo>
                    <a:pt x="4548" y="2663"/>
                  </a:lnTo>
                  <a:cubicBezTo>
                    <a:pt x="4622" y="2589"/>
                    <a:pt x="4695" y="2478"/>
                    <a:pt x="4695" y="2330"/>
                  </a:cubicBezTo>
                  <a:lnTo>
                    <a:pt x="4585" y="1554"/>
                  </a:lnTo>
                  <a:lnTo>
                    <a:pt x="4548" y="1480"/>
                  </a:lnTo>
                  <a:cubicBezTo>
                    <a:pt x="4326" y="888"/>
                    <a:pt x="3882" y="518"/>
                    <a:pt x="3475" y="297"/>
                  </a:cubicBezTo>
                  <a:cubicBezTo>
                    <a:pt x="3106" y="75"/>
                    <a:pt x="2773" y="1"/>
                    <a:pt x="2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51"/>
            <p:cNvSpPr/>
            <p:nvPr/>
          </p:nvSpPr>
          <p:spPr>
            <a:xfrm>
              <a:off x="2129500" y="3838700"/>
              <a:ext cx="832475" cy="1182875"/>
            </a:xfrm>
            <a:custGeom>
              <a:avLst/>
              <a:gdLst/>
              <a:ahLst/>
              <a:cxnLst/>
              <a:rect l="l" t="t" r="r" b="b"/>
              <a:pathLst>
                <a:path w="33299" h="47315" extrusionOk="0">
                  <a:moveTo>
                    <a:pt x="13450" y="1"/>
                  </a:moveTo>
                  <a:cubicBezTo>
                    <a:pt x="9313" y="1"/>
                    <a:pt x="4795" y="348"/>
                    <a:pt x="4795" y="348"/>
                  </a:cubicBezTo>
                  <a:cubicBezTo>
                    <a:pt x="2380" y="1336"/>
                    <a:pt x="1" y="10074"/>
                    <a:pt x="1673" y="10074"/>
                  </a:cubicBezTo>
                  <a:cubicBezTo>
                    <a:pt x="1690" y="10074"/>
                    <a:pt x="1708" y="10073"/>
                    <a:pt x="1726" y="10071"/>
                  </a:cubicBezTo>
                  <a:cubicBezTo>
                    <a:pt x="3501" y="9923"/>
                    <a:pt x="14296" y="8962"/>
                    <a:pt x="14296" y="8962"/>
                  </a:cubicBezTo>
                  <a:lnTo>
                    <a:pt x="14296" y="8962"/>
                  </a:lnTo>
                  <a:cubicBezTo>
                    <a:pt x="13963" y="13990"/>
                    <a:pt x="17217" y="23935"/>
                    <a:pt x="19620" y="27040"/>
                  </a:cubicBezTo>
                  <a:cubicBezTo>
                    <a:pt x="21210" y="29000"/>
                    <a:pt x="23095" y="35285"/>
                    <a:pt x="24056" y="37725"/>
                  </a:cubicBezTo>
                  <a:cubicBezTo>
                    <a:pt x="24574" y="39019"/>
                    <a:pt x="24537" y="40461"/>
                    <a:pt x="23982" y="41718"/>
                  </a:cubicBezTo>
                  <a:cubicBezTo>
                    <a:pt x="23687" y="42346"/>
                    <a:pt x="23502" y="43012"/>
                    <a:pt x="23613" y="43419"/>
                  </a:cubicBezTo>
                  <a:cubicBezTo>
                    <a:pt x="23945" y="44380"/>
                    <a:pt x="25092" y="44047"/>
                    <a:pt x="25720" y="44380"/>
                  </a:cubicBezTo>
                  <a:cubicBezTo>
                    <a:pt x="26385" y="44712"/>
                    <a:pt x="28456" y="46635"/>
                    <a:pt x="29047" y="47042"/>
                  </a:cubicBezTo>
                  <a:cubicBezTo>
                    <a:pt x="29371" y="47232"/>
                    <a:pt x="30214" y="47315"/>
                    <a:pt x="31026" y="47315"/>
                  </a:cubicBezTo>
                  <a:cubicBezTo>
                    <a:pt x="31792" y="47315"/>
                    <a:pt x="32530" y="47241"/>
                    <a:pt x="32781" y="47116"/>
                  </a:cubicBezTo>
                  <a:cubicBezTo>
                    <a:pt x="33299" y="46857"/>
                    <a:pt x="32338" y="46561"/>
                    <a:pt x="31746" y="46043"/>
                  </a:cubicBezTo>
                  <a:cubicBezTo>
                    <a:pt x="31155" y="45489"/>
                    <a:pt x="27679" y="39500"/>
                    <a:pt x="27679" y="39500"/>
                  </a:cubicBezTo>
                  <a:cubicBezTo>
                    <a:pt x="27679" y="39500"/>
                    <a:pt x="21357" y="2529"/>
                    <a:pt x="20064" y="902"/>
                  </a:cubicBezTo>
                  <a:cubicBezTo>
                    <a:pt x="19505" y="200"/>
                    <a:pt x="16587" y="1"/>
                    <a:pt x="134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51"/>
            <p:cNvSpPr/>
            <p:nvPr/>
          </p:nvSpPr>
          <p:spPr>
            <a:xfrm>
              <a:off x="2149525" y="3831675"/>
              <a:ext cx="811550" cy="1197875"/>
            </a:xfrm>
            <a:custGeom>
              <a:avLst/>
              <a:gdLst/>
              <a:ahLst/>
              <a:cxnLst/>
              <a:rect l="l" t="t" r="r" b="b"/>
              <a:pathLst>
                <a:path w="32462" h="47915" extrusionOk="0">
                  <a:moveTo>
                    <a:pt x="12682" y="592"/>
                  </a:moveTo>
                  <a:cubicBezTo>
                    <a:pt x="14235" y="592"/>
                    <a:pt x="15750" y="666"/>
                    <a:pt x="16896" y="777"/>
                  </a:cubicBezTo>
                  <a:cubicBezTo>
                    <a:pt x="17488" y="850"/>
                    <a:pt x="18006" y="924"/>
                    <a:pt x="18375" y="1035"/>
                  </a:cubicBezTo>
                  <a:cubicBezTo>
                    <a:pt x="18745" y="1146"/>
                    <a:pt x="18967" y="1294"/>
                    <a:pt x="19041" y="1368"/>
                  </a:cubicBezTo>
                  <a:cubicBezTo>
                    <a:pt x="19041" y="1405"/>
                    <a:pt x="19078" y="1442"/>
                    <a:pt x="19115" y="1553"/>
                  </a:cubicBezTo>
                  <a:cubicBezTo>
                    <a:pt x="19299" y="1960"/>
                    <a:pt x="19558" y="2921"/>
                    <a:pt x="19891" y="4215"/>
                  </a:cubicBezTo>
                  <a:cubicBezTo>
                    <a:pt x="20963" y="8725"/>
                    <a:pt x="22627" y="17635"/>
                    <a:pt x="24032" y="25436"/>
                  </a:cubicBezTo>
                  <a:cubicBezTo>
                    <a:pt x="24734" y="29318"/>
                    <a:pt x="25363" y="32904"/>
                    <a:pt x="25843" y="35566"/>
                  </a:cubicBezTo>
                  <a:cubicBezTo>
                    <a:pt x="26065" y="36860"/>
                    <a:pt x="26250" y="37932"/>
                    <a:pt x="26361" y="38672"/>
                  </a:cubicBezTo>
                  <a:cubicBezTo>
                    <a:pt x="26509" y="39448"/>
                    <a:pt x="26583" y="39855"/>
                    <a:pt x="26583" y="39855"/>
                  </a:cubicBezTo>
                  <a:lnTo>
                    <a:pt x="26620" y="39965"/>
                  </a:lnTo>
                  <a:cubicBezTo>
                    <a:pt x="26620" y="39965"/>
                    <a:pt x="27470" y="41444"/>
                    <a:pt x="28431" y="42997"/>
                  </a:cubicBezTo>
                  <a:cubicBezTo>
                    <a:pt x="28912" y="43773"/>
                    <a:pt x="29392" y="44587"/>
                    <a:pt x="29799" y="45215"/>
                  </a:cubicBezTo>
                  <a:cubicBezTo>
                    <a:pt x="30021" y="45548"/>
                    <a:pt x="30206" y="45807"/>
                    <a:pt x="30354" y="46029"/>
                  </a:cubicBezTo>
                  <a:cubicBezTo>
                    <a:pt x="30539" y="46251"/>
                    <a:pt x="30649" y="46435"/>
                    <a:pt x="30760" y="46546"/>
                  </a:cubicBezTo>
                  <a:cubicBezTo>
                    <a:pt x="31019" y="46768"/>
                    <a:pt x="31315" y="46953"/>
                    <a:pt x="31574" y="47101"/>
                  </a:cubicBezTo>
                  <a:cubicBezTo>
                    <a:pt x="31611" y="47126"/>
                    <a:pt x="31644" y="47151"/>
                    <a:pt x="31675" y="47174"/>
                  </a:cubicBezTo>
                  <a:lnTo>
                    <a:pt x="31675" y="47174"/>
                  </a:lnTo>
                  <a:cubicBezTo>
                    <a:pt x="31666" y="47175"/>
                    <a:pt x="31657" y="47175"/>
                    <a:pt x="31648" y="47175"/>
                  </a:cubicBezTo>
                  <a:cubicBezTo>
                    <a:pt x="31315" y="47249"/>
                    <a:pt x="30760" y="47286"/>
                    <a:pt x="30206" y="47286"/>
                  </a:cubicBezTo>
                  <a:cubicBezTo>
                    <a:pt x="29799" y="47286"/>
                    <a:pt x="29392" y="47286"/>
                    <a:pt x="29097" y="47249"/>
                  </a:cubicBezTo>
                  <a:cubicBezTo>
                    <a:pt x="28764" y="47175"/>
                    <a:pt x="28468" y="47101"/>
                    <a:pt x="28394" y="47064"/>
                  </a:cubicBezTo>
                  <a:cubicBezTo>
                    <a:pt x="28283" y="46990"/>
                    <a:pt x="28062" y="46768"/>
                    <a:pt x="27766" y="46546"/>
                  </a:cubicBezTo>
                  <a:cubicBezTo>
                    <a:pt x="27322" y="46177"/>
                    <a:pt x="26805" y="45733"/>
                    <a:pt x="26287" y="45289"/>
                  </a:cubicBezTo>
                  <a:cubicBezTo>
                    <a:pt x="26065" y="45104"/>
                    <a:pt x="25806" y="44920"/>
                    <a:pt x="25621" y="44735"/>
                  </a:cubicBezTo>
                  <a:cubicBezTo>
                    <a:pt x="25400" y="44587"/>
                    <a:pt x="25215" y="44476"/>
                    <a:pt x="25067" y="44365"/>
                  </a:cubicBezTo>
                  <a:cubicBezTo>
                    <a:pt x="24660" y="44180"/>
                    <a:pt x="24180" y="44180"/>
                    <a:pt x="23810" y="44106"/>
                  </a:cubicBezTo>
                  <a:cubicBezTo>
                    <a:pt x="23625" y="44069"/>
                    <a:pt x="23477" y="44032"/>
                    <a:pt x="23366" y="43958"/>
                  </a:cubicBezTo>
                  <a:cubicBezTo>
                    <a:pt x="23255" y="43884"/>
                    <a:pt x="23181" y="43773"/>
                    <a:pt x="23107" y="43589"/>
                  </a:cubicBezTo>
                  <a:cubicBezTo>
                    <a:pt x="23107" y="43552"/>
                    <a:pt x="23107" y="43478"/>
                    <a:pt x="23107" y="43404"/>
                  </a:cubicBezTo>
                  <a:cubicBezTo>
                    <a:pt x="23070" y="43071"/>
                    <a:pt x="23255" y="42590"/>
                    <a:pt x="23440" y="42147"/>
                  </a:cubicBezTo>
                  <a:cubicBezTo>
                    <a:pt x="23773" y="41407"/>
                    <a:pt x="23921" y="40631"/>
                    <a:pt x="23921" y="39892"/>
                  </a:cubicBezTo>
                  <a:cubicBezTo>
                    <a:pt x="23921" y="39189"/>
                    <a:pt x="23810" y="38524"/>
                    <a:pt x="23551" y="37895"/>
                  </a:cubicBezTo>
                  <a:cubicBezTo>
                    <a:pt x="23070" y="36675"/>
                    <a:pt x="22368" y="34494"/>
                    <a:pt x="21555" y="32386"/>
                  </a:cubicBezTo>
                  <a:cubicBezTo>
                    <a:pt x="21185" y="31314"/>
                    <a:pt x="20741" y="30242"/>
                    <a:pt x="20335" y="29355"/>
                  </a:cubicBezTo>
                  <a:cubicBezTo>
                    <a:pt x="19928" y="28431"/>
                    <a:pt x="19484" y="27654"/>
                    <a:pt x="19078" y="27100"/>
                  </a:cubicBezTo>
                  <a:cubicBezTo>
                    <a:pt x="18523" y="26434"/>
                    <a:pt x="17895" y="25325"/>
                    <a:pt x="17303" y="23957"/>
                  </a:cubicBezTo>
                  <a:cubicBezTo>
                    <a:pt x="15455" y="19964"/>
                    <a:pt x="13754" y="13827"/>
                    <a:pt x="13754" y="9982"/>
                  </a:cubicBezTo>
                  <a:cubicBezTo>
                    <a:pt x="13754" y="9723"/>
                    <a:pt x="13791" y="9502"/>
                    <a:pt x="13791" y="9280"/>
                  </a:cubicBezTo>
                  <a:cubicBezTo>
                    <a:pt x="13791" y="9169"/>
                    <a:pt x="13754" y="9095"/>
                    <a:pt x="13680" y="9021"/>
                  </a:cubicBezTo>
                  <a:cubicBezTo>
                    <a:pt x="13643" y="8984"/>
                    <a:pt x="13532" y="8947"/>
                    <a:pt x="13458" y="8947"/>
                  </a:cubicBezTo>
                  <a:cubicBezTo>
                    <a:pt x="13458" y="8947"/>
                    <a:pt x="2663" y="9908"/>
                    <a:pt x="888" y="10056"/>
                  </a:cubicBezTo>
                  <a:lnTo>
                    <a:pt x="814" y="10019"/>
                  </a:lnTo>
                  <a:cubicBezTo>
                    <a:pt x="777" y="10019"/>
                    <a:pt x="703" y="9945"/>
                    <a:pt x="666" y="9760"/>
                  </a:cubicBezTo>
                  <a:cubicBezTo>
                    <a:pt x="629" y="9613"/>
                    <a:pt x="629" y="9391"/>
                    <a:pt x="629" y="9132"/>
                  </a:cubicBezTo>
                  <a:cubicBezTo>
                    <a:pt x="592" y="7986"/>
                    <a:pt x="1073" y="6063"/>
                    <a:pt x="1738" y="4363"/>
                  </a:cubicBezTo>
                  <a:cubicBezTo>
                    <a:pt x="2071" y="3512"/>
                    <a:pt x="2478" y="2736"/>
                    <a:pt x="2885" y="2107"/>
                  </a:cubicBezTo>
                  <a:cubicBezTo>
                    <a:pt x="3299" y="1521"/>
                    <a:pt x="3681" y="1127"/>
                    <a:pt x="4030" y="957"/>
                  </a:cubicBezTo>
                  <a:lnTo>
                    <a:pt x="4030" y="957"/>
                  </a:lnTo>
                  <a:lnTo>
                    <a:pt x="4031" y="961"/>
                  </a:lnTo>
                  <a:cubicBezTo>
                    <a:pt x="4031" y="961"/>
                    <a:pt x="4289" y="924"/>
                    <a:pt x="4807" y="887"/>
                  </a:cubicBezTo>
                  <a:cubicBezTo>
                    <a:pt x="6249" y="813"/>
                    <a:pt x="9576" y="592"/>
                    <a:pt x="12682" y="592"/>
                  </a:cubicBezTo>
                  <a:close/>
                  <a:moveTo>
                    <a:pt x="12682" y="0"/>
                  </a:moveTo>
                  <a:cubicBezTo>
                    <a:pt x="8541" y="0"/>
                    <a:pt x="3994" y="333"/>
                    <a:pt x="3957" y="333"/>
                  </a:cubicBezTo>
                  <a:lnTo>
                    <a:pt x="3883" y="370"/>
                  </a:lnTo>
                  <a:cubicBezTo>
                    <a:pt x="3328" y="592"/>
                    <a:pt x="2848" y="1109"/>
                    <a:pt x="2404" y="1775"/>
                  </a:cubicBezTo>
                  <a:cubicBezTo>
                    <a:pt x="1701" y="2773"/>
                    <a:pt x="1110" y="4141"/>
                    <a:pt x="703" y="5472"/>
                  </a:cubicBezTo>
                  <a:cubicBezTo>
                    <a:pt x="260" y="6840"/>
                    <a:pt x="1" y="8171"/>
                    <a:pt x="1" y="9132"/>
                  </a:cubicBezTo>
                  <a:cubicBezTo>
                    <a:pt x="1" y="9539"/>
                    <a:pt x="38" y="9871"/>
                    <a:pt x="149" y="10167"/>
                  </a:cubicBezTo>
                  <a:cubicBezTo>
                    <a:pt x="223" y="10278"/>
                    <a:pt x="297" y="10426"/>
                    <a:pt x="444" y="10537"/>
                  </a:cubicBezTo>
                  <a:cubicBezTo>
                    <a:pt x="555" y="10611"/>
                    <a:pt x="703" y="10685"/>
                    <a:pt x="888" y="10685"/>
                  </a:cubicBezTo>
                  <a:lnTo>
                    <a:pt x="962" y="10685"/>
                  </a:lnTo>
                  <a:cubicBezTo>
                    <a:pt x="1849" y="10574"/>
                    <a:pt x="4992" y="10315"/>
                    <a:pt x="7913" y="10056"/>
                  </a:cubicBezTo>
                  <a:cubicBezTo>
                    <a:pt x="9354" y="9908"/>
                    <a:pt x="10759" y="9797"/>
                    <a:pt x="11794" y="9723"/>
                  </a:cubicBezTo>
                  <a:cubicBezTo>
                    <a:pt x="12393" y="9659"/>
                    <a:pt x="12868" y="9620"/>
                    <a:pt x="13162" y="9598"/>
                  </a:cubicBezTo>
                  <a:lnTo>
                    <a:pt x="13162" y="9598"/>
                  </a:lnTo>
                  <a:cubicBezTo>
                    <a:pt x="13162" y="9723"/>
                    <a:pt x="13162" y="9853"/>
                    <a:pt x="13162" y="9982"/>
                  </a:cubicBezTo>
                  <a:cubicBezTo>
                    <a:pt x="13162" y="12644"/>
                    <a:pt x="13939" y="16267"/>
                    <a:pt x="14974" y="19595"/>
                  </a:cubicBezTo>
                  <a:cubicBezTo>
                    <a:pt x="15528" y="21258"/>
                    <a:pt x="16120" y="22848"/>
                    <a:pt x="16749" y="24216"/>
                  </a:cubicBezTo>
                  <a:cubicBezTo>
                    <a:pt x="17340" y="25584"/>
                    <a:pt x="17969" y="26730"/>
                    <a:pt x="18597" y="27506"/>
                  </a:cubicBezTo>
                  <a:cubicBezTo>
                    <a:pt x="18967" y="27950"/>
                    <a:pt x="19373" y="28726"/>
                    <a:pt x="19780" y="29614"/>
                  </a:cubicBezTo>
                  <a:cubicBezTo>
                    <a:pt x="21000" y="32276"/>
                    <a:pt x="22257" y="36268"/>
                    <a:pt x="22997" y="38117"/>
                  </a:cubicBezTo>
                  <a:cubicBezTo>
                    <a:pt x="23218" y="38672"/>
                    <a:pt x="23329" y="39263"/>
                    <a:pt x="23329" y="39892"/>
                  </a:cubicBezTo>
                  <a:cubicBezTo>
                    <a:pt x="23329" y="40557"/>
                    <a:pt x="23181" y="41259"/>
                    <a:pt x="22886" y="41888"/>
                  </a:cubicBezTo>
                  <a:cubicBezTo>
                    <a:pt x="22664" y="42406"/>
                    <a:pt x="22479" y="42923"/>
                    <a:pt x="22479" y="43404"/>
                  </a:cubicBezTo>
                  <a:cubicBezTo>
                    <a:pt x="22479" y="43515"/>
                    <a:pt x="22479" y="43663"/>
                    <a:pt x="22553" y="43773"/>
                  </a:cubicBezTo>
                  <a:cubicBezTo>
                    <a:pt x="22627" y="44069"/>
                    <a:pt x="22812" y="44328"/>
                    <a:pt x="23034" y="44439"/>
                  </a:cubicBezTo>
                  <a:cubicBezTo>
                    <a:pt x="23366" y="44661"/>
                    <a:pt x="23699" y="44735"/>
                    <a:pt x="24032" y="44772"/>
                  </a:cubicBezTo>
                  <a:cubicBezTo>
                    <a:pt x="24364" y="44809"/>
                    <a:pt x="24623" y="44846"/>
                    <a:pt x="24808" y="44920"/>
                  </a:cubicBezTo>
                  <a:cubicBezTo>
                    <a:pt x="24919" y="44993"/>
                    <a:pt x="25178" y="45178"/>
                    <a:pt x="25437" y="45400"/>
                  </a:cubicBezTo>
                  <a:cubicBezTo>
                    <a:pt x="25880" y="45733"/>
                    <a:pt x="26398" y="46214"/>
                    <a:pt x="26915" y="46620"/>
                  </a:cubicBezTo>
                  <a:cubicBezTo>
                    <a:pt x="27396" y="47027"/>
                    <a:pt x="27803" y="47397"/>
                    <a:pt x="28062" y="47581"/>
                  </a:cubicBezTo>
                  <a:cubicBezTo>
                    <a:pt x="28320" y="47729"/>
                    <a:pt x="28616" y="47803"/>
                    <a:pt x="28986" y="47840"/>
                  </a:cubicBezTo>
                  <a:cubicBezTo>
                    <a:pt x="29355" y="47877"/>
                    <a:pt x="29799" y="47914"/>
                    <a:pt x="30206" y="47914"/>
                  </a:cubicBezTo>
                  <a:cubicBezTo>
                    <a:pt x="30612" y="47914"/>
                    <a:pt x="30982" y="47877"/>
                    <a:pt x="31315" y="47840"/>
                  </a:cubicBezTo>
                  <a:cubicBezTo>
                    <a:pt x="31500" y="47840"/>
                    <a:pt x="31648" y="47803"/>
                    <a:pt x="31759" y="47766"/>
                  </a:cubicBezTo>
                  <a:cubicBezTo>
                    <a:pt x="31906" y="47766"/>
                    <a:pt x="32017" y="47729"/>
                    <a:pt x="32128" y="47655"/>
                  </a:cubicBezTo>
                  <a:cubicBezTo>
                    <a:pt x="32202" y="47618"/>
                    <a:pt x="32276" y="47581"/>
                    <a:pt x="32313" y="47508"/>
                  </a:cubicBezTo>
                  <a:cubicBezTo>
                    <a:pt x="32387" y="47434"/>
                    <a:pt x="32461" y="47323"/>
                    <a:pt x="32461" y="47212"/>
                  </a:cubicBezTo>
                  <a:cubicBezTo>
                    <a:pt x="32424" y="47101"/>
                    <a:pt x="32387" y="47027"/>
                    <a:pt x="32350" y="46953"/>
                  </a:cubicBezTo>
                  <a:cubicBezTo>
                    <a:pt x="32276" y="46879"/>
                    <a:pt x="32202" y="46805"/>
                    <a:pt x="32091" y="46731"/>
                  </a:cubicBezTo>
                  <a:cubicBezTo>
                    <a:pt x="31833" y="46546"/>
                    <a:pt x="31426" y="46324"/>
                    <a:pt x="31167" y="46066"/>
                  </a:cubicBezTo>
                  <a:cubicBezTo>
                    <a:pt x="31130" y="46066"/>
                    <a:pt x="31019" y="45881"/>
                    <a:pt x="30871" y="45696"/>
                  </a:cubicBezTo>
                  <a:cubicBezTo>
                    <a:pt x="30354" y="44957"/>
                    <a:pt x="29429" y="43441"/>
                    <a:pt x="28616" y="42110"/>
                  </a:cubicBezTo>
                  <a:cubicBezTo>
                    <a:pt x="28209" y="41444"/>
                    <a:pt x="27840" y="40816"/>
                    <a:pt x="27581" y="40372"/>
                  </a:cubicBezTo>
                  <a:cubicBezTo>
                    <a:pt x="27378" y="40025"/>
                    <a:pt x="27221" y="39768"/>
                    <a:pt x="27162" y="39673"/>
                  </a:cubicBezTo>
                  <a:lnTo>
                    <a:pt x="27162" y="39673"/>
                  </a:lnTo>
                  <a:cubicBezTo>
                    <a:pt x="27016" y="38804"/>
                    <a:pt x="25533" y="30020"/>
                    <a:pt x="23884" y="21036"/>
                  </a:cubicBezTo>
                  <a:cubicBezTo>
                    <a:pt x="22997" y="16304"/>
                    <a:pt x="22072" y="11535"/>
                    <a:pt x="21296" y="7838"/>
                  </a:cubicBezTo>
                  <a:cubicBezTo>
                    <a:pt x="20926" y="5989"/>
                    <a:pt x="20556" y="4400"/>
                    <a:pt x="20261" y="3254"/>
                  </a:cubicBezTo>
                  <a:cubicBezTo>
                    <a:pt x="20113" y="2662"/>
                    <a:pt x="20002" y="2144"/>
                    <a:pt x="19854" y="1775"/>
                  </a:cubicBezTo>
                  <a:cubicBezTo>
                    <a:pt x="19817" y="1590"/>
                    <a:pt x="19743" y="1442"/>
                    <a:pt x="19706" y="1331"/>
                  </a:cubicBezTo>
                  <a:cubicBezTo>
                    <a:pt x="19632" y="1183"/>
                    <a:pt x="19595" y="1072"/>
                    <a:pt x="19521" y="998"/>
                  </a:cubicBezTo>
                  <a:cubicBezTo>
                    <a:pt x="19299" y="740"/>
                    <a:pt x="18967" y="592"/>
                    <a:pt x="18523" y="444"/>
                  </a:cubicBezTo>
                  <a:cubicBezTo>
                    <a:pt x="17895" y="259"/>
                    <a:pt x="17044" y="148"/>
                    <a:pt x="16009" y="74"/>
                  </a:cubicBezTo>
                  <a:cubicBezTo>
                    <a:pt x="15011" y="0"/>
                    <a:pt x="13865" y="0"/>
                    <a:pt x="12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51"/>
            <p:cNvSpPr/>
            <p:nvPr/>
          </p:nvSpPr>
          <p:spPr>
            <a:xfrm>
              <a:off x="2676375" y="4926925"/>
              <a:ext cx="287175" cy="118325"/>
            </a:xfrm>
            <a:custGeom>
              <a:avLst/>
              <a:gdLst/>
              <a:ahLst/>
              <a:cxnLst/>
              <a:rect l="l" t="t" r="r" b="b"/>
              <a:pathLst>
                <a:path w="11487" h="4733" extrusionOk="0">
                  <a:moveTo>
                    <a:pt x="1072" y="0"/>
                  </a:moveTo>
                  <a:cubicBezTo>
                    <a:pt x="1072" y="0"/>
                    <a:pt x="0" y="0"/>
                    <a:pt x="887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7"/>
                  </a:cubicBezTo>
                  <a:cubicBezTo>
                    <a:pt x="2995" y="2477"/>
                    <a:pt x="3097" y="2470"/>
                    <a:pt x="3259" y="2470"/>
                  </a:cubicBezTo>
                  <a:cubicBezTo>
                    <a:pt x="3805" y="2470"/>
                    <a:pt x="5030" y="2558"/>
                    <a:pt x="5287" y="3328"/>
                  </a:cubicBezTo>
                  <a:cubicBezTo>
                    <a:pt x="5509" y="4030"/>
                    <a:pt x="6248" y="4733"/>
                    <a:pt x="6248" y="4733"/>
                  </a:cubicBezTo>
                  <a:lnTo>
                    <a:pt x="9649" y="4733"/>
                  </a:lnTo>
                  <a:cubicBezTo>
                    <a:pt x="10574" y="4733"/>
                    <a:pt x="11165" y="4289"/>
                    <a:pt x="11313" y="4030"/>
                  </a:cubicBezTo>
                  <a:cubicBezTo>
                    <a:pt x="11442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69" y="3698"/>
                  </a:cubicBezTo>
                  <a:cubicBezTo>
                    <a:pt x="10783" y="3703"/>
                    <a:pt x="10660" y="3706"/>
                    <a:pt x="10509" y="3706"/>
                  </a:cubicBezTo>
                  <a:cubicBezTo>
                    <a:pt x="9626" y="3706"/>
                    <a:pt x="7820" y="3601"/>
                    <a:pt x="7283" y="3254"/>
                  </a:cubicBezTo>
                  <a:cubicBezTo>
                    <a:pt x="6951" y="3032"/>
                    <a:pt x="6581" y="2588"/>
                    <a:pt x="6322" y="2256"/>
                  </a:cubicBezTo>
                  <a:cubicBezTo>
                    <a:pt x="6063" y="1923"/>
                    <a:pt x="3697" y="814"/>
                    <a:pt x="2403" y="333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51"/>
            <p:cNvSpPr/>
            <p:nvPr/>
          </p:nvSpPr>
          <p:spPr>
            <a:xfrm>
              <a:off x="2681900" y="4919525"/>
              <a:ext cx="287475" cy="133125"/>
            </a:xfrm>
            <a:custGeom>
              <a:avLst/>
              <a:gdLst/>
              <a:ahLst/>
              <a:cxnLst/>
              <a:rect l="l" t="t" r="r" b="b"/>
              <a:pathLst>
                <a:path w="11499" h="5325" extrusionOk="0">
                  <a:moveTo>
                    <a:pt x="802" y="598"/>
                  </a:moveTo>
                  <a:lnTo>
                    <a:pt x="2074" y="916"/>
                  </a:lnTo>
                  <a:lnTo>
                    <a:pt x="2074" y="916"/>
                  </a:lnTo>
                  <a:lnTo>
                    <a:pt x="2071" y="925"/>
                  </a:lnTo>
                  <a:cubicBezTo>
                    <a:pt x="2700" y="1147"/>
                    <a:pt x="3624" y="1553"/>
                    <a:pt x="4400" y="1923"/>
                  </a:cubicBezTo>
                  <a:cubicBezTo>
                    <a:pt x="4807" y="2108"/>
                    <a:pt x="5140" y="2293"/>
                    <a:pt x="5399" y="2441"/>
                  </a:cubicBezTo>
                  <a:cubicBezTo>
                    <a:pt x="5546" y="2515"/>
                    <a:pt x="5657" y="2589"/>
                    <a:pt x="5731" y="2626"/>
                  </a:cubicBezTo>
                  <a:lnTo>
                    <a:pt x="5842" y="2700"/>
                  </a:lnTo>
                  <a:lnTo>
                    <a:pt x="5842" y="2737"/>
                  </a:lnTo>
                  <a:cubicBezTo>
                    <a:pt x="6138" y="3106"/>
                    <a:pt x="6508" y="3550"/>
                    <a:pt x="6914" y="3809"/>
                  </a:cubicBezTo>
                  <a:cubicBezTo>
                    <a:pt x="7099" y="3957"/>
                    <a:pt x="7321" y="3994"/>
                    <a:pt x="7617" y="4067"/>
                  </a:cubicBezTo>
                  <a:cubicBezTo>
                    <a:pt x="8430" y="4252"/>
                    <a:pt x="9613" y="4289"/>
                    <a:pt x="10279" y="4289"/>
                  </a:cubicBezTo>
                  <a:lnTo>
                    <a:pt x="10744" y="4289"/>
                  </a:lnTo>
                  <a:cubicBezTo>
                    <a:pt x="10673" y="4360"/>
                    <a:pt x="10564" y="4443"/>
                    <a:pt x="10427" y="4511"/>
                  </a:cubicBezTo>
                  <a:cubicBezTo>
                    <a:pt x="10168" y="4622"/>
                    <a:pt x="9835" y="4733"/>
                    <a:pt x="9428" y="4733"/>
                  </a:cubicBezTo>
                  <a:lnTo>
                    <a:pt x="6175" y="4733"/>
                  </a:lnTo>
                  <a:cubicBezTo>
                    <a:pt x="6087" y="4644"/>
                    <a:pt x="5933" y="4480"/>
                    <a:pt x="5805" y="4289"/>
                  </a:cubicBezTo>
                  <a:cubicBezTo>
                    <a:pt x="5620" y="4067"/>
                    <a:pt x="5436" y="3772"/>
                    <a:pt x="5362" y="3550"/>
                  </a:cubicBezTo>
                  <a:cubicBezTo>
                    <a:pt x="5288" y="3291"/>
                    <a:pt x="5103" y="3069"/>
                    <a:pt x="4881" y="2921"/>
                  </a:cubicBezTo>
                  <a:cubicBezTo>
                    <a:pt x="4585" y="2700"/>
                    <a:pt x="4216" y="2589"/>
                    <a:pt x="3883" y="2515"/>
                  </a:cubicBezTo>
                  <a:cubicBezTo>
                    <a:pt x="3550" y="2441"/>
                    <a:pt x="3217" y="2441"/>
                    <a:pt x="3032" y="2441"/>
                  </a:cubicBezTo>
                  <a:lnTo>
                    <a:pt x="2774" y="2441"/>
                  </a:lnTo>
                  <a:cubicBezTo>
                    <a:pt x="2663" y="2441"/>
                    <a:pt x="2589" y="2515"/>
                    <a:pt x="2515" y="2589"/>
                  </a:cubicBezTo>
                  <a:cubicBezTo>
                    <a:pt x="2256" y="2958"/>
                    <a:pt x="2182" y="3439"/>
                    <a:pt x="2182" y="3883"/>
                  </a:cubicBezTo>
                  <a:cubicBezTo>
                    <a:pt x="2182" y="4130"/>
                    <a:pt x="2204" y="4363"/>
                    <a:pt x="2229" y="4548"/>
                  </a:cubicBezTo>
                  <a:lnTo>
                    <a:pt x="1842" y="4548"/>
                  </a:lnTo>
                  <a:cubicBezTo>
                    <a:pt x="1832" y="4256"/>
                    <a:pt x="1805" y="3800"/>
                    <a:pt x="1739" y="3291"/>
                  </a:cubicBezTo>
                  <a:cubicBezTo>
                    <a:pt x="1702" y="2884"/>
                    <a:pt x="1591" y="2441"/>
                    <a:pt x="1480" y="2034"/>
                  </a:cubicBezTo>
                  <a:cubicBezTo>
                    <a:pt x="1332" y="1627"/>
                    <a:pt x="1184" y="1258"/>
                    <a:pt x="888" y="962"/>
                  </a:cubicBezTo>
                  <a:cubicBezTo>
                    <a:pt x="777" y="851"/>
                    <a:pt x="703" y="740"/>
                    <a:pt x="666" y="703"/>
                  </a:cubicBezTo>
                  <a:lnTo>
                    <a:pt x="638" y="647"/>
                  </a:lnTo>
                  <a:lnTo>
                    <a:pt x="638" y="647"/>
                  </a:lnTo>
                  <a:cubicBezTo>
                    <a:pt x="659" y="629"/>
                    <a:pt x="711" y="629"/>
                    <a:pt x="740" y="629"/>
                  </a:cubicBezTo>
                  <a:lnTo>
                    <a:pt x="802" y="598"/>
                  </a:lnTo>
                  <a:close/>
                  <a:moveTo>
                    <a:pt x="851" y="1"/>
                  </a:moveTo>
                  <a:cubicBezTo>
                    <a:pt x="814" y="1"/>
                    <a:pt x="666" y="1"/>
                    <a:pt x="482" y="38"/>
                  </a:cubicBezTo>
                  <a:cubicBezTo>
                    <a:pt x="408" y="75"/>
                    <a:pt x="297" y="112"/>
                    <a:pt x="186" y="186"/>
                  </a:cubicBezTo>
                  <a:cubicBezTo>
                    <a:pt x="112" y="296"/>
                    <a:pt x="1" y="444"/>
                    <a:pt x="1" y="592"/>
                  </a:cubicBezTo>
                  <a:cubicBezTo>
                    <a:pt x="1" y="740"/>
                    <a:pt x="75" y="888"/>
                    <a:pt x="149" y="999"/>
                  </a:cubicBezTo>
                  <a:cubicBezTo>
                    <a:pt x="223" y="1110"/>
                    <a:pt x="297" y="1258"/>
                    <a:pt x="445" y="1406"/>
                  </a:cubicBezTo>
                  <a:cubicBezTo>
                    <a:pt x="629" y="1553"/>
                    <a:pt x="777" y="1849"/>
                    <a:pt x="888" y="2219"/>
                  </a:cubicBezTo>
                  <a:cubicBezTo>
                    <a:pt x="1073" y="2773"/>
                    <a:pt x="1147" y="3439"/>
                    <a:pt x="1184" y="3957"/>
                  </a:cubicBezTo>
                  <a:cubicBezTo>
                    <a:pt x="1221" y="4215"/>
                    <a:pt x="1221" y="4437"/>
                    <a:pt x="1221" y="4622"/>
                  </a:cubicBezTo>
                  <a:cubicBezTo>
                    <a:pt x="1258" y="4770"/>
                    <a:pt x="1258" y="4881"/>
                    <a:pt x="1258" y="4881"/>
                  </a:cubicBezTo>
                  <a:cubicBezTo>
                    <a:pt x="1258" y="4955"/>
                    <a:pt x="1258" y="5029"/>
                    <a:pt x="1332" y="5066"/>
                  </a:cubicBezTo>
                  <a:cubicBezTo>
                    <a:pt x="1406" y="5140"/>
                    <a:pt x="1480" y="5177"/>
                    <a:pt x="1554" y="5177"/>
                  </a:cubicBezTo>
                  <a:lnTo>
                    <a:pt x="2589" y="5177"/>
                  </a:lnTo>
                  <a:cubicBezTo>
                    <a:pt x="2700" y="5177"/>
                    <a:pt x="2774" y="5140"/>
                    <a:pt x="2848" y="5066"/>
                  </a:cubicBezTo>
                  <a:cubicBezTo>
                    <a:pt x="2922" y="4992"/>
                    <a:pt x="2922" y="4881"/>
                    <a:pt x="2885" y="4807"/>
                  </a:cubicBezTo>
                  <a:lnTo>
                    <a:pt x="2885" y="4770"/>
                  </a:lnTo>
                  <a:cubicBezTo>
                    <a:pt x="2885" y="4696"/>
                    <a:pt x="2811" y="4289"/>
                    <a:pt x="2811" y="3883"/>
                  </a:cubicBezTo>
                  <a:cubicBezTo>
                    <a:pt x="2811" y="3577"/>
                    <a:pt x="2836" y="3270"/>
                    <a:pt x="2950" y="3069"/>
                  </a:cubicBezTo>
                  <a:lnTo>
                    <a:pt x="3032" y="3069"/>
                  </a:lnTo>
                  <a:cubicBezTo>
                    <a:pt x="3254" y="3069"/>
                    <a:pt x="3698" y="3069"/>
                    <a:pt x="4068" y="3180"/>
                  </a:cubicBezTo>
                  <a:cubicBezTo>
                    <a:pt x="4253" y="3254"/>
                    <a:pt x="4400" y="3328"/>
                    <a:pt x="4511" y="3402"/>
                  </a:cubicBezTo>
                  <a:cubicBezTo>
                    <a:pt x="4659" y="3513"/>
                    <a:pt x="4733" y="3587"/>
                    <a:pt x="4770" y="3735"/>
                  </a:cubicBezTo>
                  <a:cubicBezTo>
                    <a:pt x="4881" y="4141"/>
                    <a:pt x="5177" y="4511"/>
                    <a:pt x="5399" y="4770"/>
                  </a:cubicBezTo>
                  <a:cubicBezTo>
                    <a:pt x="5620" y="5066"/>
                    <a:pt x="5842" y="5251"/>
                    <a:pt x="5842" y="5251"/>
                  </a:cubicBezTo>
                  <a:cubicBezTo>
                    <a:pt x="5879" y="5287"/>
                    <a:pt x="5953" y="5324"/>
                    <a:pt x="6027" y="5324"/>
                  </a:cubicBezTo>
                  <a:lnTo>
                    <a:pt x="9428" y="5324"/>
                  </a:lnTo>
                  <a:cubicBezTo>
                    <a:pt x="9946" y="5324"/>
                    <a:pt x="10353" y="5214"/>
                    <a:pt x="10685" y="5066"/>
                  </a:cubicBezTo>
                  <a:cubicBezTo>
                    <a:pt x="11018" y="4881"/>
                    <a:pt x="11240" y="4696"/>
                    <a:pt x="11351" y="4474"/>
                  </a:cubicBezTo>
                  <a:cubicBezTo>
                    <a:pt x="11388" y="4437"/>
                    <a:pt x="11425" y="4400"/>
                    <a:pt x="11425" y="4326"/>
                  </a:cubicBezTo>
                  <a:cubicBezTo>
                    <a:pt x="11462" y="4252"/>
                    <a:pt x="11499" y="4215"/>
                    <a:pt x="11499" y="4104"/>
                  </a:cubicBezTo>
                  <a:cubicBezTo>
                    <a:pt x="11499" y="4030"/>
                    <a:pt x="11462" y="3920"/>
                    <a:pt x="11425" y="3846"/>
                  </a:cubicBezTo>
                  <a:cubicBezTo>
                    <a:pt x="11314" y="3735"/>
                    <a:pt x="11240" y="3698"/>
                    <a:pt x="11129" y="3698"/>
                  </a:cubicBezTo>
                  <a:cubicBezTo>
                    <a:pt x="11055" y="3661"/>
                    <a:pt x="10981" y="3661"/>
                    <a:pt x="10870" y="3661"/>
                  </a:cubicBezTo>
                  <a:lnTo>
                    <a:pt x="10648" y="3661"/>
                  </a:lnTo>
                  <a:cubicBezTo>
                    <a:pt x="10574" y="3698"/>
                    <a:pt x="10427" y="3698"/>
                    <a:pt x="10279" y="3698"/>
                  </a:cubicBezTo>
                  <a:cubicBezTo>
                    <a:pt x="9835" y="3698"/>
                    <a:pt x="9170" y="3661"/>
                    <a:pt x="8578" y="3587"/>
                  </a:cubicBezTo>
                  <a:cubicBezTo>
                    <a:pt x="8282" y="3550"/>
                    <a:pt x="7987" y="3513"/>
                    <a:pt x="7728" y="3476"/>
                  </a:cubicBezTo>
                  <a:cubicBezTo>
                    <a:pt x="7506" y="3402"/>
                    <a:pt x="7321" y="3365"/>
                    <a:pt x="7247" y="3291"/>
                  </a:cubicBezTo>
                  <a:cubicBezTo>
                    <a:pt x="6951" y="3143"/>
                    <a:pt x="6582" y="2700"/>
                    <a:pt x="6360" y="2367"/>
                  </a:cubicBezTo>
                  <a:cubicBezTo>
                    <a:pt x="6286" y="2256"/>
                    <a:pt x="6212" y="2219"/>
                    <a:pt x="6101" y="2145"/>
                  </a:cubicBezTo>
                  <a:cubicBezTo>
                    <a:pt x="5731" y="1886"/>
                    <a:pt x="5103" y="1553"/>
                    <a:pt x="4363" y="1221"/>
                  </a:cubicBezTo>
                  <a:cubicBezTo>
                    <a:pt x="3661" y="888"/>
                    <a:pt x="2885" y="555"/>
                    <a:pt x="2293" y="333"/>
                  </a:cubicBezTo>
                  <a:lnTo>
                    <a:pt x="2256" y="333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51"/>
            <p:cNvSpPr/>
            <p:nvPr/>
          </p:nvSpPr>
          <p:spPr>
            <a:xfrm>
              <a:off x="2816850" y="4909350"/>
              <a:ext cx="98000" cy="95225"/>
            </a:xfrm>
            <a:custGeom>
              <a:avLst/>
              <a:gdLst/>
              <a:ahLst/>
              <a:cxnLst/>
              <a:rect l="l" t="t" r="r" b="b"/>
              <a:pathLst>
                <a:path w="3920" h="3809" extrusionOk="0">
                  <a:moveTo>
                    <a:pt x="2404" y="1"/>
                  </a:moveTo>
                  <a:cubicBezTo>
                    <a:pt x="2404" y="1"/>
                    <a:pt x="1" y="2293"/>
                    <a:pt x="38" y="2552"/>
                  </a:cubicBezTo>
                  <a:cubicBezTo>
                    <a:pt x="75" y="3144"/>
                    <a:pt x="1442" y="3809"/>
                    <a:pt x="1442" y="3809"/>
                  </a:cubicBezTo>
                  <a:lnTo>
                    <a:pt x="3919" y="2367"/>
                  </a:lnTo>
                  <a:lnTo>
                    <a:pt x="3624" y="1258"/>
                  </a:lnTo>
                  <a:cubicBezTo>
                    <a:pt x="3217" y="260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51"/>
            <p:cNvSpPr/>
            <p:nvPr/>
          </p:nvSpPr>
          <p:spPr>
            <a:xfrm>
              <a:off x="2809450" y="4901600"/>
              <a:ext cx="113725" cy="111000"/>
            </a:xfrm>
            <a:custGeom>
              <a:avLst/>
              <a:gdLst/>
              <a:ahLst/>
              <a:cxnLst/>
              <a:rect l="l" t="t" r="r" b="b"/>
              <a:pathLst>
                <a:path w="4549" h="4440" extrusionOk="0">
                  <a:moveTo>
                    <a:pt x="629" y="2751"/>
                  </a:moveTo>
                  <a:lnTo>
                    <a:pt x="614" y="2757"/>
                  </a:lnTo>
                  <a:lnTo>
                    <a:pt x="614" y="2757"/>
                  </a:lnTo>
                  <a:cubicBezTo>
                    <a:pt x="616" y="2753"/>
                    <a:pt x="621" y="2751"/>
                    <a:pt x="629" y="2751"/>
                  </a:cubicBezTo>
                  <a:close/>
                  <a:moveTo>
                    <a:pt x="2769" y="674"/>
                  </a:moveTo>
                  <a:lnTo>
                    <a:pt x="2769" y="674"/>
                  </a:lnTo>
                  <a:cubicBezTo>
                    <a:pt x="2840" y="710"/>
                    <a:pt x="2933" y="762"/>
                    <a:pt x="3032" y="829"/>
                  </a:cubicBezTo>
                  <a:cubicBezTo>
                    <a:pt x="3217" y="1013"/>
                    <a:pt x="3476" y="1272"/>
                    <a:pt x="3624" y="1679"/>
                  </a:cubicBezTo>
                  <a:lnTo>
                    <a:pt x="3846" y="2529"/>
                  </a:lnTo>
                  <a:lnTo>
                    <a:pt x="1733" y="3776"/>
                  </a:lnTo>
                  <a:lnTo>
                    <a:pt x="1733" y="3776"/>
                  </a:lnTo>
                  <a:cubicBezTo>
                    <a:pt x="1584" y="3694"/>
                    <a:pt x="1322" y="3562"/>
                    <a:pt x="1110" y="3380"/>
                  </a:cubicBezTo>
                  <a:cubicBezTo>
                    <a:pt x="962" y="3269"/>
                    <a:pt x="814" y="3158"/>
                    <a:pt x="740" y="3047"/>
                  </a:cubicBezTo>
                  <a:cubicBezTo>
                    <a:pt x="693" y="2999"/>
                    <a:pt x="660" y="2936"/>
                    <a:pt x="643" y="2887"/>
                  </a:cubicBezTo>
                  <a:lnTo>
                    <a:pt x="643" y="2887"/>
                  </a:lnTo>
                  <a:cubicBezTo>
                    <a:pt x="663" y="2849"/>
                    <a:pt x="704" y="2800"/>
                    <a:pt x="777" y="2751"/>
                  </a:cubicBezTo>
                  <a:cubicBezTo>
                    <a:pt x="1036" y="2418"/>
                    <a:pt x="1591" y="1864"/>
                    <a:pt x="2034" y="1383"/>
                  </a:cubicBezTo>
                  <a:cubicBezTo>
                    <a:pt x="2335" y="1082"/>
                    <a:pt x="2608" y="824"/>
                    <a:pt x="2769" y="674"/>
                  </a:cubicBezTo>
                  <a:close/>
                  <a:moveTo>
                    <a:pt x="2722" y="1"/>
                  </a:moveTo>
                  <a:cubicBezTo>
                    <a:pt x="2643" y="1"/>
                    <a:pt x="2569" y="35"/>
                    <a:pt x="2515" y="89"/>
                  </a:cubicBezTo>
                  <a:cubicBezTo>
                    <a:pt x="2515" y="89"/>
                    <a:pt x="1886" y="644"/>
                    <a:pt x="1295" y="1272"/>
                  </a:cubicBezTo>
                  <a:cubicBezTo>
                    <a:pt x="999" y="1568"/>
                    <a:pt x="703" y="1864"/>
                    <a:pt x="481" y="2123"/>
                  </a:cubicBezTo>
                  <a:cubicBezTo>
                    <a:pt x="334" y="2270"/>
                    <a:pt x="260" y="2381"/>
                    <a:pt x="186" y="2492"/>
                  </a:cubicBezTo>
                  <a:lnTo>
                    <a:pt x="75" y="2640"/>
                  </a:lnTo>
                  <a:cubicBezTo>
                    <a:pt x="38" y="2677"/>
                    <a:pt x="1" y="2714"/>
                    <a:pt x="1" y="2862"/>
                  </a:cubicBezTo>
                  <a:cubicBezTo>
                    <a:pt x="1" y="2862"/>
                    <a:pt x="1" y="2862"/>
                    <a:pt x="1" y="2862"/>
                  </a:cubicBezTo>
                  <a:lnTo>
                    <a:pt x="1" y="2862"/>
                  </a:lnTo>
                  <a:cubicBezTo>
                    <a:pt x="1" y="2882"/>
                    <a:pt x="4" y="2897"/>
                    <a:pt x="7" y="2907"/>
                  </a:cubicBezTo>
                  <a:lnTo>
                    <a:pt x="7" y="2907"/>
                  </a:lnTo>
                  <a:cubicBezTo>
                    <a:pt x="53" y="3177"/>
                    <a:pt x="193" y="3352"/>
                    <a:pt x="334" y="3527"/>
                  </a:cubicBezTo>
                  <a:cubicBezTo>
                    <a:pt x="555" y="3786"/>
                    <a:pt x="888" y="4008"/>
                    <a:pt x="1147" y="4156"/>
                  </a:cubicBezTo>
                  <a:cubicBezTo>
                    <a:pt x="1406" y="4304"/>
                    <a:pt x="1628" y="4415"/>
                    <a:pt x="1628" y="4415"/>
                  </a:cubicBezTo>
                  <a:cubicBezTo>
                    <a:pt x="1658" y="4430"/>
                    <a:pt x="1695" y="4439"/>
                    <a:pt x="1733" y="4439"/>
                  </a:cubicBezTo>
                  <a:cubicBezTo>
                    <a:pt x="1787" y="4439"/>
                    <a:pt x="1843" y="4421"/>
                    <a:pt x="1886" y="4378"/>
                  </a:cubicBezTo>
                  <a:lnTo>
                    <a:pt x="4363" y="2936"/>
                  </a:lnTo>
                  <a:cubicBezTo>
                    <a:pt x="4474" y="2862"/>
                    <a:pt x="4548" y="2714"/>
                    <a:pt x="4511" y="2566"/>
                  </a:cubicBezTo>
                  <a:lnTo>
                    <a:pt x="4215" y="1494"/>
                  </a:lnTo>
                  <a:lnTo>
                    <a:pt x="4179" y="1457"/>
                  </a:lnTo>
                  <a:cubicBezTo>
                    <a:pt x="3994" y="903"/>
                    <a:pt x="3624" y="533"/>
                    <a:pt x="3365" y="311"/>
                  </a:cubicBezTo>
                  <a:cubicBezTo>
                    <a:pt x="3069" y="89"/>
                    <a:pt x="2848" y="15"/>
                    <a:pt x="2811" y="15"/>
                  </a:cubicBezTo>
                  <a:cubicBezTo>
                    <a:pt x="2781" y="5"/>
                    <a:pt x="2751" y="1"/>
                    <a:pt x="2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51"/>
            <p:cNvSpPr/>
            <p:nvPr/>
          </p:nvSpPr>
          <p:spPr>
            <a:xfrm>
              <a:off x="1840825" y="3478600"/>
              <a:ext cx="636850" cy="232925"/>
            </a:xfrm>
            <a:custGeom>
              <a:avLst/>
              <a:gdLst/>
              <a:ahLst/>
              <a:cxnLst/>
              <a:rect l="l" t="t" r="r" b="b"/>
              <a:pathLst>
                <a:path w="25474" h="9317" extrusionOk="0">
                  <a:moveTo>
                    <a:pt x="22590" y="0"/>
                  </a:moveTo>
                  <a:cubicBezTo>
                    <a:pt x="21628" y="0"/>
                    <a:pt x="20187" y="333"/>
                    <a:pt x="20187" y="333"/>
                  </a:cubicBezTo>
                  <a:lnTo>
                    <a:pt x="17414" y="1442"/>
                  </a:lnTo>
                  <a:lnTo>
                    <a:pt x="1" y="4252"/>
                  </a:lnTo>
                  <a:lnTo>
                    <a:pt x="407" y="9317"/>
                  </a:lnTo>
                  <a:lnTo>
                    <a:pt x="17931" y="3623"/>
                  </a:lnTo>
                  <a:lnTo>
                    <a:pt x="23107" y="2071"/>
                  </a:lnTo>
                  <a:cubicBezTo>
                    <a:pt x="23107" y="2071"/>
                    <a:pt x="24327" y="2921"/>
                    <a:pt x="24845" y="3217"/>
                  </a:cubicBezTo>
                  <a:cubicBezTo>
                    <a:pt x="24954" y="3279"/>
                    <a:pt x="25044" y="3305"/>
                    <a:pt x="25120" y="3305"/>
                  </a:cubicBezTo>
                  <a:cubicBezTo>
                    <a:pt x="25404" y="3305"/>
                    <a:pt x="25473" y="2933"/>
                    <a:pt x="25473" y="2699"/>
                  </a:cubicBezTo>
                  <a:cubicBezTo>
                    <a:pt x="25473" y="2403"/>
                    <a:pt x="23514" y="0"/>
                    <a:pt x="225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51"/>
            <p:cNvSpPr/>
            <p:nvPr/>
          </p:nvSpPr>
          <p:spPr>
            <a:xfrm>
              <a:off x="1832500" y="3471200"/>
              <a:ext cx="652575" cy="248325"/>
            </a:xfrm>
            <a:custGeom>
              <a:avLst/>
              <a:gdLst/>
              <a:ahLst/>
              <a:cxnLst/>
              <a:rect l="l" t="t" r="r" b="b"/>
              <a:pathLst>
                <a:path w="26103" h="9933" extrusionOk="0">
                  <a:moveTo>
                    <a:pt x="22923" y="592"/>
                  </a:moveTo>
                  <a:cubicBezTo>
                    <a:pt x="22997" y="592"/>
                    <a:pt x="23292" y="703"/>
                    <a:pt x="23588" y="925"/>
                  </a:cubicBezTo>
                  <a:cubicBezTo>
                    <a:pt x="24032" y="1258"/>
                    <a:pt x="24512" y="1738"/>
                    <a:pt x="24919" y="2219"/>
                  </a:cubicBezTo>
                  <a:cubicBezTo>
                    <a:pt x="25104" y="2441"/>
                    <a:pt x="25252" y="2625"/>
                    <a:pt x="25363" y="2810"/>
                  </a:cubicBezTo>
                  <a:cubicBezTo>
                    <a:pt x="25437" y="2884"/>
                    <a:pt x="25474" y="2958"/>
                    <a:pt x="25474" y="2995"/>
                  </a:cubicBezTo>
                  <a:lnTo>
                    <a:pt x="25509" y="3031"/>
                  </a:lnTo>
                  <a:lnTo>
                    <a:pt x="25509" y="3031"/>
                  </a:lnTo>
                  <a:cubicBezTo>
                    <a:pt x="25503" y="3130"/>
                    <a:pt x="25474" y="3225"/>
                    <a:pt x="25474" y="3291"/>
                  </a:cubicBezTo>
                  <a:cubicBezTo>
                    <a:pt x="25474" y="3291"/>
                    <a:pt x="25437" y="3291"/>
                    <a:pt x="25363" y="3254"/>
                  </a:cubicBezTo>
                  <a:cubicBezTo>
                    <a:pt x="25104" y="3106"/>
                    <a:pt x="24660" y="2810"/>
                    <a:pt x="24291" y="2552"/>
                  </a:cubicBezTo>
                  <a:cubicBezTo>
                    <a:pt x="23921" y="2330"/>
                    <a:pt x="23588" y="2108"/>
                    <a:pt x="23588" y="2108"/>
                  </a:cubicBezTo>
                  <a:cubicBezTo>
                    <a:pt x="23536" y="2082"/>
                    <a:pt x="23484" y="2056"/>
                    <a:pt x="23418" y="2056"/>
                  </a:cubicBezTo>
                  <a:cubicBezTo>
                    <a:pt x="23391" y="2056"/>
                    <a:pt x="23362" y="2060"/>
                    <a:pt x="23329" y="2071"/>
                  </a:cubicBezTo>
                  <a:lnTo>
                    <a:pt x="18153" y="3624"/>
                  </a:lnTo>
                  <a:lnTo>
                    <a:pt x="1036" y="9206"/>
                  </a:lnTo>
                  <a:lnTo>
                    <a:pt x="666" y="4807"/>
                  </a:lnTo>
                  <a:lnTo>
                    <a:pt x="17784" y="2071"/>
                  </a:lnTo>
                  <a:lnTo>
                    <a:pt x="17858" y="2034"/>
                  </a:lnTo>
                  <a:lnTo>
                    <a:pt x="20589" y="905"/>
                  </a:lnTo>
                  <a:lnTo>
                    <a:pt x="20589" y="905"/>
                  </a:lnTo>
                  <a:lnTo>
                    <a:pt x="20594" y="925"/>
                  </a:lnTo>
                  <a:cubicBezTo>
                    <a:pt x="20594" y="925"/>
                    <a:pt x="20667" y="888"/>
                    <a:pt x="20815" y="851"/>
                  </a:cubicBezTo>
                  <a:cubicBezTo>
                    <a:pt x="21259" y="777"/>
                    <a:pt x="22257" y="592"/>
                    <a:pt x="22923" y="592"/>
                  </a:cubicBezTo>
                  <a:close/>
                  <a:moveTo>
                    <a:pt x="22923" y="1"/>
                  </a:moveTo>
                  <a:cubicBezTo>
                    <a:pt x="21924" y="1"/>
                    <a:pt x="20483" y="296"/>
                    <a:pt x="20446" y="296"/>
                  </a:cubicBezTo>
                  <a:lnTo>
                    <a:pt x="20409" y="333"/>
                  </a:lnTo>
                  <a:lnTo>
                    <a:pt x="17674" y="1449"/>
                  </a:lnTo>
                  <a:lnTo>
                    <a:pt x="17674" y="1449"/>
                  </a:lnTo>
                  <a:lnTo>
                    <a:pt x="17673" y="1442"/>
                  </a:lnTo>
                  <a:lnTo>
                    <a:pt x="297" y="4252"/>
                  </a:lnTo>
                  <a:cubicBezTo>
                    <a:pt x="112" y="4252"/>
                    <a:pt x="1" y="4400"/>
                    <a:pt x="38" y="4585"/>
                  </a:cubicBezTo>
                  <a:lnTo>
                    <a:pt x="445" y="9650"/>
                  </a:lnTo>
                  <a:cubicBezTo>
                    <a:pt x="445" y="9724"/>
                    <a:pt x="482" y="9835"/>
                    <a:pt x="592" y="9872"/>
                  </a:cubicBezTo>
                  <a:cubicBezTo>
                    <a:pt x="636" y="9915"/>
                    <a:pt x="679" y="9933"/>
                    <a:pt x="730" y="9933"/>
                  </a:cubicBezTo>
                  <a:cubicBezTo>
                    <a:pt x="766" y="9933"/>
                    <a:pt x="805" y="9924"/>
                    <a:pt x="851" y="9909"/>
                  </a:cubicBezTo>
                  <a:lnTo>
                    <a:pt x="18338" y="4215"/>
                  </a:lnTo>
                  <a:lnTo>
                    <a:pt x="23376" y="2704"/>
                  </a:lnTo>
                  <a:lnTo>
                    <a:pt x="23376" y="2704"/>
                  </a:lnTo>
                  <a:cubicBezTo>
                    <a:pt x="23704" y="2916"/>
                    <a:pt x="24610" y="3502"/>
                    <a:pt x="25030" y="3772"/>
                  </a:cubicBezTo>
                  <a:cubicBezTo>
                    <a:pt x="25178" y="3846"/>
                    <a:pt x="25326" y="3919"/>
                    <a:pt x="25474" y="3919"/>
                  </a:cubicBezTo>
                  <a:cubicBezTo>
                    <a:pt x="25622" y="3919"/>
                    <a:pt x="25732" y="3846"/>
                    <a:pt x="25843" y="3772"/>
                  </a:cubicBezTo>
                  <a:cubicBezTo>
                    <a:pt x="25991" y="3661"/>
                    <a:pt x="26028" y="3513"/>
                    <a:pt x="26065" y="3365"/>
                  </a:cubicBezTo>
                  <a:cubicBezTo>
                    <a:pt x="26102" y="3217"/>
                    <a:pt x="26102" y="3106"/>
                    <a:pt x="26102" y="2995"/>
                  </a:cubicBezTo>
                  <a:cubicBezTo>
                    <a:pt x="26102" y="2884"/>
                    <a:pt x="26102" y="2847"/>
                    <a:pt x="26065" y="2773"/>
                  </a:cubicBezTo>
                  <a:cubicBezTo>
                    <a:pt x="25991" y="2589"/>
                    <a:pt x="25843" y="2367"/>
                    <a:pt x="25622" y="2108"/>
                  </a:cubicBezTo>
                  <a:cubicBezTo>
                    <a:pt x="25289" y="1664"/>
                    <a:pt x="24808" y="1184"/>
                    <a:pt x="24365" y="777"/>
                  </a:cubicBezTo>
                  <a:cubicBezTo>
                    <a:pt x="24106" y="555"/>
                    <a:pt x="23884" y="370"/>
                    <a:pt x="23625" y="222"/>
                  </a:cubicBezTo>
                  <a:cubicBezTo>
                    <a:pt x="23403" y="111"/>
                    <a:pt x="23181" y="1"/>
                    <a:pt x="22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51"/>
            <p:cNvSpPr/>
            <p:nvPr/>
          </p:nvSpPr>
          <p:spPr>
            <a:xfrm>
              <a:off x="2303875" y="3514650"/>
              <a:ext cx="171025" cy="49925"/>
            </a:xfrm>
            <a:custGeom>
              <a:avLst/>
              <a:gdLst/>
              <a:ahLst/>
              <a:cxnLst/>
              <a:rect l="l" t="t" r="r" b="b"/>
              <a:pathLst>
                <a:path w="6841" h="1997" extrusionOk="0">
                  <a:moveTo>
                    <a:pt x="1665" y="0"/>
                  </a:moveTo>
                  <a:lnTo>
                    <a:pt x="1" y="1997"/>
                  </a:lnTo>
                  <a:cubicBezTo>
                    <a:pt x="1" y="1997"/>
                    <a:pt x="334" y="1997"/>
                    <a:pt x="1665" y="1886"/>
                  </a:cubicBezTo>
                  <a:cubicBezTo>
                    <a:pt x="3033" y="1775"/>
                    <a:pt x="3735" y="1146"/>
                    <a:pt x="3735" y="1146"/>
                  </a:cubicBezTo>
                  <a:cubicBezTo>
                    <a:pt x="3735" y="1146"/>
                    <a:pt x="4992" y="1257"/>
                    <a:pt x="5916" y="1257"/>
                  </a:cubicBezTo>
                  <a:cubicBezTo>
                    <a:pt x="6840" y="1257"/>
                    <a:pt x="6545" y="444"/>
                    <a:pt x="5805" y="333"/>
                  </a:cubicBezTo>
                  <a:cubicBezTo>
                    <a:pt x="5103" y="222"/>
                    <a:pt x="1665" y="0"/>
                    <a:pt x="1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51"/>
            <p:cNvSpPr/>
            <p:nvPr/>
          </p:nvSpPr>
          <p:spPr>
            <a:xfrm>
              <a:off x="2296500" y="35072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1997" y="0"/>
                  </a:moveTo>
                  <a:cubicBezTo>
                    <a:pt x="1812" y="0"/>
                    <a:pt x="1664" y="111"/>
                    <a:pt x="1664" y="296"/>
                  </a:cubicBezTo>
                  <a:cubicBezTo>
                    <a:pt x="1664" y="444"/>
                    <a:pt x="1775" y="592"/>
                    <a:pt x="1960" y="629"/>
                  </a:cubicBezTo>
                  <a:cubicBezTo>
                    <a:pt x="1960" y="629"/>
                    <a:pt x="2810" y="666"/>
                    <a:pt x="3734" y="740"/>
                  </a:cubicBezTo>
                  <a:cubicBezTo>
                    <a:pt x="4695" y="814"/>
                    <a:pt x="5731" y="888"/>
                    <a:pt x="6063" y="925"/>
                  </a:cubicBezTo>
                  <a:cubicBezTo>
                    <a:pt x="6211" y="962"/>
                    <a:pt x="6322" y="999"/>
                    <a:pt x="6396" y="1073"/>
                  </a:cubicBezTo>
                  <a:lnTo>
                    <a:pt x="6470" y="1147"/>
                  </a:lnTo>
                  <a:lnTo>
                    <a:pt x="6470" y="1183"/>
                  </a:lnTo>
                  <a:cubicBezTo>
                    <a:pt x="6470" y="1220"/>
                    <a:pt x="6359" y="1257"/>
                    <a:pt x="6211" y="1257"/>
                  </a:cubicBezTo>
                  <a:cubicBezTo>
                    <a:pt x="5768" y="1257"/>
                    <a:pt x="5213" y="1220"/>
                    <a:pt x="4806" y="1183"/>
                  </a:cubicBezTo>
                  <a:cubicBezTo>
                    <a:pt x="4363" y="1183"/>
                    <a:pt x="4067" y="1147"/>
                    <a:pt x="4067" y="1147"/>
                  </a:cubicBezTo>
                  <a:cubicBezTo>
                    <a:pt x="3993" y="1147"/>
                    <a:pt x="3882" y="1147"/>
                    <a:pt x="3845" y="1220"/>
                  </a:cubicBezTo>
                  <a:cubicBezTo>
                    <a:pt x="3808" y="1220"/>
                    <a:pt x="3180" y="1775"/>
                    <a:pt x="1960" y="1849"/>
                  </a:cubicBezTo>
                  <a:cubicBezTo>
                    <a:pt x="1257" y="1923"/>
                    <a:pt x="850" y="1960"/>
                    <a:pt x="629" y="1960"/>
                  </a:cubicBezTo>
                  <a:lnTo>
                    <a:pt x="296" y="1960"/>
                  </a:lnTo>
                  <a:cubicBezTo>
                    <a:pt x="148" y="1960"/>
                    <a:pt x="0" y="2108"/>
                    <a:pt x="0" y="2293"/>
                  </a:cubicBezTo>
                  <a:cubicBezTo>
                    <a:pt x="0" y="2440"/>
                    <a:pt x="148" y="2588"/>
                    <a:pt x="296" y="2588"/>
                  </a:cubicBezTo>
                  <a:cubicBezTo>
                    <a:pt x="333" y="2588"/>
                    <a:pt x="629" y="2588"/>
                    <a:pt x="1997" y="2477"/>
                  </a:cubicBezTo>
                  <a:cubicBezTo>
                    <a:pt x="3158" y="2388"/>
                    <a:pt x="3888" y="1939"/>
                    <a:pt x="4147" y="1748"/>
                  </a:cubicBezTo>
                  <a:lnTo>
                    <a:pt x="4147" y="1748"/>
                  </a:lnTo>
                  <a:cubicBezTo>
                    <a:pt x="4475" y="1775"/>
                    <a:pt x="5429" y="1849"/>
                    <a:pt x="6211" y="1849"/>
                  </a:cubicBezTo>
                  <a:cubicBezTo>
                    <a:pt x="6470" y="1849"/>
                    <a:pt x="6655" y="1812"/>
                    <a:pt x="6840" y="1701"/>
                  </a:cubicBezTo>
                  <a:cubicBezTo>
                    <a:pt x="6988" y="1590"/>
                    <a:pt x="7099" y="1405"/>
                    <a:pt x="7099" y="1220"/>
                  </a:cubicBezTo>
                  <a:cubicBezTo>
                    <a:pt x="7099" y="962"/>
                    <a:pt x="6988" y="777"/>
                    <a:pt x="6803" y="629"/>
                  </a:cubicBezTo>
                  <a:cubicBezTo>
                    <a:pt x="6655" y="481"/>
                    <a:pt x="6433" y="370"/>
                    <a:pt x="6137" y="296"/>
                  </a:cubicBezTo>
                  <a:cubicBezTo>
                    <a:pt x="5768" y="259"/>
                    <a:pt x="4732" y="185"/>
                    <a:pt x="3771" y="111"/>
                  </a:cubicBezTo>
                  <a:cubicBezTo>
                    <a:pt x="2847" y="37"/>
                    <a:pt x="1997" y="0"/>
                    <a:pt x="1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51"/>
            <p:cNvSpPr/>
            <p:nvPr/>
          </p:nvSpPr>
          <p:spPr>
            <a:xfrm>
              <a:off x="1536750" y="3107250"/>
              <a:ext cx="905800" cy="1073350"/>
            </a:xfrm>
            <a:custGeom>
              <a:avLst/>
              <a:gdLst/>
              <a:ahLst/>
              <a:cxnLst/>
              <a:rect l="l" t="t" r="r" b="b"/>
              <a:pathLst>
                <a:path w="36232" h="42934" extrusionOk="0">
                  <a:moveTo>
                    <a:pt x="12856" y="1"/>
                  </a:moveTo>
                  <a:cubicBezTo>
                    <a:pt x="7710" y="1"/>
                    <a:pt x="4615" y="2378"/>
                    <a:pt x="4215" y="7090"/>
                  </a:cubicBezTo>
                  <a:cubicBezTo>
                    <a:pt x="3734" y="12784"/>
                    <a:pt x="2921" y="20881"/>
                    <a:pt x="2440" y="25095"/>
                  </a:cubicBezTo>
                  <a:cubicBezTo>
                    <a:pt x="1923" y="29310"/>
                    <a:pt x="0" y="30419"/>
                    <a:pt x="333" y="34819"/>
                  </a:cubicBezTo>
                  <a:cubicBezTo>
                    <a:pt x="629" y="39181"/>
                    <a:pt x="3069" y="42434"/>
                    <a:pt x="7284" y="42730"/>
                  </a:cubicBezTo>
                  <a:cubicBezTo>
                    <a:pt x="9090" y="42873"/>
                    <a:pt x="10563" y="42934"/>
                    <a:pt x="12094" y="42934"/>
                  </a:cubicBezTo>
                  <a:cubicBezTo>
                    <a:pt x="14135" y="42934"/>
                    <a:pt x="16278" y="42825"/>
                    <a:pt x="19447" y="42656"/>
                  </a:cubicBezTo>
                  <a:cubicBezTo>
                    <a:pt x="24105" y="42398"/>
                    <a:pt x="33754" y="41362"/>
                    <a:pt x="33754" y="41362"/>
                  </a:cubicBezTo>
                  <a:cubicBezTo>
                    <a:pt x="33754" y="41362"/>
                    <a:pt x="35455" y="37591"/>
                    <a:pt x="35603" y="35817"/>
                  </a:cubicBezTo>
                  <a:cubicBezTo>
                    <a:pt x="35751" y="34042"/>
                    <a:pt x="36232" y="28681"/>
                    <a:pt x="35270" y="28681"/>
                  </a:cubicBezTo>
                  <a:cubicBezTo>
                    <a:pt x="34309" y="28681"/>
                    <a:pt x="15713" y="29606"/>
                    <a:pt x="15713" y="29606"/>
                  </a:cubicBezTo>
                  <a:lnTo>
                    <a:pt x="16859" y="22507"/>
                  </a:lnTo>
                  <a:cubicBezTo>
                    <a:pt x="16859" y="22507"/>
                    <a:pt x="20741" y="19882"/>
                    <a:pt x="21074" y="18293"/>
                  </a:cubicBezTo>
                  <a:cubicBezTo>
                    <a:pt x="21369" y="16666"/>
                    <a:pt x="21221" y="9678"/>
                    <a:pt x="20408" y="5944"/>
                  </a:cubicBezTo>
                  <a:cubicBezTo>
                    <a:pt x="19595" y="2247"/>
                    <a:pt x="16193" y="288"/>
                    <a:pt x="16193" y="288"/>
                  </a:cubicBezTo>
                  <a:cubicBezTo>
                    <a:pt x="15002" y="97"/>
                    <a:pt x="13888" y="1"/>
                    <a:pt x="128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51"/>
            <p:cNvSpPr/>
            <p:nvPr/>
          </p:nvSpPr>
          <p:spPr>
            <a:xfrm>
              <a:off x="1535825" y="3099650"/>
              <a:ext cx="904875" cy="1088800"/>
            </a:xfrm>
            <a:custGeom>
              <a:avLst/>
              <a:gdLst/>
              <a:ahLst/>
              <a:cxnLst/>
              <a:rect l="l" t="t" r="r" b="b"/>
              <a:pathLst>
                <a:path w="36195" h="43552" extrusionOk="0">
                  <a:moveTo>
                    <a:pt x="12940" y="629"/>
                  </a:moveTo>
                  <a:cubicBezTo>
                    <a:pt x="13914" y="629"/>
                    <a:pt x="14958" y="699"/>
                    <a:pt x="16106" y="874"/>
                  </a:cubicBezTo>
                  <a:lnTo>
                    <a:pt x="16106" y="874"/>
                  </a:lnTo>
                  <a:lnTo>
                    <a:pt x="16120" y="888"/>
                  </a:lnTo>
                  <a:cubicBezTo>
                    <a:pt x="16267" y="999"/>
                    <a:pt x="17118" y="1516"/>
                    <a:pt x="18005" y="2440"/>
                  </a:cubicBezTo>
                  <a:cubicBezTo>
                    <a:pt x="18855" y="3365"/>
                    <a:pt x="19780" y="4659"/>
                    <a:pt x="20149" y="6322"/>
                  </a:cubicBezTo>
                  <a:cubicBezTo>
                    <a:pt x="20704" y="8836"/>
                    <a:pt x="20926" y="12903"/>
                    <a:pt x="20926" y="15713"/>
                  </a:cubicBezTo>
                  <a:cubicBezTo>
                    <a:pt x="20926" y="17007"/>
                    <a:pt x="20889" y="18042"/>
                    <a:pt x="20778" y="18523"/>
                  </a:cubicBezTo>
                  <a:cubicBezTo>
                    <a:pt x="20741" y="18818"/>
                    <a:pt x="20445" y="19262"/>
                    <a:pt x="20075" y="19706"/>
                  </a:cubicBezTo>
                  <a:cubicBezTo>
                    <a:pt x="19484" y="20408"/>
                    <a:pt x="18634" y="21111"/>
                    <a:pt x="17931" y="21628"/>
                  </a:cubicBezTo>
                  <a:cubicBezTo>
                    <a:pt x="17598" y="21924"/>
                    <a:pt x="17303" y="22146"/>
                    <a:pt x="17081" y="22294"/>
                  </a:cubicBezTo>
                  <a:cubicBezTo>
                    <a:pt x="16859" y="22442"/>
                    <a:pt x="16711" y="22552"/>
                    <a:pt x="16711" y="22552"/>
                  </a:cubicBezTo>
                  <a:cubicBezTo>
                    <a:pt x="16637" y="22589"/>
                    <a:pt x="16600" y="22663"/>
                    <a:pt x="16563" y="22737"/>
                  </a:cubicBezTo>
                  <a:lnTo>
                    <a:pt x="15454" y="29873"/>
                  </a:lnTo>
                  <a:cubicBezTo>
                    <a:pt x="15417" y="29984"/>
                    <a:pt x="15454" y="30058"/>
                    <a:pt x="15528" y="30131"/>
                  </a:cubicBezTo>
                  <a:cubicBezTo>
                    <a:pt x="15565" y="30205"/>
                    <a:pt x="15676" y="30242"/>
                    <a:pt x="15750" y="30242"/>
                  </a:cubicBezTo>
                  <a:cubicBezTo>
                    <a:pt x="15750" y="30242"/>
                    <a:pt x="16933" y="30168"/>
                    <a:pt x="18671" y="30094"/>
                  </a:cubicBezTo>
                  <a:cubicBezTo>
                    <a:pt x="21332" y="29947"/>
                    <a:pt x="25288" y="29762"/>
                    <a:pt x="28727" y="29614"/>
                  </a:cubicBezTo>
                  <a:cubicBezTo>
                    <a:pt x="30427" y="29503"/>
                    <a:pt x="31980" y="29429"/>
                    <a:pt x="33163" y="29392"/>
                  </a:cubicBezTo>
                  <a:cubicBezTo>
                    <a:pt x="34280" y="29357"/>
                    <a:pt x="35068" y="29322"/>
                    <a:pt x="35276" y="29318"/>
                  </a:cubicBezTo>
                  <a:lnTo>
                    <a:pt x="35276" y="29318"/>
                  </a:lnTo>
                  <a:cubicBezTo>
                    <a:pt x="35311" y="29322"/>
                    <a:pt x="35346" y="29361"/>
                    <a:pt x="35381" y="29466"/>
                  </a:cubicBezTo>
                  <a:cubicBezTo>
                    <a:pt x="35455" y="29651"/>
                    <a:pt x="35529" y="29984"/>
                    <a:pt x="35529" y="30316"/>
                  </a:cubicBezTo>
                  <a:cubicBezTo>
                    <a:pt x="35566" y="30686"/>
                    <a:pt x="35603" y="31130"/>
                    <a:pt x="35603" y="31573"/>
                  </a:cubicBezTo>
                  <a:cubicBezTo>
                    <a:pt x="35603" y="33200"/>
                    <a:pt x="35418" y="35159"/>
                    <a:pt x="35344" y="36121"/>
                  </a:cubicBezTo>
                  <a:cubicBezTo>
                    <a:pt x="35270" y="36934"/>
                    <a:pt x="34790" y="38302"/>
                    <a:pt x="34383" y="39448"/>
                  </a:cubicBezTo>
                  <a:cubicBezTo>
                    <a:pt x="34161" y="40040"/>
                    <a:pt x="33939" y="40557"/>
                    <a:pt x="33755" y="40927"/>
                  </a:cubicBezTo>
                  <a:cubicBezTo>
                    <a:pt x="33681" y="41129"/>
                    <a:pt x="33617" y="41286"/>
                    <a:pt x="33570" y="41392"/>
                  </a:cubicBezTo>
                  <a:lnTo>
                    <a:pt x="33570" y="41392"/>
                  </a:lnTo>
                  <a:cubicBezTo>
                    <a:pt x="33323" y="41419"/>
                    <a:pt x="32836" y="41469"/>
                    <a:pt x="32165" y="41518"/>
                  </a:cubicBezTo>
                  <a:cubicBezTo>
                    <a:pt x="29244" y="41851"/>
                    <a:pt x="22959" y="42443"/>
                    <a:pt x="19484" y="42628"/>
                  </a:cubicBezTo>
                  <a:cubicBezTo>
                    <a:pt x="16230" y="42812"/>
                    <a:pt x="14049" y="42923"/>
                    <a:pt x="11979" y="42923"/>
                  </a:cubicBezTo>
                  <a:cubicBezTo>
                    <a:pt x="10500" y="42923"/>
                    <a:pt x="9095" y="42886"/>
                    <a:pt x="7358" y="42738"/>
                  </a:cubicBezTo>
                  <a:cubicBezTo>
                    <a:pt x="5324" y="42591"/>
                    <a:pt x="3734" y="41740"/>
                    <a:pt x="2625" y="40409"/>
                  </a:cubicBezTo>
                  <a:cubicBezTo>
                    <a:pt x="1479" y="39078"/>
                    <a:pt x="814" y="37230"/>
                    <a:pt x="666" y="35086"/>
                  </a:cubicBezTo>
                  <a:cubicBezTo>
                    <a:pt x="629" y="34753"/>
                    <a:pt x="629" y="34457"/>
                    <a:pt x="629" y="34161"/>
                  </a:cubicBezTo>
                  <a:cubicBezTo>
                    <a:pt x="629" y="32387"/>
                    <a:pt x="1036" y="31241"/>
                    <a:pt x="1516" y="29984"/>
                  </a:cubicBezTo>
                  <a:cubicBezTo>
                    <a:pt x="1997" y="28727"/>
                    <a:pt x="2551" y="27396"/>
                    <a:pt x="2773" y="25436"/>
                  </a:cubicBezTo>
                  <a:cubicBezTo>
                    <a:pt x="3254" y="21222"/>
                    <a:pt x="4067" y="13088"/>
                    <a:pt x="4548" y="7431"/>
                  </a:cubicBezTo>
                  <a:cubicBezTo>
                    <a:pt x="4733" y="5102"/>
                    <a:pt x="5583" y="3439"/>
                    <a:pt x="6988" y="2329"/>
                  </a:cubicBezTo>
                  <a:cubicBezTo>
                    <a:pt x="8393" y="1183"/>
                    <a:pt x="10389" y="629"/>
                    <a:pt x="12940" y="629"/>
                  </a:cubicBezTo>
                  <a:close/>
                  <a:moveTo>
                    <a:pt x="12940" y="0"/>
                  </a:moveTo>
                  <a:cubicBezTo>
                    <a:pt x="10315" y="0"/>
                    <a:pt x="8171" y="592"/>
                    <a:pt x="6618" y="1849"/>
                  </a:cubicBezTo>
                  <a:cubicBezTo>
                    <a:pt x="5065" y="3069"/>
                    <a:pt x="4141" y="4954"/>
                    <a:pt x="3919" y="7358"/>
                  </a:cubicBezTo>
                  <a:cubicBezTo>
                    <a:pt x="3439" y="13051"/>
                    <a:pt x="2625" y="21148"/>
                    <a:pt x="2145" y="25362"/>
                  </a:cubicBezTo>
                  <a:cubicBezTo>
                    <a:pt x="1923" y="27248"/>
                    <a:pt x="1405" y="28505"/>
                    <a:pt x="925" y="29762"/>
                  </a:cubicBezTo>
                  <a:cubicBezTo>
                    <a:pt x="444" y="31019"/>
                    <a:pt x="0" y="32313"/>
                    <a:pt x="0" y="34161"/>
                  </a:cubicBezTo>
                  <a:cubicBezTo>
                    <a:pt x="0" y="34457"/>
                    <a:pt x="37" y="34790"/>
                    <a:pt x="37" y="35123"/>
                  </a:cubicBezTo>
                  <a:cubicBezTo>
                    <a:pt x="222" y="37378"/>
                    <a:pt x="925" y="39337"/>
                    <a:pt x="2145" y="40779"/>
                  </a:cubicBezTo>
                  <a:cubicBezTo>
                    <a:pt x="3365" y="42258"/>
                    <a:pt x="5102" y="43182"/>
                    <a:pt x="7284" y="43367"/>
                  </a:cubicBezTo>
                  <a:cubicBezTo>
                    <a:pt x="9058" y="43478"/>
                    <a:pt x="10500" y="43552"/>
                    <a:pt x="11979" y="43552"/>
                  </a:cubicBezTo>
                  <a:cubicBezTo>
                    <a:pt x="14086" y="43552"/>
                    <a:pt x="16267" y="43441"/>
                    <a:pt x="19521" y="43256"/>
                  </a:cubicBezTo>
                  <a:cubicBezTo>
                    <a:pt x="24179" y="42997"/>
                    <a:pt x="33828" y="41999"/>
                    <a:pt x="33828" y="41999"/>
                  </a:cubicBezTo>
                  <a:cubicBezTo>
                    <a:pt x="33939" y="41962"/>
                    <a:pt x="34013" y="41888"/>
                    <a:pt x="34087" y="41814"/>
                  </a:cubicBezTo>
                  <a:cubicBezTo>
                    <a:pt x="34087" y="41814"/>
                    <a:pt x="34494" y="40853"/>
                    <a:pt x="34938" y="39670"/>
                  </a:cubicBezTo>
                  <a:cubicBezTo>
                    <a:pt x="35381" y="38487"/>
                    <a:pt x="35862" y="37119"/>
                    <a:pt x="35936" y="36158"/>
                  </a:cubicBezTo>
                  <a:cubicBezTo>
                    <a:pt x="36047" y="35196"/>
                    <a:pt x="36195" y="33237"/>
                    <a:pt x="36195" y="31573"/>
                  </a:cubicBezTo>
                  <a:cubicBezTo>
                    <a:pt x="36195" y="30871"/>
                    <a:pt x="36195" y="30205"/>
                    <a:pt x="36084" y="29688"/>
                  </a:cubicBezTo>
                  <a:cubicBezTo>
                    <a:pt x="36047" y="29466"/>
                    <a:pt x="35973" y="29244"/>
                    <a:pt x="35862" y="29059"/>
                  </a:cubicBezTo>
                  <a:cubicBezTo>
                    <a:pt x="35825" y="28948"/>
                    <a:pt x="35751" y="28874"/>
                    <a:pt x="35640" y="28801"/>
                  </a:cubicBezTo>
                  <a:cubicBezTo>
                    <a:pt x="35566" y="28727"/>
                    <a:pt x="35455" y="28690"/>
                    <a:pt x="35307" y="28690"/>
                  </a:cubicBezTo>
                  <a:cubicBezTo>
                    <a:pt x="35048" y="28690"/>
                    <a:pt x="33718" y="28764"/>
                    <a:pt x="31832" y="28837"/>
                  </a:cubicBezTo>
                  <a:cubicBezTo>
                    <a:pt x="26798" y="29068"/>
                    <a:pt x="17985" y="29503"/>
                    <a:pt x="16108" y="29596"/>
                  </a:cubicBezTo>
                  <a:lnTo>
                    <a:pt x="16108" y="29596"/>
                  </a:lnTo>
                  <a:lnTo>
                    <a:pt x="17176" y="22948"/>
                  </a:lnTo>
                  <a:lnTo>
                    <a:pt x="17176" y="22948"/>
                  </a:lnTo>
                  <a:cubicBezTo>
                    <a:pt x="17480" y="22747"/>
                    <a:pt x="18267" y="22211"/>
                    <a:pt x="19077" y="21517"/>
                  </a:cubicBezTo>
                  <a:cubicBezTo>
                    <a:pt x="19595" y="21111"/>
                    <a:pt x="20112" y="20630"/>
                    <a:pt x="20519" y="20112"/>
                  </a:cubicBezTo>
                  <a:cubicBezTo>
                    <a:pt x="20963" y="19632"/>
                    <a:pt x="21295" y="19151"/>
                    <a:pt x="21406" y="18634"/>
                  </a:cubicBezTo>
                  <a:cubicBezTo>
                    <a:pt x="21517" y="18079"/>
                    <a:pt x="21554" y="17044"/>
                    <a:pt x="21554" y="15713"/>
                  </a:cubicBezTo>
                  <a:cubicBezTo>
                    <a:pt x="21554" y="12866"/>
                    <a:pt x="21295" y="8799"/>
                    <a:pt x="20741" y="6211"/>
                  </a:cubicBezTo>
                  <a:cubicBezTo>
                    <a:pt x="20334" y="4252"/>
                    <a:pt x="19225" y="2810"/>
                    <a:pt x="18264" y="1812"/>
                  </a:cubicBezTo>
                  <a:cubicBezTo>
                    <a:pt x="17266" y="851"/>
                    <a:pt x="16415" y="333"/>
                    <a:pt x="16378" y="333"/>
                  </a:cubicBezTo>
                  <a:lnTo>
                    <a:pt x="16267" y="296"/>
                  </a:lnTo>
                  <a:cubicBezTo>
                    <a:pt x="15084" y="111"/>
                    <a:pt x="1397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51"/>
            <p:cNvSpPr/>
            <p:nvPr/>
          </p:nvSpPr>
          <p:spPr>
            <a:xfrm>
              <a:off x="2022900" y="2863875"/>
              <a:ext cx="279150" cy="311575"/>
            </a:xfrm>
            <a:custGeom>
              <a:avLst/>
              <a:gdLst/>
              <a:ahLst/>
              <a:cxnLst/>
              <a:rect l="l" t="t" r="r" b="b"/>
              <a:pathLst>
                <a:path w="11166" h="12463" extrusionOk="0">
                  <a:moveTo>
                    <a:pt x="8878" y="1"/>
                  </a:moveTo>
                  <a:cubicBezTo>
                    <a:pt x="8592" y="1"/>
                    <a:pt x="8271" y="46"/>
                    <a:pt x="7913" y="152"/>
                  </a:cubicBezTo>
                  <a:cubicBezTo>
                    <a:pt x="5177" y="965"/>
                    <a:pt x="1" y="8396"/>
                    <a:pt x="1" y="8396"/>
                  </a:cubicBezTo>
                  <a:cubicBezTo>
                    <a:pt x="1" y="8396"/>
                    <a:pt x="1775" y="12463"/>
                    <a:pt x="2737" y="12463"/>
                  </a:cubicBezTo>
                  <a:cubicBezTo>
                    <a:pt x="3735" y="12463"/>
                    <a:pt x="7765" y="10836"/>
                    <a:pt x="9244" y="8248"/>
                  </a:cubicBezTo>
                  <a:cubicBezTo>
                    <a:pt x="10685" y="5660"/>
                    <a:pt x="11166" y="2074"/>
                    <a:pt x="11166" y="2074"/>
                  </a:cubicBezTo>
                  <a:cubicBezTo>
                    <a:pt x="11166" y="2074"/>
                    <a:pt x="10802" y="1"/>
                    <a:pt x="88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51"/>
            <p:cNvSpPr/>
            <p:nvPr/>
          </p:nvSpPr>
          <p:spPr>
            <a:xfrm>
              <a:off x="2014600" y="2855650"/>
              <a:ext cx="294850" cy="327200"/>
            </a:xfrm>
            <a:custGeom>
              <a:avLst/>
              <a:gdLst/>
              <a:ahLst/>
              <a:cxnLst/>
              <a:rect l="l" t="t" r="r" b="b"/>
              <a:pathLst>
                <a:path w="11794" h="13088" extrusionOk="0">
                  <a:moveTo>
                    <a:pt x="9206" y="629"/>
                  </a:moveTo>
                  <a:cubicBezTo>
                    <a:pt x="9649" y="629"/>
                    <a:pt x="9945" y="739"/>
                    <a:pt x="10204" y="924"/>
                  </a:cubicBezTo>
                  <a:cubicBezTo>
                    <a:pt x="10611" y="1146"/>
                    <a:pt x="10869" y="1553"/>
                    <a:pt x="11017" y="1886"/>
                  </a:cubicBezTo>
                  <a:cubicBezTo>
                    <a:pt x="11091" y="2033"/>
                    <a:pt x="11128" y="2181"/>
                    <a:pt x="11165" y="2292"/>
                  </a:cubicBezTo>
                  <a:lnTo>
                    <a:pt x="11197" y="2418"/>
                  </a:lnTo>
                  <a:lnTo>
                    <a:pt x="11197" y="2418"/>
                  </a:lnTo>
                  <a:cubicBezTo>
                    <a:pt x="11192" y="2445"/>
                    <a:pt x="11183" y="2479"/>
                    <a:pt x="11165" y="2514"/>
                  </a:cubicBezTo>
                  <a:cubicBezTo>
                    <a:pt x="11054" y="3217"/>
                    <a:pt x="10537" y="6211"/>
                    <a:pt x="9280" y="8429"/>
                  </a:cubicBezTo>
                  <a:cubicBezTo>
                    <a:pt x="8614" y="9649"/>
                    <a:pt x="7283" y="10685"/>
                    <a:pt x="5989" y="11387"/>
                  </a:cubicBezTo>
                  <a:cubicBezTo>
                    <a:pt x="5361" y="11757"/>
                    <a:pt x="4695" y="12016"/>
                    <a:pt x="4178" y="12200"/>
                  </a:cubicBezTo>
                  <a:cubicBezTo>
                    <a:pt x="3660" y="12385"/>
                    <a:pt x="3254" y="12496"/>
                    <a:pt x="3069" y="12496"/>
                  </a:cubicBezTo>
                  <a:cubicBezTo>
                    <a:pt x="3069" y="12496"/>
                    <a:pt x="2995" y="12459"/>
                    <a:pt x="2884" y="12385"/>
                  </a:cubicBezTo>
                  <a:cubicBezTo>
                    <a:pt x="2662" y="12200"/>
                    <a:pt x="2403" y="11905"/>
                    <a:pt x="2144" y="11498"/>
                  </a:cubicBezTo>
                  <a:cubicBezTo>
                    <a:pt x="1775" y="10943"/>
                    <a:pt x="1368" y="10204"/>
                    <a:pt x="1072" y="9612"/>
                  </a:cubicBezTo>
                  <a:cubicBezTo>
                    <a:pt x="924" y="9317"/>
                    <a:pt x="813" y="9095"/>
                    <a:pt x="740" y="8910"/>
                  </a:cubicBezTo>
                  <a:cubicBezTo>
                    <a:pt x="719" y="8860"/>
                    <a:pt x="699" y="8815"/>
                    <a:pt x="681" y="8776"/>
                  </a:cubicBezTo>
                  <a:lnTo>
                    <a:pt x="681" y="8776"/>
                  </a:lnTo>
                  <a:cubicBezTo>
                    <a:pt x="715" y="8725"/>
                    <a:pt x="759" y="8659"/>
                    <a:pt x="813" y="8577"/>
                  </a:cubicBezTo>
                  <a:cubicBezTo>
                    <a:pt x="1294" y="7875"/>
                    <a:pt x="2625" y="6063"/>
                    <a:pt x="4104" y="4363"/>
                  </a:cubicBezTo>
                  <a:cubicBezTo>
                    <a:pt x="4880" y="3512"/>
                    <a:pt x="5657" y="2699"/>
                    <a:pt x="6396" y="2033"/>
                  </a:cubicBezTo>
                  <a:cubicBezTo>
                    <a:pt x="7135" y="1405"/>
                    <a:pt x="7838" y="924"/>
                    <a:pt x="8355" y="776"/>
                  </a:cubicBezTo>
                  <a:cubicBezTo>
                    <a:pt x="8688" y="666"/>
                    <a:pt x="8947" y="629"/>
                    <a:pt x="9206" y="629"/>
                  </a:cubicBezTo>
                  <a:close/>
                  <a:moveTo>
                    <a:pt x="9206" y="0"/>
                  </a:moveTo>
                  <a:cubicBezTo>
                    <a:pt x="8910" y="0"/>
                    <a:pt x="8540" y="74"/>
                    <a:pt x="8171" y="185"/>
                  </a:cubicBezTo>
                  <a:cubicBezTo>
                    <a:pt x="7394" y="407"/>
                    <a:pt x="6544" y="1072"/>
                    <a:pt x="5657" y="1886"/>
                  </a:cubicBezTo>
                  <a:cubicBezTo>
                    <a:pt x="2995" y="4363"/>
                    <a:pt x="74" y="8540"/>
                    <a:pt x="74" y="8577"/>
                  </a:cubicBezTo>
                  <a:cubicBezTo>
                    <a:pt x="0" y="8651"/>
                    <a:pt x="0" y="8762"/>
                    <a:pt x="37" y="8873"/>
                  </a:cubicBezTo>
                  <a:cubicBezTo>
                    <a:pt x="37" y="8873"/>
                    <a:pt x="481" y="9871"/>
                    <a:pt x="1072" y="10906"/>
                  </a:cubicBezTo>
                  <a:cubicBezTo>
                    <a:pt x="1368" y="11424"/>
                    <a:pt x="1664" y="11942"/>
                    <a:pt x="1997" y="12348"/>
                  </a:cubicBezTo>
                  <a:cubicBezTo>
                    <a:pt x="2144" y="12533"/>
                    <a:pt x="2329" y="12718"/>
                    <a:pt x="2477" y="12866"/>
                  </a:cubicBezTo>
                  <a:cubicBezTo>
                    <a:pt x="2662" y="12977"/>
                    <a:pt x="2847" y="13088"/>
                    <a:pt x="3069" y="13088"/>
                  </a:cubicBezTo>
                  <a:cubicBezTo>
                    <a:pt x="3401" y="13088"/>
                    <a:pt x="3845" y="12977"/>
                    <a:pt x="4400" y="12792"/>
                  </a:cubicBezTo>
                  <a:cubicBezTo>
                    <a:pt x="5250" y="12496"/>
                    <a:pt x="6285" y="11979"/>
                    <a:pt x="7283" y="11313"/>
                  </a:cubicBezTo>
                  <a:cubicBezTo>
                    <a:pt x="8282" y="10611"/>
                    <a:pt x="9243" y="9760"/>
                    <a:pt x="9834" y="8725"/>
                  </a:cubicBezTo>
                  <a:cubicBezTo>
                    <a:pt x="11313" y="6063"/>
                    <a:pt x="11794" y="2477"/>
                    <a:pt x="11794" y="2440"/>
                  </a:cubicBezTo>
                  <a:lnTo>
                    <a:pt x="11794" y="2366"/>
                  </a:lnTo>
                  <a:cubicBezTo>
                    <a:pt x="11794" y="2329"/>
                    <a:pt x="11720" y="1775"/>
                    <a:pt x="11350" y="1220"/>
                  </a:cubicBezTo>
                  <a:cubicBezTo>
                    <a:pt x="11165" y="924"/>
                    <a:pt x="10906" y="629"/>
                    <a:pt x="10537" y="407"/>
                  </a:cubicBezTo>
                  <a:cubicBezTo>
                    <a:pt x="10204" y="148"/>
                    <a:pt x="9760" y="0"/>
                    <a:pt x="9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51"/>
            <p:cNvSpPr/>
            <p:nvPr/>
          </p:nvSpPr>
          <p:spPr>
            <a:xfrm>
              <a:off x="1440650" y="2636575"/>
              <a:ext cx="1007450" cy="899975"/>
            </a:xfrm>
            <a:custGeom>
              <a:avLst/>
              <a:gdLst/>
              <a:ahLst/>
              <a:cxnLst/>
              <a:rect l="l" t="t" r="r" b="b"/>
              <a:pathLst>
                <a:path w="40298" h="35999" extrusionOk="0">
                  <a:moveTo>
                    <a:pt x="25818" y="0"/>
                  </a:moveTo>
                  <a:cubicBezTo>
                    <a:pt x="24898" y="0"/>
                    <a:pt x="23943" y="132"/>
                    <a:pt x="22958" y="482"/>
                  </a:cubicBezTo>
                  <a:cubicBezTo>
                    <a:pt x="18891" y="1960"/>
                    <a:pt x="18891" y="6471"/>
                    <a:pt x="18743" y="9392"/>
                  </a:cubicBezTo>
                  <a:cubicBezTo>
                    <a:pt x="18596" y="12312"/>
                    <a:pt x="18411" y="13126"/>
                    <a:pt x="12089" y="15381"/>
                  </a:cubicBezTo>
                  <a:cubicBezTo>
                    <a:pt x="5767" y="17673"/>
                    <a:pt x="2070" y="21703"/>
                    <a:pt x="924" y="27544"/>
                  </a:cubicBezTo>
                  <a:cubicBezTo>
                    <a:pt x="0" y="32252"/>
                    <a:pt x="3927" y="35999"/>
                    <a:pt x="8040" y="35999"/>
                  </a:cubicBezTo>
                  <a:cubicBezTo>
                    <a:pt x="9031" y="35999"/>
                    <a:pt x="10033" y="35782"/>
                    <a:pt x="10980" y="35308"/>
                  </a:cubicBezTo>
                  <a:cubicBezTo>
                    <a:pt x="15823" y="32905"/>
                    <a:pt x="15823" y="21703"/>
                    <a:pt x="19409" y="20409"/>
                  </a:cubicBezTo>
                  <a:cubicBezTo>
                    <a:pt x="22958" y="19115"/>
                    <a:pt x="27653" y="18967"/>
                    <a:pt x="29428" y="14087"/>
                  </a:cubicBezTo>
                  <a:cubicBezTo>
                    <a:pt x="29428" y="14087"/>
                    <a:pt x="29280" y="12978"/>
                    <a:pt x="33014" y="12978"/>
                  </a:cubicBezTo>
                  <a:cubicBezTo>
                    <a:pt x="36711" y="12978"/>
                    <a:pt x="39632" y="9392"/>
                    <a:pt x="39965" y="5510"/>
                  </a:cubicBezTo>
                  <a:cubicBezTo>
                    <a:pt x="40297" y="1628"/>
                    <a:pt x="36083" y="1295"/>
                    <a:pt x="33310" y="1295"/>
                  </a:cubicBezTo>
                  <a:cubicBezTo>
                    <a:pt x="31237" y="1295"/>
                    <a:pt x="28697" y="0"/>
                    <a:pt x="25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51"/>
            <p:cNvSpPr/>
            <p:nvPr/>
          </p:nvSpPr>
          <p:spPr>
            <a:xfrm>
              <a:off x="1452650" y="2629200"/>
              <a:ext cx="995450" cy="915050"/>
            </a:xfrm>
            <a:custGeom>
              <a:avLst/>
              <a:gdLst/>
              <a:ahLst/>
              <a:cxnLst/>
              <a:rect l="l" t="t" r="r" b="b"/>
              <a:pathLst>
                <a:path w="39818" h="36602" extrusionOk="0">
                  <a:moveTo>
                    <a:pt x="25325" y="592"/>
                  </a:moveTo>
                  <a:cubicBezTo>
                    <a:pt x="26730" y="592"/>
                    <a:pt x="28061" y="925"/>
                    <a:pt x="29318" y="1257"/>
                  </a:cubicBezTo>
                  <a:cubicBezTo>
                    <a:pt x="30575" y="1553"/>
                    <a:pt x="31758" y="1886"/>
                    <a:pt x="32830" y="1886"/>
                  </a:cubicBezTo>
                  <a:cubicBezTo>
                    <a:pt x="34161" y="1886"/>
                    <a:pt x="35788" y="1960"/>
                    <a:pt x="37045" y="2477"/>
                  </a:cubicBezTo>
                  <a:cubicBezTo>
                    <a:pt x="37710" y="2699"/>
                    <a:pt x="38228" y="3032"/>
                    <a:pt x="38597" y="3512"/>
                  </a:cubicBezTo>
                  <a:cubicBezTo>
                    <a:pt x="38967" y="3993"/>
                    <a:pt x="39189" y="4585"/>
                    <a:pt x="39189" y="5398"/>
                  </a:cubicBezTo>
                  <a:cubicBezTo>
                    <a:pt x="39189" y="5509"/>
                    <a:pt x="39189" y="5657"/>
                    <a:pt x="39189" y="5768"/>
                  </a:cubicBezTo>
                  <a:cubicBezTo>
                    <a:pt x="39041" y="7653"/>
                    <a:pt x="38228" y="9465"/>
                    <a:pt x="37045" y="10796"/>
                  </a:cubicBezTo>
                  <a:cubicBezTo>
                    <a:pt x="35861" y="12090"/>
                    <a:pt x="34272" y="12940"/>
                    <a:pt x="32534" y="12940"/>
                  </a:cubicBezTo>
                  <a:cubicBezTo>
                    <a:pt x="30797" y="12940"/>
                    <a:pt x="29835" y="13199"/>
                    <a:pt x="29318" y="13495"/>
                  </a:cubicBezTo>
                  <a:cubicBezTo>
                    <a:pt x="29022" y="13642"/>
                    <a:pt x="28874" y="13827"/>
                    <a:pt x="28763" y="13975"/>
                  </a:cubicBezTo>
                  <a:cubicBezTo>
                    <a:pt x="28686" y="14078"/>
                    <a:pt x="28662" y="14181"/>
                    <a:pt x="28655" y="14272"/>
                  </a:cubicBezTo>
                  <a:lnTo>
                    <a:pt x="28652" y="14271"/>
                  </a:lnTo>
                  <a:cubicBezTo>
                    <a:pt x="27802" y="16637"/>
                    <a:pt x="26286" y="17820"/>
                    <a:pt x="24475" y="18597"/>
                  </a:cubicBezTo>
                  <a:cubicBezTo>
                    <a:pt x="22700" y="19410"/>
                    <a:pt x="20630" y="19743"/>
                    <a:pt x="18818" y="20408"/>
                  </a:cubicBezTo>
                  <a:cubicBezTo>
                    <a:pt x="18300" y="20593"/>
                    <a:pt x="17857" y="20963"/>
                    <a:pt x="17487" y="21443"/>
                  </a:cubicBezTo>
                  <a:cubicBezTo>
                    <a:pt x="16822" y="22257"/>
                    <a:pt x="16341" y="23403"/>
                    <a:pt x="15860" y="24697"/>
                  </a:cubicBezTo>
                  <a:cubicBezTo>
                    <a:pt x="15158" y="26656"/>
                    <a:pt x="14566" y="28948"/>
                    <a:pt x="13716" y="30945"/>
                  </a:cubicBezTo>
                  <a:cubicBezTo>
                    <a:pt x="12866" y="32941"/>
                    <a:pt x="11831" y="34605"/>
                    <a:pt x="10352" y="35344"/>
                  </a:cubicBezTo>
                  <a:cubicBezTo>
                    <a:pt x="9464" y="35788"/>
                    <a:pt x="8503" y="36010"/>
                    <a:pt x="7579" y="36010"/>
                  </a:cubicBezTo>
                  <a:cubicBezTo>
                    <a:pt x="5804" y="36010"/>
                    <a:pt x="4067" y="35270"/>
                    <a:pt x="2773" y="34050"/>
                  </a:cubicBezTo>
                  <a:cubicBezTo>
                    <a:pt x="1479" y="32830"/>
                    <a:pt x="629" y="31130"/>
                    <a:pt x="629" y="29207"/>
                  </a:cubicBezTo>
                  <a:cubicBezTo>
                    <a:pt x="629" y="28800"/>
                    <a:pt x="665" y="28357"/>
                    <a:pt x="739" y="27913"/>
                  </a:cubicBezTo>
                  <a:cubicBezTo>
                    <a:pt x="1294" y="25029"/>
                    <a:pt x="2477" y="22626"/>
                    <a:pt x="4326" y="20630"/>
                  </a:cubicBezTo>
                  <a:cubicBezTo>
                    <a:pt x="6137" y="18670"/>
                    <a:pt x="8614" y="17081"/>
                    <a:pt x="11720" y="15972"/>
                  </a:cubicBezTo>
                  <a:cubicBezTo>
                    <a:pt x="14899" y="14825"/>
                    <a:pt x="16526" y="14086"/>
                    <a:pt x="17487" y="13162"/>
                  </a:cubicBezTo>
                  <a:cubicBezTo>
                    <a:pt x="17931" y="12681"/>
                    <a:pt x="18190" y="12164"/>
                    <a:pt x="18337" y="11609"/>
                  </a:cubicBezTo>
                  <a:cubicBezTo>
                    <a:pt x="18485" y="11054"/>
                    <a:pt x="18522" y="10426"/>
                    <a:pt x="18559" y="9724"/>
                  </a:cubicBezTo>
                  <a:cubicBezTo>
                    <a:pt x="18633" y="8245"/>
                    <a:pt x="18707" y="6396"/>
                    <a:pt x="19188" y="4769"/>
                  </a:cubicBezTo>
                  <a:cubicBezTo>
                    <a:pt x="19705" y="3143"/>
                    <a:pt x="20667" y="1775"/>
                    <a:pt x="22589" y="1072"/>
                  </a:cubicBezTo>
                  <a:cubicBezTo>
                    <a:pt x="23513" y="740"/>
                    <a:pt x="24438" y="592"/>
                    <a:pt x="25325" y="592"/>
                  </a:cubicBezTo>
                  <a:close/>
                  <a:moveTo>
                    <a:pt x="25325" y="0"/>
                  </a:moveTo>
                  <a:cubicBezTo>
                    <a:pt x="24401" y="0"/>
                    <a:pt x="23402" y="111"/>
                    <a:pt x="22367" y="481"/>
                  </a:cubicBezTo>
                  <a:cubicBezTo>
                    <a:pt x="20260" y="1257"/>
                    <a:pt x="19151" y="2847"/>
                    <a:pt x="18633" y="4585"/>
                  </a:cubicBezTo>
                  <a:cubicBezTo>
                    <a:pt x="18079" y="6322"/>
                    <a:pt x="18042" y="8208"/>
                    <a:pt x="17968" y="9687"/>
                  </a:cubicBezTo>
                  <a:cubicBezTo>
                    <a:pt x="17931" y="10389"/>
                    <a:pt x="17857" y="10981"/>
                    <a:pt x="17746" y="11461"/>
                  </a:cubicBezTo>
                  <a:cubicBezTo>
                    <a:pt x="17561" y="12164"/>
                    <a:pt x="17191" y="12681"/>
                    <a:pt x="16304" y="13310"/>
                  </a:cubicBezTo>
                  <a:cubicBezTo>
                    <a:pt x="15380" y="13901"/>
                    <a:pt x="13864" y="14567"/>
                    <a:pt x="11535" y="15380"/>
                  </a:cubicBezTo>
                  <a:cubicBezTo>
                    <a:pt x="8318" y="16526"/>
                    <a:pt x="5767" y="18153"/>
                    <a:pt x="3845" y="20223"/>
                  </a:cubicBezTo>
                  <a:cubicBezTo>
                    <a:pt x="1959" y="22294"/>
                    <a:pt x="702" y="24808"/>
                    <a:pt x="148" y="27765"/>
                  </a:cubicBezTo>
                  <a:cubicBezTo>
                    <a:pt x="37" y="28283"/>
                    <a:pt x="0" y="28726"/>
                    <a:pt x="0" y="29207"/>
                  </a:cubicBezTo>
                  <a:cubicBezTo>
                    <a:pt x="0" y="31314"/>
                    <a:pt x="924" y="33163"/>
                    <a:pt x="2329" y="34494"/>
                  </a:cubicBezTo>
                  <a:cubicBezTo>
                    <a:pt x="3734" y="35825"/>
                    <a:pt x="5620" y="36601"/>
                    <a:pt x="7579" y="36601"/>
                  </a:cubicBezTo>
                  <a:cubicBezTo>
                    <a:pt x="8614" y="36601"/>
                    <a:pt x="9649" y="36379"/>
                    <a:pt x="10611" y="35899"/>
                  </a:cubicBezTo>
                  <a:cubicBezTo>
                    <a:pt x="11942" y="35233"/>
                    <a:pt x="12866" y="34013"/>
                    <a:pt x="13642" y="32571"/>
                  </a:cubicBezTo>
                  <a:cubicBezTo>
                    <a:pt x="14751" y="30427"/>
                    <a:pt x="15491" y="27728"/>
                    <a:pt x="16267" y="25436"/>
                  </a:cubicBezTo>
                  <a:cubicBezTo>
                    <a:pt x="16637" y="24327"/>
                    <a:pt x="17043" y="23292"/>
                    <a:pt x="17487" y="22515"/>
                  </a:cubicBezTo>
                  <a:cubicBezTo>
                    <a:pt x="17931" y="21739"/>
                    <a:pt x="18448" y="21184"/>
                    <a:pt x="19003" y="21000"/>
                  </a:cubicBezTo>
                  <a:cubicBezTo>
                    <a:pt x="20777" y="20371"/>
                    <a:pt x="22848" y="20001"/>
                    <a:pt x="24733" y="19151"/>
                  </a:cubicBezTo>
                  <a:cubicBezTo>
                    <a:pt x="26619" y="18338"/>
                    <a:pt x="28319" y="17007"/>
                    <a:pt x="29244" y="14493"/>
                  </a:cubicBezTo>
                  <a:cubicBezTo>
                    <a:pt x="29271" y="14466"/>
                    <a:pt x="29278" y="14419"/>
                    <a:pt x="29266" y="14382"/>
                  </a:cubicBezTo>
                  <a:lnTo>
                    <a:pt x="29281" y="14382"/>
                  </a:lnTo>
                  <a:lnTo>
                    <a:pt x="29281" y="14345"/>
                  </a:lnTo>
                  <a:cubicBezTo>
                    <a:pt x="29281" y="14308"/>
                    <a:pt x="29318" y="14123"/>
                    <a:pt x="29761" y="13938"/>
                  </a:cubicBezTo>
                  <a:cubicBezTo>
                    <a:pt x="30205" y="13753"/>
                    <a:pt x="31055" y="13568"/>
                    <a:pt x="32534" y="13568"/>
                  </a:cubicBezTo>
                  <a:cubicBezTo>
                    <a:pt x="34494" y="13568"/>
                    <a:pt x="36231" y="12607"/>
                    <a:pt x="37525" y="11202"/>
                  </a:cubicBezTo>
                  <a:cubicBezTo>
                    <a:pt x="38782" y="9761"/>
                    <a:pt x="39632" y="7838"/>
                    <a:pt x="39780" y="5842"/>
                  </a:cubicBezTo>
                  <a:cubicBezTo>
                    <a:pt x="39817" y="5694"/>
                    <a:pt x="39817" y="5546"/>
                    <a:pt x="39817" y="5398"/>
                  </a:cubicBezTo>
                  <a:cubicBezTo>
                    <a:pt x="39817" y="4474"/>
                    <a:pt x="39559" y="3697"/>
                    <a:pt x="39078" y="3143"/>
                  </a:cubicBezTo>
                  <a:cubicBezTo>
                    <a:pt x="38375" y="2255"/>
                    <a:pt x="37303" y="1812"/>
                    <a:pt x="36194" y="1553"/>
                  </a:cubicBezTo>
                  <a:cubicBezTo>
                    <a:pt x="35048" y="1331"/>
                    <a:pt x="33865" y="1294"/>
                    <a:pt x="32830" y="1294"/>
                  </a:cubicBezTo>
                  <a:cubicBezTo>
                    <a:pt x="31869" y="1294"/>
                    <a:pt x="30723" y="961"/>
                    <a:pt x="29466" y="629"/>
                  </a:cubicBezTo>
                  <a:cubicBezTo>
                    <a:pt x="28209" y="333"/>
                    <a:pt x="26841" y="0"/>
                    <a:pt x="25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51"/>
            <p:cNvSpPr/>
            <p:nvPr/>
          </p:nvSpPr>
          <p:spPr>
            <a:xfrm>
              <a:off x="1917550" y="3189350"/>
              <a:ext cx="738725" cy="637725"/>
            </a:xfrm>
            <a:custGeom>
              <a:avLst/>
              <a:gdLst/>
              <a:ahLst/>
              <a:cxnLst/>
              <a:rect l="l" t="t" r="r" b="b"/>
              <a:pathLst>
                <a:path w="29549" h="25509" extrusionOk="0">
                  <a:moveTo>
                    <a:pt x="3335" y="0"/>
                  </a:moveTo>
                  <a:cubicBezTo>
                    <a:pt x="3240" y="0"/>
                    <a:pt x="3151" y="24"/>
                    <a:pt x="3069" y="72"/>
                  </a:cubicBezTo>
                  <a:lnTo>
                    <a:pt x="0" y="7873"/>
                  </a:lnTo>
                  <a:cubicBezTo>
                    <a:pt x="0" y="7873"/>
                    <a:pt x="8245" y="25508"/>
                    <a:pt x="9391" y="25508"/>
                  </a:cubicBezTo>
                  <a:cubicBezTo>
                    <a:pt x="10537" y="25508"/>
                    <a:pt x="23477" y="16783"/>
                    <a:pt x="23477" y="16783"/>
                  </a:cubicBezTo>
                  <a:cubicBezTo>
                    <a:pt x="23477" y="16783"/>
                    <a:pt x="23986" y="16931"/>
                    <a:pt x="24512" y="16931"/>
                  </a:cubicBezTo>
                  <a:cubicBezTo>
                    <a:pt x="24775" y="16931"/>
                    <a:pt x="25042" y="16894"/>
                    <a:pt x="25251" y="16783"/>
                  </a:cubicBezTo>
                  <a:cubicBezTo>
                    <a:pt x="25917" y="16450"/>
                    <a:pt x="27211" y="14824"/>
                    <a:pt x="27211" y="14824"/>
                  </a:cubicBezTo>
                  <a:cubicBezTo>
                    <a:pt x="27211" y="14824"/>
                    <a:pt x="28673" y="15931"/>
                    <a:pt x="29258" y="15931"/>
                  </a:cubicBezTo>
                  <a:cubicBezTo>
                    <a:pt x="29451" y="15931"/>
                    <a:pt x="29548" y="15810"/>
                    <a:pt x="29466" y="15489"/>
                  </a:cubicBezTo>
                  <a:cubicBezTo>
                    <a:pt x="29170" y="14195"/>
                    <a:pt x="27543" y="12901"/>
                    <a:pt x="26064" y="12901"/>
                  </a:cubicBezTo>
                  <a:cubicBezTo>
                    <a:pt x="24623" y="12901"/>
                    <a:pt x="22515" y="16303"/>
                    <a:pt x="22515" y="16303"/>
                  </a:cubicBezTo>
                  <a:lnTo>
                    <a:pt x="11165" y="20332"/>
                  </a:lnTo>
                  <a:cubicBezTo>
                    <a:pt x="11165" y="20332"/>
                    <a:pt x="8245" y="7688"/>
                    <a:pt x="6803" y="4620"/>
                  </a:cubicBezTo>
                  <a:cubicBezTo>
                    <a:pt x="5474" y="1862"/>
                    <a:pt x="4175" y="0"/>
                    <a:pt x="3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51"/>
            <p:cNvSpPr/>
            <p:nvPr/>
          </p:nvSpPr>
          <p:spPr>
            <a:xfrm>
              <a:off x="1908300" y="3181900"/>
              <a:ext cx="755150" cy="653500"/>
            </a:xfrm>
            <a:custGeom>
              <a:avLst/>
              <a:gdLst/>
              <a:ahLst/>
              <a:cxnLst/>
              <a:rect l="l" t="t" r="r" b="b"/>
              <a:pathLst>
                <a:path w="30206" h="26140" extrusionOk="0">
                  <a:moveTo>
                    <a:pt x="3698" y="1"/>
                  </a:moveTo>
                  <a:cubicBezTo>
                    <a:pt x="3550" y="1"/>
                    <a:pt x="3402" y="38"/>
                    <a:pt x="3291" y="112"/>
                  </a:cubicBezTo>
                  <a:cubicBezTo>
                    <a:pt x="3143" y="223"/>
                    <a:pt x="3106" y="407"/>
                    <a:pt x="3180" y="555"/>
                  </a:cubicBezTo>
                  <a:cubicBezTo>
                    <a:pt x="3225" y="645"/>
                    <a:pt x="3310" y="694"/>
                    <a:pt x="3403" y="694"/>
                  </a:cubicBezTo>
                  <a:cubicBezTo>
                    <a:pt x="3464" y="694"/>
                    <a:pt x="3528" y="673"/>
                    <a:pt x="3587" y="629"/>
                  </a:cubicBezTo>
                  <a:lnTo>
                    <a:pt x="3698" y="629"/>
                  </a:lnTo>
                  <a:cubicBezTo>
                    <a:pt x="3808" y="629"/>
                    <a:pt x="3993" y="666"/>
                    <a:pt x="4215" y="888"/>
                  </a:cubicBezTo>
                  <a:cubicBezTo>
                    <a:pt x="4585" y="1184"/>
                    <a:pt x="4992" y="1701"/>
                    <a:pt x="5472" y="2404"/>
                  </a:cubicBezTo>
                  <a:cubicBezTo>
                    <a:pt x="5916" y="3143"/>
                    <a:pt x="6396" y="4031"/>
                    <a:pt x="6877" y="5066"/>
                  </a:cubicBezTo>
                  <a:cubicBezTo>
                    <a:pt x="7247" y="5805"/>
                    <a:pt x="7690" y="7136"/>
                    <a:pt x="8171" y="8763"/>
                  </a:cubicBezTo>
                  <a:cubicBezTo>
                    <a:pt x="8873" y="11166"/>
                    <a:pt x="9650" y="14161"/>
                    <a:pt x="10241" y="16564"/>
                  </a:cubicBezTo>
                  <a:cubicBezTo>
                    <a:pt x="10537" y="17747"/>
                    <a:pt x="10796" y="18782"/>
                    <a:pt x="10981" y="19521"/>
                  </a:cubicBezTo>
                  <a:cubicBezTo>
                    <a:pt x="11129" y="20261"/>
                    <a:pt x="11240" y="20704"/>
                    <a:pt x="11240" y="20704"/>
                  </a:cubicBezTo>
                  <a:cubicBezTo>
                    <a:pt x="11277" y="20778"/>
                    <a:pt x="11314" y="20852"/>
                    <a:pt x="11387" y="20889"/>
                  </a:cubicBezTo>
                  <a:cubicBezTo>
                    <a:pt x="11431" y="20932"/>
                    <a:pt x="11487" y="20950"/>
                    <a:pt x="11541" y="20950"/>
                  </a:cubicBezTo>
                  <a:cubicBezTo>
                    <a:pt x="11579" y="20950"/>
                    <a:pt x="11616" y="20941"/>
                    <a:pt x="11646" y="20926"/>
                  </a:cubicBezTo>
                  <a:lnTo>
                    <a:pt x="22996" y="16859"/>
                  </a:lnTo>
                  <a:cubicBezTo>
                    <a:pt x="23070" y="16859"/>
                    <a:pt x="23107" y="16822"/>
                    <a:pt x="23144" y="16748"/>
                  </a:cubicBezTo>
                  <a:cubicBezTo>
                    <a:pt x="23144" y="16748"/>
                    <a:pt x="23181" y="16711"/>
                    <a:pt x="23218" y="16601"/>
                  </a:cubicBezTo>
                  <a:cubicBezTo>
                    <a:pt x="23440" y="16305"/>
                    <a:pt x="23994" y="15491"/>
                    <a:pt x="24623" y="14789"/>
                  </a:cubicBezTo>
                  <a:cubicBezTo>
                    <a:pt x="24956" y="14419"/>
                    <a:pt x="25288" y="14087"/>
                    <a:pt x="25621" y="13865"/>
                  </a:cubicBezTo>
                  <a:cubicBezTo>
                    <a:pt x="25917" y="13606"/>
                    <a:pt x="26250" y="13495"/>
                    <a:pt x="26434" y="13495"/>
                  </a:cubicBezTo>
                  <a:cubicBezTo>
                    <a:pt x="27100" y="13495"/>
                    <a:pt x="27802" y="13791"/>
                    <a:pt x="28394" y="14234"/>
                  </a:cubicBezTo>
                  <a:cubicBezTo>
                    <a:pt x="28985" y="14678"/>
                    <a:pt x="29429" y="15307"/>
                    <a:pt x="29540" y="15861"/>
                  </a:cubicBezTo>
                  <a:cubicBezTo>
                    <a:pt x="29556" y="15877"/>
                    <a:pt x="29565" y="15892"/>
                    <a:pt x="29570" y="15908"/>
                  </a:cubicBezTo>
                  <a:lnTo>
                    <a:pt x="29570" y="15908"/>
                  </a:lnTo>
                  <a:cubicBezTo>
                    <a:pt x="29496" y="15903"/>
                    <a:pt x="29352" y="15845"/>
                    <a:pt x="29207" y="15787"/>
                  </a:cubicBezTo>
                  <a:cubicBezTo>
                    <a:pt x="28875" y="15639"/>
                    <a:pt x="28542" y="15418"/>
                    <a:pt x="28246" y="15233"/>
                  </a:cubicBezTo>
                  <a:cubicBezTo>
                    <a:pt x="28098" y="15122"/>
                    <a:pt x="27987" y="15048"/>
                    <a:pt x="27913" y="14974"/>
                  </a:cubicBezTo>
                  <a:cubicBezTo>
                    <a:pt x="27802" y="14900"/>
                    <a:pt x="27765" y="14900"/>
                    <a:pt x="27765" y="14900"/>
                  </a:cubicBezTo>
                  <a:cubicBezTo>
                    <a:pt x="27697" y="14848"/>
                    <a:pt x="27620" y="14821"/>
                    <a:pt x="27550" y="14821"/>
                  </a:cubicBezTo>
                  <a:cubicBezTo>
                    <a:pt x="27470" y="14821"/>
                    <a:pt x="27398" y="14858"/>
                    <a:pt x="27359" y="14937"/>
                  </a:cubicBezTo>
                  <a:cubicBezTo>
                    <a:pt x="27359" y="14937"/>
                    <a:pt x="27248" y="15048"/>
                    <a:pt x="27137" y="15196"/>
                  </a:cubicBezTo>
                  <a:cubicBezTo>
                    <a:pt x="26952" y="15418"/>
                    <a:pt x="26619" y="15787"/>
                    <a:pt x="26324" y="16083"/>
                  </a:cubicBezTo>
                  <a:cubicBezTo>
                    <a:pt x="25991" y="16416"/>
                    <a:pt x="25658" y="16711"/>
                    <a:pt x="25510" y="16785"/>
                  </a:cubicBezTo>
                  <a:cubicBezTo>
                    <a:pt x="25362" y="16859"/>
                    <a:pt x="25141" y="16896"/>
                    <a:pt x="24882" y="16896"/>
                  </a:cubicBezTo>
                  <a:cubicBezTo>
                    <a:pt x="24660" y="16896"/>
                    <a:pt x="24401" y="16859"/>
                    <a:pt x="24216" y="16859"/>
                  </a:cubicBezTo>
                  <a:cubicBezTo>
                    <a:pt x="24142" y="16822"/>
                    <a:pt x="24068" y="16822"/>
                    <a:pt x="24031" y="16785"/>
                  </a:cubicBezTo>
                  <a:lnTo>
                    <a:pt x="23957" y="16785"/>
                  </a:lnTo>
                  <a:cubicBezTo>
                    <a:pt x="23912" y="16770"/>
                    <a:pt x="23872" y="16761"/>
                    <a:pt x="23836" y="16761"/>
                  </a:cubicBezTo>
                  <a:cubicBezTo>
                    <a:pt x="23785" y="16761"/>
                    <a:pt x="23742" y="16779"/>
                    <a:pt x="23699" y="16822"/>
                  </a:cubicBezTo>
                  <a:cubicBezTo>
                    <a:pt x="23699" y="16822"/>
                    <a:pt x="23477" y="16970"/>
                    <a:pt x="23107" y="17192"/>
                  </a:cubicBezTo>
                  <a:cubicBezTo>
                    <a:pt x="21887" y="18042"/>
                    <a:pt x="18745" y="20113"/>
                    <a:pt x="15787" y="21998"/>
                  </a:cubicBezTo>
                  <a:cubicBezTo>
                    <a:pt x="14308" y="22960"/>
                    <a:pt x="12903" y="23847"/>
                    <a:pt x="11794" y="24475"/>
                  </a:cubicBezTo>
                  <a:cubicBezTo>
                    <a:pt x="11240" y="24808"/>
                    <a:pt x="10759" y="25067"/>
                    <a:pt x="10389" y="25252"/>
                  </a:cubicBezTo>
                  <a:cubicBezTo>
                    <a:pt x="10204" y="25363"/>
                    <a:pt x="10057" y="25400"/>
                    <a:pt x="9946" y="25474"/>
                  </a:cubicBezTo>
                  <a:cubicBezTo>
                    <a:pt x="9885" y="25474"/>
                    <a:pt x="9849" y="25498"/>
                    <a:pt x="9818" y="25507"/>
                  </a:cubicBezTo>
                  <a:lnTo>
                    <a:pt x="9818" y="25507"/>
                  </a:lnTo>
                  <a:cubicBezTo>
                    <a:pt x="9771" y="25492"/>
                    <a:pt x="9673" y="25419"/>
                    <a:pt x="9576" y="25289"/>
                  </a:cubicBezTo>
                  <a:cubicBezTo>
                    <a:pt x="9095" y="24697"/>
                    <a:pt x="8282" y="23292"/>
                    <a:pt x="7321" y="21555"/>
                  </a:cubicBezTo>
                  <a:cubicBezTo>
                    <a:pt x="5953" y="18967"/>
                    <a:pt x="4252" y="15565"/>
                    <a:pt x="2921" y="12830"/>
                  </a:cubicBezTo>
                  <a:cubicBezTo>
                    <a:pt x="2293" y="11462"/>
                    <a:pt x="1701" y="10279"/>
                    <a:pt x="1294" y="9428"/>
                  </a:cubicBezTo>
                  <a:cubicBezTo>
                    <a:pt x="888" y="8541"/>
                    <a:pt x="629" y="8023"/>
                    <a:pt x="629" y="8023"/>
                  </a:cubicBezTo>
                  <a:cubicBezTo>
                    <a:pt x="575" y="7915"/>
                    <a:pt x="461" y="7846"/>
                    <a:pt x="346" y="7846"/>
                  </a:cubicBezTo>
                  <a:cubicBezTo>
                    <a:pt x="304" y="7846"/>
                    <a:pt x="262" y="7856"/>
                    <a:pt x="222" y="7875"/>
                  </a:cubicBezTo>
                  <a:cubicBezTo>
                    <a:pt x="74" y="7949"/>
                    <a:pt x="1" y="8134"/>
                    <a:pt x="74" y="8282"/>
                  </a:cubicBezTo>
                  <a:cubicBezTo>
                    <a:pt x="74" y="8282"/>
                    <a:pt x="2145" y="12719"/>
                    <a:pt x="4363" y="17118"/>
                  </a:cubicBezTo>
                  <a:cubicBezTo>
                    <a:pt x="5472" y="19336"/>
                    <a:pt x="6618" y="21555"/>
                    <a:pt x="7543" y="23218"/>
                  </a:cubicBezTo>
                  <a:cubicBezTo>
                    <a:pt x="8023" y="24032"/>
                    <a:pt x="8430" y="24734"/>
                    <a:pt x="8763" y="25252"/>
                  </a:cubicBezTo>
                  <a:cubicBezTo>
                    <a:pt x="8947" y="25474"/>
                    <a:pt x="9095" y="25695"/>
                    <a:pt x="9243" y="25843"/>
                  </a:cubicBezTo>
                  <a:cubicBezTo>
                    <a:pt x="9317" y="25917"/>
                    <a:pt x="9391" y="25991"/>
                    <a:pt x="9465" y="26028"/>
                  </a:cubicBezTo>
                  <a:cubicBezTo>
                    <a:pt x="9539" y="26065"/>
                    <a:pt x="9613" y="26139"/>
                    <a:pt x="9761" y="26139"/>
                  </a:cubicBezTo>
                  <a:cubicBezTo>
                    <a:pt x="9909" y="26139"/>
                    <a:pt x="10057" y="26065"/>
                    <a:pt x="10204" y="25991"/>
                  </a:cubicBezTo>
                  <a:cubicBezTo>
                    <a:pt x="10870" y="25732"/>
                    <a:pt x="12016" y="25104"/>
                    <a:pt x="13421" y="24217"/>
                  </a:cubicBezTo>
                  <a:cubicBezTo>
                    <a:pt x="17312" y="21862"/>
                    <a:pt x="23062" y="17994"/>
                    <a:pt x="23922" y="17414"/>
                  </a:cubicBezTo>
                  <a:lnTo>
                    <a:pt x="23922" y="17414"/>
                  </a:lnTo>
                  <a:cubicBezTo>
                    <a:pt x="24118" y="17458"/>
                    <a:pt x="24483" y="17525"/>
                    <a:pt x="24882" y="17525"/>
                  </a:cubicBezTo>
                  <a:cubicBezTo>
                    <a:pt x="25177" y="17525"/>
                    <a:pt x="25473" y="17488"/>
                    <a:pt x="25769" y="17340"/>
                  </a:cubicBezTo>
                  <a:cubicBezTo>
                    <a:pt x="25991" y="17229"/>
                    <a:pt x="26213" y="17081"/>
                    <a:pt x="26434" y="16859"/>
                  </a:cubicBezTo>
                  <a:cubicBezTo>
                    <a:pt x="26896" y="16424"/>
                    <a:pt x="27375" y="15863"/>
                    <a:pt x="27638" y="15548"/>
                  </a:cubicBezTo>
                  <a:lnTo>
                    <a:pt x="27638" y="15548"/>
                  </a:lnTo>
                  <a:cubicBezTo>
                    <a:pt x="27786" y="15650"/>
                    <a:pt x="27988" y="15788"/>
                    <a:pt x="28209" y="15935"/>
                  </a:cubicBezTo>
                  <a:cubicBezTo>
                    <a:pt x="28431" y="16083"/>
                    <a:pt x="28690" y="16231"/>
                    <a:pt x="28948" y="16342"/>
                  </a:cubicBezTo>
                  <a:cubicBezTo>
                    <a:pt x="29170" y="16453"/>
                    <a:pt x="29392" y="16527"/>
                    <a:pt x="29614" y="16527"/>
                  </a:cubicBezTo>
                  <a:cubicBezTo>
                    <a:pt x="29762" y="16527"/>
                    <a:pt x="29910" y="16490"/>
                    <a:pt x="30021" y="16379"/>
                  </a:cubicBezTo>
                  <a:cubicBezTo>
                    <a:pt x="30132" y="16268"/>
                    <a:pt x="30205" y="16120"/>
                    <a:pt x="30169" y="15972"/>
                  </a:cubicBezTo>
                  <a:cubicBezTo>
                    <a:pt x="30169" y="15898"/>
                    <a:pt x="30169" y="15787"/>
                    <a:pt x="30132" y="15713"/>
                  </a:cubicBezTo>
                  <a:cubicBezTo>
                    <a:pt x="29947" y="14974"/>
                    <a:pt x="29429" y="14271"/>
                    <a:pt x="28764" y="13754"/>
                  </a:cubicBezTo>
                  <a:cubicBezTo>
                    <a:pt x="28098" y="13236"/>
                    <a:pt x="27285" y="12867"/>
                    <a:pt x="26434" y="12867"/>
                  </a:cubicBezTo>
                  <a:cubicBezTo>
                    <a:pt x="25954" y="12867"/>
                    <a:pt x="25510" y="13125"/>
                    <a:pt x="25067" y="13458"/>
                  </a:cubicBezTo>
                  <a:cubicBezTo>
                    <a:pt x="24438" y="13976"/>
                    <a:pt x="23847" y="14715"/>
                    <a:pt x="23366" y="15344"/>
                  </a:cubicBezTo>
                  <a:cubicBezTo>
                    <a:pt x="23027" y="15796"/>
                    <a:pt x="22774" y="16183"/>
                    <a:pt x="22674" y="16341"/>
                  </a:cubicBezTo>
                  <a:lnTo>
                    <a:pt x="22674" y="16341"/>
                  </a:lnTo>
                  <a:lnTo>
                    <a:pt x="11754" y="20217"/>
                  </a:lnTo>
                  <a:lnTo>
                    <a:pt x="11754" y="20217"/>
                  </a:lnTo>
                  <a:cubicBezTo>
                    <a:pt x="11548" y="19314"/>
                    <a:pt x="10948" y="16721"/>
                    <a:pt x="10204" y="13865"/>
                  </a:cubicBezTo>
                  <a:cubicBezTo>
                    <a:pt x="9761" y="12090"/>
                    <a:pt x="9243" y="10205"/>
                    <a:pt x="8763" y="8578"/>
                  </a:cubicBezTo>
                  <a:cubicBezTo>
                    <a:pt x="8282" y="6951"/>
                    <a:pt x="7838" y="5583"/>
                    <a:pt x="7432" y="4807"/>
                  </a:cubicBezTo>
                  <a:cubicBezTo>
                    <a:pt x="6803" y="3402"/>
                    <a:pt x="6138" y="2219"/>
                    <a:pt x="5509" y="1406"/>
                  </a:cubicBezTo>
                  <a:cubicBezTo>
                    <a:pt x="5213" y="962"/>
                    <a:pt x="4918" y="629"/>
                    <a:pt x="4622" y="407"/>
                  </a:cubicBezTo>
                  <a:cubicBezTo>
                    <a:pt x="4326" y="149"/>
                    <a:pt x="4030" y="1"/>
                    <a:pt x="3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51"/>
            <p:cNvSpPr/>
            <p:nvPr/>
          </p:nvSpPr>
          <p:spPr>
            <a:xfrm>
              <a:off x="2058950" y="3511875"/>
              <a:ext cx="597325" cy="315200"/>
            </a:xfrm>
            <a:custGeom>
              <a:avLst/>
              <a:gdLst/>
              <a:ahLst/>
              <a:cxnLst/>
              <a:rect l="l" t="t" r="r" b="b"/>
              <a:pathLst>
                <a:path w="23893" h="12608" extrusionOk="0">
                  <a:moveTo>
                    <a:pt x="20408" y="0"/>
                  </a:moveTo>
                  <a:cubicBezTo>
                    <a:pt x="18967" y="0"/>
                    <a:pt x="16859" y="3402"/>
                    <a:pt x="16859" y="3402"/>
                  </a:cubicBezTo>
                  <a:lnTo>
                    <a:pt x="5509" y="7431"/>
                  </a:lnTo>
                  <a:cubicBezTo>
                    <a:pt x="5509" y="7431"/>
                    <a:pt x="5140" y="5842"/>
                    <a:pt x="4622" y="3623"/>
                  </a:cubicBezTo>
                  <a:lnTo>
                    <a:pt x="1" y="6544"/>
                  </a:lnTo>
                  <a:cubicBezTo>
                    <a:pt x="1738" y="9871"/>
                    <a:pt x="3291" y="12607"/>
                    <a:pt x="3735" y="12607"/>
                  </a:cubicBezTo>
                  <a:cubicBezTo>
                    <a:pt x="4881" y="12607"/>
                    <a:pt x="17821" y="3882"/>
                    <a:pt x="17821" y="3882"/>
                  </a:cubicBezTo>
                  <a:cubicBezTo>
                    <a:pt x="17821" y="3882"/>
                    <a:pt x="18330" y="4030"/>
                    <a:pt x="18856" y="4030"/>
                  </a:cubicBezTo>
                  <a:cubicBezTo>
                    <a:pt x="19119" y="4030"/>
                    <a:pt x="19386" y="3993"/>
                    <a:pt x="19595" y="3882"/>
                  </a:cubicBezTo>
                  <a:cubicBezTo>
                    <a:pt x="20261" y="3549"/>
                    <a:pt x="21555" y="1923"/>
                    <a:pt x="21555" y="1923"/>
                  </a:cubicBezTo>
                  <a:cubicBezTo>
                    <a:pt x="21555" y="1923"/>
                    <a:pt x="23017" y="3030"/>
                    <a:pt x="23602" y="3030"/>
                  </a:cubicBezTo>
                  <a:cubicBezTo>
                    <a:pt x="23795" y="3030"/>
                    <a:pt x="23892" y="2909"/>
                    <a:pt x="23810" y="2588"/>
                  </a:cubicBezTo>
                  <a:cubicBezTo>
                    <a:pt x="23514" y="1294"/>
                    <a:pt x="21887" y="0"/>
                    <a:pt x="204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51"/>
            <p:cNvSpPr/>
            <p:nvPr/>
          </p:nvSpPr>
          <p:spPr>
            <a:xfrm>
              <a:off x="2050625" y="3503550"/>
              <a:ext cx="612825" cy="331850"/>
            </a:xfrm>
            <a:custGeom>
              <a:avLst/>
              <a:gdLst/>
              <a:ahLst/>
              <a:cxnLst/>
              <a:rect l="l" t="t" r="r" b="b"/>
              <a:pathLst>
                <a:path w="24513" h="13274" extrusionOk="0">
                  <a:moveTo>
                    <a:pt x="20741" y="629"/>
                  </a:moveTo>
                  <a:cubicBezTo>
                    <a:pt x="21407" y="629"/>
                    <a:pt x="22109" y="925"/>
                    <a:pt x="22701" y="1368"/>
                  </a:cubicBezTo>
                  <a:cubicBezTo>
                    <a:pt x="23292" y="1812"/>
                    <a:pt x="23736" y="2441"/>
                    <a:pt x="23847" y="2995"/>
                  </a:cubicBezTo>
                  <a:cubicBezTo>
                    <a:pt x="23863" y="3011"/>
                    <a:pt x="23872" y="3026"/>
                    <a:pt x="23877" y="3042"/>
                  </a:cubicBezTo>
                  <a:lnTo>
                    <a:pt x="23877" y="3042"/>
                  </a:lnTo>
                  <a:cubicBezTo>
                    <a:pt x="23803" y="3037"/>
                    <a:pt x="23659" y="2979"/>
                    <a:pt x="23514" y="2921"/>
                  </a:cubicBezTo>
                  <a:cubicBezTo>
                    <a:pt x="23182" y="2773"/>
                    <a:pt x="22849" y="2552"/>
                    <a:pt x="22553" y="2367"/>
                  </a:cubicBezTo>
                  <a:cubicBezTo>
                    <a:pt x="22405" y="2256"/>
                    <a:pt x="22294" y="2182"/>
                    <a:pt x="22220" y="2108"/>
                  </a:cubicBezTo>
                  <a:cubicBezTo>
                    <a:pt x="22109" y="2034"/>
                    <a:pt x="22072" y="2034"/>
                    <a:pt x="22072" y="2034"/>
                  </a:cubicBezTo>
                  <a:cubicBezTo>
                    <a:pt x="22004" y="1982"/>
                    <a:pt x="21927" y="1955"/>
                    <a:pt x="21857" y="1955"/>
                  </a:cubicBezTo>
                  <a:cubicBezTo>
                    <a:pt x="21777" y="1955"/>
                    <a:pt x="21705" y="1992"/>
                    <a:pt x="21666" y="2071"/>
                  </a:cubicBezTo>
                  <a:cubicBezTo>
                    <a:pt x="21666" y="2071"/>
                    <a:pt x="21555" y="2182"/>
                    <a:pt x="21444" y="2330"/>
                  </a:cubicBezTo>
                  <a:cubicBezTo>
                    <a:pt x="21259" y="2552"/>
                    <a:pt x="20926" y="2921"/>
                    <a:pt x="20631" y="3217"/>
                  </a:cubicBezTo>
                  <a:cubicBezTo>
                    <a:pt x="20298" y="3550"/>
                    <a:pt x="19965" y="3845"/>
                    <a:pt x="19817" y="3919"/>
                  </a:cubicBezTo>
                  <a:cubicBezTo>
                    <a:pt x="19669" y="3993"/>
                    <a:pt x="19448" y="4030"/>
                    <a:pt x="19189" y="4030"/>
                  </a:cubicBezTo>
                  <a:cubicBezTo>
                    <a:pt x="18967" y="4030"/>
                    <a:pt x="18708" y="3993"/>
                    <a:pt x="18523" y="3993"/>
                  </a:cubicBezTo>
                  <a:cubicBezTo>
                    <a:pt x="18449" y="3956"/>
                    <a:pt x="18375" y="3956"/>
                    <a:pt x="18338" y="3919"/>
                  </a:cubicBezTo>
                  <a:lnTo>
                    <a:pt x="18264" y="3919"/>
                  </a:lnTo>
                  <a:cubicBezTo>
                    <a:pt x="18219" y="3904"/>
                    <a:pt x="18179" y="3895"/>
                    <a:pt x="18143" y="3895"/>
                  </a:cubicBezTo>
                  <a:cubicBezTo>
                    <a:pt x="18092" y="3895"/>
                    <a:pt x="18049" y="3913"/>
                    <a:pt x="18006" y="3956"/>
                  </a:cubicBezTo>
                  <a:cubicBezTo>
                    <a:pt x="18006" y="3956"/>
                    <a:pt x="17784" y="4104"/>
                    <a:pt x="17414" y="4326"/>
                  </a:cubicBezTo>
                  <a:cubicBezTo>
                    <a:pt x="16194" y="5176"/>
                    <a:pt x="13052" y="7247"/>
                    <a:pt x="10094" y="9132"/>
                  </a:cubicBezTo>
                  <a:cubicBezTo>
                    <a:pt x="8615" y="10094"/>
                    <a:pt x="7210" y="10981"/>
                    <a:pt x="6101" y="11609"/>
                  </a:cubicBezTo>
                  <a:cubicBezTo>
                    <a:pt x="5547" y="11942"/>
                    <a:pt x="5066" y="12201"/>
                    <a:pt x="4696" y="12386"/>
                  </a:cubicBezTo>
                  <a:cubicBezTo>
                    <a:pt x="4511" y="12497"/>
                    <a:pt x="4364" y="12534"/>
                    <a:pt x="4253" y="12608"/>
                  </a:cubicBezTo>
                  <a:cubicBezTo>
                    <a:pt x="4179" y="12608"/>
                    <a:pt x="4142" y="12645"/>
                    <a:pt x="4105" y="12645"/>
                  </a:cubicBezTo>
                  <a:cubicBezTo>
                    <a:pt x="4031" y="12608"/>
                    <a:pt x="3846" y="12386"/>
                    <a:pt x="3624" y="12053"/>
                  </a:cubicBezTo>
                  <a:cubicBezTo>
                    <a:pt x="2948" y="11092"/>
                    <a:pt x="1894" y="9171"/>
                    <a:pt x="761" y="6983"/>
                  </a:cubicBezTo>
                  <a:lnTo>
                    <a:pt x="761" y="6983"/>
                  </a:lnTo>
                  <a:lnTo>
                    <a:pt x="4740" y="4480"/>
                  </a:lnTo>
                  <a:lnTo>
                    <a:pt x="4740" y="4480"/>
                  </a:lnTo>
                  <a:cubicBezTo>
                    <a:pt x="4978" y="5399"/>
                    <a:pt x="5160" y="6192"/>
                    <a:pt x="5288" y="6766"/>
                  </a:cubicBezTo>
                  <a:cubicBezTo>
                    <a:pt x="5473" y="7432"/>
                    <a:pt x="5547" y="7838"/>
                    <a:pt x="5547" y="7838"/>
                  </a:cubicBezTo>
                  <a:cubicBezTo>
                    <a:pt x="5584" y="7912"/>
                    <a:pt x="5621" y="7986"/>
                    <a:pt x="5694" y="8023"/>
                  </a:cubicBezTo>
                  <a:cubicBezTo>
                    <a:pt x="5738" y="8066"/>
                    <a:pt x="5794" y="8084"/>
                    <a:pt x="5848" y="8084"/>
                  </a:cubicBezTo>
                  <a:cubicBezTo>
                    <a:pt x="5886" y="8084"/>
                    <a:pt x="5923" y="8075"/>
                    <a:pt x="5953" y="8060"/>
                  </a:cubicBezTo>
                  <a:lnTo>
                    <a:pt x="17303" y="3993"/>
                  </a:lnTo>
                  <a:cubicBezTo>
                    <a:pt x="17377" y="3993"/>
                    <a:pt x="17414" y="3956"/>
                    <a:pt x="17451" y="3882"/>
                  </a:cubicBezTo>
                  <a:cubicBezTo>
                    <a:pt x="17451" y="3882"/>
                    <a:pt x="17488" y="3845"/>
                    <a:pt x="17525" y="3735"/>
                  </a:cubicBezTo>
                  <a:cubicBezTo>
                    <a:pt x="17747" y="3439"/>
                    <a:pt x="18301" y="2625"/>
                    <a:pt x="18930" y="1923"/>
                  </a:cubicBezTo>
                  <a:cubicBezTo>
                    <a:pt x="19263" y="1553"/>
                    <a:pt x="19595" y="1221"/>
                    <a:pt x="19928" y="999"/>
                  </a:cubicBezTo>
                  <a:cubicBezTo>
                    <a:pt x="20224" y="740"/>
                    <a:pt x="20557" y="629"/>
                    <a:pt x="20741" y="629"/>
                  </a:cubicBezTo>
                  <a:close/>
                  <a:moveTo>
                    <a:pt x="20741" y="1"/>
                  </a:moveTo>
                  <a:cubicBezTo>
                    <a:pt x="20261" y="1"/>
                    <a:pt x="19817" y="259"/>
                    <a:pt x="19374" y="592"/>
                  </a:cubicBezTo>
                  <a:cubicBezTo>
                    <a:pt x="18745" y="1110"/>
                    <a:pt x="18154" y="1849"/>
                    <a:pt x="17673" y="2478"/>
                  </a:cubicBezTo>
                  <a:cubicBezTo>
                    <a:pt x="17334" y="2930"/>
                    <a:pt x="17081" y="3317"/>
                    <a:pt x="16981" y="3475"/>
                  </a:cubicBezTo>
                  <a:lnTo>
                    <a:pt x="16981" y="3475"/>
                  </a:lnTo>
                  <a:lnTo>
                    <a:pt x="6059" y="7352"/>
                  </a:lnTo>
                  <a:lnTo>
                    <a:pt x="6059" y="7352"/>
                  </a:lnTo>
                  <a:cubicBezTo>
                    <a:pt x="5924" y="6772"/>
                    <a:pt x="5627" y="5493"/>
                    <a:pt x="5251" y="3882"/>
                  </a:cubicBezTo>
                  <a:cubicBezTo>
                    <a:pt x="5214" y="3809"/>
                    <a:pt x="5140" y="3735"/>
                    <a:pt x="5066" y="3698"/>
                  </a:cubicBezTo>
                  <a:cubicBezTo>
                    <a:pt x="5011" y="3679"/>
                    <a:pt x="4955" y="3670"/>
                    <a:pt x="4904" y="3670"/>
                  </a:cubicBezTo>
                  <a:cubicBezTo>
                    <a:pt x="4853" y="3670"/>
                    <a:pt x="4807" y="3679"/>
                    <a:pt x="4770" y="3698"/>
                  </a:cubicBezTo>
                  <a:lnTo>
                    <a:pt x="186" y="6618"/>
                  </a:lnTo>
                  <a:cubicBezTo>
                    <a:pt x="38" y="6692"/>
                    <a:pt x="1" y="6877"/>
                    <a:pt x="75" y="7025"/>
                  </a:cubicBezTo>
                  <a:cubicBezTo>
                    <a:pt x="925" y="8689"/>
                    <a:pt x="1739" y="10204"/>
                    <a:pt x="2404" y="11314"/>
                  </a:cubicBezTo>
                  <a:cubicBezTo>
                    <a:pt x="2737" y="11868"/>
                    <a:pt x="3033" y="12349"/>
                    <a:pt x="3291" y="12645"/>
                  </a:cubicBezTo>
                  <a:cubicBezTo>
                    <a:pt x="3402" y="12829"/>
                    <a:pt x="3513" y="12940"/>
                    <a:pt x="3624" y="13051"/>
                  </a:cubicBezTo>
                  <a:cubicBezTo>
                    <a:pt x="3698" y="13125"/>
                    <a:pt x="3735" y="13162"/>
                    <a:pt x="3809" y="13199"/>
                  </a:cubicBezTo>
                  <a:cubicBezTo>
                    <a:pt x="3883" y="13236"/>
                    <a:pt x="3957" y="13273"/>
                    <a:pt x="4068" y="13273"/>
                  </a:cubicBezTo>
                  <a:cubicBezTo>
                    <a:pt x="4216" y="13273"/>
                    <a:pt x="4364" y="13199"/>
                    <a:pt x="4511" y="13125"/>
                  </a:cubicBezTo>
                  <a:cubicBezTo>
                    <a:pt x="5177" y="12866"/>
                    <a:pt x="6323" y="12238"/>
                    <a:pt x="7728" y="11351"/>
                  </a:cubicBezTo>
                  <a:cubicBezTo>
                    <a:pt x="11619" y="8996"/>
                    <a:pt x="17369" y="5128"/>
                    <a:pt x="18229" y="4548"/>
                  </a:cubicBezTo>
                  <a:lnTo>
                    <a:pt x="18229" y="4548"/>
                  </a:lnTo>
                  <a:cubicBezTo>
                    <a:pt x="18425" y="4592"/>
                    <a:pt x="18790" y="4659"/>
                    <a:pt x="19189" y="4659"/>
                  </a:cubicBezTo>
                  <a:cubicBezTo>
                    <a:pt x="19484" y="4659"/>
                    <a:pt x="19780" y="4622"/>
                    <a:pt x="20076" y="4474"/>
                  </a:cubicBezTo>
                  <a:cubicBezTo>
                    <a:pt x="20298" y="4363"/>
                    <a:pt x="20520" y="4215"/>
                    <a:pt x="20741" y="3993"/>
                  </a:cubicBezTo>
                  <a:cubicBezTo>
                    <a:pt x="21203" y="3558"/>
                    <a:pt x="21682" y="2997"/>
                    <a:pt x="21945" y="2682"/>
                  </a:cubicBezTo>
                  <a:lnTo>
                    <a:pt x="21945" y="2682"/>
                  </a:lnTo>
                  <a:cubicBezTo>
                    <a:pt x="22093" y="2784"/>
                    <a:pt x="22295" y="2922"/>
                    <a:pt x="22516" y="3069"/>
                  </a:cubicBezTo>
                  <a:cubicBezTo>
                    <a:pt x="22738" y="3217"/>
                    <a:pt x="22997" y="3365"/>
                    <a:pt x="23255" y="3476"/>
                  </a:cubicBezTo>
                  <a:cubicBezTo>
                    <a:pt x="23477" y="3587"/>
                    <a:pt x="23699" y="3661"/>
                    <a:pt x="23921" y="3661"/>
                  </a:cubicBezTo>
                  <a:cubicBezTo>
                    <a:pt x="24069" y="3661"/>
                    <a:pt x="24217" y="3624"/>
                    <a:pt x="24328" y="3513"/>
                  </a:cubicBezTo>
                  <a:cubicBezTo>
                    <a:pt x="24439" y="3402"/>
                    <a:pt x="24512" y="3254"/>
                    <a:pt x="24476" y="3106"/>
                  </a:cubicBezTo>
                  <a:cubicBezTo>
                    <a:pt x="24476" y="3032"/>
                    <a:pt x="24476" y="2921"/>
                    <a:pt x="24439" y="2847"/>
                  </a:cubicBezTo>
                  <a:cubicBezTo>
                    <a:pt x="24254" y="2108"/>
                    <a:pt x="23736" y="1405"/>
                    <a:pt x="23071" y="888"/>
                  </a:cubicBezTo>
                  <a:cubicBezTo>
                    <a:pt x="22405" y="370"/>
                    <a:pt x="21592" y="1"/>
                    <a:pt x="2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51"/>
            <p:cNvSpPr/>
            <p:nvPr/>
          </p:nvSpPr>
          <p:spPr>
            <a:xfrm>
              <a:off x="16606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4" y="0"/>
                  </a:moveTo>
                  <a:lnTo>
                    <a:pt x="0" y="555"/>
                  </a:lnTo>
                  <a:lnTo>
                    <a:pt x="4733" y="34346"/>
                  </a:lnTo>
                  <a:cubicBezTo>
                    <a:pt x="4765" y="34635"/>
                    <a:pt x="5021" y="34841"/>
                    <a:pt x="5306" y="34841"/>
                  </a:cubicBezTo>
                  <a:cubicBezTo>
                    <a:pt x="5348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51"/>
            <p:cNvSpPr/>
            <p:nvPr/>
          </p:nvSpPr>
          <p:spPr>
            <a:xfrm>
              <a:off x="165227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2" y="34531"/>
                  </a:lnTo>
                  <a:lnTo>
                    <a:pt x="5879" y="34531"/>
                  </a:ln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20" y="34827"/>
                  </a:lnTo>
                  <a:cubicBezTo>
                    <a:pt x="5509" y="34827"/>
                    <a:pt x="5398" y="34753"/>
                    <a:pt x="5361" y="34605"/>
                  </a:cubicBezTo>
                  <a:lnTo>
                    <a:pt x="672" y="1118"/>
                  </a:lnTo>
                  <a:lnTo>
                    <a:pt x="672" y="1118"/>
                  </a:lnTo>
                  <a:lnTo>
                    <a:pt x="2589" y="703"/>
                  </a:lnTo>
                  <a:close/>
                  <a:moveTo>
                    <a:pt x="2773" y="0"/>
                  </a:moveTo>
                  <a:lnTo>
                    <a:pt x="259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20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7" y="34975"/>
                    <a:pt x="6507" y="34568"/>
                  </a:cubicBezTo>
                  <a:lnTo>
                    <a:pt x="6507" y="34494"/>
                  </a:lnTo>
                  <a:lnTo>
                    <a:pt x="3143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4" y="0"/>
                    <a:pt x="2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51"/>
            <p:cNvSpPr/>
            <p:nvPr/>
          </p:nvSpPr>
          <p:spPr>
            <a:xfrm>
              <a:off x="111805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8023" y="1"/>
                  </a:moveTo>
                  <a:lnTo>
                    <a:pt x="75" y="33200"/>
                  </a:lnTo>
                  <a:cubicBezTo>
                    <a:pt x="1" y="33496"/>
                    <a:pt x="222" y="33829"/>
                    <a:pt x="555" y="33866"/>
                  </a:cubicBezTo>
                  <a:cubicBezTo>
                    <a:pt x="599" y="33877"/>
                    <a:pt x="643" y="33882"/>
                    <a:pt x="685" y="33882"/>
                  </a:cubicBezTo>
                  <a:cubicBezTo>
                    <a:pt x="924" y="33882"/>
                    <a:pt x="1121" y="33711"/>
                    <a:pt x="1184" y="33459"/>
                  </a:cubicBezTo>
                  <a:lnTo>
                    <a:pt x="10426" y="1258"/>
                  </a:lnTo>
                  <a:lnTo>
                    <a:pt x="80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51"/>
            <p:cNvSpPr/>
            <p:nvPr/>
          </p:nvSpPr>
          <p:spPr>
            <a:xfrm>
              <a:off x="1112500" y="4220175"/>
              <a:ext cx="274550" cy="862975"/>
            </a:xfrm>
            <a:custGeom>
              <a:avLst/>
              <a:gdLst/>
              <a:ahLst/>
              <a:cxnLst/>
              <a:rect l="l" t="t" r="r" b="b"/>
              <a:pathLst>
                <a:path w="10982" h="34519" extrusionOk="0">
                  <a:moveTo>
                    <a:pt x="8452" y="766"/>
                  </a:moveTo>
                  <a:lnTo>
                    <a:pt x="10279" y="1725"/>
                  </a:lnTo>
                  <a:lnTo>
                    <a:pt x="1110" y="33705"/>
                  </a:lnTo>
                  <a:cubicBezTo>
                    <a:pt x="1073" y="33816"/>
                    <a:pt x="962" y="33890"/>
                    <a:pt x="851" y="33890"/>
                  </a:cubicBezTo>
                  <a:lnTo>
                    <a:pt x="814" y="33890"/>
                  </a:lnTo>
                  <a:cubicBezTo>
                    <a:pt x="703" y="33890"/>
                    <a:pt x="592" y="33779"/>
                    <a:pt x="592" y="33631"/>
                  </a:cubicBezTo>
                  <a:lnTo>
                    <a:pt x="592" y="33594"/>
                  </a:lnTo>
                  <a:lnTo>
                    <a:pt x="8452" y="766"/>
                  </a:lnTo>
                  <a:close/>
                  <a:moveTo>
                    <a:pt x="8240" y="1"/>
                  </a:moveTo>
                  <a:cubicBezTo>
                    <a:pt x="8202" y="1"/>
                    <a:pt x="8165" y="9"/>
                    <a:pt x="8134" y="25"/>
                  </a:cubicBezTo>
                  <a:cubicBezTo>
                    <a:pt x="8060" y="62"/>
                    <a:pt x="7986" y="173"/>
                    <a:pt x="7950" y="247"/>
                  </a:cubicBezTo>
                  <a:lnTo>
                    <a:pt x="1" y="33446"/>
                  </a:lnTo>
                  <a:cubicBezTo>
                    <a:pt x="1" y="33483"/>
                    <a:pt x="1" y="33557"/>
                    <a:pt x="1" y="33631"/>
                  </a:cubicBezTo>
                  <a:cubicBezTo>
                    <a:pt x="1" y="34075"/>
                    <a:pt x="297" y="34445"/>
                    <a:pt x="740" y="34518"/>
                  </a:cubicBezTo>
                  <a:lnTo>
                    <a:pt x="851" y="34518"/>
                  </a:lnTo>
                  <a:cubicBezTo>
                    <a:pt x="1258" y="34518"/>
                    <a:pt x="1591" y="34260"/>
                    <a:pt x="1701" y="33890"/>
                  </a:cubicBezTo>
                  <a:lnTo>
                    <a:pt x="10944" y="1688"/>
                  </a:lnTo>
                  <a:cubicBezTo>
                    <a:pt x="10981" y="1541"/>
                    <a:pt x="10907" y="1393"/>
                    <a:pt x="10796" y="1319"/>
                  </a:cubicBezTo>
                  <a:lnTo>
                    <a:pt x="8393" y="62"/>
                  </a:lnTo>
                  <a:cubicBezTo>
                    <a:pt x="8350" y="18"/>
                    <a:pt x="8294" y="1"/>
                    <a:pt x="8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51"/>
            <p:cNvSpPr/>
            <p:nvPr/>
          </p:nvSpPr>
          <p:spPr>
            <a:xfrm>
              <a:off x="1551525" y="4218000"/>
              <a:ext cx="190425" cy="859700"/>
            </a:xfrm>
            <a:custGeom>
              <a:avLst/>
              <a:gdLst/>
              <a:ahLst/>
              <a:cxnLst/>
              <a:rect l="l" t="t" r="r" b="b"/>
              <a:pathLst>
                <a:path w="7617" h="34388" extrusionOk="0">
                  <a:moveTo>
                    <a:pt x="5140" y="1"/>
                  </a:moveTo>
                  <a:lnTo>
                    <a:pt x="75" y="33755"/>
                  </a:lnTo>
                  <a:cubicBezTo>
                    <a:pt x="1" y="34088"/>
                    <a:pt x="260" y="34384"/>
                    <a:pt x="592" y="34384"/>
                  </a:cubicBezTo>
                  <a:cubicBezTo>
                    <a:pt x="614" y="34386"/>
                    <a:pt x="636" y="34388"/>
                    <a:pt x="657" y="34388"/>
                  </a:cubicBezTo>
                  <a:cubicBezTo>
                    <a:pt x="925" y="34388"/>
                    <a:pt x="1150" y="34180"/>
                    <a:pt x="1184" y="33940"/>
                  </a:cubicBezTo>
                  <a:lnTo>
                    <a:pt x="7617" y="1073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51"/>
            <p:cNvSpPr/>
            <p:nvPr/>
          </p:nvSpPr>
          <p:spPr>
            <a:xfrm>
              <a:off x="1545075" y="4210000"/>
              <a:ext cx="205200" cy="875925"/>
            </a:xfrm>
            <a:custGeom>
              <a:avLst/>
              <a:gdLst/>
              <a:ahLst/>
              <a:cxnLst/>
              <a:rect l="l" t="t" r="r" b="b"/>
              <a:pathLst>
                <a:path w="8208" h="35037" extrusionOk="0">
                  <a:moveTo>
                    <a:pt x="5630" y="779"/>
                  </a:moveTo>
                  <a:lnTo>
                    <a:pt x="7505" y="1578"/>
                  </a:lnTo>
                  <a:lnTo>
                    <a:pt x="1146" y="34186"/>
                  </a:lnTo>
                  <a:cubicBezTo>
                    <a:pt x="1109" y="34334"/>
                    <a:pt x="998" y="34408"/>
                    <a:pt x="887" y="34408"/>
                  </a:cubicBezTo>
                  <a:cubicBezTo>
                    <a:pt x="739" y="34408"/>
                    <a:pt x="629" y="34297"/>
                    <a:pt x="629" y="34149"/>
                  </a:cubicBezTo>
                  <a:lnTo>
                    <a:pt x="629" y="34112"/>
                  </a:lnTo>
                  <a:lnTo>
                    <a:pt x="5630" y="779"/>
                  </a:lnTo>
                  <a:close/>
                  <a:moveTo>
                    <a:pt x="5385" y="1"/>
                  </a:moveTo>
                  <a:cubicBezTo>
                    <a:pt x="5330" y="1"/>
                    <a:pt x="5278" y="19"/>
                    <a:pt x="5213" y="62"/>
                  </a:cubicBezTo>
                  <a:cubicBezTo>
                    <a:pt x="5139" y="99"/>
                    <a:pt x="5102" y="173"/>
                    <a:pt x="5065" y="284"/>
                  </a:cubicBezTo>
                  <a:lnTo>
                    <a:pt x="0" y="34001"/>
                  </a:lnTo>
                  <a:lnTo>
                    <a:pt x="37" y="34001"/>
                  </a:lnTo>
                  <a:lnTo>
                    <a:pt x="0" y="34149"/>
                  </a:lnTo>
                  <a:cubicBezTo>
                    <a:pt x="0" y="34593"/>
                    <a:pt x="370" y="34999"/>
                    <a:pt x="850" y="35036"/>
                  </a:cubicBezTo>
                  <a:lnTo>
                    <a:pt x="887" y="35036"/>
                  </a:lnTo>
                  <a:cubicBezTo>
                    <a:pt x="1294" y="35036"/>
                    <a:pt x="1664" y="34741"/>
                    <a:pt x="1738" y="34334"/>
                  </a:cubicBezTo>
                  <a:lnTo>
                    <a:pt x="8171" y="1430"/>
                  </a:lnTo>
                  <a:cubicBezTo>
                    <a:pt x="8208" y="1282"/>
                    <a:pt x="8134" y="1134"/>
                    <a:pt x="7986" y="1097"/>
                  </a:cubicBezTo>
                  <a:lnTo>
                    <a:pt x="5509" y="25"/>
                  </a:lnTo>
                  <a:cubicBezTo>
                    <a:pt x="5463" y="10"/>
                    <a:pt x="5423" y="1"/>
                    <a:pt x="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51"/>
            <p:cNvSpPr/>
            <p:nvPr/>
          </p:nvSpPr>
          <p:spPr>
            <a:xfrm>
              <a:off x="212735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5" y="0"/>
                  </a:moveTo>
                  <a:lnTo>
                    <a:pt x="1" y="555"/>
                  </a:lnTo>
                  <a:lnTo>
                    <a:pt x="4733" y="34346"/>
                  </a:lnTo>
                  <a:cubicBezTo>
                    <a:pt x="4797" y="34635"/>
                    <a:pt x="5029" y="34841"/>
                    <a:pt x="5307" y="34841"/>
                  </a:cubicBezTo>
                  <a:cubicBezTo>
                    <a:pt x="5349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51"/>
            <p:cNvSpPr/>
            <p:nvPr/>
          </p:nvSpPr>
          <p:spPr>
            <a:xfrm>
              <a:off x="211902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57" y="34827"/>
                  </a:lnTo>
                  <a:cubicBezTo>
                    <a:pt x="5509" y="34827"/>
                    <a:pt x="5399" y="34753"/>
                    <a:pt x="5399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9" y="703"/>
                  </a:lnTo>
                  <a:close/>
                  <a:moveTo>
                    <a:pt x="2811" y="0"/>
                  </a:moveTo>
                  <a:lnTo>
                    <a:pt x="260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57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8" y="34975"/>
                    <a:pt x="6508" y="34568"/>
                  </a:cubicBezTo>
                  <a:lnTo>
                    <a:pt x="6508" y="34494"/>
                  </a:lnTo>
                  <a:lnTo>
                    <a:pt x="3180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5" y="0"/>
                    <a:pt x="2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51"/>
            <p:cNvSpPr/>
            <p:nvPr/>
          </p:nvSpPr>
          <p:spPr>
            <a:xfrm>
              <a:off x="112175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4067" y="1"/>
                  </a:moveTo>
                  <a:cubicBezTo>
                    <a:pt x="1775" y="1"/>
                    <a:pt x="1" y="2071"/>
                    <a:pt x="370" y="4327"/>
                  </a:cubicBezTo>
                  <a:lnTo>
                    <a:pt x="6138" y="41963"/>
                  </a:lnTo>
                  <a:lnTo>
                    <a:pt x="47286" y="41963"/>
                  </a:lnTo>
                  <a:cubicBezTo>
                    <a:pt x="47286" y="41963"/>
                    <a:pt x="47914" y="31130"/>
                    <a:pt x="46103" y="27285"/>
                  </a:cubicBezTo>
                  <a:cubicBezTo>
                    <a:pt x="45759" y="26556"/>
                    <a:pt x="44676" y="26262"/>
                    <a:pt x="43140" y="26262"/>
                  </a:cubicBezTo>
                  <a:cubicBezTo>
                    <a:pt x="36681" y="26262"/>
                    <a:pt x="22218" y="31467"/>
                    <a:pt x="21118" y="31467"/>
                  </a:cubicBezTo>
                  <a:cubicBezTo>
                    <a:pt x="21099" y="31467"/>
                    <a:pt x="21085" y="31466"/>
                    <a:pt x="21074" y="31463"/>
                  </a:cubicBezTo>
                  <a:cubicBezTo>
                    <a:pt x="20482" y="31315"/>
                    <a:pt x="21370" y="11906"/>
                    <a:pt x="22442" y="4290"/>
                  </a:cubicBezTo>
                  <a:cubicBezTo>
                    <a:pt x="22774" y="2034"/>
                    <a:pt x="21037" y="1"/>
                    <a:pt x="18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51"/>
            <p:cNvSpPr/>
            <p:nvPr/>
          </p:nvSpPr>
          <p:spPr>
            <a:xfrm>
              <a:off x="1121750" y="3229050"/>
              <a:ext cx="1192325" cy="1063850"/>
            </a:xfrm>
            <a:custGeom>
              <a:avLst/>
              <a:gdLst/>
              <a:ahLst/>
              <a:cxnLst/>
              <a:rect l="l" t="t" r="r" b="b"/>
              <a:pathLst>
                <a:path w="47693" h="42554" extrusionOk="0">
                  <a:moveTo>
                    <a:pt x="18745" y="592"/>
                  </a:moveTo>
                  <a:cubicBezTo>
                    <a:pt x="19706" y="592"/>
                    <a:pt x="20556" y="998"/>
                    <a:pt x="21185" y="1627"/>
                  </a:cubicBezTo>
                  <a:cubicBezTo>
                    <a:pt x="21813" y="2255"/>
                    <a:pt x="22183" y="3106"/>
                    <a:pt x="22183" y="4067"/>
                  </a:cubicBezTo>
                  <a:cubicBezTo>
                    <a:pt x="22183" y="4215"/>
                    <a:pt x="22183" y="4400"/>
                    <a:pt x="22146" y="4548"/>
                  </a:cubicBezTo>
                  <a:cubicBezTo>
                    <a:pt x="21296" y="10463"/>
                    <a:pt x="20556" y="23477"/>
                    <a:pt x="20556" y="29096"/>
                  </a:cubicBezTo>
                  <a:cubicBezTo>
                    <a:pt x="20556" y="29910"/>
                    <a:pt x="20593" y="30575"/>
                    <a:pt x="20630" y="31056"/>
                  </a:cubicBezTo>
                  <a:cubicBezTo>
                    <a:pt x="20630" y="31277"/>
                    <a:pt x="20667" y="31462"/>
                    <a:pt x="20704" y="31610"/>
                  </a:cubicBezTo>
                  <a:cubicBezTo>
                    <a:pt x="20704" y="31684"/>
                    <a:pt x="20704" y="31758"/>
                    <a:pt x="20741" y="31832"/>
                  </a:cubicBezTo>
                  <a:lnTo>
                    <a:pt x="20815" y="31943"/>
                  </a:lnTo>
                  <a:cubicBezTo>
                    <a:pt x="20852" y="31980"/>
                    <a:pt x="20889" y="32054"/>
                    <a:pt x="21000" y="32054"/>
                  </a:cubicBezTo>
                  <a:lnTo>
                    <a:pt x="21111" y="32091"/>
                  </a:lnTo>
                  <a:cubicBezTo>
                    <a:pt x="21222" y="32091"/>
                    <a:pt x="21370" y="32054"/>
                    <a:pt x="21517" y="32017"/>
                  </a:cubicBezTo>
                  <a:cubicBezTo>
                    <a:pt x="22183" y="31869"/>
                    <a:pt x="23477" y="31462"/>
                    <a:pt x="25141" y="30945"/>
                  </a:cubicBezTo>
                  <a:cubicBezTo>
                    <a:pt x="27655" y="30205"/>
                    <a:pt x="31019" y="29170"/>
                    <a:pt x="34346" y="28320"/>
                  </a:cubicBezTo>
                  <a:cubicBezTo>
                    <a:pt x="37637" y="27506"/>
                    <a:pt x="40927" y="26878"/>
                    <a:pt x="43145" y="26878"/>
                  </a:cubicBezTo>
                  <a:cubicBezTo>
                    <a:pt x="43885" y="26878"/>
                    <a:pt x="44513" y="26952"/>
                    <a:pt x="44957" y="27100"/>
                  </a:cubicBezTo>
                  <a:cubicBezTo>
                    <a:pt x="45437" y="27248"/>
                    <a:pt x="45696" y="27469"/>
                    <a:pt x="45807" y="27728"/>
                  </a:cubicBezTo>
                  <a:cubicBezTo>
                    <a:pt x="46325" y="28800"/>
                    <a:pt x="46657" y="30538"/>
                    <a:pt x="46842" y="32461"/>
                  </a:cubicBezTo>
                  <a:cubicBezTo>
                    <a:pt x="47027" y="34346"/>
                    <a:pt x="47101" y="36416"/>
                    <a:pt x="47101" y="38154"/>
                  </a:cubicBezTo>
                  <a:cubicBezTo>
                    <a:pt x="47101" y="39337"/>
                    <a:pt x="47064" y="40335"/>
                    <a:pt x="47027" y="41075"/>
                  </a:cubicBezTo>
                  <a:cubicBezTo>
                    <a:pt x="47027" y="41469"/>
                    <a:pt x="47017" y="41768"/>
                    <a:pt x="47007" y="41962"/>
                  </a:cubicBezTo>
                  <a:lnTo>
                    <a:pt x="6396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3106"/>
                    <a:pt x="999" y="2255"/>
                    <a:pt x="1627" y="1627"/>
                  </a:cubicBezTo>
                  <a:cubicBezTo>
                    <a:pt x="2256" y="998"/>
                    <a:pt x="3106" y="592"/>
                    <a:pt x="4067" y="592"/>
                  </a:cubicBezTo>
                  <a:close/>
                  <a:moveTo>
                    <a:pt x="4067" y="0"/>
                  </a:moveTo>
                  <a:cubicBezTo>
                    <a:pt x="1812" y="0"/>
                    <a:pt x="1" y="1849"/>
                    <a:pt x="1" y="4067"/>
                  </a:cubicBezTo>
                  <a:cubicBezTo>
                    <a:pt x="1" y="4252"/>
                    <a:pt x="38" y="4474"/>
                    <a:pt x="38" y="4696"/>
                  </a:cubicBezTo>
                  <a:lnTo>
                    <a:pt x="5842" y="42295"/>
                  </a:lnTo>
                  <a:cubicBezTo>
                    <a:pt x="5879" y="42443"/>
                    <a:pt x="5990" y="42554"/>
                    <a:pt x="6138" y="42554"/>
                  </a:cubicBezTo>
                  <a:lnTo>
                    <a:pt x="47286" y="42554"/>
                  </a:lnTo>
                  <a:cubicBezTo>
                    <a:pt x="47471" y="42554"/>
                    <a:pt x="47582" y="42443"/>
                    <a:pt x="47619" y="42258"/>
                  </a:cubicBezTo>
                  <a:cubicBezTo>
                    <a:pt x="47619" y="42258"/>
                    <a:pt x="47693" y="40520"/>
                    <a:pt x="47693" y="38154"/>
                  </a:cubicBezTo>
                  <a:cubicBezTo>
                    <a:pt x="47693" y="36416"/>
                    <a:pt x="47656" y="34309"/>
                    <a:pt x="47471" y="32387"/>
                  </a:cubicBezTo>
                  <a:cubicBezTo>
                    <a:pt x="47249" y="30464"/>
                    <a:pt x="46953" y="28653"/>
                    <a:pt x="46362" y="27433"/>
                  </a:cubicBezTo>
                  <a:cubicBezTo>
                    <a:pt x="46140" y="26989"/>
                    <a:pt x="45696" y="26693"/>
                    <a:pt x="45142" y="26508"/>
                  </a:cubicBezTo>
                  <a:cubicBezTo>
                    <a:pt x="44587" y="26323"/>
                    <a:pt x="43922" y="26249"/>
                    <a:pt x="43145" y="26249"/>
                  </a:cubicBezTo>
                  <a:cubicBezTo>
                    <a:pt x="39818" y="26249"/>
                    <a:pt x="34568" y="27580"/>
                    <a:pt x="30021" y="28874"/>
                  </a:cubicBezTo>
                  <a:cubicBezTo>
                    <a:pt x="27728" y="29503"/>
                    <a:pt x="25621" y="30168"/>
                    <a:pt x="23994" y="30649"/>
                  </a:cubicBezTo>
                  <a:cubicBezTo>
                    <a:pt x="23181" y="30908"/>
                    <a:pt x="22516" y="31093"/>
                    <a:pt x="21998" y="31240"/>
                  </a:cubicBezTo>
                  <a:cubicBezTo>
                    <a:pt x="21776" y="31314"/>
                    <a:pt x="21554" y="31388"/>
                    <a:pt x="21407" y="31425"/>
                  </a:cubicBezTo>
                  <a:cubicBezTo>
                    <a:pt x="21362" y="31436"/>
                    <a:pt x="21318" y="31444"/>
                    <a:pt x="21277" y="31450"/>
                  </a:cubicBezTo>
                  <a:lnTo>
                    <a:pt x="21277" y="31450"/>
                  </a:lnTo>
                  <a:cubicBezTo>
                    <a:pt x="21247" y="31286"/>
                    <a:pt x="21222" y="31024"/>
                    <a:pt x="21222" y="30686"/>
                  </a:cubicBezTo>
                  <a:cubicBezTo>
                    <a:pt x="21185" y="30242"/>
                    <a:pt x="21185" y="29725"/>
                    <a:pt x="21185" y="29096"/>
                  </a:cubicBezTo>
                  <a:cubicBezTo>
                    <a:pt x="21185" y="23514"/>
                    <a:pt x="21924" y="10500"/>
                    <a:pt x="22774" y="4659"/>
                  </a:cubicBezTo>
                  <a:cubicBezTo>
                    <a:pt x="22774" y="4437"/>
                    <a:pt x="22811" y="4252"/>
                    <a:pt x="22811" y="4067"/>
                  </a:cubicBezTo>
                  <a:cubicBezTo>
                    <a:pt x="22811" y="1849"/>
                    <a:pt x="21000" y="0"/>
                    <a:pt x="18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51"/>
            <p:cNvSpPr/>
            <p:nvPr/>
          </p:nvSpPr>
          <p:spPr>
            <a:xfrm>
              <a:off x="149515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3920" y="1"/>
                  </a:moveTo>
                  <a:cubicBezTo>
                    <a:pt x="1701" y="75"/>
                    <a:pt x="1" y="2108"/>
                    <a:pt x="333" y="4327"/>
                  </a:cubicBezTo>
                  <a:lnTo>
                    <a:pt x="6138" y="41963"/>
                  </a:lnTo>
                  <a:lnTo>
                    <a:pt x="32350" y="41963"/>
                  </a:lnTo>
                  <a:cubicBezTo>
                    <a:pt x="32350" y="41963"/>
                    <a:pt x="32978" y="31130"/>
                    <a:pt x="31167" y="27285"/>
                  </a:cubicBezTo>
                  <a:cubicBezTo>
                    <a:pt x="30823" y="26556"/>
                    <a:pt x="29740" y="26262"/>
                    <a:pt x="28204" y="26262"/>
                  </a:cubicBezTo>
                  <a:cubicBezTo>
                    <a:pt x="21745" y="26262"/>
                    <a:pt x="7282" y="31467"/>
                    <a:pt x="6182" y="31467"/>
                  </a:cubicBezTo>
                  <a:cubicBezTo>
                    <a:pt x="6163" y="31467"/>
                    <a:pt x="6149" y="31466"/>
                    <a:pt x="6138" y="31463"/>
                  </a:cubicBezTo>
                  <a:cubicBezTo>
                    <a:pt x="5546" y="31315"/>
                    <a:pt x="6434" y="11906"/>
                    <a:pt x="7506" y="4290"/>
                  </a:cubicBezTo>
                  <a:cubicBezTo>
                    <a:pt x="7838" y="2071"/>
                    <a:pt x="6175" y="75"/>
                    <a:pt x="3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51"/>
            <p:cNvSpPr/>
            <p:nvPr/>
          </p:nvSpPr>
          <p:spPr>
            <a:xfrm>
              <a:off x="1495150" y="3229050"/>
              <a:ext cx="818925" cy="1063850"/>
            </a:xfrm>
            <a:custGeom>
              <a:avLst/>
              <a:gdLst/>
              <a:ahLst/>
              <a:cxnLst/>
              <a:rect l="l" t="t" r="r" b="b"/>
              <a:pathLst>
                <a:path w="32757" h="42554" extrusionOk="0">
                  <a:moveTo>
                    <a:pt x="3938" y="629"/>
                  </a:moveTo>
                  <a:cubicBezTo>
                    <a:pt x="5814" y="676"/>
                    <a:pt x="7247" y="2225"/>
                    <a:pt x="7247" y="4067"/>
                  </a:cubicBezTo>
                  <a:cubicBezTo>
                    <a:pt x="7247" y="4215"/>
                    <a:pt x="7247" y="4400"/>
                    <a:pt x="7210" y="4548"/>
                  </a:cubicBezTo>
                  <a:cubicBezTo>
                    <a:pt x="6360" y="10463"/>
                    <a:pt x="5620" y="23477"/>
                    <a:pt x="5620" y="29096"/>
                  </a:cubicBezTo>
                  <a:cubicBezTo>
                    <a:pt x="5620" y="29910"/>
                    <a:pt x="5657" y="30575"/>
                    <a:pt x="5694" y="31056"/>
                  </a:cubicBezTo>
                  <a:cubicBezTo>
                    <a:pt x="5694" y="31277"/>
                    <a:pt x="5731" y="31462"/>
                    <a:pt x="5768" y="31610"/>
                  </a:cubicBezTo>
                  <a:cubicBezTo>
                    <a:pt x="5768" y="31684"/>
                    <a:pt x="5768" y="31758"/>
                    <a:pt x="5805" y="31832"/>
                  </a:cubicBezTo>
                  <a:lnTo>
                    <a:pt x="5879" y="31943"/>
                  </a:lnTo>
                  <a:cubicBezTo>
                    <a:pt x="5916" y="31980"/>
                    <a:pt x="5953" y="32054"/>
                    <a:pt x="6064" y="32054"/>
                  </a:cubicBezTo>
                  <a:lnTo>
                    <a:pt x="6175" y="32091"/>
                  </a:lnTo>
                  <a:cubicBezTo>
                    <a:pt x="6286" y="32091"/>
                    <a:pt x="6434" y="32054"/>
                    <a:pt x="6581" y="32017"/>
                  </a:cubicBezTo>
                  <a:cubicBezTo>
                    <a:pt x="7247" y="31869"/>
                    <a:pt x="8541" y="31462"/>
                    <a:pt x="10205" y="30945"/>
                  </a:cubicBezTo>
                  <a:cubicBezTo>
                    <a:pt x="12719" y="30205"/>
                    <a:pt x="16083" y="29170"/>
                    <a:pt x="19410" y="28320"/>
                  </a:cubicBezTo>
                  <a:cubicBezTo>
                    <a:pt x="22701" y="27506"/>
                    <a:pt x="25991" y="26878"/>
                    <a:pt x="28209" y="26878"/>
                  </a:cubicBezTo>
                  <a:cubicBezTo>
                    <a:pt x="28949" y="26878"/>
                    <a:pt x="29577" y="26952"/>
                    <a:pt x="30021" y="27100"/>
                  </a:cubicBezTo>
                  <a:cubicBezTo>
                    <a:pt x="30501" y="27248"/>
                    <a:pt x="30760" y="27469"/>
                    <a:pt x="30871" y="27728"/>
                  </a:cubicBezTo>
                  <a:cubicBezTo>
                    <a:pt x="31389" y="28800"/>
                    <a:pt x="31721" y="30538"/>
                    <a:pt x="31906" y="32461"/>
                  </a:cubicBezTo>
                  <a:cubicBezTo>
                    <a:pt x="32091" y="34346"/>
                    <a:pt x="32165" y="36416"/>
                    <a:pt x="32165" y="38154"/>
                  </a:cubicBezTo>
                  <a:cubicBezTo>
                    <a:pt x="32165" y="39337"/>
                    <a:pt x="32128" y="40335"/>
                    <a:pt x="32091" y="41075"/>
                  </a:cubicBezTo>
                  <a:cubicBezTo>
                    <a:pt x="32091" y="41469"/>
                    <a:pt x="32081" y="41768"/>
                    <a:pt x="32071" y="41962"/>
                  </a:cubicBezTo>
                  <a:lnTo>
                    <a:pt x="6397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2225"/>
                    <a:pt x="2062" y="676"/>
                    <a:pt x="3938" y="629"/>
                  </a:cubicBezTo>
                  <a:close/>
                  <a:moveTo>
                    <a:pt x="3920" y="0"/>
                  </a:moveTo>
                  <a:cubicBezTo>
                    <a:pt x="1701" y="74"/>
                    <a:pt x="1" y="1886"/>
                    <a:pt x="1" y="4067"/>
                  </a:cubicBezTo>
                  <a:cubicBezTo>
                    <a:pt x="1" y="4252"/>
                    <a:pt x="1" y="4474"/>
                    <a:pt x="38" y="4696"/>
                  </a:cubicBezTo>
                  <a:lnTo>
                    <a:pt x="5842" y="42295"/>
                  </a:lnTo>
                  <a:cubicBezTo>
                    <a:pt x="5842" y="42443"/>
                    <a:pt x="5990" y="42554"/>
                    <a:pt x="6138" y="42554"/>
                  </a:cubicBezTo>
                  <a:lnTo>
                    <a:pt x="32350" y="42554"/>
                  </a:lnTo>
                  <a:cubicBezTo>
                    <a:pt x="32535" y="42554"/>
                    <a:pt x="32646" y="42443"/>
                    <a:pt x="32683" y="42258"/>
                  </a:cubicBezTo>
                  <a:cubicBezTo>
                    <a:pt x="32683" y="42258"/>
                    <a:pt x="32757" y="40520"/>
                    <a:pt x="32757" y="38154"/>
                  </a:cubicBezTo>
                  <a:cubicBezTo>
                    <a:pt x="32757" y="36416"/>
                    <a:pt x="32720" y="34309"/>
                    <a:pt x="32535" y="32387"/>
                  </a:cubicBezTo>
                  <a:cubicBezTo>
                    <a:pt x="32313" y="30464"/>
                    <a:pt x="32017" y="28653"/>
                    <a:pt x="31426" y="27433"/>
                  </a:cubicBezTo>
                  <a:cubicBezTo>
                    <a:pt x="31204" y="26989"/>
                    <a:pt x="30760" y="26693"/>
                    <a:pt x="30206" y="26508"/>
                  </a:cubicBezTo>
                  <a:cubicBezTo>
                    <a:pt x="29651" y="26323"/>
                    <a:pt x="28986" y="26249"/>
                    <a:pt x="28209" y="26249"/>
                  </a:cubicBezTo>
                  <a:cubicBezTo>
                    <a:pt x="24882" y="26249"/>
                    <a:pt x="19632" y="27580"/>
                    <a:pt x="15085" y="28874"/>
                  </a:cubicBezTo>
                  <a:cubicBezTo>
                    <a:pt x="12792" y="29503"/>
                    <a:pt x="10685" y="30168"/>
                    <a:pt x="9058" y="30649"/>
                  </a:cubicBezTo>
                  <a:cubicBezTo>
                    <a:pt x="8245" y="30908"/>
                    <a:pt x="7580" y="31093"/>
                    <a:pt x="7062" y="31240"/>
                  </a:cubicBezTo>
                  <a:cubicBezTo>
                    <a:pt x="6840" y="31314"/>
                    <a:pt x="6618" y="31388"/>
                    <a:pt x="6471" y="31425"/>
                  </a:cubicBezTo>
                  <a:cubicBezTo>
                    <a:pt x="6426" y="31436"/>
                    <a:pt x="6382" y="31444"/>
                    <a:pt x="6341" y="31450"/>
                  </a:cubicBezTo>
                  <a:lnTo>
                    <a:pt x="6341" y="31450"/>
                  </a:lnTo>
                  <a:cubicBezTo>
                    <a:pt x="6311" y="31286"/>
                    <a:pt x="6286" y="31024"/>
                    <a:pt x="6286" y="30686"/>
                  </a:cubicBezTo>
                  <a:cubicBezTo>
                    <a:pt x="6249" y="30242"/>
                    <a:pt x="6249" y="29725"/>
                    <a:pt x="6249" y="29096"/>
                  </a:cubicBezTo>
                  <a:cubicBezTo>
                    <a:pt x="6249" y="23514"/>
                    <a:pt x="6988" y="10500"/>
                    <a:pt x="7838" y="4659"/>
                  </a:cubicBezTo>
                  <a:cubicBezTo>
                    <a:pt x="7838" y="4437"/>
                    <a:pt x="7875" y="4252"/>
                    <a:pt x="7875" y="4067"/>
                  </a:cubicBezTo>
                  <a:cubicBezTo>
                    <a:pt x="7875" y="1886"/>
                    <a:pt x="6138" y="74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3" name="Google Shape;2933;p51"/>
          <p:cNvSpPr txBox="1">
            <a:spLocks noGrp="1"/>
          </p:cNvSpPr>
          <p:nvPr>
            <p:ph type="subTitle" idx="3"/>
          </p:nvPr>
        </p:nvSpPr>
        <p:spPr>
          <a:xfrm>
            <a:off x="492371" y="363083"/>
            <a:ext cx="4079629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assertFalse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(Boolean condition)</a:t>
            </a:r>
            <a:endParaRPr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936" name="Google Shape;2936;p51"/>
          <p:cNvSpPr txBox="1">
            <a:spLocks noGrp="1"/>
          </p:cNvSpPr>
          <p:nvPr>
            <p:ph type="subTitle" idx="6"/>
          </p:nvPr>
        </p:nvSpPr>
        <p:spPr>
          <a:xfrm>
            <a:off x="498401" y="696914"/>
            <a:ext cx="3949325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This method asserts if the condition is false or not. If not, then it throws an exception error.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941" name="Google Shape;2941;p51"/>
          <p:cNvGrpSpPr/>
          <p:nvPr/>
        </p:nvGrpSpPr>
        <p:grpSpPr>
          <a:xfrm>
            <a:off x="602021" y="1386823"/>
            <a:ext cx="175013" cy="27000"/>
            <a:chOff x="5662375" y="212375"/>
            <a:chExt cx="175013" cy="27000"/>
          </a:xfrm>
        </p:grpSpPr>
        <p:sp>
          <p:nvSpPr>
            <p:cNvPr id="2942" name="Google Shape;2942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943" name="Google Shape;2943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2944" name="Google Shape;2944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2949" name="Google Shape;2949;p51"/>
          <p:cNvGrpSpPr/>
          <p:nvPr/>
        </p:nvGrpSpPr>
        <p:grpSpPr>
          <a:xfrm>
            <a:off x="7574508" y="3338152"/>
            <a:ext cx="203374" cy="179736"/>
            <a:chOff x="-3137650" y="2787000"/>
            <a:chExt cx="291450" cy="257575"/>
          </a:xfrm>
        </p:grpSpPr>
        <p:sp>
          <p:nvSpPr>
            <p:cNvPr id="2950" name="Google Shape;2950;p51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51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51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51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51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51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51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51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8" name="Google Shape;2958;p51"/>
          <p:cNvGrpSpPr/>
          <p:nvPr/>
        </p:nvGrpSpPr>
        <p:grpSpPr>
          <a:xfrm>
            <a:off x="5910284" y="3326064"/>
            <a:ext cx="203915" cy="203915"/>
            <a:chOff x="-6354300" y="2757078"/>
            <a:chExt cx="292225" cy="292225"/>
          </a:xfrm>
        </p:grpSpPr>
        <p:sp>
          <p:nvSpPr>
            <p:cNvPr id="2959" name="Google Shape;2959;p51"/>
            <p:cNvSpPr/>
            <p:nvPr/>
          </p:nvSpPr>
          <p:spPr>
            <a:xfrm>
              <a:off x="-6354300" y="2757078"/>
              <a:ext cx="292225" cy="292225"/>
            </a:xfrm>
            <a:custGeom>
              <a:avLst/>
              <a:gdLst/>
              <a:ahLst/>
              <a:cxnLst/>
              <a:rect l="l" t="t" r="r" b="b"/>
              <a:pathLst>
                <a:path w="11689" h="11689" extrusionOk="0">
                  <a:moveTo>
                    <a:pt x="10681" y="4159"/>
                  </a:moveTo>
                  <a:cubicBezTo>
                    <a:pt x="10870" y="4159"/>
                    <a:pt x="11027" y="4316"/>
                    <a:pt x="11027" y="4505"/>
                  </a:cubicBezTo>
                  <a:lnTo>
                    <a:pt x="11027" y="4915"/>
                  </a:lnTo>
                  <a:cubicBezTo>
                    <a:pt x="10901" y="4883"/>
                    <a:pt x="10775" y="4883"/>
                    <a:pt x="10681" y="4883"/>
                  </a:cubicBezTo>
                  <a:lnTo>
                    <a:pt x="9609" y="4883"/>
                  </a:lnTo>
                  <a:lnTo>
                    <a:pt x="9609" y="4190"/>
                  </a:lnTo>
                  <a:lnTo>
                    <a:pt x="10681" y="4190"/>
                  </a:lnTo>
                  <a:lnTo>
                    <a:pt x="10681" y="4159"/>
                  </a:lnTo>
                  <a:close/>
                  <a:moveTo>
                    <a:pt x="2048" y="2773"/>
                  </a:moveTo>
                  <a:lnTo>
                    <a:pt x="2048" y="6207"/>
                  </a:lnTo>
                  <a:lnTo>
                    <a:pt x="662" y="6207"/>
                  </a:lnTo>
                  <a:lnTo>
                    <a:pt x="662" y="3151"/>
                  </a:lnTo>
                  <a:cubicBezTo>
                    <a:pt x="694" y="2930"/>
                    <a:pt x="851" y="2773"/>
                    <a:pt x="1009" y="2773"/>
                  </a:cubicBezTo>
                  <a:close/>
                  <a:moveTo>
                    <a:pt x="8885" y="693"/>
                  </a:moveTo>
                  <a:lnTo>
                    <a:pt x="8885" y="4883"/>
                  </a:lnTo>
                  <a:cubicBezTo>
                    <a:pt x="8538" y="4915"/>
                    <a:pt x="8223" y="5104"/>
                    <a:pt x="8066" y="5419"/>
                  </a:cubicBezTo>
                  <a:lnTo>
                    <a:pt x="7751" y="6049"/>
                  </a:lnTo>
                  <a:cubicBezTo>
                    <a:pt x="7719" y="6175"/>
                    <a:pt x="7593" y="6238"/>
                    <a:pt x="7436" y="6238"/>
                  </a:cubicBezTo>
                  <a:lnTo>
                    <a:pt x="2710" y="6238"/>
                  </a:lnTo>
                  <a:lnTo>
                    <a:pt x="2710" y="693"/>
                  </a:lnTo>
                  <a:close/>
                  <a:moveTo>
                    <a:pt x="10681" y="5513"/>
                  </a:moveTo>
                  <a:cubicBezTo>
                    <a:pt x="10870" y="5513"/>
                    <a:pt x="11027" y="5671"/>
                    <a:pt x="11027" y="5860"/>
                  </a:cubicBezTo>
                  <a:lnTo>
                    <a:pt x="11027" y="10649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09" y="11027"/>
                  </a:lnTo>
                  <a:cubicBezTo>
                    <a:pt x="820" y="11027"/>
                    <a:pt x="662" y="10869"/>
                    <a:pt x="662" y="10649"/>
                  </a:cubicBezTo>
                  <a:lnTo>
                    <a:pt x="662" y="6868"/>
                  </a:lnTo>
                  <a:lnTo>
                    <a:pt x="7436" y="6868"/>
                  </a:lnTo>
                  <a:cubicBezTo>
                    <a:pt x="7845" y="6868"/>
                    <a:pt x="8192" y="6648"/>
                    <a:pt x="8349" y="6333"/>
                  </a:cubicBezTo>
                  <a:lnTo>
                    <a:pt x="8664" y="5703"/>
                  </a:lnTo>
                  <a:cubicBezTo>
                    <a:pt x="8696" y="5576"/>
                    <a:pt x="8822" y="5513"/>
                    <a:pt x="8979" y="5513"/>
                  </a:cubicBezTo>
                  <a:close/>
                  <a:moveTo>
                    <a:pt x="2395" y="0"/>
                  </a:moveTo>
                  <a:cubicBezTo>
                    <a:pt x="2206" y="0"/>
                    <a:pt x="2048" y="158"/>
                    <a:pt x="2048" y="347"/>
                  </a:cubicBezTo>
                  <a:lnTo>
                    <a:pt x="2048" y="2111"/>
                  </a:lnTo>
                  <a:lnTo>
                    <a:pt x="1009" y="2111"/>
                  </a:lnTo>
                  <a:cubicBezTo>
                    <a:pt x="473" y="2111"/>
                    <a:pt x="0" y="2584"/>
                    <a:pt x="0" y="3151"/>
                  </a:cubicBezTo>
                  <a:lnTo>
                    <a:pt x="0" y="10649"/>
                  </a:lnTo>
                  <a:cubicBezTo>
                    <a:pt x="0" y="11216"/>
                    <a:pt x="473" y="11688"/>
                    <a:pt x="1009" y="11688"/>
                  </a:cubicBezTo>
                  <a:lnTo>
                    <a:pt x="10618" y="11688"/>
                  </a:lnTo>
                  <a:cubicBezTo>
                    <a:pt x="11185" y="11688"/>
                    <a:pt x="11657" y="11216"/>
                    <a:pt x="11657" y="10649"/>
                  </a:cubicBezTo>
                  <a:lnTo>
                    <a:pt x="11657" y="4505"/>
                  </a:lnTo>
                  <a:cubicBezTo>
                    <a:pt x="11689" y="3938"/>
                    <a:pt x="11216" y="3466"/>
                    <a:pt x="10681" y="3466"/>
                  </a:cubicBezTo>
                  <a:lnTo>
                    <a:pt x="9609" y="3466"/>
                  </a:lnTo>
                  <a:lnTo>
                    <a:pt x="9609" y="347"/>
                  </a:lnTo>
                  <a:cubicBezTo>
                    <a:pt x="9609" y="158"/>
                    <a:pt x="9452" y="0"/>
                    <a:pt x="9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0" name="Google Shape;2960;p51"/>
            <p:cNvSpPr/>
            <p:nvPr/>
          </p:nvSpPr>
          <p:spPr>
            <a:xfrm>
              <a:off x="-6268450" y="279015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51"/>
            <p:cNvSpPr/>
            <p:nvPr/>
          </p:nvSpPr>
          <p:spPr>
            <a:xfrm>
              <a:off x="-6268450" y="282560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51"/>
            <p:cNvSpPr/>
            <p:nvPr/>
          </p:nvSpPr>
          <p:spPr>
            <a:xfrm>
              <a:off x="-6268450" y="2860250"/>
              <a:ext cx="119750" cy="17350"/>
            </a:xfrm>
            <a:custGeom>
              <a:avLst/>
              <a:gdLst/>
              <a:ahLst/>
              <a:cxnLst/>
              <a:rect l="l" t="t" r="r" b="b"/>
              <a:pathLst>
                <a:path w="4790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4443" y="693"/>
                  </a:lnTo>
                  <a:cubicBezTo>
                    <a:pt x="4632" y="693"/>
                    <a:pt x="4789" y="536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3" name="Google Shape;2963;p51"/>
          <p:cNvGrpSpPr/>
          <p:nvPr/>
        </p:nvGrpSpPr>
        <p:grpSpPr>
          <a:xfrm>
            <a:off x="6997153" y="3130090"/>
            <a:ext cx="203374" cy="203915"/>
            <a:chOff x="-1700225" y="2768875"/>
            <a:chExt cx="291450" cy="292225"/>
          </a:xfrm>
        </p:grpSpPr>
        <p:sp>
          <p:nvSpPr>
            <p:cNvPr id="2964" name="Google Shape;2964;p51"/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51"/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51"/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51"/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51"/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51"/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" name="Google Shape;2933;p51">
            <a:extLst>
              <a:ext uri="{FF2B5EF4-FFF2-40B4-BE49-F238E27FC236}">
                <a16:creationId xmlns:a16="http://schemas.microsoft.com/office/drawing/2014/main" id="{0CC1B804-D6DA-655E-3B9C-D53E791C5C6D}"/>
              </a:ext>
            </a:extLst>
          </p:cNvPr>
          <p:cNvSpPr txBox="1">
            <a:spLocks/>
          </p:cNvSpPr>
          <p:nvPr/>
        </p:nvSpPr>
        <p:spPr>
          <a:xfrm>
            <a:off x="492371" y="1530358"/>
            <a:ext cx="6017719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l"/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assertFalse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(Boolean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condition,String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message)</a:t>
            </a:r>
          </a:p>
        </p:txBody>
      </p:sp>
      <p:sp>
        <p:nvSpPr>
          <p:cNvPr id="13" name="Google Shape;2936;p51">
            <a:extLst>
              <a:ext uri="{FF2B5EF4-FFF2-40B4-BE49-F238E27FC236}">
                <a16:creationId xmlns:a16="http://schemas.microsoft.com/office/drawing/2014/main" id="{8864D217-778D-9632-2524-213D77E858FE}"/>
              </a:ext>
            </a:extLst>
          </p:cNvPr>
          <p:cNvSpPr txBox="1">
            <a:spLocks/>
          </p:cNvSpPr>
          <p:nvPr/>
        </p:nvSpPr>
        <p:spPr>
          <a:xfrm>
            <a:off x="498401" y="1864189"/>
            <a:ext cx="5230800" cy="6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/>
            <a:r>
              <a:rPr lang="en-US" dirty="0"/>
              <a:t>With an addition of a message string which is shown on the console when the assertion fails, i.e., the condition is true.</a:t>
            </a:r>
          </a:p>
        </p:txBody>
      </p:sp>
      <p:grpSp>
        <p:nvGrpSpPr>
          <p:cNvPr id="14" name="Google Shape;2941;p51">
            <a:extLst>
              <a:ext uri="{FF2B5EF4-FFF2-40B4-BE49-F238E27FC236}">
                <a16:creationId xmlns:a16="http://schemas.microsoft.com/office/drawing/2014/main" id="{4E57C286-E9D3-09F4-B2A5-E86A34D69C86}"/>
              </a:ext>
            </a:extLst>
          </p:cNvPr>
          <p:cNvGrpSpPr/>
          <p:nvPr/>
        </p:nvGrpSpPr>
        <p:grpSpPr>
          <a:xfrm>
            <a:off x="602021" y="2554098"/>
            <a:ext cx="175013" cy="27000"/>
            <a:chOff x="5662375" y="212375"/>
            <a:chExt cx="175013" cy="27000"/>
          </a:xfrm>
        </p:grpSpPr>
        <p:sp>
          <p:nvSpPr>
            <p:cNvPr id="15" name="Google Shape;2942;p51">
              <a:extLst>
                <a:ext uri="{FF2B5EF4-FFF2-40B4-BE49-F238E27FC236}">
                  <a16:creationId xmlns:a16="http://schemas.microsoft.com/office/drawing/2014/main" id="{FEE30CD4-CCC5-3E60-E526-9D6BB33ADF03}"/>
                </a:ext>
              </a:extLst>
            </p:cNvPr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6" name="Google Shape;2943;p51">
              <a:extLst>
                <a:ext uri="{FF2B5EF4-FFF2-40B4-BE49-F238E27FC236}">
                  <a16:creationId xmlns:a16="http://schemas.microsoft.com/office/drawing/2014/main" id="{55AAF6B0-F4DC-6251-4907-F9553B703D53}"/>
                </a:ext>
              </a:extLst>
            </p:cNvPr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17" name="Google Shape;2944;p51">
              <a:extLst>
                <a:ext uri="{FF2B5EF4-FFF2-40B4-BE49-F238E27FC236}">
                  <a16:creationId xmlns:a16="http://schemas.microsoft.com/office/drawing/2014/main" id="{A796E617-888D-8431-7C5E-B2C358C78ED4}"/>
                </a:ext>
              </a:extLst>
            </p:cNvPr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2" name="Google Shape;2933;p51">
            <a:extLst>
              <a:ext uri="{FF2B5EF4-FFF2-40B4-BE49-F238E27FC236}">
                <a16:creationId xmlns:a16="http://schemas.microsoft.com/office/drawing/2014/main" id="{E8322C86-C3D5-F383-816B-D59CC98AD28F}"/>
              </a:ext>
            </a:extLst>
          </p:cNvPr>
          <p:cNvSpPr txBox="1">
            <a:spLocks/>
          </p:cNvSpPr>
          <p:nvPr/>
        </p:nvSpPr>
        <p:spPr>
          <a:xfrm>
            <a:off x="456006" y="2767371"/>
            <a:ext cx="6017719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l"/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assertSame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(Object actual, Object expected, String message)</a:t>
            </a:r>
          </a:p>
        </p:txBody>
      </p:sp>
      <p:sp>
        <p:nvSpPr>
          <p:cNvPr id="3" name="Google Shape;2936;p51">
            <a:extLst>
              <a:ext uri="{FF2B5EF4-FFF2-40B4-BE49-F238E27FC236}">
                <a16:creationId xmlns:a16="http://schemas.microsoft.com/office/drawing/2014/main" id="{1994D7C9-5359-D54C-5793-1671CFDE0768}"/>
              </a:ext>
            </a:extLst>
          </p:cNvPr>
          <p:cNvSpPr txBox="1">
            <a:spLocks/>
          </p:cNvSpPr>
          <p:nvPr/>
        </p:nvSpPr>
        <p:spPr>
          <a:xfrm>
            <a:off x="462036" y="3101202"/>
            <a:ext cx="5230800" cy="6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/>
            <a:r>
              <a:rPr lang="en-US" dirty="0"/>
              <a:t>Asserts that two objects refer to the same object. If they do not. An </a:t>
            </a:r>
            <a:r>
              <a:rPr lang="en-US" dirty="0" err="1"/>
              <a:t>AssertionFailedError</a:t>
            </a:r>
            <a:r>
              <a:rPr lang="en-US" dirty="0"/>
              <a:t>, with the given message, is throw.</a:t>
            </a:r>
          </a:p>
        </p:txBody>
      </p:sp>
    </p:spTree>
    <p:extLst>
      <p:ext uri="{BB962C8B-B14F-4D97-AF65-F5344CB8AC3E}">
        <p14:creationId xmlns:p14="http://schemas.microsoft.com/office/powerpoint/2010/main" val="1387117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9" name="Google Shape;2739;p51"/>
          <p:cNvGrpSpPr/>
          <p:nvPr/>
        </p:nvGrpSpPr>
        <p:grpSpPr>
          <a:xfrm>
            <a:off x="-463956" y="1580993"/>
            <a:ext cx="5183250" cy="3541786"/>
            <a:chOff x="277900" y="420125"/>
            <a:chExt cx="6852525" cy="4682425"/>
          </a:xfrm>
        </p:grpSpPr>
        <p:sp>
          <p:nvSpPr>
            <p:cNvPr id="2740" name="Google Shape;2740;p51"/>
            <p:cNvSpPr/>
            <p:nvPr/>
          </p:nvSpPr>
          <p:spPr>
            <a:xfrm>
              <a:off x="277900" y="420125"/>
              <a:ext cx="6852525" cy="4609425"/>
            </a:xfrm>
            <a:custGeom>
              <a:avLst/>
              <a:gdLst/>
              <a:ahLst/>
              <a:cxnLst/>
              <a:rect l="l" t="t" r="r" b="b"/>
              <a:pathLst>
                <a:path w="274101" h="184377" extrusionOk="0">
                  <a:moveTo>
                    <a:pt x="136337" y="1"/>
                  </a:moveTo>
                  <a:cubicBezTo>
                    <a:pt x="108563" y="1"/>
                    <a:pt x="91709" y="26310"/>
                    <a:pt x="78045" y="41336"/>
                  </a:cubicBezTo>
                  <a:cubicBezTo>
                    <a:pt x="62518" y="58454"/>
                    <a:pt x="45178" y="46845"/>
                    <a:pt x="22479" y="65183"/>
                  </a:cubicBezTo>
                  <a:cubicBezTo>
                    <a:pt x="0" y="83335"/>
                    <a:pt x="19077" y="165447"/>
                    <a:pt x="35677" y="184376"/>
                  </a:cubicBezTo>
                  <a:lnTo>
                    <a:pt x="253434" y="184376"/>
                  </a:lnTo>
                  <a:cubicBezTo>
                    <a:pt x="255208" y="177574"/>
                    <a:pt x="261124" y="154837"/>
                    <a:pt x="265116" y="131804"/>
                  </a:cubicBezTo>
                  <a:cubicBezTo>
                    <a:pt x="269923" y="104298"/>
                    <a:pt x="274100" y="66403"/>
                    <a:pt x="254987" y="50505"/>
                  </a:cubicBezTo>
                  <a:cubicBezTo>
                    <a:pt x="249034" y="45561"/>
                    <a:pt x="242499" y="43992"/>
                    <a:pt x="235926" y="43992"/>
                  </a:cubicBezTo>
                  <a:cubicBezTo>
                    <a:pt x="230211" y="43992"/>
                    <a:pt x="224467" y="45178"/>
                    <a:pt x="219051" y="46365"/>
                  </a:cubicBezTo>
                  <a:cubicBezTo>
                    <a:pt x="213642" y="47537"/>
                    <a:pt x="208543" y="48726"/>
                    <a:pt x="204134" y="48726"/>
                  </a:cubicBezTo>
                  <a:cubicBezTo>
                    <a:pt x="201733" y="48726"/>
                    <a:pt x="199538" y="48373"/>
                    <a:pt x="197608" y="47474"/>
                  </a:cubicBezTo>
                  <a:cubicBezTo>
                    <a:pt x="184447" y="41336"/>
                    <a:pt x="183855" y="10799"/>
                    <a:pt x="148585" y="1630"/>
                  </a:cubicBezTo>
                  <a:cubicBezTo>
                    <a:pt x="144277" y="510"/>
                    <a:pt x="140202" y="1"/>
                    <a:pt x="136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51"/>
            <p:cNvSpPr/>
            <p:nvPr/>
          </p:nvSpPr>
          <p:spPr>
            <a:xfrm>
              <a:off x="582900" y="420200"/>
              <a:ext cx="6424600" cy="4609350"/>
            </a:xfrm>
            <a:custGeom>
              <a:avLst/>
              <a:gdLst/>
              <a:ahLst/>
              <a:cxnLst/>
              <a:rect l="l" t="t" r="r" b="b"/>
              <a:pathLst>
                <a:path w="256984" h="184374" extrusionOk="0">
                  <a:moveTo>
                    <a:pt x="124148" y="0"/>
                  </a:moveTo>
                  <a:cubicBezTo>
                    <a:pt x="96383" y="0"/>
                    <a:pt x="79487" y="26323"/>
                    <a:pt x="65845" y="41333"/>
                  </a:cubicBezTo>
                  <a:cubicBezTo>
                    <a:pt x="50318" y="58451"/>
                    <a:pt x="32978" y="46842"/>
                    <a:pt x="10279" y="65180"/>
                  </a:cubicBezTo>
                  <a:cubicBezTo>
                    <a:pt x="2921" y="71095"/>
                    <a:pt x="38" y="83887"/>
                    <a:pt x="38" y="99082"/>
                  </a:cubicBezTo>
                  <a:cubicBezTo>
                    <a:pt x="1" y="130285"/>
                    <a:pt x="12312" y="171618"/>
                    <a:pt x="23477" y="184373"/>
                  </a:cubicBezTo>
                  <a:lnTo>
                    <a:pt x="241234" y="184373"/>
                  </a:lnTo>
                  <a:cubicBezTo>
                    <a:pt x="243008" y="177571"/>
                    <a:pt x="248924" y="154834"/>
                    <a:pt x="252916" y="131801"/>
                  </a:cubicBezTo>
                  <a:cubicBezTo>
                    <a:pt x="254987" y="119896"/>
                    <a:pt x="256946" y="106032"/>
                    <a:pt x="256983" y="92834"/>
                  </a:cubicBezTo>
                  <a:cubicBezTo>
                    <a:pt x="256983" y="75605"/>
                    <a:pt x="253619" y="59523"/>
                    <a:pt x="242787" y="50502"/>
                  </a:cubicBezTo>
                  <a:cubicBezTo>
                    <a:pt x="236834" y="45548"/>
                    <a:pt x="230290" y="43995"/>
                    <a:pt x="223710" y="43995"/>
                  </a:cubicBezTo>
                  <a:cubicBezTo>
                    <a:pt x="218016" y="43995"/>
                    <a:pt x="212286" y="45178"/>
                    <a:pt x="206851" y="46362"/>
                  </a:cubicBezTo>
                  <a:cubicBezTo>
                    <a:pt x="201453" y="47545"/>
                    <a:pt x="196388" y="48728"/>
                    <a:pt x="191989" y="48728"/>
                  </a:cubicBezTo>
                  <a:cubicBezTo>
                    <a:pt x="189549" y="48728"/>
                    <a:pt x="187331" y="48358"/>
                    <a:pt x="185408" y="47471"/>
                  </a:cubicBezTo>
                  <a:cubicBezTo>
                    <a:pt x="172247" y="41333"/>
                    <a:pt x="171655" y="10796"/>
                    <a:pt x="136385" y="1627"/>
                  </a:cubicBezTo>
                  <a:cubicBezTo>
                    <a:pt x="132097" y="481"/>
                    <a:pt x="127993" y="0"/>
                    <a:pt x="1241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2" name="Google Shape;2742;p51"/>
            <p:cNvSpPr/>
            <p:nvPr/>
          </p:nvSpPr>
          <p:spPr>
            <a:xfrm>
              <a:off x="702125" y="5036900"/>
              <a:ext cx="6191675" cy="65650"/>
            </a:xfrm>
            <a:custGeom>
              <a:avLst/>
              <a:gdLst/>
              <a:ahLst/>
              <a:cxnLst/>
              <a:rect l="l" t="t" r="r" b="b"/>
              <a:pathLst>
                <a:path w="247667" h="2626" extrusionOk="0">
                  <a:moveTo>
                    <a:pt x="1" y="1"/>
                  </a:moveTo>
                  <a:lnTo>
                    <a:pt x="1" y="2626"/>
                  </a:lnTo>
                  <a:lnTo>
                    <a:pt x="247667" y="2626"/>
                  </a:lnTo>
                  <a:lnTo>
                    <a:pt x="2476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51"/>
            <p:cNvSpPr/>
            <p:nvPr/>
          </p:nvSpPr>
          <p:spPr>
            <a:xfrm>
              <a:off x="665175" y="3566050"/>
              <a:ext cx="125725" cy="97450"/>
            </a:xfrm>
            <a:custGeom>
              <a:avLst/>
              <a:gdLst/>
              <a:ahLst/>
              <a:cxnLst/>
              <a:rect l="l" t="t" r="r" b="b"/>
              <a:pathLst>
                <a:path w="5029" h="3898" extrusionOk="0">
                  <a:moveTo>
                    <a:pt x="1558" y="0"/>
                  </a:moveTo>
                  <a:cubicBezTo>
                    <a:pt x="1494" y="0"/>
                    <a:pt x="1431" y="5"/>
                    <a:pt x="1368" y="15"/>
                  </a:cubicBezTo>
                  <a:cubicBezTo>
                    <a:pt x="481" y="125"/>
                    <a:pt x="0" y="976"/>
                    <a:pt x="185" y="1789"/>
                  </a:cubicBezTo>
                  <a:cubicBezTo>
                    <a:pt x="407" y="2639"/>
                    <a:pt x="1257" y="3231"/>
                    <a:pt x="1996" y="3564"/>
                  </a:cubicBezTo>
                  <a:cubicBezTo>
                    <a:pt x="2705" y="3872"/>
                    <a:pt x="4312" y="3897"/>
                    <a:pt x="4828" y="3897"/>
                  </a:cubicBezTo>
                  <a:cubicBezTo>
                    <a:pt x="4932" y="3897"/>
                    <a:pt x="4991" y="3896"/>
                    <a:pt x="4991" y="3896"/>
                  </a:cubicBezTo>
                  <a:cubicBezTo>
                    <a:pt x="5028" y="3896"/>
                    <a:pt x="4547" y="2529"/>
                    <a:pt x="4510" y="2418"/>
                  </a:cubicBezTo>
                  <a:cubicBezTo>
                    <a:pt x="4055" y="1507"/>
                    <a:pt x="2705" y="0"/>
                    <a:pt x="1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51"/>
            <p:cNvSpPr/>
            <p:nvPr/>
          </p:nvSpPr>
          <p:spPr>
            <a:xfrm>
              <a:off x="667950" y="3411900"/>
              <a:ext cx="777325" cy="1632425"/>
            </a:xfrm>
            <a:custGeom>
              <a:avLst/>
              <a:gdLst/>
              <a:ahLst/>
              <a:cxnLst/>
              <a:rect l="l" t="t" r="r" b="b"/>
              <a:pathLst>
                <a:path w="31093" h="65297" extrusionOk="0">
                  <a:moveTo>
                    <a:pt x="14640" y="31764"/>
                  </a:moveTo>
                  <a:cubicBezTo>
                    <a:pt x="15232" y="32430"/>
                    <a:pt x="16822" y="33206"/>
                    <a:pt x="17043" y="33317"/>
                  </a:cubicBezTo>
                  <a:cubicBezTo>
                    <a:pt x="16822" y="33835"/>
                    <a:pt x="16600" y="34352"/>
                    <a:pt x="16378" y="34833"/>
                  </a:cubicBezTo>
                  <a:cubicBezTo>
                    <a:pt x="15676" y="36533"/>
                    <a:pt x="15010" y="37901"/>
                    <a:pt x="14529" y="38826"/>
                  </a:cubicBezTo>
                  <a:cubicBezTo>
                    <a:pt x="14419" y="39011"/>
                    <a:pt x="14345" y="39195"/>
                    <a:pt x="14234" y="39343"/>
                  </a:cubicBezTo>
                  <a:lnTo>
                    <a:pt x="14160" y="39343"/>
                  </a:lnTo>
                  <a:cubicBezTo>
                    <a:pt x="14160" y="39158"/>
                    <a:pt x="14123" y="38974"/>
                    <a:pt x="14086" y="38752"/>
                  </a:cubicBezTo>
                  <a:cubicBezTo>
                    <a:pt x="13938" y="37680"/>
                    <a:pt x="13716" y="36164"/>
                    <a:pt x="13346" y="34352"/>
                  </a:cubicBezTo>
                  <a:cubicBezTo>
                    <a:pt x="13235" y="33761"/>
                    <a:pt x="13125" y="33169"/>
                    <a:pt x="12977" y="32541"/>
                  </a:cubicBezTo>
                  <a:cubicBezTo>
                    <a:pt x="13125" y="32467"/>
                    <a:pt x="13901" y="32171"/>
                    <a:pt x="14640" y="31764"/>
                  </a:cubicBezTo>
                  <a:close/>
                  <a:moveTo>
                    <a:pt x="6531" y="0"/>
                  </a:moveTo>
                  <a:cubicBezTo>
                    <a:pt x="6326" y="0"/>
                    <a:pt x="6117" y="49"/>
                    <a:pt x="5915" y="154"/>
                  </a:cubicBezTo>
                  <a:cubicBezTo>
                    <a:pt x="4843" y="709"/>
                    <a:pt x="4547" y="2853"/>
                    <a:pt x="4732" y="3925"/>
                  </a:cubicBezTo>
                  <a:cubicBezTo>
                    <a:pt x="4769" y="4036"/>
                    <a:pt x="5176" y="5441"/>
                    <a:pt x="5176" y="5441"/>
                  </a:cubicBezTo>
                  <a:lnTo>
                    <a:pt x="5213" y="5404"/>
                  </a:lnTo>
                  <a:lnTo>
                    <a:pt x="5213" y="5404"/>
                  </a:lnTo>
                  <a:cubicBezTo>
                    <a:pt x="5139" y="5737"/>
                    <a:pt x="5102" y="6107"/>
                    <a:pt x="5065" y="6513"/>
                  </a:cubicBezTo>
                  <a:cubicBezTo>
                    <a:pt x="4991" y="7253"/>
                    <a:pt x="4917" y="8103"/>
                    <a:pt x="4880" y="9027"/>
                  </a:cubicBezTo>
                  <a:cubicBezTo>
                    <a:pt x="4880" y="9952"/>
                    <a:pt x="4880" y="10950"/>
                    <a:pt x="4954" y="11985"/>
                  </a:cubicBezTo>
                  <a:cubicBezTo>
                    <a:pt x="5065" y="13057"/>
                    <a:pt x="5213" y="14166"/>
                    <a:pt x="5509" y="15275"/>
                  </a:cubicBezTo>
                  <a:lnTo>
                    <a:pt x="5509" y="15312"/>
                  </a:lnTo>
                  <a:cubicBezTo>
                    <a:pt x="5324" y="15017"/>
                    <a:pt x="4769" y="14203"/>
                    <a:pt x="4732" y="14129"/>
                  </a:cubicBezTo>
                  <a:cubicBezTo>
                    <a:pt x="4142" y="13446"/>
                    <a:pt x="2744" y="12502"/>
                    <a:pt x="1654" y="12502"/>
                  </a:cubicBezTo>
                  <a:cubicBezTo>
                    <a:pt x="1446" y="12502"/>
                    <a:pt x="1250" y="12536"/>
                    <a:pt x="1072" y="12613"/>
                  </a:cubicBezTo>
                  <a:cubicBezTo>
                    <a:pt x="259" y="12946"/>
                    <a:pt x="0" y="13907"/>
                    <a:pt x="407" y="14647"/>
                  </a:cubicBezTo>
                  <a:cubicBezTo>
                    <a:pt x="850" y="15423"/>
                    <a:pt x="1812" y="15793"/>
                    <a:pt x="2625" y="15904"/>
                  </a:cubicBezTo>
                  <a:cubicBezTo>
                    <a:pt x="2705" y="15914"/>
                    <a:pt x="2794" y="15918"/>
                    <a:pt x="2889" y="15918"/>
                  </a:cubicBezTo>
                  <a:cubicBezTo>
                    <a:pt x="3840" y="15918"/>
                    <a:pt x="5414" y="15457"/>
                    <a:pt x="5583" y="15423"/>
                  </a:cubicBezTo>
                  <a:cubicBezTo>
                    <a:pt x="5878" y="16495"/>
                    <a:pt x="6248" y="17568"/>
                    <a:pt x="6729" y="18603"/>
                  </a:cubicBezTo>
                  <a:cubicBezTo>
                    <a:pt x="6987" y="19231"/>
                    <a:pt x="7246" y="19823"/>
                    <a:pt x="7542" y="20414"/>
                  </a:cubicBezTo>
                  <a:cubicBezTo>
                    <a:pt x="7357" y="20155"/>
                    <a:pt x="7209" y="19934"/>
                    <a:pt x="7209" y="19897"/>
                  </a:cubicBezTo>
                  <a:cubicBezTo>
                    <a:pt x="6584" y="19208"/>
                    <a:pt x="5164" y="18282"/>
                    <a:pt x="4070" y="18282"/>
                  </a:cubicBezTo>
                  <a:cubicBezTo>
                    <a:pt x="3871" y="18282"/>
                    <a:pt x="3683" y="18313"/>
                    <a:pt x="3512" y="18381"/>
                  </a:cubicBezTo>
                  <a:cubicBezTo>
                    <a:pt x="2736" y="18751"/>
                    <a:pt x="2477" y="19712"/>
                    <a:pt x="2884" y="20451"/>
                  </a:cubicBezTo>
                  <a:cubicBezTo>
                    <a:pt x="3290" y="21191"/>
                    <a:pt x="4289" y="21560"/>
                    <a:pt x="5102" y="21671"/>
                  </a:cubicBezTo>
                  <a:cubicBezTo>
                    <a:pt x="5187" y="21683"/>
                    <a:pt x="5282" y="21689"/>
                    <a:pt x="5385" y="21689"/>
                  </a:cubicBezTo>
                  <a:cubicBezTo>
                    <a:pt x="6221" y="21689"/>
                    <a:pt x="7554" y="21326"/>
                    <a:pt x="7949" y="21228"/>
                  </a:cubicBezTo>
                  <a:cubicBezTo>
                    <a:pt x="8060" y="21449"/>
                    <a:pt x="8171" y="21671"/>
                    <a:pt x="8281" y="21930"/>
                  </a:cubicBezTo>
                  <a:cubicBezTo>
                    <a:pt x="8836" y="23002"/>
                    <a:pt x="9391" y="24111"/>
                    <a:pt x="9908" y="25183"/>
                  </a:cubicBezTo>
                  <a:cubicBezTo>
                    <a:pt x="10093" y="25553"/>
                    <a:pt x="10241" y="25960"/>
                    <a:pt x="10426" y="26330"/>
                  </a:cubicBezTo>
                  <a:cubicBezTo>
                    <a:pt x="10241" y="26108"/>
                    <a:pt x="10130" y="25923"/>
                    <a:pt x="10093" y="25886"/>
                  </a:cubicBezTo>
                  <a:cubicBezTo>
                    <a:pt x="9499" y="25198"/>
                    <a:pt x="8084" y="24271"/>
                    <a:pt x="6990" y="24271"/>
                  </a:cubicBezTo>
                  <a:cubicBezTo>
                    <a:pt x="6792" y="24271"/>
                    <a:pt x="6604" y="24302"/>
                    <a:pt x="6433" y="24370"/>
                  </a:cubicBezTo>
                  <a:cubicBezTo>
                    <a:pt x="5620" y="24740"/>
                    <a:pt x="5398" y="25701"/>
                    <a:pt x="5804" y="26404"/>
                  </a:cubicBezTo>
                  <a:cubicBezTo>
                    <a:pt x="6211" y="27180"/>
                    <a:pt x="7209" y="27550"/>
                    <a:pt x="7986" y="27661"/>
                  </a:cubicBezTo>
                  <a:cubicBezTo>
                    <a:pt x="8077" y="27674"/>
                    <a:pt x="8179" y="27680"/>
                    <a:pt x="8289" y="27680"/>
                  </a:cubicBezTo>
                  <a:cubicBezTo>
                    <a:pt x="9106" y="27680"/>
                    <a:pt x="10339" y="27352"/>
                    <a:pt x="10795" y="27254"/>
                  </a:cubicBezTo>
                  <a:cubicBezTo>
                    <a:pt x="10943" y="27624"/>
                    <a:pt x="11091" y="28030"/>
                    <a:pt x="11239" y="28437"/>
                  </a:cubicBezTo>
                  <a:cubicBezTo>
                    <a:pt x="11313" y="28696"/>
                    <a:pt x="11424" y="28955"/>
                    <a:pt x="11498" y="29213"/>
                  </a:cubicBezTo>
                  <a:cubicBezTo>
                    <a:pt x="11572" y="29509"/>
                    <a:pt x="11646" y="29768"/>
                    <a:pt x="11720" y="30027"/>
                  </a:cubicBezTo>
                  <a:cubicBezTo>
                    <a:pt x="11831" y="30544"/>
                    <a:pt x="11978" y="31062"/>
                    <a:pt x="12089" y="31579"/>
                  </a:cubicBezTo>
                  <a:cubicBezTo>
                    <a:pt x="12163" y="31949"/>
                    <a:pt x="12237" y="32282"/>
                    <a:pt x="12274" y="32615"/>
                  </a:cubicBezTo>
                  <a:cubicBezTo>
                    <a:pt x="12126" y="32245"/>
                    <a:pt x="11757" y="31505"/>
                    <a:pt x="11720" y="31432"/>
                  </a:cubicBezTo>
                  <a:cubicBezTo>
                    <a:pt x="11183" y="30593"/>
                    <a:pt x="9793" y="29358"/>
                    <a:pt x="8657" y="29358"/>
                  </a:cubicBezTo>
                  <a:cubicBezTo>
                    <a:pt x="8541" y="29358"/>
                    <a:pt x="8428" y="29371"/>
                    <a:pt x="8318" y="29398"/>
                  </a:cubicBezTo>
                  <a:cubicBezTo>
                    <a:pt x="7468" y="29583"/>
                    <a:pt x="7098" y="30507"/>
                    <a:pt x="7394" y="31284"/>
                  </a:cubicBezTo>
                  <a:cubicBezTo>
                    <a:pt x="7690" y="32097"/>
                    <a:pt x="8614" y="32615"/>
                    <a:pt x="9354" y="32836"/>
                  </a:cubicBezTo>
                  <a:cubicBezTo>
                    <a:pt x="9658" y="32929"/>
                    <a:pt x="10095" y="32960"/>
                    <a:pt x="10542" y="32960"/>
                  </a:cubicBezTo>
                  <a:cubicBezTo>
                    <a:pt x="11345" y="32960"/>
                    <a:pt x="12182" y="32860"/>
                    <a:pt x="12348" y="32836"/>
                  </a:cubicBezTo>
                  <a:cubicBezTo>
                    <a:pt x="12459" y="33391"/>
                    <a:pt x="12570" y="33946"/>
                    <a:pt x="12644" y="34463"/>
                  </a:cubicBezTo>
                  <a:cubicBezTo>
                    <a:pt x="12977" y="36275"/>
                    <a:pt x="13162" y="37791"/>
                    <a:pt x="13272" y="38826"/>
                  </a:cubicBezTo>
                  <a:cubicBezTo>
                    <a:pt x="13309" y="39011"/>
                    <a:pt x="13309" y="39195"/>
                    <a:pt x="13346" y="39343"/>
                  </a:cubicBezTo>
                  <a:lnTo>
                    <a:pt x="9686" y="39343"/>
                  </a:lnTo>
                  <a:lnTo>
                    <a:pt x="11017" y="65297"/>
                  </a:lnTo>
                  <a:lnTo>
                    <a:pt x="17228" y="65297"/>
                  </a:lnTo>
                  <a:lnTo>
                    <a:pt x="18559" y="39343"/>
                  </a:lnTo>
                  <a:lnTo>
                    <a:pt x="15158" y="39343"/>
                  </a:lnTo>
                  <a:lnTo>
                    <a:pt x="15232" y="39195"/>
                  </a:lnTo>
                  <a:cubicBezTo>
                    <a:pt x="15712" y="38234"/>
                    <a:pt x="16341" y="36829"/>
                    <a:pt x="17043" y="35129"/>
                  </a:cubicBezTo>
                  <a:cubicBezTo>
                    <a:pt x="17265" y="34574"/>
                    <a:pt x="17487" y="34019"/>
                    <a:pt x="17746" y="33391"/>
                  </a:cubicBezTo>
                  <a:cubicBezTo>
                    <a:pt x="17924" y="33450"/>
                    <a:pt x="19154" y="33701"/>
                    <a:pt x="20090" y="33701"/>
                  </a:cubicBezTo>
                  <a:cubicBezTo>
                    <a:pt x="20318" y="33701"/>
                    <a:pt x="20529" y="33686"/>
                    <a:pt x="20704" y="33650"/>
                  </a:cubicBezTo>
                  <a:cubicBezTo>
                    <a:pt x="21480" y="33465"/>
                    <a:pt x="22441" y="33021"/>
                    <a:pt x="22774" y="32245"/>
                  </a:cubicBezTo>
                  <a:cubicBezTo>
                    <a:pt x="23144" y="31469"/>
                    <a:pt x="22811" y="30544"/>
                    <a:pt x="21997" y="30248"/>
                  </a:cubicBezTo>
                  <a:cubicBezTo>
                    <a:pt x="21860" y="30204"/>
                    <a:pt x="21713" y="30184"/>
                    <a:pt x="21561" y="30184"/>
                  </a:cubicBezTo>
                  <a:cubicBezTo>
                    <a:pt x="20442" y="30184"/>
                    <a:pt x="19001" y="31279"/>
                    <a:pt x="18448" y="32060"/>
                  </a:cubicBezTo>
                  <a:cubicBezTo>
                    <a:pt x="18411" y="32097"/>
                    <a:pt x="18079" y="32689"/>
                    <a:pt x="17857" y="33095"/>
                  </a:cubicBezTo>
                  <a:cubicBezTo>
                    <a:pt x="17931" y="32836"/>
                    <a:pt x="18042" y="32615"/>
                    <a:pt x="18116" y="32356"/>
                  </a:cubicBezTo>
                  <a:cubicBezTo>
                    <a:pt x="18300" y="31838"/>
                    <a:pt x="18485" y="31358"/>
                    <a:pt x="18670" y="30803"/>
                  </a:cubicBezTo>
                  <a:cubicBezTo>
                    <a:pt x="18744" y="30544"/>
                    <a:pt x="18818" y="30285"/>
                    <a:pt x="18892" y="29990"/>
                  </a:cubicBezTo>
                  <a:cubicBezTo>
                    <a:pt x="18966" y="29731"/>
                    <a:pt x="19040" y="29435"/>
                    <a:pt x="19114" y="29176"/>
                  </a:cubicBezTo>
                  <a:cubicBezTo>
                    <a:pt x="19262" y="28511"/>
                    <a:pt x="19410" y="27845"/>
                    <a:pt x="19520" y="27143"/>
                  </a:cubicBezTo>
                  <a:cubicBezTo>
                    <a:pt x="19949" y="27321"/>
                    <a:pt x="21412" y="27810"/>
                    <a:pt x="22244" y="27810"/>
                  </a:cubicBezTo>
                  <a:cubicBezTo>
                    <a:pt x="22274" y="27810"/>
                    <a:pt x="22302" y="27810"/>
                    <a:pt x="22330" y="27808"/>
                  </a:cubicBezTo>
                  <a:cubicBezTo>
                    <a:pt x="23107" y="27734"/>
                    <a:pt x="24142" y="27439"/>
                    <a:pt x="24585" y="26736"/>
                  </a:cubicBezTo>
                  <a:cubicBezTo>
                    <a:pt x="25066" y="26034"/>
                    <a:pt x="24881" y="25073"/>
                    <a:pt x="24105" y="24666"/>
                  </a:cubicBezTo>
                  <a:cubicBezTo>
                    <a:pt x="23888" y="24554"/>
                    <a:pt x="23637" y="24505"/>
                    <a:pt x="23368" y="24505"/>
                  </a:cubicBezTo>
                  <a:cubicBezTo>
                    <a:pt x="22303" y="24505"/>
                    <a:pt x="20953" y="25266"/>
                    <a:pt x="20334" y="25886"/>
                  </a:cubicBezTo>
                  <a:cubicBezTo>
                    <a:pt x="20297" y="25923"/>
                    <a:pt x="19816" y="26551"/>
                    <a:pt x="19557" y="26884"/>
                  </a:cubicBezTo>
                  <a:cubicBezTo>
                    <a:pt x="19594" y="26477"/>
                    <a:pt x="19668" y="26071"/>
                    <a:pt x="19742" y="25664"/>
                  </a:cubicBezTo>
                  <a:cubicBezTo>
                    <a:pt x="19890" y="24444"/>
                    <a:pt x="20001" y="23224"/>
                    <a:pt x="20112" y="22004"/>
                  </a:cubicBezTo>
                  <a:cubicBezTo>
                    <a:pt x="20149" y="21634"/>
                    <a:pt x="20186" y="21265"/>
                    <a:pt x="20223" y="20895"/>
                  </a:cubicBezTo>
                  <a:cubicBezTo>
                    <a:pt x="20367" y="20967"/>
                    <a:pt x="22121" y="21599"/>
                    <a:pt x="23067" y="21599"/>
                  </a:cubicBezTo>
                  <a:cubicBezTo>
                    <a:pt x="23093" y="21599"/>
                    <a:pt x="23119" y="21598"/>
                    <a:pt x="23144" y="21597"/>
                  </a:cubicBezTo>
                  <a:cubicBezTo>
                    <a:pt x="23920" y="21523"/>
                    <a:pt x="24955" y="21228"/>
                    <a:pt x="25399" y="20525"/>
                  </a:cubicBezTo>
                  <a:cubicBezTo>
                    <a:pt x="25879" y="19823"/>
                    <a:pt x="25695" y="18825"/>
                    <a:pt x="24918" y="18418"/>
                  </a:cubicBezTo>
                  <a:cubicBezTo>
                    <a:pt x="24707" y="18309"/>
                    <a:pt x="24463" y="18261"/>
                    <a:pt x="24201" y="18261"/>
                  </a:cubicBezTo>
                  <a:cubicBezTo>
                    <a:pt x="23133" y="18261"/>
                    <a:pt x="21771" y="19051"/>
                    <a:pt x="21147" y="19675"/>
                  </a:cubicBezTo>
                  <a:cubicBezTo>
                    <a:pt x="21110" y="19712"/>
                    <a:pt x="20408" y="20599"/>
                    <a:pt x="20223" y="20821"/>
                  </a:cubicBezTo>
                  <a:cubicBezTo>
                    <a:pt x="20334" y="20008"/>
                    <a:pt x="20408" y="19194"/>
                    <a:pt x="20556" y="18418"/>
                  </a:cubicBezTo>
                  <a:cubicBezTo>
                    <a:pt x="20704" y="17309"/>
                    <a:pt x="20925" y="16237"/>
                    <a:pt x="21221" y="15201"/>
                  </a:cubicBezTo>
                  <a:cubicBezTo>
                    <a:pt x="21293" y="15237"/>
                    <a:pt x="23120" y="15905"/>
                    <a:pt x="24069" y="15905"/>
                  </a:cubicBezTo>
                  <a:cubicBezTo>
                    <a:pt x="24094" y="15905"/>
                    <a:pt x="24118" y="15905"/>
                    <a:pt x="24142" y="15904"/>
                  </a:cubicBezTo>
                  <a:cubicBezTo>
                    <a:pt x="24955" y="15830"/>
                    <a:pt x="25990" y="15534"/>
                    <a:pt x="26434" y="14832"/>
                  </a:cubicBezTo>
                  <a:cubicBezTo>
                    <a:pt x="26915" y="14129"/>
                    <a:pt x="26730" y="13131"/>
                    <a:pt x="25953" y="12761"/>
                  </a:cubicBezTo>
                  <a:cubicBezTo>
                    <a:pt x="25732" y="12639"/>
                    <a:pt x="25474" y="12586"/>
                    <a:pt x="25198" y="12586"/>
                  </a:cubicBezTo>
                  <a:cubicBezTo>
                    <a:pt x="24136" y="12586"/>
                    <a:pt x="22798" y="13365"/>
                    <a:pt x="22182" y="13981"/>
                  </a:cubicBezTo>
                  <a:cubicBezTo>
                    <a:pt x="22145" y="14018"/>
                    <a:pt x="21369" y="14980"/>
                    <a:pt x="21258" y="15164"/>
                  </a:cubicBezTo>
                  <a:cubicBezTo>
                    <a:pt x="21258" y="15090"/>
                    <a:pt x="21295" y="15017"/>
                    <a:pt x="21295" y="14980"/>
                  </a:cubicBezTo>
                  <a:cubicBezTo>
                    <a:pt x="21628" y="13870"/>
                    <a:pt x="22071" y="12872"/>
                    <a:pt x="22552" y="11948"/>
                  </a:cubicBezTo>
                  <a:cubicBezTo>
                    <a:pt x="22848" y="11393"/>
                    <a:pt x="23144" y="10913"/>
                    <a:pt x="23439" y="10432"/>
                  </a:cubicBezTo>
                  <a:cubicBezTo>
                    <a:pt x="23772" y="10617"/>
                    <a:pt x="25362" y="11356"/>
                    <a:pt x="26212" y="11393"/>
                  </a:cubicBezTo>
                  <a:cubicBezTo>
                    <a:pt x="26274" y="11396"/>
                    <a:pt x="26337" y="11398"/>
                    <a:pt x="26402" y="11398"/>
                  </a:cubicBezTo>
                  <a:cubicBezTo>
                    <a:pt x="27150" y="11398"/>
                    <a:pt x="28068" y="11193"/>
                    <a:pt x="28578" y="10580"/>
                  </a:cubicBezTo>
                  <a:cubicBezTo>
                    <a:pt x="29096" y="9952"/>
                    <a:pt x="29059" y="8953"/>
                    <a:pt x="28319" y="8473"/>
                  </a:cubicBezTo>
                  <a:cubicBezTo>
                    <a:pt x="28057" y="8298"/>
                    <a:pt x="27723" y="8225"/>
                    <a:pt x="27357" y="8225"/>
                  </a:cubicBezTo>
                  <a:cubicBezTo>
                    <a:pt x="26333" y="8225"/>
                    <a:pt x="25064" y="8796"/>
                    <a:pt x="24438" y="9286"/>
                  </a:cubicBezTo>
                  <a:cubicBezTo>
                    <a:pt x="24401" y="9323"/>
                    <a:pt x="23957" y="9730"/>
                    <a:pt x="23661" y="10062"/>
                  </a:cubicBezTo>
                  <a:cubicBezTo>
                    <a:pt x="23809" y="9841"/>
                    <a:pt x="23957" y="9619"/>
                    <a:pt x="24068" y="9397"/>
                  </a:cubicBezTo>
                  <a:cubicBezTo>
                    <a:pt x="24585" y="8658"/>
                    <a:pt x="25103" y="7992"/>
                    <a:pt x="25547" y="7401"/>
                  </a:cubicBezTo>
                  <a:cubicBezTo>
                    <a:pt x="25805" y="7068"/>
                    <a:pt x="26064" y="6772"/>
                    <a:pt x="26286" y="6513"/>
                  </a:cubicBezTo>
                  <a:cubicBezTo>
                    <a:pt x="26730" y="6476"/>
                    <a:pt x="28430" y="6439"/>
                    <a:pt x="29170" y="6070"/>
                  </a:cubicBezTo>
                  <a:cubicBezTo>
                    <a:pt x="29909" y="5737"/>
                    <a:pt x="30760" y="5108"/>
                    <a:pt x="30907" y="4258"/>
                  </a:cubicBezTo>
                  <a:cubicBezTo>
                    <a:pt x="31092" y="3445"/>
                    <a:pt x="30575" y="2594"/>
                    <a:pt x="29724" y="2483"/>
                  </a:cubicBezTo>
                  <a:cubicBezTo>
                    <a:pt x="29685" y="2480"/>
                    <a:pt x="29646" y="2478"/>
                    <a:pt x="29607" y="2478"/>
                  </a:cubicBezTo>
                  <a:cubicBezTo>
                    <a:pt x="28415" y="2478"/>
                    <a:pt x="27085" y="4067"/>
                    <a:pt x="26656" y="4997"/>
                  </a:cubicBezTo>
                  <a:cubicBezTo>
                    <a:pt x="26619" y="5108"/>
                    <a:pt x="26175" y="6513"/>
                    <a:pt x="26175" y="6513"/>
                  </a:cubicBezTo>
                  <a:lnTo>
                    <a:pt x="26212" y="6513"/>
                  </a:lnTo>
                  <a:cubicBezTo>
                    <a:pt x="25990" y="6772"/>
                    <a:pt x="25732" y="7031"/>
                    <a:pt x="25473" y="7364"/>
                  </a:cubicBezTo>
                  <a:cubicBezTo>
                    <a:pt x="25029" y="7918"/>
                    <a:pt x="24511" y="8584"/>
                    <a:pt x="23957" y="9323"/>
                  </a:cubicBezTo>
                  <a:cubicBezTo>
                    <a:pt x="23439" y="10099"/>
                    <a:pt x="22885" y="10913"/>
                    <a:pt x="22404" y="11837"/>
                  </a:cubicBezTo>
                  <a:cubicBezTo>
                    <a:pt x="21887" y="12798"/>
                    <a:pt x="21406" y="13797"/>
                    <a:pt x="21036" y="14906"/>
                  </a:cubicBezTo>
                  <a:lnTo>
                    <a:pt x="21036" y="14943"/>
                  </a:lnTo>
                  <a:cubicBezTo>
                    <a:pt x="21036" y="14573"/>
                    <a:pt x="21036" y="13575"/>
                    <a:pt x="20999" y="13501"/>
                  </a:cubicBezTo>
                  <a:cubicBezTo>
                    <a:pt x="20888" y="12429"/>
                    <a:pt x="19964" y="10432"/>
                    <a:pt x="18781" y="10210"/>
                  </a:cubicBezTo>
                  <a:cubicBezTo>
                    <a:pt x="18701" y="10196"/>
                    <a:pt x="18622" y="10190"/>
                    <a:pt x="18544" y="10190"/>
                  </a:cubicBezTo>
                  <a:cubicBezTo>
                    <a:pt x="17797" y="10190"/>
                    <a:pt x="17184" y="10808"/>
                    <a:pt x="17117" y="11578"/>
                  </a:cubicBezTo>
                  <a:cubicBezTo>
                    <a:pt x="17043" y="12429"/>
                    <a:pt x="17672" y="13279"/>
                    <a:pt x="18263" y="13797"/>
                  </a:cubicBezTo>
                  <a:cubicBezTo>
                    <a:pt x="18966" y="14425"/>
                    <a:pt x="20851" y="15017"/>
                    <a:pt x="20999" y="15054"/>
                  </a:cubicBezTo>
                  <a:cubicBezTo>
                    <a:pt x="20667" y="16089"/>
                    <a:pt x="20408" y="17198"/>
                    <a:pt x="20186" y="18344"/>
                  </a:cubicBezTo>
                  <a:cubicBezTo>
                    <a:pt x="20075" y="19009"/>
                    <a:pt x="20001" y="19638"/>
                    <a:pt x="19890" y="20303"/>
                  </a:cubicBezTo>
                  <a:cubicBezTo>
                    <a:pt x="19890" y="20008"/>
                    <a:pt x="19890" y="19712"/>
                    <a:pt x="19890" y="19675"/>
                  </a:cubicBezTo>
                  <a:cubicBezTo>
                    <a:pt x="19742" y="18603"/>
                    <a:pt x="18855" y="16606"/>
                    <a:pt x="17672" y="16421"/>
                  </a:cubicBezTo>
                  <a:cubicBezTo>
                    <a:pt x="17571" y="16400"/>
                    <a:pt x="17472" y="16390"/>
                    <a:pt x="17377" y="16390"/>
                  </a:cubicBezTo>
                  <a:cubicBezTo>
                    <a:pt x="16633" y="16390"/>
                    <a:pt x="16074" y="16999"/>
                    <a:pt x="16008" y="17752"/>
                  </a:cubicBezTo>
                  <a:cubicBezTo>
                    <a:pt x="15934" y="18603"/>
                    <a:pt x="16563" y="19453"/>
                    <a:pt x="17154" y="20008"/>
                  </a:cubicBezTo>
                  <a:cubicBezTo>
                    <a:pt x="17746" y="20525"/>
                    <a:pt x="19373" y="21080"/>
                    <a:pt x="19779" y="21191"/>
                  </a:cubicBezTo>
                  <a:cubicBezTo>
                    <a:pt x="19742" y="21449"/>
                    <a:pt x="19705" y="21708"/>
                    <a:pt x="19705" y="21967"/>
                  </a:cubicBezTo>
                  <a:cubicBezTo>
                    <a:pt x="19557" y="23187"/>
                    <a:pt x="19410" y="24407"/>
                    <a:pt x="19225" y="25590"/>
                  </a:cubicBezTo>
                  <a:cubicBezTo>
                    <a:pt x="19188" y="25997"/>
                    <a:pt x="19077" y="26404"/>
                    <a:pt x="19003" y="26810"/>
                  </a:cubicBezTo>
                  <a:cubicBezTo>
                    <a:pt x="19003" y="26551"/>
                    <a:pt x="19003" y="26330"/>
                    <a:pt x="19003" y="26293"/>
                  </a:cubicBezTo>
                  <a:cubicBezTo>
                    <a:pt x="18855" y="25220"/>
                    <a:pt x="17968" y="23224"/>
                    <a:pt x="16785" y="23002"/>
                  </a:cubicBezTo>
                  <a:cubicBezTo>
                    <a:pt x="16704" y="22988"/>
                    <a:pt x="16625" y="22982"/>
                    <a:pt x="16547" y="22982"/>
                  </a:cubicBezTo>
                  <a:cubicBezTo>
                    <a:pt x="15800" y="22982"/>
                    <a:pt x="15188" y="23597"/>
                    <a:pt x="15121" y="24333"/>
                  </a:cubicBezTo>
                  <a:cubicBezTo>
                    <a:pt x="15047" y="25183"/>
                    <a:pt x="15676" y="26034"/>
                    <a:pt x="16267" y="26588"/>
                  </a:cubicBezTo>
                  <a:cubicBezTo>
                    <a:pt x="16859" y="27106"/>
                    <a:pt x="18337" y="27624"/>
                    <a:pt x="18818" y="27771"/>
                  </a:cubicBezTo>
                  <a:cubicBezTo>
                    <a:pt x="18744" y="28178"/>
                    <a:pt x="18670" y="28622"/>
                    <a:pt x="18559" y="29028"/>
                  </a:cubicBezTo>
                  <a:cubicBezTo>
                    <a:pt x="18485" y="29287"/>
                    <a:pt x="18411" y="29546"/>
                    <a:pt x="18337" y="29842"/>
                  </a:cubicBezTo>
                  <a:cubicBezTo>
                    <a:pt x="18226" y="30101"/>
                    <a:pt x="18153" y="30359"/>
                    <a:pt x="18079" y="30618"/>
                  </a:cubicBezTo>
                  <a:cubicBezTo>
                    <a:pt x="17894" y="31136"/>
                    <a:pt x="17709" y="31653"/>
                    <a:pt x="17524" y="32134"/>
                  </a:cubicBezTo>
                  <a:cubicBezTo>
                    <a:pt x="17376" y="32467"/>
                    <a:pt x="17265" y="32762"/>
                    <a:pt x="17117" y="33095"/>
                  </a:cubicBezTo>
                  <a:cubicBezTo>
                    <a:pt x="17191" y="32689"/>
                    <a:pt x="17302" y="31875"/>
                    <a:pt x="17302" y="31801"/>
                  </a:cubicBezTo>
                  <a:cubicBezTo>
                    <a:pt x="17302" y="31062"/>
                    <a:pt x="17080" y="29916"/>
                    <a:pt x="16563" y="29102"/>
                  </a:cubicBezTo>
                  <a:cubicBezTo>
                    <a:pt x="16563" y="28991"/>
                    <a:pt x="16563" y="28881"/>
                    <a:pt x="16526" y="28770"/>
                  </a:cubicBezTo>
                  <a:cubicBezTo>
                    <a:pt x="16430" y="28068"/>
                    <a:pt x="15840" y="27505"/>
                    <a:pt x="15134" y="27505"/>
                  </a:cubicBezTo>
                  <a:cubicBezTo>
                    <a:pt x="15021" y="27505"/>
                    <a:pt x="14905" y="27519"/>
                    <a:pt x="14788" y="27550"/>
                  </a:cubicBezTo>
                  <a:cubicBezTo>
                    <a:pt x="13605" y="27882"/>
                    <a:pt x="12866" y="29916"/>
                    <a:pt x="12829" y="30988"/>
                  </a:cubicBezTo>
                  <a:cubicBezTo>
                    <a:pt x="12829" y="31062"/>
                    <a:pt x="12866" y="31764"/>
                    <a:pt x="12903" y="32208"/>
                  </a:cubicBezTo>
                  <a:cubicBezTo>
                    <a:pt x="12829" y="31949"/>
                    <a:pt x="12792" y="31690"/>
                    <a:pt x="12718" y="31432"/>
                  </a:cubicBezTo>
                  <a:cubicBezTo>
                    <a:pt x="12607" y="30914"/>
                    <a:pt x="12459" y="30396"/>
                    <a:pt x="12311" y="29842"/>
                  </a:cubicBezTo>
                  <a:cubicBezTo>
                    <a:pt x="12237" y="29583"/>
                    <a:pt x="12126" y="29324"/>
                    <a:pt x="12052" y="29065"/>
                  </a:cubicBezTo>
                  <a:cubicBezTo>
                    <a:pt x="11978" y="28770"/>
                    <a:pt x="11868" y="28511"/>
                    <a:pt x="11794" y="28252"/>
                  </a:cubicBezTo>
                  <a:cubicBezTo>
                    <a:pt x="11535" y="27587"/>
                    <a:pt x="11276" y="26958"/>
                    <a:pt x="11017" y="26330"/>
                  </a:cubicBezTo>
                  <a:cubicBezTo>
                    <a:pt x="11461" y="26219"/>
                    <a:pt x="13051" y="25812"/>
                    <a:pt x="13716" y="25331"/>
                  </a:cubicBezTo>
                  <a:cubicBezTo>
                    <a:pt x="14345" y="24851"/>
                    <a:pt x="15010" y="24037"/>
                    <a:pt x="15010" y="23187"/>
                  </a:cubicBezTo>
                  <a:cubicBezTo>
                    <a:pt x="15010" y="22378"/>
                    <a:pt x="14408" y="21703"/>
                    <a:pt x="13585" y="21703"/>
                  </a:cubicBezTo>
                  <a:cubicBezTo>
                    <a:pt x="13543" y="21703"/>
                    <a:pt x="13500" y="21705"/>
                    <a:pt x="13457" y="21708"/>
                  </a:cubicBezTo>
                  <a:cubicBezTo>
                    <a:pt x="12274" y="21856"/>
                    <a:pt x="11202" y="23779"/>
                    <a:pt x="11017" y="24814"/>
                  </a:cubicBezTo>
                  <a:cubicBezTo>
                    <a:pt x="10980" y="24888"/>
                    <a:pt x="10906" y="25664"/>
                    <a:pt x="10869" y="26108"/>
                  </a:cubicBezTo>
                  <a:cubicBezTo>
                    <a:pt x="10721" y="25701"/>
                    <a:pt x="10537" y="25331"/>
                    <a:pt x="10352" y="24962"/>
                  </a:cubicBezTo>
                  <a:cubicBezTo>
                    <a:pt x="9834" y="23890"/>
                    <a:pt x="9243" y="22817"/>
                    <a:pt x="8651" y="21708"/>
                  </a:cubicBezTo>
                  <a:cubicBezTo>
                    <a:pt x="8503" y="21376"/>
                    <a:pt x="8318" y="21043"/>
                    <a:pt x="8134" y="20710"/>
                  </a:cubicBezTo>
                  <a:cubicBezTo>
                    <a:pt x="8318" y="20673"/>
                    <a:pt x="10241" y="20229"/>
                    <a:pt x="10943" y="19675"/>
                  </a:cubicBezTo>
                  <a:cubicBezTo>
                    <a:pt x="11572" y="19194"/>
                    <a:pt x="12274" y="18381"/>
                    <a:pt x="12274" y="17531"/>
                  </a:cubicBezTo>
                  <a:cubicBezTo>
                    <a:pt x="12274" y="16772"/>
                    <a:pt x="11663" y="16078"/>
                    <a:pt x="10891" y="16078"/>
                  </a:cubicBezTo>
                  <a:cubicBezTo>
                    <a:pt x="10835" y="16078"/>
                    <a:pt x="10779" y="16081"/>
                    <a:pt x="10721" y="16089"/>
                  </a:cubicBezTo>
                  <a:cubicBezTo>
                    <a:pt x="9501" y="16200"/>
                    <a:pt x="8466" y="18122"/>
                    <a:pt x="8244" y="19194"/>
                  </a:cubicBezTo>
                  <a:cubicBezTo>
                    <a:pt x="8244" y="19268"/>
                    <a:pt x="8134" y="20377"/>
                    <a:pt x="8134" y="20673"/>
                  </a:cubicBezTo>
                  <a:cubicBezTo>
                    <a:pt x="7727" y="19934"/>
                    <a:pt x="7357" y="19194"/>
                    <a:pt x="7024" y="18455"/>
                  </a:cubicBezTo>
                  <a:cubicBezTo>
                    <a:pt x="6581" y="17457"/>
                    <a:pt x="6174" y="16421"/>
                    <a:pt x="5841" y="15423"/>
                  </a:cubicBezTo>
                  <a:cubicBezTo>
                    <a:pt x="5915" y="15386"/>
                    <a:pt x="7912" y="14943"/>
                    <a:pt x="8651" y="14388"/>
                  </a:cubicBezTo>
                  <a:cubicBezTo>
                    <a:pt x="9317" y="13870"/>
                    <a:pt x="9982" y="13094"/>
                    <a:pt x="9982" y="12244"/>
                  </a:cubicBezTo>
                  <a:cubicBezTo>
                    <a:pt x="9982" y="11451"/>
                    <a:pt x="9403" y="10754"/>
                    <a:pt x="8605" y="10754"/>
                  </a:cubicBezTo>
                  <a:cubicBezTo>
                    <a:pt x="8548" y="10754"/>
                    <a:pt x="8489" y="10757"/>
                    <a:pt x="8429" y="10765"/>
                  </a:cubicBezTo>
                  <a:cubicBezTo>
                    <a:pt x="7209" y="10876"/>
                    <a:pt x="6174" y="12798"/>
                    <a:pt x="5952" y="13870"/>
                  </a:cubicBezTo>
                  <a:cubicBezTo>
                    <a:pt x="5952" y="13944"/>
                    <a:pt x="5841" y="15164"/>
                    <a:pt x="5841" y="15386"/>
                  </a:cubicBezTo>
                  <a:cubicBezTo>
                    <a:pt x="5804" y="15312"/>
                    <a:pt x="5804" y="15238"/>
                    <a:pt x="5767" y="15201"/>
                  </a:cubicBezTo>
                  <a:cubicBezTo>
                    <a:pt x="5435" y="14092"/>
                    <a:pt x="5287" y="13020"/>
                    <a:pt x="5176" y="11985"/>
                  </a:cubicBezTo>
                  <a:cubicBezTo>
                    <a:pt x="5102" y="11356"/>
                    <a:pt x="5065" y="10802"/>
                    <a:pt x="5028" y="10210"/>
                  </a:cubicBezTo>
                  <a:cubicBezTo>
                    <a:pt x="5435" y="10173"/>
                    <a:pt x="7172" y="9952"/>
                    <a:pt x="7875" y="9508"/>
                  </a:cubicBezTo>
                  <a:cubicBezTo>
                    <a:pt x="8577" y="9101"/>
                    <a:pt x="9354" y="8362"/>
                    <a:pt x="9427" y="7511"/>
                  </a:cubicBezTo>
                  <a:cubicBezTo>
                    <a:pt x="9501" y="6698"/>
                    <a:pt x="8910" y="5885"/>
                    <a:pt x="8060" y="5885"/>
                  </a:cubicBezTo>
                  <a:cubicBezTo>
                    <a:pt x="6840" y="5885"/>
                    <a:pt x="5583" y="7696"/>
                    <a:pt x="5250" y="8695"/>
                  </a:cubicBezTo>
                  <a:cubicBezTo>
                    <a:pt x="5250" y="8768"/>
                    <a:pt x="5102" y="9360"/>
                    <a:pt x="5028" y="9804"/>
                  </a:cubicBezTo>
                  <a:cubicBezTo>
                    <a:pt x="5028" y="9545"/>
                    <a:pt x="5028" y="9286"/>
                    <a:pt x="5028" y="9027"/>
                  </a:cubicBezTo>
                  <a:cubicBezTo>
                    <a:pt x="5028" y="8103"/>
                    <a:pt x="5102" y="7253"/>
                    <a:pt x="5139" y="6513"/>
                  </a:cubicBezTo>
                  <a:cubicBezTo>
                    <a:pt x="5176" y="6107"/>
                    <a:pt x="5213" y="5737"/>
                    <a:pt x="5250" y="5367"/>
                  </a:cubicBezTo>
                  <a:cubicBezTo>
                    <a:pt x="5620" y="5145"/>
                    <a:pt x="7024" y="4147"/>
                    <a:pt x="7431" y="3445"/>
                  </a:cubicBezTo>
                  <a:cubicBezTo>
                    <a:pt x="7875" y="2742"/>
                    <a:pt x="8207" y="1744"/>
                    <a:pt x="7912" y="968"/>
                  </a:cubicBezTo>
                  <a:cubicBezTo>
                    <a:pt x="7665" y="393"/>
                    <a:pt x="7115" y="0"/>
                    <a:pt x="6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1"/>
            <p:cNvSpPr/>
            <p:nvPr/>
          </p:nvSpPr>
          <p:spPr>
            <a:xfrm>
              <a:off x="1174425" y="3532200"/>
              <a:ext cx="91525" cy="134975"/>
            </a:xfrm>
            <a:custGeom>
              <a:avLst/>
              <a:gdLst/>
              <a:ahLst/>
              <a:cxnLst/>
              <a:rect l="l" t="t" r="r" b="b"/>
              <a:pathLst>
                <a:path w="3661" h="5399" extrusionOk="0">
                  <a:moveTo>
                    <a:pt x="1633" y="1"/>
                  </a:moveTo>
                  <a:cubicBezTo>
                    <a:pt x="1052" y="1"/>
                    <a:pt x="518" y="417"/>
                    <a:pt x="297" y="999"/>
                  </a:cubicBezTo>
                  <a:cubicBezTo>
                    <a:pt x="1" y="1812"/>
                    <a:pt x="371" y="2773"/>
                    <a:pt x="814" y="3476"/>
                  </a:cubicBezTo>
                  <a:cubicBezTo>
                    <a:pt x="1332" y="4252"/>
                    <a:pt x="3106" y="5398"/>
                    <a:pt x="3106" y="5398"/>
                  </a:cubicBezTo>
                  <a:cubicBezTo>
                    <a:pt x="3143" y="5398"/>
                    <a:pt x="3513" y="3993"/>
                    <a:pt x="3513" y="3883"/>
                  </a:cubicBezTo>
                  <a:cubicBezTo>
                    <a:pt x="3661" y="2810"/>
                    <a:pt x="3328" y="666"/>
                    <a:pt x="2219" y="149"/>
                  </a:cubicBezTo>
                  <a:cubicBezTo>
                    <a:pt x="2025" y="47"/>
                    <a:pt x="1826" y="1"/>
                    <a:pt x="1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1"/>
            <p:cNvSpPr/>
            <p:nvPr/>
          </p:nvSpPr>
          <p:spPr>
            <a:xfrm>
              <a:off x="41820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51" y="0"/>
                  </a:moveTo>
                  <a:lnTo>
                    <a:pt x="0" y="555"/>
                  </a:lnTo>
                  <a:lnTo>
                    <a:pt x="4769" y="34346"/>
                  </a:lnTo>
                  <a:cubicBezTo>
                    <a:pt x="4802" y="34635"/>
                    <a:pt x="5057" y="34841"/>
                    <a:pt x="5342" y="34841"/>
                  </a:cubicBezTo>
                  <a:cubicBezTo>
                    <a:pt x="5385" y="34841"/>
                    <a:pt x="5428" y="34836"/>
                    <a:pt x="5472" y="34827"/>
                  </a:cubicBezTo>
                  <a:cubicBezTo>
                    <a:pt x="5731" y="34790"/>
                    <a:pt x="5915" y="34531"/>
                    <a:pt x="5878" y="34235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51"/>
            <p:cNvSpPr/>
            <p:nvPr/>
          </p:nvSpPr>
          <p:spPr>
            <a:xfrm>
              <a:off x="41736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2588" y="703"/>
                  </a:moveTo>
                  <a:lnTo>
                    <a:pt x="5916" y="34568"/>
                  </a:lnTo>
                  <a:cubicBezTo>
                    <a:pt x="5916" y="34716"/>
                    <a:pt x="5842" y="34790"/>
                    <a:pt x="5731" y="34827"/>
                  </a:cubicBezTo>
                  <a:lnTo>
                    <a:pt x="5657" y="34827"/>
                  </a:lnTo>
                  <a:cubicBezTo>
                    <a:pt x="5546" y="34827"/>
                    <a:pt x="5398" y="34753"/>
                    <a:pt x="5398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8" y="703"/>
                  </a:lnTo>
                  <a:close/>
                  <a:moveTo>
                    <a:pt x="2810" y="0"/>
                  </a:moveTo>
                  <a:lnTo>
                    <a:pt x="259" y="555"/>
                  </a:lnTo>
                  <a:cubicBezTo>
                    <a:pt x="111" y="592"/>
                    <a:pt x="0" y="740"/>
                    <a:pt x="37" y="925"/>
                  </a:cubicBezTo>
                  <a:lnTo>
                    <a:pt x="4770" y="34716"/>
                  </a:lnTo>
                  <a:cubicBezTo>
                    <a:pt x="4844" y="35160"/>
                    <a:pt x="5213" y="35455"/>
                    <a:pt x="5657" y="35455"/>
                  </a:cubicBezTo>
                  <a:cubicBezTo>
                    <a:pt x="5731" y="35455"/>
                    <a:pt x="5805" y="35455"/>
                    <a:pt x="5842" y="35418"/>
                  </a:cubicBezTo>
                  <a:cubicBezTo>
                    <a:pt x="6248" y="35344"/>
                    <a:pt x="6544" y="34975"/>
                    <a:pt x="6544" y="34568"/>
                  </a:cubicBezTo>
                  <a:lnTo>
                    <a:pt x="6544" y="34494"/>
                  </a:lnTo>
                  <a:lnTo>
                    <a:pt x="3180" y="296"/>
                  </a:lnTo>
                  <a:cubicBezTo>
                    <a:pt x="3180" y="185"/>
                    <a:pt x="3143" y="111"/>
                    <a:pt x="3069" y="74"/>
                  </a:cubicBezTo>
                  <a:cubicBezTo>
                    <a:pt x="2995" y="0"/>
                    <a:pt x="2884" y="0"/>
                    <a:pt x="2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51"/>
            <p:cNvSpPr/>
            <p:nvPr/>
          </p:nvSpPr>
          <p:spPr>
            <a:xfrm>
              <a:off x="33557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1"/>
            <p:cNvSpPr/>
            <p:nvPr/>
          </p:nvSpPr>
          <p:spPr>
            <a:xfrm>
              <a:off x="3348300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4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1"/>
            <p:cNvSpPr/>
            <p:nvPr/>
          </p:nvSpPr>
          <p:spPr>
            <a:xfrm>
              <a:off x="3415775" y="3231825"/>
              <a:ext cx="889175" cy="1075875"/>
            </a:xfrm>
            <a:custGeom>
              <a:avLst/>
              <a:gdLst/>
              <a:ahLst/>
              <a:cxnLst/>
              <a:rect l="l" t="t" r="r" b="b"/>
              <a:pathLst>
                <a:path w="35567" h="43035" extrusionOk="0">
                  <a:moveTo>
                    <a:pt x="4178" y="0"/>
                  </a:moveTo>
                  <a:cubicBezTo>
                    <a:pt x="1849" y="0"/>
                    <a:pt x="1" y="1923"/>
                    <a:pt x="111" y="4215"/>
                  </a:cubicBezTo>
                  <a:lnTo>
                    <a:pt x="1738" y="43034"/>
                  </a:lnTo>
                  <a:lnTo>
                    <a:pt x="32387" y="43034"/>
                  </a:lnTo>
                  <a:lnTo>
                    <a:pt x="35381" y="4363"/>
                  </a:lnTo>
                  <a:cubicBezTo>
                    <a:pt x="35566" y="1997"/>
                    <a:pt x="33718" y="0"/>
                    <a:pt x="3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1"/>
            <p:cNvSpPr/>
            <p:nvPr/>
          </p:nvSpPr>
          <p:spPr>
            <a:xfrm>
              <a:off x="3410225" y="3223500"/>
              <a:ext cx="898425" cy="1091575"/>
            </a:xfrm>
            <a:custGeom>
              <a:avLst/>
              <a:gdLst/>
              <a:ahLst/>
              <a:cxnLst/>
              <a:rect l="l" t="t" r="r" b="b"/>
              <a:pathLst>
                <a:path w="35937" h="43663" extrusionOk="0">
                  <a:moveTo>
                    <a:pt x="31574" y="629"/>
                  </a:moveTo>
                  <a:cubicBezTo>
                    <a:pt x="32609" y="629"/>
                    <a:pt x="33533" y="1073"/>
                    <a:pt x="34235" y="1738"/>
                  </a:cubicBezTo>
                  <a:cubicBezTo>
                    <a:pt x="34901" y="2440"/>
                    <a:pt x="35308" y="3365"/>
                    <a:pt x="35308" y="4400"/>
                  </a:cubicBezTo>
                  <a:cubicBezTo>
                    <a:pt x="35308" y="4474"/>
                    <a:pt x="35308" y="4585"/>
                    <a:pt x="35308" y="4696"/>
                  </a:cubicBezTo>
                  <a:lnTo>
                    <a:pt x="32313" y="43034"/>
                  </a:lnTo>
                  <a:lnTo>
                    <a:pt x="2244" y="43034"/>
                  </a:lnTo>
                  <a:lnTo>
                    <a:pt x="629" y="4548"/>
                  </a:lnTo>
                  <a:cubicBezTo>
                    <a:pt x="629" y="4511"/>
                    <a:pt x="629" y="4437"/>
                    <a:pt x="629" y="4400"/>
                  </a:cubicBezTo>
                  <a:cubicBezTo>
                    <a:pt x="629" y="3365"/>
                    <a:pt x="1036" y="2404"/>
                    <a:pt x="1738" y="1738"/>
                  </a:cubicBezTo>
                  <a:cubicBezTo>
                    <a:pt x="2404" y="1073"/>
                    <a:pt x="3328" y="629"/>
                    <a:pt x="4400" y="629"/>
                  </a:cubicBezTo>
                  <a:close/>
                  <a:moveTo>
                    <a:pt x="4400" y="0"/>
                  </a:moveTo>
                  <a:cubicBezTo>
                    <a:pt x="1960" y="0"/>
                    <a:pt x="1" y="1997"/>
                    <a:pt x="1" y="4400"/>
                  </a:cubicBezTo>
                  <a:cubicBezTo>
                    <a:pt x="1" y="4437"/>
                    <a:pt x="1" y="4511"/>
                    <a:pt x="1" y="4585"/>
                  </a:cubicBezTo>
                  <a:lnTo>
                    <a:pt x="1627" y="43367"/>
                  </a:lnTo>
                  <a:cubicBezTo>
                    <a:pt x="1664" y="43552"/>
                    <a:pt x="1775" y="43663"/>
                    <a:pt x="1960" y="43663"/>
                  </a:cubicBezTo>
                  <a:lnTo>
                    <a:pt x="32609" y="43663"/>
                  </a:lnTo>
                  <a:cubicBezTo>
                    <a:pt x="32757" y="43663"/>
                    <a:pt x="32905" y="43552"/>
                    <a:pt x="32905" y="43367"/>
                  </a:cubicBezTo>
                  <a:lnTo>
                    <a:pt x="35936" y="4733"/>
                  </a:lnTo>
                  <a:cubicBezTo>
                    <a:pt x="35936" y="4622"/>
                    <a:pt x="35936" y="4511"/>
                    <a:pt x="35936" y="4400"/>
                  </a:cubicBezTo>
                  <a:cubicBezTo>
                    <a:pt x="35936" y="1997"/>
                    <a:pt x="34014" y="0"/>
                    <a:pt x="31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1"/>
            <p:cNvSpPr/>
            <p:nvPr/>
          </p:nvSpPr>
          <p:spPr>
            <a:xfrm>
              <a:off x="3388050" y="4095075"/>
              <a:ext cx="902100" cy="212625"/>
            </a:xfrm>
            <a:custGeom>
              <a:avLst/>
              <a:gdLst/>
              <a:ahLst/>
              <a:cxnLst/>
              <a:rect l="l" t="t" r="r" b="b"/>
              <a:pathLst>
                <a:path w="36084" h="8505" extrusionOk="0">
                  <a:moveTo>
                    <a:pt x="0" y="1"/>
                  </a:moveTo>
                  <a:lnTo>
                    <a:pt x="0" y="8504"/>
                  </a:lnTo>
                  <a:lnTo>
                    <a:pt x="36084" y="8504"/>
                  </a:lnTo>
                  <a:lnTo>
                    <a:pt x="36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51"/>
            <p:cNvSpPr/>
            <p:nvPr/>
          </p:nvSpPr>
          <p:spPr>
            <a:xfrm>
              <a:off x="3380650" y="4086775"/>
              <a:ext cx="916900" cy="228300"/>
            </a:xfrm>
            <a:custGeom>
              <a:avLst/>
              <a:gdLst/>
              <a:ahLst/>
              <a:cxnLst/>
              <a:rect l="l" t="t" r="r" b="b"/>
              <a:pathLst>
                <a:path w="36676" h="9132" extrusionOk="0">
                  <a:moveTo>
                    <a:pt x="36047" y="629"/>
                  </a:moveTo>
                  <a:lnTo>
                    <a:pt x="36047" y="8503"/>
                  </a:lnTo>
                  <a:lnTo>
                    <a:pt x="592" y="8503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9" y="37"/>
                    <a:pt x="75" y="111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" y="8836"/>
                  </a:lnTo>
                  <a:cubicBezTo>
                    <a:pt x="1" y="8910"/>
                    <a:pt x="1" y="8984"/>
                    <a:pt x="75" y="9058"/>
                  </a:cubicBezTo>
                  <a:cubicBezTo>
                    <a:pt x="149" y="9095"/>
                    <a:pt x="222" y="9132"/>
                    <a:pt x="296" y="9132"/>
                  </a:cubicBezTo>
                  <a:lnTo>
                    <a:pt x="36380" y="9132"/>
                  </a:lnTo>
                  <a:cubicBezTo>
                    <a:pt x="36454" y="9132"/>
                    <a:pt x="36528" y="9095"/>
                    <a:pt x="36602" y="9058"/>
                  </a:cubicBezTo>
                  <a:cubicBezTo>
                    <a:pt x="36639" y="8984"/>
                    <a:pt x="36675" y="8910"/>
                    <a:pt x="36675" y="8836"/>
                  </a:cubicBezTo>
                  <a:lnTo>
                    <a:pt x="36675" y="333"/>
                  </a:lnTo>
                  <a:cubicBezTo>
                    <a:pt x="36675" y="259"/>
                    <a:pt x="36639" y="148"/>
                    <a:pt x="36602" y="111"/>
                  </a:cubicBezTo>
                  <a:cubicBezTo>
                    <a:pt x="36528" y="37"/>
                    <a:pt x="36454" y="0"/>
                    <a:pt x="36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51"/>
            <p:cNvSpPr/>
            <p:nvPr/>
          </p:nvSpPr>
          <p:spPr>
            <a:xfrm>
              <a:off x="3342750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923" y="18301"/>
                  </a:lnTo>
                  <a:lnTo>
                    <a:pt x="4659" y="18301"/>
                  </a:lnTo>
                  <a:lnTo>
                    <a:pt x="4659" y="2330"/>
                  </a:lnTo>
                  <a:cubicBezTo>
                    <a:pt x="4659" y="1036"/>
                    <a:pt x="3624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1"/>
            <p:cNvSpPr/>
            <p:nvPr/>
          </p:nvSpPr>
          <p:spPr>
            <a:xfrm>
              <a:off x="3335375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34" y="592"/>
                    <a:pt x="4621" y="1517"/>
                    <a:pt x="4621" y="2626"/>
                  </a:cubicBezTo>
                  <a:lnTo>
                    <a:pt x="4621" y="18264"/>
                  </a:lnTo>
                  <a:lnTo>
                    <a:pt x="2477" y="18264"/>
                  </a:lnTo>
                  <a:lnTo>
                    <a:pt x="593" y="2598"/>
                  </a:lnTo>
                  <a:lnTo>
                    <a:pt x="593" y="2598"/>
                  </a:lnTo>
                  <a:cubicBezTo>
                    <a:pt x="643" y="1501"/>
                    <a:pt x="1525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2663"/>
                  </a:lnTo>
                  <a:lnTo>
                    <a:pt x="1923" y="18634"/>
                  </a:lnTo>
                  <a:cubicBezTo>
                    <a:pt x="1923" y="18782"/>
                    <a:pt x="2070" y="18893"/>
                    <a:pt x="2218" y="18893"/>
                  </a:cubicBezTo>
                  <a:lnTo>
                    <a:pt x="4954" y="18893"/>
                  </a:lnTo>
                  <a:cubicBezTo>
                    <a:pt x="5028" y="18893"/>
                    <a:pt x="5102" y="18856"/>
                    <a:pt x="5176" y="18819"/>
                  </a:cubicBezTo>
                  <a:cubicBezTo>
                    <a:pt x="5213" y="18745"/>
                    <a:pt x="5250" y="18671"/>
                    <a:pt x="5250" y="18597"/>
                  </a:cubicBez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1"/>
            <p:cNvSpPr/>
            <p:nvPr/>
          </p:nvSpPr>
          <p:spPr>
            <a:xfrm>
              <a:off x="4225425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" y="18301"/>
                  </a:lnTo>
                  <a:lnTo>
                    <a:pt x="2737" y="18301"/>
                  </a:lnTo>
                  <a:lnTo>
                    <a:pt x="4659" y="2330"/>
                  </a:lnTo>
                  <a:cubicBezTo>
                    <a:pt x="4659" y="1036"/>
                    <a:pt x="3587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1"/>
            <p:cNvSpPr/>
            <p:nvPr/>
          </p:nvSpPr>
          <p:spPr>
            <a:xfrm>
              <a:off x="4218050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23" y="592"/>
                    <a:pt x="4603" y="1497"/>
                    <a:pt x="4621" y="2591"/>
                  </a:cubicBezTo>
                  <a:lnTo>
                    <a:pt x="4621" y="2591"/>
                  </a:lnTo>
                  <a:lnTo>
                    <a:pt x="2736" y="18264"/>
                  </a:lnTo>
                  <a:lnTo>
                    <a:pt x="592" y="18264"/>
                  </a:lnTo>
                  <a:lnTo>
                    <a:pt x="592" y="2626"/>
                  </a:lnTo>
                  <a:cubicBezTo>
                    <a:pt x="592" y="1517"/>
                    <a:pt x="1516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18597"/>
                  </a:lnTo>
                  <a:cubicBezTo>
                    <a:pt x="0" y="18671"/>
                    <a:pt x="37" y="18745"/>
                    <a:pt x="74" y="18819"/>
                  </a:cubicBezTo>
                  <a:cubicBezTo>
                    <a:pt x="148" y="18856"/>
                    <a:pt x="222" y="18893"/>
                    <a:pt x="296" y="18893"/>
                  </a:cubicBezTo>
                  <a:lnTo>
                    <a:pt x="3032" y="18893"/>
                  </a:lnTo>
                  <a:cubicBezTo>
                    <a:pt x="3179" y="18893"/>
                    <a:pt x="3327" y="18782"/>
                    <a:pt x="3327" y="18634"/>
                  </a:cubicBezTo>
                  <a:lnTo>
                    <a:pt x="5250" y="2663"/>
                  </a:ln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1"/>
            <p:cNvSpPr/>
            <p:nvPr/>
          </p:nvSpPr>
          <p:spPr>
            <a:xfrm>
              <a:off x="3548875" y="3556225"/>
              <a:ext cx="574000" cy="329075"/>
            </a:xfrm>
            <a:custGeom>
              <a:avLst/>
              <a:gdLst/>
              <a:ahLst/>
              <a:cxnLst/>
              <a:rect l="l" t="t" r="r" b="b"/>
              <a:pathLst>
                <a:path w="22960" h="13163" extrusionOk="0">
                  <a:moveTo>
                    <a:pt x="0" y="1"/>
                  </a:moveTo>
                  <a:lnTo>
                    <a:pt x="1294" y="13162"/>
                  </a:lnTo>
                  <a:lnTo>
                    <a:pt x="21665" y="13162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1"/>
            <p:cNvSpPr/>
            <p:nvPr/>
          </p:nvSpPr>
          <p:spPr>
            <a:xfrm>
              <a:off x="3541475" y="3548850"/>
              <a:ext cx="588775" cy="343850"/>
            </a:xfrm>
            <a:custGeom>
              <a:avLst/>
              <a:gdLst/>
              <a:ahLst/>
              <a:cxnLst/>
              <a:rect l="l" t="t" r="r" b="b"/>
              <a:pathLst>
                <a:path w="23551" h="13754" extrusionOk="0">
                  <a:moveTo>
                    <a:pt x="22885" y="592"/>
                  </a:moveTo>
                  <a:lnTo>
                    <a:pt x="21665" y="13125"/>
                  </a:lnTo>
                  <a:lnTo>
                    <a:pt x="1886" y="13125"/>
                  </a:lnTo>
                  <a:lnTo>
                    <a:pt x="626" y="592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295" y="13457"/>
                  </a:lnTo>
                  <a:cubicBezTo>
                    <a:pt x="1295" y="13642"/>
                    <a:pt x="1442" y="13753"/>
                    <a:pt x="1590" y="13753"/>
                  </a:cubicBezTo>
                  <a:lnTo>
                    <a:pt x="21961" y="13753"/>
                  </a:lnTo>
                  <a:cubicBezTo>
                    <a:pt x="22109" y="13753"/>
                    <a:pt x="22257" y="13642"/>
                    <a:pt x="22257" y="13457"/>
                  </a:cubicBezTo>
                  <a:lnTo>
                    <a:pt x="23551" y="333"/>
                  </a:lnTo>
                  <a:cubicBezTo>
                    <a:pt x="23551" y="259"/>
                    <a:pt x="23514" y="148"/>
                    <a:pt x="23477" y="74"/>
                  </a:cubicBezTo>
                  <a:cubicBezTo>
                    <a:pt x="23403" y="37"/>
                    <a:pt x="23329" y="0"/>
                    <a:pt x="23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51"/>
            <p:cNvSpPr/>
            <p:nvPr/>
          </p:nvSpPr>
          <p:spPr>
            <a:xfrm>
              <a:off x="3337225" y="3015525"/>
              <a:ext cx="1061075" cy="603575"/>
            </a:xfrm>
            <a:custGeom>
              <a:avLst/>
              <a:gdLst/>
              <a:ahLst/>
              <a:cxnLst/>
              <a:rect l="l" t="t" r="r" b="b"/>
              <a:pathLst>
                <a:path w="42443" h="24143" extrusionOk="0">
                  <a:moveTo>
                    <a:pt x="22552" y="1"/>
                  </a:moveTo>
                  <a:lnTo>
                    <a:pt x="16748" y="112"/>
                  </a:lnTo>
                  <a:lnTo>
                    <a:pt x="5878" y="6212"/>
                  </a:lnTo>
                  <a:lnTo>
                    <a:pt x="0" y="24143"/>
                  </a:lnTo>
                  <a:lnTo>
                    <a:pt x="42442" y="24143"/>
                  </a:lnTo>
                  <a:cubicBezTo>
                    <a:pt x="42442" y="24143"/>
                    <a:pt x="35640" y="6693"/>
                    <a:pt x="34309" y="5805"/>
                  </a:cubicBezTo>
                  <a:cubicBezTo>
                    <a:pt x="32978" y="4881"/>
                    <a:pt x="22552" y="1"/>
                    <a:pt x="225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51"/>
            <p:cNvSpPr/>
            <p:nvPr/>
          </p:nvSpPr>
          <p:spPr>
            <a:xfrm>
              <a:off x="3328900" y="3008150"/>
              <a:ext cx="1076800" cy="619275"/>
            </a:xfrm>
            <a:custGeom>
              <a:avLst/>
              <a:gdLst/>
              <a:ahLst/>
              <a:cxnLst/>
              <a:rect l="l" t="t" r="r" b="b"/>
              <a:pathLst>
                <a:path w="43072" h="24771" extrusionOk="0">
                  <a:moveTo>
                    <a:pt x="22743" y="594"/>
                  </a:moveTo>
                  <a:cubicBezTo>
                    <a:pt x="22812" y="625"/>
                    <a:pt x="23458" y="914"/>
                    <a:pt x="24401" y="1368"/>
                  </a:cubicBezTo>
                  <a:cubicBezTo>
                    <a:pt x="25880" y="2071"/>
                    <a:pt x="28172" y="3143"/>
                    <a:pt x="30205" y="4141"/>
                  </a:cubicBezTo>
                  <a:cubicBezTo>
                    <a:pt x="31203" y="4622"/>
                    <a:pt x="32165" y="5102"/>
                    <a:pt x="32941" y="5472"/>
                  </a:cubicBezTo>
                  <a:cubicBezTo>
                    <a:pt x="33681" y="5879"/>
                    <a:pt x="34235" y="6174"/>
                    <a:pt x="34457" y="6322"/>
                  </a:cubicBezTo>
                  <a:cubicBezTo>
                    <a:pt x="34494" y="6359"/>
                    <a:pt x="34605" y="6433"/>
                    <a:pt x="34716" y="6618"/>
                  </a:cubicBezTo>
                  <a:cubicBezTo>
                    <a:pt x="35122" y="7246"/>
                    <a:pt x="35862" y="8688"/>
                    <a:pt x="36675" y="10500"/>
                  </a:cubicBezTo>
                  <a:cubicBezTo>
                    <a:pt x="37895" y="13236"/>
                    <a:pt x="39337" y="16748"/>
                    <a:pt x="40483" y="19558"/>
                  </a:cubicBezTo>
                  <a:cubicBezTo>
                    <a:pt x="41075" y="21000"/>
                    <a:pt x="41555" y="22257"/>
                    <a:pt x="41925" y="23144"/>
                  </a:cubicBezTo>
                  <a:cubicBezTo>
                    <a:pt x="42082" y="23563"/>
                    <a:pt x="42215" y="23900"/>
                    <a:pt x="42311" y="24142"/>
                  </a:cubicBezTo>
                  <a:lnTo>
                    <a:pt x="777" y="24142"/>
                  </a:lnTo>
                  <a:lnTo>
                    <a:pt x="6470" y="6692"/>
                  </a:lnTo>
                  <a:lnTo>
                    <a:pt x="17166" y="701"/>
                  </a:lnTo>
                  <a:lnTo>
                    <a:pt x="17166" y="701"/>
                  </a:lnTo>
                  <a:lnTo>
                    <a:pt x="22743" y="594"/>
                  </a:lnTo>
                  <a:close/>
                  <a:moveTo>
                    <a:pt x="22848" y="0"/>
                  </a:moveTo>
                  <a:lnTo>
                    <a:pt x="17081" y="74"/>
                  </a:lnTo>
                  <a:lnTo>
                    <a:pt x="16933" y="148"/>
                  </a:lnTo>
                  <a:lnTo>
                    <a:pt x="6063" y="6211"/>
                  </a:lnTo>
                  <a:cubicBezTo>
                    <a:pt x="5990" y="6248"/>
                    <a:pt x="5953" y="6322"/>
                    <a:pt x="5916" y="6396"/>
                  </a:cubicBezTo>
                  <a:lnTo>
                    <a:pt x="37" y="24364"/>
                  </a:lnTo>
                  <a:cubicBezTo>
                    <a:pt x="0" y="24438"/>
                    <a:pt x="37" y="24549"/>
                    <a:pt x="74" y="24623"/>
                  </a:cubicBezTo>
                  <a:cubicBezTo>
                    <a:pt x="148" y="24734"/>
                    <a:pt x="222" y="24771"/>
                    <a:pt x="333" y="24771"/>
                  </a:cubicBezTo>
                  <a:lnTo>
                    <a:pt x="42775" y="24771"/>
                  </a:lnTo>
                  <a:cubicBezTo>
                    <a:pt x="42849" y="24771"/>
                    <a:pt x="42960" y="24697"/>
                    <a:pt x="43034" y="24623"/>
                  </a:cubicBezTo>
                  <a:cubicBezTo>
                    <a:pt x="43071" y="24549"/>
                    <a:pt x="43071" y="24438"/>
                    <a:pt x="43034" y="24327"/>
                  </a:cubicBezTo>
                  <a:cubicBezTo>
                    <a:pt x="43034" y="24327"/>
                    <a:pt x="41333" y="19964"/>
                    <a:pt x="39485" y="15491"/>
                  </a:cubicBezTo>
                  <a:cubicBezTo>
                    <a:pt x="38561" y="13236"/>
                    <a:pt x="37562" y="10981"/>
                    <a:pt x="36749" y="9206"/>
                  </a:cubicBezTo>
                  <a:cubicBezTo>
                    <a:pt x="36342" y="8319"/>
                    <a:pt x="35973" y="7579"/>
                    <a:pt x="35640" y="6988"/>
                  </a:cubicBezTo>
                  <a:cubicBezTo>
                    <a:pt x="35492" y="6692"/>
                    <a:pt x="35344" y="6470"/>
                    <a:pt x="35196" y="6285"/>
                  </a:cubicBezTo>
                  <a:cubicBezTo>
                    <a:pt x="35085" y="6063"/>
                    <a:pt x="34974" y="5953"/>
                    <a:pt x="34827" y="5842"/>
                  </a:cubicBezTo>
                  <a:cubicBezTo>
                    <a:pt x="34642" y="5694"/>
                    <a:pt x="34309" y="5509"/>
                    <a:pt x="33902" y="5287"/>
                  </a:cubicBezTo>
                  <a:cubicBezTo>
                    <a:pt x="31019" y="3734"/>
                    <a:pt x="22996" y="37"/>
                    <a:pt x="22996" y="37"/>
                  </a:cubicBezTo>
                  <a:lnTo>
                    <a:pt x="228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1"/>
            <p:cNvSpPr/>
            <p:nvPr/>
          </p:nvSpPr>
          <p:spPr>
            <a:xfrm>
              <a:off x="3938900" y="2856775"/>
              <a:ext cx="52725" cy="82300"/>
            </a:xfrm>
            <a:custGeom>
              <a:avLst/>
              <a:gdLst/>
              <a:ahLst/>
              <a:cxnLst/>
              <a:rect l="l" t="t" r="r" b="b"/>
              <a:pathLst>
                <a:path w="2109" h="3292" extrusionOk="0">
                  <a:moveTo>
                    <a:pt x="1480" y="0"/>
                  </a:moveTo>
                  <a:cubicBezTo>
                    <a:pt x="1085" y="0"/>
                    <a:pt x="592" y="362"/>
                    <a:pt x="592" y="362"/>
                  </a:cubicBezTo>
                  <a:lnTo>
                    <a:pt x="518" y="768"/>
                  </a:lnTo>
                  <a:lnTo>
                    <a:pt x="1" y="2913"/>
                  </a:lnTo>
                  <a:cubicBezTo>
                    <a:pt x="1" y="2913"/>
                    <a:pt x="332" y="3291"/>
                    <a:pt x="824" y="3291"/>
                  </a:cubicBezTo>
                  <a:cubicBezTo>
                    <a:pt x="947" y="3291"/>
                    <a:pt x="1080" y="3268"/>
                    <a:pt x="1221" y="3208"/>
                  </a:cubicBezTo>
                  <a:cubicBezTo>
                    <a:pt x="1923" y="2913"/>
                    <a:pt x="2108" y="1175"/>
                    <a:pt x="1923" y="362"/>
                  </a:cubicBezTo>
                  <a:cubicBezTo>
                    <a:pt x="1849" y="91"/>
                    <a:pt x="1677" y="0"/>
                    <a:pt x="14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51"/>
            <p:cNvSpPr/>
            <p:nvPr/>
          </p:nvSpPr>
          <p:spPr>
            <a:xfrm>
              <a:off x="393060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1886" y="629"/>
                  </a:moveTo>
                  <a:cubicBezTo>
                    <a:pt x="1923" y="629"/>
                    <a:pt x="1923" y="666"/>
                    <a:pt x="1960" y="740"/>
                  </a:cubicBezTo>
                  <a:cubicBezTo>
                    <a:pt x="1997" y="888"/>
                    <a:pt x="2034" y="1146"/>
                    <a:pt x="2034" y="1405"/>
                  </a:cubicBezTo>
                  <a:cubicBezTo>
                    <a:pt x="2034" y="1775"/>
                    <a:pt x="1960" y="2219"/>
                    <a:pt x="1849" y="2588"/>
                  </a:cubicBezTo>
                  <a:cubicBezTo>
                    <a:pt x="1738" y="2958"/>
                    <a:pt x="1553" y="3180"/>
                    <a:pt x="1405" y="3217"/>
                  </a:cubicBezTo>
                  <a:cubicBezTo>
                    <a:pt x="1331" y="3291"/>
                    <a:pt x="1220" y="3291"/>
                    <a:pt x="1146" y="3291"/>
                  </a:cubicBezTo>
                  <a:cubicBezTo>
                    <a:pt x="961" y="3291"/>
                    <a:pt x="850" y="3217"/>
                    <a:pt x="740" y="3143"/>
                  </a:cubicBezTo>
                  <a:lnTo>
                    <a:pt x="676" y="3095"/>
                  </a:lnTo>
                  <a:lnTo>
                    <a:pt x="676" y="3095"/>
                  </a:lnTo>
                  <a:lnTo>
                    <a:pt x="1146" y="1146"/>
                  </a:lnTo>
                  <a:lnTo>
                    <a:pt x="1194" y="886"/>
                  </a:lnTo>
                  <a:lnTo>
                    <a:pt x="1194" y="886"/>
                  </a:lnTo>
                  <a:cubicBezTo>
                    <a:pt x="1248" y="846"/>
                    <a:pt x="1335" y="793"/>
                    <a:pt x="1442" y="740"/>
                  </a:cubicBezTo>
                  <a:cubicBezTo>
                    <a:pt x="1553" y="666"/>
                    <a:pt x="1738" y="629"/>
                    <a:pt x="1812" y="629"/>
                  </a:cubicBezTo>
                  <a:close/>
                  <a:moveTo>
                    <a:pt x="1812" y="0"/>
                  </a:moveTo>
                  <a:cubicBezTo>
                    <a:pt x="1516" y="0"/>
                    <a:pt x="1294" y="111"/>
                    <a:pt x="1072" y="222"/>
                  </a:cubicBezTo>
                  <a:cubicBezTo>
                    <a:pt x="887" y="333"/>
                    <a:pt x="777" y="407"/>
                    <a:pt x="740" y="407"/>
                  </a:cubicBezTo>
                  <a:cubicBezTo>
                    <a:pt x="703" y="481"/>
                    <a:pt x="666" y="518"/>
                    <a:pt x="629" y="592"/>
                  </a:cubicBezTo>
                  <a:lnTo>
                    <a:pt x="518" y="998"/>
                  </a:lnTo>
                  <a:lnTo>
                    <a:pt x="37" y="3143"/>
                  </a:lnTo>
                  <a:cubicBezTo>
                    <a:pt x="0" y="3217"/>
                    <a:pt x="37" y="3328"/>
                    <a:pt x="74" y="3402"/>
                  </a:cubicBezTo>
                  <a:cubicBezTo>
                    <a:pt x="111" y="3402"/>
                    <a:pt x="185" y="3549"/>
                    <a:pt x="370" y="3660"/>
                  </a:cubicBezTo>
                  <a:cubicBezTo>
                    <a:pt x="555" y="3771"/>
                    <a:pt x="814" y="3919"/>
                    <a:pt x="1146" y="3919"/>
                  </a:cubicBezTo>
                  <a:cubicBezTo>
                    <a:pt x="1294" y="3919"/>
                    <a:pt x="1479" y="3882"/>
                    <a:pt x="1664" y="3808"/>
                  </a:cubicBezTo>
                  <a:cubicBezTo>
                    <a:pt x="2071" y="3623"/>
                    <a:pt x="2292" y="3217"/>
                    <a:pt x="2440" y="2773"/>
                  </a:cubicBezTo>
                  <a:cubicBezTo>
                    <a:pt x="2588" y="2329"/>
                    <a:pt x="2625" y="1849"/>
                    <a:pt x="2625" y="1405"/>
                  </a:cubicBezTo>
                  <a:cubicBezTo>
                    <a:pt x="2625" y="1109"/>
                    <a:pt x="2625" y="814"/>
                    <a:pt x="2551" y="592"/>
                  </a:cubicBezTo>
                  <a:cubicBezTo>
                    <a:pt x="2514" y="407"/>
                    <a:pt x="2403" y="259"/>
                    <a:pt x="2255" y="148"/>
                  </a:cubicBezTo>
                  <a:cubicBezTo>
                    <a:pt x="2144" y="37"/>
                    <a:pt x="1960" y="0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51"/>
            <p:cNvSpPr/>
            <p:nvPr/>
          </p:nvSpPr>
          <p:spPr>
            <a:xfrm>
              <a:off x="3667175" y="2856775"/>
              <a:ext cx="53625" cy="82300"/>
            </a:xfrm>
            <a:custGeom>
              <a:avLst/>
              <a:gdLst/>
              <a:ahLst/>
              <a:cxnLst/>
              <a:rect l="l" t="t" r="r" b="b"/>
              <a:pathLst>
                <a:path w="2145" h="3292" extrusionOk="0">
                  <a:moveTo>
                    <a:pt x="640" y="0"/>
                  </a:moveTo>
                  <a:cubicBezTo>
                    <a:pt x="448" y="0"/>
                    <a:pt x="284" y="91"/>
                    <a:pt x="222" y="362"/>
                  </a:cubicBezTo>
                  <a:cubicBezTo>
                    <a:pt x="1" y="1175"/>
                    <a:pt x="222" y="2913"/>
                    <a:pt x="925" y="3208"/>
                  </a:cubicBezTo>
                  <a:cubicBezTo>
                    <a:pt x="1065" y="3268"/>
                    <a:pt x="1198" y="3291"/>
                    <a:pt x="1321" y="3291"/>
                  </a:cubicBezTo>
                  <a:cubicBezTo>
                    <a:pt x="1814" y="3291"/>
                    <a:pt x="2145" y="2913"/>
                    <a:pt x="2145" y="2913"/>
                  </a:cubicBezTo>
                  <a:lnTo>
                    <a:pt x="1627" y="768"/>
                  </a:lnTo>
                  <a:lnTo>
                    <a:pt x="1516" y="362"/>
                  </a:lnTo>
                  <a:cubicBezTo>
                    <a:pt x="1516" y="362"/>
                    <a:pt x="1023" y="0"/>
                    <a:pt x="6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51"/>
            <p:cNvSpPr/>
            <p:nvPr/>
          </p:nvSpPr>
          <p:spPr>
            <a:xfrm>
              <a:off x="366255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814" y="629"/>
                  </a:moveTo>
                  <a:cubicBezTo>
                    <a:pt x="925" y="629"/>
                    <a:pt x="1110" y="666"/>
                    <a:pt x="1258" y="777"/>
                  </a:cubicBezTo>
                  <a:cubicBezTo>
                    <a:pt x="1332" y="814"/>
                    <a:pt x="1406" y="851"/>
                    <a:pt x="1443" y="888"/>
                  </a:cubicBezTo>
                  <a:lnTo>
                    <a:pt x="1446" y="890"/>
                  </a:lnTo>
                  <a:lnTo>
                    <a:pt x="1516" y="1146"/>
                  </a:lnTo>
                  <a:lnTo>
                    <a:pt x="1987" y="3094"/>
                  </a:lnTo>
                  <a:lnTo>
                    <a:pt x="1987" y="3094"/>
                  </a:lnTo>
                  <a:cubicBezTo>
                    <a:pt x="1959" y="3113"/>
                    <a:pt x="1925" y="3130"/>
                    <a:pt x="1886" y="3143"/>
                  </a:cubicBezTo>
                  <a:cubicBezTo>
                    <a:pt x="1775" y="3217"/>
                    <a:pt x="1664" y="3291"/>
                    <a:pt x="1516" y="3291"/>
                  </a:cubicBezTo>
                  <a:cubicBezTo>
                    <a:pt x="1406" y="3291"/>
                    <a:pt x="1332" y="3291"/>
                    <a:pt x="1221" y="3217"/>
                  </a:cubicBezTo>
                  <a:cubicBezTo>
                    <a:pt x="1110" y="3180"/>
                    <a:pt x="925" y="2958"/>
                    <a:pt x="814" y="2588"/>
                  </a:cubicBezTo>
                  <a:cubicBezTo>
                    <a:pt x="666" y="2219"/>
                    <a:pt x="629" y="1775"/>
                    <a:pt x="629" y="1405"/>
                  </a:cubicBezTo>
                  <a:cubicBezTo>
                    <a:pt x="629" y="1146"/>
                    <a:pt x="629" y="925"/>
                    <a:pt x="703" y="740"/>
                  </a:cubicBezTo>
                  <a:cubicBezTo>
                    <a:pt x="703" y="666"/>
                    <a:pt x="740" y="629"/>
                    <a:pt x="740" y="629"/>
                  </a:cubicBezTo>
                  <a:close/>
                  <a:moveTo>
                    <a:pt x="814" y="0"/>
                  </a:moveTo>
                  <a:cubicBezTo>
                    <a:pt x="666" y="0"/>
                    <a:pt x="518" y="37"/>
                    <a:pt x="370" y="148"/>
                  </a:cubicBezTo>
                  <a:cubicBezTo>
                    <a:pt x="223" y="259"/>
                    <a:pt x="149" y="407"/>
                    <a:pt x="75" y="592"/>
                  </a:cubicBezTo>
                  <a:cubicBezTo>
                    <a:pt x="38" y="814"/>
                    <a:pt x="1" y="1109"/>
                    <a:pt x="1" y="1405"/>
                  </a:cubicBezTo>
                  <a:cubicBezTo>
                    <a:pt x="1" y="1849"/>
                    <a:pt x="75" y="2329"/>
                    <a:pt x="223" y="2773"/>
                  </a:cubicBezTo>
                  <a:cubicBezTo>
                    <a:pt x="370" y="3217"/>
                    <a:pt x="555" y="3623"/>
                    <a:pt x="962" y="3808"/>
                  </a:cubicBezTo>
                  <a:cubicBezTo>
                    <a:pt x="1147" y="3882"/>
                    <a:pt x="1332" y="3919"/>
                    <a:pt x="1516" y="3919"/>
                  </a:cubicBezTo>
                  <a:cubicBezTo>
                    <a:pt x="1812" y="3919"/>
                    <a:pt x="2108" y="3771"/>
                    <a:pt x="2256" y="3660"/>
                  </a:cubicBezTo>
                  <a:cubicBezTo>
                    <a:pt x="2441" y="3549"/>
                    <a:pt x="2552" y="3402"/>
                    <a:pt x="2552" y="3402"/>
                  </a:cubicBezTo>
                  <a:cubicBezTo>
                    <a:pt x="2626" y="3328"/>
                    <a:pt x="2626" y="3217"/>
                    <a:pt x="2626" y="3143"/>
                  </a:cubicBezTo>
                  <a:lnTo>
                    <a:pt x="2108" y="998"/>
                  </a:lnTo>
                  <a:lnTo>
                    <a:pt x="1997" y="592"/>
                  </a:lnTo>
                  <a:cubicBezTo>
                    <a:pt x="1997" y="518"/>
                    <a:pt x="1960" y="481"/>
                    <a:pt x="1886" y="407"/>
                  </a:cubicBezTo>
                  <a:cubicBezTo>
                    <a:pt x="1886" y="407"/>
                    <a:pt x="1738" y="333"/>
                    <a:pt x="1553" y="222"/>
                  </a:cubicBezTo>
                  <a:cubicBezTo>
                    <a:pt x="1369" y="111"/>
                    <a:pt x="1110" y="0"/>
                    <a:pt x="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51"/>
            <p:cNvSpPr/>
            <p:nvPr/>
          </p:nvSpPr>
          <p:spPr>
            <a:xfrm>
              <a:off x="3694900" y="2954900"/>
              <a:ext cx="289325" cy="233500"/>
            </a:xfrm>
            <a:custGeom>
              <a:avLst/>
              <a:gdLst/>
              <a:ahLst/>
              <a:cxnLst/>
              <a:rect l="l" t="t" r="r" b="b"/>
              <a:pathLst>
                <a:path w="11573" h="9340" extrusionOk="0">
                  <a:moveTo>
                    <a:pt x="5371" y="0"/>
                  </a:moveTo>
                  <a:cubicBezTo>
                    <a:pt x="4082" y="0"/>
                    <a:pt x="2795" y="308"/>
                    <a:pt x="2034" y="1021"/>
                  </a:cubicBezTo>
                  <a:cubicBezTo>
                    <a:pt x="2034" y="1021"/>
                    <a:pt x="1110" y="1724"/>
                    <a:pt x="925" y="2426"/>
                  </a:cubicBezTo>
                  <a:cubicBezTo>
                    <a:pt x="703" y="3128"/>
                    <a:pt x="1" y="8933"/>
                    <a:pt x="1" y="8933"/>
                  </a:cubicBezTo>
                  <a:cubicBezTo>
                    <a:pt x="1" y="8933"/>
                    <a:pt x="3883" y="6382"/>
                    <a:pt x="4992" y="6197"/>
                  </a:cubicBezTo>
                  <a:cubicBezTo>
                    <a:pt x="5027" y="6190"/>
                    <a:pt x="5067" y="6187"/>
                    <a:pt x="5111" y="6187"/>
                  </a:cubicBezTo>
                  <a:cubicBezTo>
                    <a:pt x="6444" y="6187"/>
                    <a:pt x="11572" y="9340"/>
                    <a:pt x="11572" y="9340"/>
                  </a:cubicBezTo>
                  <a:cubicBezTo>
                    <a:pt x="11572" y="9340"/>
                    <a:pt x="10278" y="2722"/>
                    <a:pt x="9243" y="1317"/>
                  </a:cubicBezTo>
                  <a:cubicBezTo>
                    <a:pt x="8682" y="507"/>
                    <a:pt x="7025" y="0"/>
                    <a:pt x="53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51"/>
            <p:cNvSpPr/>
            <p:nvPr/>
          </p:nvSpPr>
          <p:spPr>
            <a:xfrm>
              <a:off x="3687500" y="2947150"/>
              <a:ext cx="305050" cy="249100"/>
            </a:xfrm>
            <a:custGeom>
              <a:avLst/>
              <a:gdLst/>
              <a:ahLst/>
              <a:cxnLst/>
              <a:rect l="l" t="t" r="r" b="b"/>
              <a:pathLst>
                <a:path w="12202" h="9964" extrusionOk="0">
                  <a:moveTo>
                    <a:pt x="2146" y="1074"/>
                  </a:moveTo>
                  <a:lnTo>
                    <a:pt x="2146" y="1074"/>
                  </a:lnTo>
                  <a:cubicBezTo>
                    <a:pt x="2146" y="1074"/>
                    <a:pt x="2146" y="1074"/>
                    <a:pt x="2146" y="1074"/>
                  </a:cubicBezTo>
                  <a:lnTo>
                    <a:pt x="2146" y="1074"/>
                  </a:lnTo>
                  <a:lnTo>
                    <a:pt x="2146" y="1074"/>
                  </a:lnTo>
                  <a:close/>
                  <a:moveTo>
                    <a:pt x="5620" y="629"/>
                  </a:moveTo>
                  <a:cubicBezTo>
                    <a:pt x="6434" y="629"/>
                    <a:pt x="7247" y="740"/>
                    <a:pt x="7913" y="961"/>
                  </a:cubicBezTo>
                  <a:cubicBezTo>
                    <a:pt x="8578" y="1183"/>
                    <a:pt x="9059" y="1479"/>
                    <a:pt x="9281" y="1812"/>
                  </a:cubicBezTo>
                  <a:cubicBezTo>
                    <a:pt x="9502" y="2107"/>
                    <a:pt x="9798" y="2773"/>
                    <a:pt x="10057" y="3586"/>
                  </a:cubicBezTo>
                  <a:cubicBezTo>
                    <a:pt x="10427" y="4769"/>
                    <a:pt x="10833" y="6322"/>
                    <a:pt x="11092" y="7542"/>
                  </a:cubicBezTo>
                  <a:cubicBezTo>
                    <a:pt x="11233" y="8141"/>
                    <a:pt x="11340" y="8639"/>
                    <a:pt x="11446" y="9037"/>
                  </a:cubicBezTo>
                  <a:lnTo>
                    <a:pt x="11446" y="9037"/>
                  </a:lnTo>
                  <a:cubicBezTo>
                    <a:pt x="10926" y="8727"/>
                    <a:pt x="10129" y="8258"/>
                    <a:pt x="9281" y="7801"/>
                  </a:cubicBezTo>
                  <a:cubicBezTo>
                    <a:pt x="8541" y="7394"/>
                    <a:pt x="7765" y="6988"/>
                    <a:pt x="7099" y="6692"/>
                  </a:cubicBezTo>
                  <a:cubicBezTo>
                    <a:pt x="6730" y="6544"/>
                    <a:pt x="6434" y="6433"/>
                    <a:pt x="6138" y="6322"/>
                  </a:cubicBezTo>
                  <a:cubicBezTo>
                    <a:pt x="5842" y="6248"/>
                    <a:pt x="5620" y="6174"/>
                    <a:pt x="5399" y="6174"/>
                  </a:cubicBezTo>
                  <a:lnTo>
                    <a:pt x="5214" y="6174"/>
                  </a:lnTo>
                  <a:cubicBezTo>
                    <a:pt x="4881" y="6248"/>
                    <a:pt x="4437" y="6470"/>
                    <a:pt x="3883" y="6729"/>
                  </a:cubicBezTo>
                  <a:cubicBezTo>
                    <a:pt x="2781" y="7293"/>
                    <a:pt x="1413" y="8158"/>
                    <a:pt x="676" y="8637"/>
                  </a:cubicBezTo>
                  <a:lnTo>
                    <a:pt x="676" y="8637"/>
                  </a:lnTo>
                  <a:cubicBezTo>
                    <a:pt x="751" y="8071"/>
                    <a:pt x="869" y="7197"/>
                    <a:pt x="999" y="6285"/>
                  </a:cubicBezTo>
                  <a:cubicBezTo>
                    <a:pt x="1110" y="5509"/>
                    <a:pt x="1184" y="4732"/>
                    <a:pt x="1295" y="4104"/>
                  </a:cubicBezTo>
                  <a:cubicBezTo>
                    <a:pt x="1332" y="3771"/>
                    <a:pt x="1369" y="3512"/>
                    <a:pt x="1406" y="3291"/>
                  </a:cubicBezTo>
                  <a:cubicBezTo>
                    <a:pt x="1480" y="3069"/>
                    <a:pt x="1480" y="2884"/>
                    <a:pt x="1517" y="2810"/>
                  </a:cubicBezTo>
                  <a:cubicBezTo>
                    <a:pt x="1591" y="2551"/>
                    <a:pt x="1849" y="2218"/>
                    <a:pt x="2071" y="1960"/>
                  </a:cubicBezTo>
                  <a:cubicBezTo>
                    <a:pt x="2182" y="1849"/>
                    <a:pt x="2293" y="1738"/>
                    <a:pt x="2404" y="1664"/>
                  </a:cubicBezTo>
                  <a:lnTo>
                    <a:pt x="2478" y="1590"/>
                  </a:lnTo>
                  <a:lnTo>
                    <a:pt x="2515" y="1553"/>
                  </a:lnTo>
                  <a:lnTo>
                    <a:pt x="2552" y="1553"/>
                  </a:lnTo>
                  <a:cubicBezTo>
                    <a:pt x="3180" y="924"/>
                    <a:pt x="4400" y="629"/>
                    <a:pt x="5620" y="629"/>
                  </a:cubicBezTo>
                  <a:close/>
                  <a:moveTo>
                    <a:pt x="5620" y="0"/>
                  </a:moveTo>
                  <a:cubicBezTo>
                    <a:pt x="4309" y="0"/>
                    <a:pt x="2998" y="287"/>
                    <a:pt x="2146" y="1074"/>
                  </a:cubicBezTo>
                  <a:lnTo>
                    <a:pt x="2145" y="1072"/>
                  </a:lnTo>
                  <a:cubicBezTo>
                    <a:pt x="2145" y="1072"/>
                    <a:pt x="1886" y="1257"/>
                    <a:pt x="1628" y="1553"/>
                  </a:cubicBezTo>
                  <a:cubicBezTo>
                    <a:pt x="1369" y="1849"/>
                    <a:pt x="1036" y="2218"/>
                    <a:pt x="925" y="2662"/>
                  </a:cubicBezTo>
                  <a:cubicBezTo>
                    <a:pt x="888" y="2773"/>
                    <a:pt x="851" y="2921"/>
                    <a:pt x="814" y="3180"/>
                  </a:cubicBezTo>
                  <a:cubicBezTo>
                    <a:pt x="555" y="4769"/>
                    <a:pt x="1" y="9206"/>
                    <a:pt x="1" y="9206"/>
                  </a:cubicBezTo>
                  <a:cubicBezTo>
                    <a:pt x="1" y="9317"/>
                    <a:pt x="38" y="9428"/>
                    <a:pt x="149" y="9502"/>
                  </a:cubicBezTo>
                  <a:cubicBezTo>
                    <a:pt x="204" y="9539"/>
                    <a:pt x="260" y="9557"/>
                    <a:pt x="315" y="9557"/>
                  </a:cubicBezTo>
                  <a:cubicBezTo>
                    <a:pt x="371" y="9557"/>
                    <a:pt x="426" y="9539"/>
                    <a:pt x="482" y="9502"/>
                  </a:cubicBezTo>
                  <a:cubicBezTo>
                    <a:pt x="482" y="9502"/>
                    <a:pt x="703" y="9317"/>
                    <a:pt x="1073" y="9095"/>
                  </a:cubicBezTo>
                  <a:cubicBezTo>
                    <a:pt x="1665" y="8725"/>
                    <a:pt x="2515" y="8208"/>
                    <a:pt x="3365" y="7727"/>
                  </a:cubicBezTo>
                  <a:cubicBezTo>
                    <a:pt x="3772" y="7468"/>
                    <a:pt x="4179" y="7283"/>
                    <a:pt x="4548" y="7099"/>
                  </a:cubicBezTo>
                  <a:cubicBezTo>
                    <a:pt x="4881" y="6951"/>
                    <a:pt x="5177" y="6840"/>
                    <a:pt x="5325" y="6803"/>
                  </a:cubicBezTo>
                  <a:lnTo>
                    <a:pt x="5399" y="6803"/>
                  </a:lnTo>
                  <a:cubicBezTo>
                    <a:pt x="5510" y="6803"/>
                    <a:pt x="5694" y="6840"/>
                    <a:pt x="5953" y="6914"/>
                  </a:cubicBezTo>
                  <a:cubicBezTo>
                    <a:pt x="6840" y="7209"/>
                    <a:pt x="8319" y="7949"/>
                    <a:pt x="9502" y="8614"/>
                  </a:cubicBezTo>
                  <a:cubicBezTo>
                    <a:pt x="10131" y="8947"/>
                    <a:pt x="10685" y="9280"/>
                    <a:pt x="11055" y="9502"/>
                  </a:cubicBezTo>
                  <a:cubicBezTo>
                    <a:pt x="11462" y="9760"/>
                    <a:pt x="11721" y="9908"/>
                    <a:pt x="11721" y="9908"/>
                  </a:cubicBezTo>
                  <a:cubicBezTo>
                    <a:pt x="11776" y="9945"/>
                    <a:pt x="11831" y="9964"/>
                    <a:pt x="11887" y="9964"/>
                  </a:cubicBezTo>
                  <a:cubicBezTo>
                    <a:pt x="11942" y="9964"/>
                    <a:pt x="11998" y="9945"/>
                    <a:pt x="12053" y="9908"/>
                  </a:cubicBezTo>
                  <a:cubicBezTo>
                    <a:pt x="12164" y="9834"/>
                    <a:pt x="12201" y="9686"/>
                    <a:pt x="12164" y="9576"/>
                  </a:cubicBezTo>
                  <a:cubicBezTo>
                    <a:pt x="12164" y="9576"/>
                    <a:pt x="11831" y="7912"/>
                    <a:pt x="11388" y="6100"/>
                  </a:cubicBezTo>
                  <a:cubicBezTo>
                    <a:pt x="11166" y="5176"/>
                    <a:pt x="10907" y="4215"/>
                    <a:pt x="10611" y="3364"/>
                  </a:cubicBezTo>
                  <a:cubicBezTo>
                    <a:pt x="10353" y="2551"/>
                    <a:pt x="10094" y="1849"/>
                    <a:pt x="9798" y="1442"/>
                  </a:cubicBezTo>
                  <a:cubicBezTo>
                    <a:pt x="9428" y="961"/>
                    <a:pt x="8837" y="629"/>
                    <a:pt x="8097" y="370"/>
                  </a:cubicBezTo>
                  <a:cubicBezTo>
                    <a:pt x="7358" y="148"/>
                    <a:pt x="6508" y="0"/>
                    <a:pt x="5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51"/>
            <p:cNvSpPr/>
            <p:nvPr/>
          </p:nvSpPr>
          <p:spPr>
            <a:xfrm>
              <a:off x="3761450" y="3038650"/>
              <a:ext cx="139600" cy="207225"/>
            </a:xfrm>
            <a:custGeom>
              <a:avLst/>
              <a:gdLst/>
              <a:ahLst/>
              <a:cxnLst/>
              <a:rect l="l" t="t" r="r" b="b"/>
              <a:pathLst>
                <a:path w="5584" h="8289" extrusionOk="0">
                  <a:moveTo>
                    <a:pt x="1" y="0"/>
                  </a:moveTo>
                  <a:cubicBezTo>
                    <a:pt x="1" y="1"/>
                    <a:pt x="2454" y="8289"/>
                    <a:pt x="2871" y="8289"/>
                  </a:cubicBezTo>
                  <a:cubicBezTo>
                    <a:pt x="2894" y="8289"/>
                    <a:pt x="2911" y="8263"/>
                    <a:pt x="2921" y="8208"/>
                  </a:cubicBezTo>
                  <a:cubicBezTo>
                    <a:pt x="3143" y="7210"/>
                    <a:pt x="5583" y="296"/>
                    <a:pt x="5583" y="296"/>
                  </a:cubicBezTo>
                  <a:lnTo>
                    <a:pt x="5583" y="296"/>
                  </a:lnTo>
                  <a:cubicBezTo>
                    <a:pt x="5583" y="296"/>
                    <a:pt x="4263" y="413"/>
                    <a:pt x="2886" y="413"/>
                  </a:cubicBezTo>
                  <a:cubicBezTo>
                    <a:pt x="1696" y="413"/>
                    <a:pt x="463" y="326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1"/>
            <p:cNvSpPr/>
            <p:nvPr/>
          </p:nvSpPr>
          <p:spPr>
            <a:xfrm>
              <a:off x="3753125" y="3030800"/>
              <a:ext cx="155300" cy="223225"/>
            </a:xfrm>
            <a:custGeom>
              <a:avLst/>
              <a:gdLst/>
              <a:ahLst/>
              <a:cxnLst/>
              <a:rect l="l" t="t" r="r" b="b"/>
              <a:pathLst>
                <a:path w="6212" h="8929" extrusionOk="0">
                  <a:moveTo>
                    <a:pt x="793" y="828"/>
                  </a:moveTo>
                  <a:cubicBezTo>
                    <a:pt x="999" y="876"/>
                    <a:pt x="1228" y="909"/>
                    <a:pt x="1480" y="943"/>
                  </a:cubicBezTo>
                  <a:cubicBezTo>
                    <a:pt x="1997" y="1017"/>
                    <a:pt x="2626" y="1017"/>
                    <a:pt x="3217" y="1017"/>
                  </a:cubicBezTo>
                  <a:cubicBezTo>
                    <a:pt x="4113" y="1017"/>
                    <a:pt x="4963" y="972"/>
                    <a:pt x="5462" y="939"/>
                  </a:cubicBezTo>
                  <a:lnTo>
                    <a:pt x="5462" y="939"/>
                  </a:lnTo>
                  <a:cubicBezTo>
                    <a:pt x="5236" y="1571"/>
                    <a:pt x="4800" y="2801"/>
                    <a:pt x="4363" y="4085"/>
                  </a:cubicBezTo>
                  <a:cubicBezTo>
                    <a:pt x="4031" y="5010"/>
                    <a:pt x="3735" y="5971"/>
                    <a:pt x="3476" y="6784"/>
                  </a:cubicBezTo>
                  <a:cubicBezTo>
                    <a:pt x="3336" y="7205"/>
                    <a:pt x="3217" y="7583"/>
                    <a:pt x="3126" y="7888"/>
                  </a:cubicBezTo>
                  <a:lnTo>
                    <a:pt x="3126" y="7888"/>
                  </a:lnTo>
                  <a:cubicBezTo>
                    <a:pt x="3107" y="7843"/>
                    <a:pt x="3088" y="7796"/>
                    <a:pt x="3069" y="7745"/>
                  </a:cubicBezTo>
                  <a:cubicBezTo>
                    <a:pt x="2663" y="6747"/>
                    <a:pt x="2034" y="4862"/>
                    <a:pt x="1517" y="3235"/>
                  </a:cubicBezTo>
                  <a:cubicBezTo>
                    <a:pt x="1295" y="2422"/>
                    <a:pt x="1036" y="1645"/>
                    <a:pt x="888" y="1128"/>
                  </a:cubicBezTo>
                  <a:cubicBezTo>
                    <a:pt x="852" y="1020"/>
                    <a:pt x="821" y="920"/>
                    <a:pt x="793" y="828"/>
                  </a:cubicBezTo>
                  <a:close/>
                  <a:moveTo>
                    <a:pt x="315" y="0"/>
                  </a:moveTo>
                  <a:cubicBezTo>
                    <a:pt x="260" y="0"/>
                    <a:pt x="204" y="18"/>
                    <a:pt x="149" y="55"/>
                  </a:cubicBezTo>
                  <a:cubicBezTo>
                    <a:pt x="38" y="129"/>
                    <a:pt x="1" y="277"/>
                    <a:pt x="38" y="388"/>
                  </a:cubicBezTo>
                  <a:cubicBezTo>
                    <a:pt x="38" y="388"/>
                    <a:pt x="629" y="2459"/>
                    <a:pt x="1295" y="4566"/>
                  </a:cubicBezTo>
                  <a:cubicBezTo>
                    <a:pt x="1628" y="5601"/>
                    <a:pt x="1997" y="6636"/>
                    <a:pt x="2293" y="7413"/>
                  </a:cubicBezTo>
                  <a:cubicBezTo>
                    <a:pt x="2441" y="7819"/>
                    <a:pt x="2552" y="8152"/>
                    <a:pt x="2700" y="8374"/>
                  </a:cubicBezTo>
                  <a:cubicBezTo>
                    <a:pt x="2737" y="8522"/>
                    <a:pt x="2811" y="8596"/>
                    <a:pt x="2848" y="8670"/>
                  </a:cubicBezTo>
                  <a:lnTo>
                    <a:pt x="2958" y="8818"/>
                  </a:lnTo>
                  <a:cubicBezTo>
                    <a:pt x="2995" y="8854"/>
                    <a:pt x="3069" y="8891"/>
                    <a:pt x="3217" y="8928"/>
                  </a:cubicBezTo>
                  <a:cubicBezTo>
                    <a:pt x="3254" y="8928"/>
                    <a:pt x="3328" y="8891"/>
                    <a:pt x="3402" y="8854"/>
                  </a:cubicBezTo>
                  <a:cubicBezTo>
                    <a:pt x="3476" y="8818"/>
                    <a:pt x="3513" y="8744"/>
                    <a:pt x="3513" y="8707"/>
                  </a:cubicBezTo>
                  <a:lnTo>
                    <a:pt x="3550" y="8596"/>
                  </a:lnTo>
                  <a:cubicBezTo>
                    <a:pt x="3624" y="8374"/>
                    <a:pt x="3809" y="7745"/>
                    <a:pt x="4068" y="6969"/>
                  </a:cubicBezTo>
                  <a:cubicBezTo>
                    <a:pt x="4437" y="5786"/>
                    <a:pt x="4955" y="4233"/>
                    <a:pt x="5399" y="2939"/>
                  </a:cubicBezTo>
                  <a:cubicBezTo>
                    <a:pt x="5842" y="1682"/>
                    <a:pt x="6175" y="721"/>
                    <a:pt x="6175" y="721"/>
                  </a:cubicBezTo>
                  <a:cubicBezTo>
                    <a:pt x="6212" y="610"/>
                    <a:pt x="6212" y="499"/>
                    <a:pt x="6138" y="425"/>
                  </a:cubicBezTo>
                  <a:cubicBezTo>
                    <a:pt x="6078" y="365"/>
                    <a:pt x="6017" y="304"/>
                    <a:pt x="5937" y="304"/>
                  </a:cubicBezTo>
                  <a:cubicBezTo>
                    <a:pt x="5919" y="304"/>
                    <a:pt x="5899" y="307"/>
                    <a:pt x="5879" y="314"/>
                  </a:cubicBezTo>
                  <a:cubicBezTo>
                    <a:pt x="5879" y="314"/>
                    <a:pt x="5546" y="314"/>
                    <a:pt x="5066" y="351"/>
                  </a:cubicBezTo>
                  <a:cubicBezTo>
                    <a:pt x="4585" y="388"/>
                    <a:pt x="3920" y="425"/>
                    <a:pt x="3217" y="425"/>
                  </a:cubicBezTo>
                  <a:cubicBezTo>
                    <a:pt x="2663" y="425"/>
                    <a:pt x="2034" y="388"/>
                    <a:pt x="1554" y="351"/>
                  </a:cubicBezTo>
                  <a:cubicBezTo>
                    <a:pt x="1036" y="277"/>
                    <a:pt x="629" y="166"/>
                    <a:pt x="481" y="55"/>
                  </a:cubicBezTo>
                  <a:cubicBezTo>
                    <a:pt x="426" y="18"/>
                    <a:pt x="37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1"/>
            <p:cNvSpPr/>
            <p:nvPr/>
          </p:nvSpPr>
          <p:spPr>
            <a:xfrm>
              <a:off x="3715250" y="2777775"/>
              <a:ext cx="241250" cy="327075"/>
            </a:xfrm>
            <a:custGeom>
              <a:avLst/>
              <a:gdLst/>
              <a:ahLst/>
              <a:cxnLst/>
              <a:rect l="l" t="t" r="r" b="b"/>
              <a:pathLst>
                <a:path w="9650" h="13083" extrusionOk="0">
                  <a:moveTo>
                    <a:pt x="7210" y="0"/>
                  </a:moveTo>
                  <a:cubicBezTo>
                    <a:pt x="6721" y="0"/>
                    <a:pt x="6145" y="80"/>
                    <a:pt x="5472" y="268"/>
                  </a:cubicBezTo>
                  <a:cubicBezTo>
                    <a:pt x="2329" y="1193"/>
                    <a:pt x="111" y="2597"/>
                    <a:pt x="0" y="4631"/>
                  </a:cubicBezTo>
                  <a:cubicBezTo>
                    <a:pt x="0" y="4631"/>
                    <a:pt x="629" y="7995"/>
                    <a:pt x="1109" y="9326"/>
                  </a:cubicBezTo>
                  <a:cubicBezTo>
                    <a:pt x="1600" y="10555"/>
                    <a:pt x="3291" y="13082"/>
                    <a:pt x="4663" y="13082"/>
                  </a:cubicBezTo>
                  <a:cubicBezTo>
                    <a:pt x="4737" y="13082"/>
                    <a:pt x="4809" y="13075"/>
                    <a:pt x="4880" y="13060"/>
                  </a:cubicBezTo>
                  <a:cubicBezTo>
                    <a:pt x="6285" y="12764"/>
                    <a:pt x="8651" y="9807"/>
                    <a:pt x="8947" y="8698"/>
                  </a:cubicBezTo>
                  <a:cubicBezTo>
                    <a:pt x="9243" y="7589"/>
                    <a:pt x="9649" y="2930"/>
                    <a:pt x="9649" y="1895"/>
                  </a:cubicBezTo>
                  <a:cubicBezTo>
                    <a:pt x="9649" y="1108"/>
                    <a:pt x="9029" y="0"/>
                    <a:pt x="7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1"/>
            <p:cNvSpPr/>
            <p:nvPr/>
          </p:nvSpPr>
          <p:spPr>
            <a:xfrm>
              <a:off x="3707850" y="2769675"/>
              <a:ext cx="256050" cy="342925"/>
            </a:xfrm>
            <a:custGeom>
              <a:avLst/>
              <a:gdLst/>
              <a:ahLst/>
              <a:cxnLst/>
              <a:rect l="l" t="t" r="r" b="b"/>
              <a:pathLst>
                <a:path w="10242" h="13717" extrusionOk="0">
                  <a:moveTo>
                    <a:pt x="7542" y="629"/>
                  </a:moveTo>
                  <a:cubicBezTo>
                    <a:pt x="8356" y="629"/>
                    <a:pt x="8873" y="888"/>
                    <a:pt x="9206" y="1184"/>
                  </a:cubicBezTo>
                  <a:cubicBezTo>
                    <a:pt x="9502" y="1517"/>
                    <a:pt x="9650" y="1923"/>
                    <a:pt x="9650" y="2219"/>
                  </a:cubicBezTo>
                  <a:cubicBezTo>
                    <a:pt x="9650" y="2700"/>
                    <a:pt x="9539" y="4142"/>
                    <a:pt x="9391" y="5546"/>
                  </a:cubicBezTo>
                  <a:cubicBezTo>
                    <a:pt x="9317" y="6286"/>
                    <a:pt x="9243" y="6988"/>
                    <a:pt x="9169" y="7580"/>
                  </a:cubicBezTo>
                  <a:cubicBezTo>
                    <a:pt x="9095" y="8208"/>
                    <a:pt x="9021" y="8689"/>
                    <a:pt x="8947" y="8948"/>
                  </a:cubicBezTo>
                  <a:cubicBezTo>
                    <a:pt x="8873" y="9170"/>
                    <a:pt x="8688" y="9539"/>
                    <a:pt x="8430" y="9983"/>
                  </a:cubicBezTo>
                  <a:cubicBezTo>
                    <a:pt x="7986" y="10611"/>
                    <a:pt x="7394" y="11351"/>
                    <a:pt x="6803" y="11942"/>
                  </a:cubicBezTo>
                  <a:cubicBezTo>
                    <a:pt x="6174" y="12571"/>
                    <a:pt x="5509" y="13014"/>
                    <a:pt x="5102" y="13088"/>
                  </a:cubicBezTo>
                  <a:lnTo>
                    <a:pt x="4954" y="13088"/>
                  </a:lnTo>
                  <a:cubicBezTo>
                    <a:pt x="4928" y="13092"/>
                    <a:pt x="4901" y="13094"/>
                    <a:pt x="4873" y="13094"/>
                  </a:cubicBezTo>
                  <a:cubicBezTo>
                    <a:pt x="4634" y="13094"/>
                    <a:pt x="4365" y="12955"/>
                    <a:pt x="4067" y="12756"/>
                  </a:cubicBezTo>
                  <a:cubicBezTo>
                    <a:pt x="3586" y="12386"/>
                    <a:pt x="3069" y="11831"/>
                    <a:pt x="2625" y="11203"/>
                  </a:cubicBezTo>
                  <a:cubicBezTo>
                    <a:pt x="2218" y="10611"/>
                    <a:pt x="1886" y="9946"/>
                    <a:pt x="1701" y="9539"/>
                  </a:cubicBezTo>
                  <a:cubicBezTo>
                    <a:pt x="1479" y="8911"/>
                    <a:pt x="1183" y="7728"/>
                    <a:pt x="961" y="6729"/>
                  </a:cubicBezTo>
                  <a:cubicBezTo>
                    <a:pt x="851" y="6249"/>
                    <a:pt x="777" y="5768"/>
                    <a:pt x="703" y="5435"/>
                  </a:cubicBezTo>
                  <a:cubicBezTo>
                    <a:pt x="656" y="5224"/>
                    <a:pt x="624" y="5072"/>
                    <a:pt x="606" y="4989"/>
                  </a:cubicBezTo>
                  <a:lnTo>
                    <a:pt x="606" y="4989"/>
                  </a:lnTo>
                  <a:lnTo>
                    <a:pt x="629" y="4992"/>
                  </a:lnTo>
                  <a:cubicBezTo>
                    <a:pt x="666" y="4068"/>
                    <a:pt x="1183" y="3291"/>
                    <a:pt x="2071" y="2626"/>
                  </a:cubicBezTo>
                  <a:cubicBezTo>
                    <a:pt x="2995" y="1923"/>
                    <a:pt x="4326" y="1332"/>
                    <a:pt x="5879" y="888"/>
                  </a:cubicBezTo>
                  <a:cubicBezTo>
                    <a:pt x="6507" y="703"/>
                    <a:pt x="7062" y="629"/>
                    <a:pt x="7542" y="629"/>
                  </a:cubicBezTo>
                  <a:close/>
                  <a:moveTo>
                    <a:pt x="7542" y="1"/>
                  </a:moveTo>
                  <a:cubicBezTo>
                    <a:pt x="6988" y="1"/>
                    <a:pt x="6396" y="112"/>
                    <a:pt x="5694" y="297"/>
                  </a:cubicBezTo>
                  <a:cubicBezTo>
                    <a:pt x="4104" y="777"/>
                    <a:pt x="2736" y="1369"/>
                    <a:pt x="1701" y="2108"/>
                  </a:cubicBezTo>
                  <a:cubicBezTo>
                    <a:pt x="703" y="2885"/>
                    <a:pt x="37" y="3809"/>
                    <a:pt x="0" y="4955"/>
                  </a:cubicBezTo>
                  <a:lnTo>
                    <a:pt x="0" y="5029"/>
                  </a:lnTo>
                  <a:cubicBezTo>
                    <a:pt x="0" y="5029"/>
                    <a:pt x="148" y="5879"/>
                    <a:pt x="370" y="6877"/>
                  </a:cubicBezTo>
                  <a:cubicBezTo>
                    <a:pt x="592" y="7876"/>
                    <a:pt x="851" y="9059"/>
                    <a:pt x="1146" y="9761"/>
                  </a:cubicBezTo>
                  <a:cubicBezTo>
                    <a:pt x="1405" y="10427"/>
                    <a:pt x="1923" y="11388"/>
                    <a:pt x="2625" y="12201"/>
                  </a:cubicBezTo>
                  <a:cubicBezTo>
                    <a:pt x="2958" y="12608"/>
                    <a:pt x="3328" y="12978"/>
                    <a:pt x="3697" y="13236"/>
                  </a:cubicBezTo>
                  <a:cubicBezTo>
                    <a:pt x="4104" y="13532"/>
                    <a:pt x="4511" y="13717"/>
                    <a:pt x="4954" y="13717"/>
                  </a:cubicBezTo>
                  <a:cubicBezTo>
                    <a:pt x="5028" y="13717"/>
                    <a:pt x="5139" y="13717"/>
                    <a:pt x="5250" y="13680"/>
                  </a:cubicBezTo>
                  <a:cubicBezTo>
                    <a:pt x="5694" y="13606"/>
                    <a:pt x="6100" y="13347"/>
                    <a:pt x="6544" y="12978"/>
                  </a:cubicBezTo>
                  <a:cubicBezTo>
                    <a:pt x="7210" y="12460"/>
                    <a:pt x="7875" y="11721"/>
                    <a:pt x="8430" y="11018"/>
                  </a:cubicBezTo>
                  <a:cubicBezTo>
                    <a:pt x="8984" y="10279"/>
                    <a:pt x="9391" y="9613"/>
                    <a:pt x="9539" y="9096"/>
                  </a:cubicBezTo>
                  <a:cubicBezTo>
                    <a:pt x="9613" y="8800"/>
                    <a:pt x="9687" y="8282"/>
                    <a:pt x="9797" y="7691"/>
                  </a:cubicBezTo>
                  <a:cubicBezTo>
                    <a:pt x="10019" y="5842"/>
                    <a:pt x="10241" y="3032"/>
                    <a:pt x="10241" y="2219"/>
                  </a:cubicBezTo>
                  <a:cubicBezTo>
                    <a:pt x="10241" y="1738"/>
                    <a:pt x="10056" y="1184"/>
                    <a:pt x="9613" y="740"/>
                  </a:cubicBezTo>
                  <a:cubicBezTo>
                    <a:pt x="9169" y="297"/>
                    <a:pt x="8503" y="1"/>
                    <a:pt x="7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51"/>
            <p:cNvSpPr/>
            <p:nvPr/>
          </p:nvSpPr>
          <p:spPr>
            <a:xfrm>
              <a:off x="3659775" y="2613900"/>
              <a:ext cx="321675" cy="302000"/>
            </a:xfrm>
            <a:custGeom>
              <a:avLst/>
              <a:gdLst/>
              <a:ahLst/>
              <a:cxnLst/>
              <a:rect l="l" t="t" r="r" b="b"/>
              <a:pathLst>
                <a:path w="12867" h="12080" extrusionOk="0">
                  <a:moveTo>
                    <a:pt x="8223" y="1"/>
                  </a:moveTo>
                  <a:cubicBezTo>
                    <a:pt x="6105" y="1"/>
                    <a:pt x="3346" y="637"/>
                    <a:pt x="1923" y="1758"/>
                  </a:cubicBezTo>
                  <a:cubicBezTo>
                    <a:pt x="1" y="3274"/>
                    <a:pt x="407" y="7119"/>
                    <a:pt x="592" y="8857"/>
                  </a:cubicBezTo>
                  <a:cubicBezTo>
                    <a:pt x="758" y="10153"/>
                    <a:pt x="1294" y="10318"/>
                    <a:pt x="1555" y="10318"/>
                  </a:cubicBezTo>
                  <a:cubicBezTo>
                    <a:pt x="1644" y="10318"/>
                    <a:pt x="1701" y="10299"/>
                    <a:pt x="1701" y="10299"/>
                  </a:cubicBezTo>
                  <a:lnTo>
                    <a:pt x="1701" y="10299"/>
                  </a:lnTo>
                  <a:cubicBezTo>
                    <a:pt x="1701" y="10299"/>
                    <a:pt x="1295" y="11001"/>
                    <a:pt x="1221" y="11519"/>
                  </a:cubicBezTo>
                  <a:cubicBezTo>
                    <a:pt x="1163" y="11769"/>
                    <a:pt x="1737" y="12079"/>
                    <a:pt x="2660" y="12079"/>
                  </a:cubicBezTo>
                  <a:cubicBezTo>
                    <a:pt x="3510" y="12079"/>
                    <a:pt x="4656" y="11816"/>
                    <a:pt x="5879" y="11001"/>
                  </a:cubicBezTo>
                  <a:cubicBezTo>
                    <a:pt x="8430" y="9263"/>
                    <a:pt x="9946" y="7858"/>
                    <a:pt x="9946" y="7858"/>
                  </a:cubicBezTo>
                  <a:cubicBezTo>
                    <a:pt x="9946" y="7858"/>
                    <a:pt x="10242" y="8265"/>
                    <a:pt x="10057" y="9152"/>
                  </a:cubicBezTo>
                  <a:cubicBezTo>
                    <a:pt x="9895" y="9825"/>
                    <a:pt x="10282" y="10282"/>
                    <a:pt x="10931" y="10282"/>
                  </a:cubicBezTo>
                  <a:cubicBezTo>
                    <a:pt x="11175" y="10282"/>
                    <a:pt x="11455" y="10218"/>
                    <a:pt x="11757" y="10077"/>
                  </a:cubicBezTo>
                  <a:cubicBezTo>
                    <a:pt x="12867" y="9559"/>
                    <a:pt x="12460" y="8968"/>
                    <a:pt x="12460" y="8968"/>
                  </a:cubicBezTo>
                  <a:cubicBezTo>
                    <a:pt x="12460" y="8968"/>
                    <a:pt x="12867" y="6343"/>
                    <a:pt x="12867" y="5012"/>
                  </a:cubicBezTo>
                  <a:cubicBezTo>
                    <a:pt x="12867" y="3681"/>
                    <a:pt x="12053" y="834"/>
                    <a:pt x="10131" y="243"/>
                  </a:cubicBezTo>
                  <a:cubicBezTo>
                    <a:pt x="9631" y="79"/>
                    <a:pt x="8966" y="1"/>
                    <a:pt x="8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51"/>
            <p:cNvSpPr/>
            <p:nvPr/>
          </p:nvSpPr>
          <p:spPr>
            <a:xfrm>
              <a:off x="3662550" y="2606075"/>
              <a:ext cx="327225" cy="317975"/>
            </a:xfrm>
            <a:custGeom>
              <a:avLst/>
              <a:gdLst/>
              <a:ahLst/>
              <a:cxnLst/>
              <a:rect l="l" t="t" r="r" b="b"/>
              <a:pathLst>
                <a:path w="13089" h="12719" extrusionOk="0">
                  <a:moveTo>
                    <a:pt x="8134" y="629"/>
                  </a:moveTo>
                  <a:cubicBezTo>
                    <a:pt x="8837" y="629"/>
                    <a:pt x="9502" y="703"/>
                    <a:pt x="9946" y="851"/>
                  </a:cubicBezTo>
                  <a:cubicBezTo>
                    <a:pt x="10796" y="1110"/>
                    <a:pt x="11425" y="1886"/>
                    <a:pt x="11831" y="2811"/>
                  </a:cubicBezTo>
                  <a:cubicBezTo>
                    <a:pt x="12275" y="3698"/>
                    <a:pt x="12460" y="4733"/>
                    <a:pt x="12460" y="5325"/>
                  </a:cubicBezTo>
                  <a:cubicBezTo>
                    <a:pt x="12460" y="5953"/>
                    <a:pt x="12349" y="6951"/>
                    <a:pt x="12275" y="7765"/>
                  </a:cubicBezTo>
                  <a:cubicBezTo>
                    <a:pt x="12164" y="8578"/>
                    <a:pt x="12053" y="9244"/>
                    <a:pt x="12053" y="9244"/>
                  </a:cubicBezTo>
                  <a:cubicBezTo>
                    <a:pt x="12053" y="9305"/>
                    <a:pt x="12053" y="9366"/>
                    <a:pt x="12095" y="9427"/>
                  </a:cubicBezTo>
                  <a:lnTo>
                    <a:pt x="12095" y="9427"/>
                  </a:lnTo>
                  <a:lnTo>
                    <a:pt x="12090" y="9429"/>
                  </a:lnTo>
                  <a:lnTo>
                    <a:pt x="12127" y="9539"/>
                  </a:lnTo>
                  <a:cubicBezTo>
                    <a:pt x="12127" y="9613"/>
                    <a:pt x="12127" y="9650"/>
                    <a:pt x="12053" y="9761"/>
                  </a:cubicBezTo>
                  <a:cubicBezTo>
                    <a:pt x="11979" y="9835"/>
                    <a:pt x="11831" y="9983"/>
                    <a:pt x="11536" y="10131"/>
                  </a:cubicBezTo>
                  <a:cubicBezTo>
                    <a:pt x="11240" y="10242"/>
                    <a:pt x="11018" y="10279"/>
                    <a:pt x="10833" y="10279"/>
                  </a:cubicBezTo>
                  <a:cubicBezTo>
                    <a:pt x="10611" y="10279"/>
                    <a:pt x="10463" y="10205"/>
                    <a:pt x="10352" y="10131"/>
                  </a:cubicBezTo>
                  <a:cubicBezTo>
                    <a:pt x="10279" y="10057"/>
                    <a:pt x="10205" y="9946"/>
                    <a:pt x="10205" y="9761"/>
                  </a:cubicBezTo>
                  <a:cubicBezTo>
                    <a:pt x="10205" y="9687"/>
                    <a:pt x="10205" y="9613"/>
                    <a:pt x="10242" y="9539"/>
                  </a:cubicBezTo>
                  <a:cubicBezTo>
                    <a:pt x="10279" y="9281"/>
                    <a:pt x="10315" y="9096"/>
                    <a:pt x="10315" y="8874"/>
                  </a:cubicBezTo>
                  <a:cubicBezTo>
                    <a:pt x="10315" y="8319"/>
                    <a:pt x="10094" y="8024"/>
                    <a:pt x="10057" y="7987"/>
                  </a:cubicBezTo>
                  <a:cubicBezTo>
                    <a:pt x="10020" y="7913"/>
                    <a:pt x="9946" y="7876"/>
                    <a:pt x="9872" y="7839"/>
                  </a:cubicBezTo>
                  <a:cubicBezTo>
                    <a:pt x="9761" y="7839"/>
                    <a:pt x="9687" y="7876"/>
                    <a:pt x="9613" y="7950"/>
                  </a:cubicBezTo>
                  <a:lnTo>
                    <a:pt x="9539" y="7987"/>
                  </a:lnTo>
                  <a:cubicBezTo>
                    <a:pt x="9243" y="8282"/>
                    <a:pt x="7801" y="9539"/>
                    <a:pt x="5583" y="11055"/>
                  </a:cubicBezTo>
                  <a:cubicBezTo>
                    <a:pt x="4437" y="11832"/>
                    <a:pt x="3365" y="12090"/>
                    <a:pt x="2552" y="12090"/>
                  </a:cubicBezTo>
                  <a:cubicBezTo>
                    <a:pt x="2145" y="12090"/>
                    <a:pt x="1812" y="12016"/>
                    <a:pt x="1627" y="11943"/>
                  </a:cubicBezTo>
                  <a:cubicBezTo>
                    <a:pt x="1524" y="11908"/>
                    <a:pt x="1452" y="11841"/>
                    <a:pt x="1413" y="11833"/>
                  </a:cubicBezTo>
                  <a:lnTo>
                    <a:pt x="1413" y="11833"/>
                  </a:lnTo>
                  <a:cubicBezTo>
                    <a:pt x="1456" y="11647"/>
                    <a:pt x="1560" y="11372"/>
                    <a:pt x="1664" y="11129"/>
                  </a:cubicBezTo>
                  <a:cubicBezTo>
                    <a:pt x="1738" y="11018"/>
                    <a:pt x="1775" y="10944"/>
                    <a:pt x="1812" y="10870"/>
                  </a:cubicBezTo>
                  <a:cubicBezTo>
                    <a:pt x="1849" y="10796"/>
                    <a:pt x="1886" y="10759"/>
                    <a:pt x="1886" y="10759"/>
                  </a:cubicBezTo>
                  <a:cubicBezTo>
                    <a:pt x="1923" y="10649"/>
                    <a:pt x="1923" y="10501"/>
                    <a:pt x="1849" y="10390"/>
                  </a:cubicBezTo>
                  <a:cubicBezTo>
                    <a:pt x="1795" y="10336"/>
                    <a:pt x="1701" y="10301"/>
                    <a:pt x="1611" y="10301"/>
                  </a:cubicBezTo>
                  <a:cubicBezTo>
                    <a:pt x="1579" y="10301"/>
                    <a:pt x="1546" y="10306"/>
                    <a:pt x="1516" y="10316"/>
                  </a:cubicBezTo>
                  <a:lnTo>
                    <a:pt x="1443" y="10316"/>
                  </a:lnTo>
                  <a:cubicBezTo>
                    <a:pt x="1369" y="10316"/>
                    <a:pt x="1258" y="10279"/>
                    <a:pt x="1147" y="10168"/>
                  </a:cubicBezTo>
                  <a:cubicBezTo>
                    <a:pt x="1036" y="10020"/>
                    <a:pt x="851" y="9724"/>
                    <a:pt x="814" y="9133"/>
                  </a:cubicBezTo>
                  <a:cubicBezTo>
                    <a:pt x="703" y="8504"/>
                    <a:pt x="629" y="7580"/>
                    <a:pt x="629" y="6582"/>
                  </a:cubicBezTo>
                  <a:cubicBezTo>
                    <a:pt x="629" y="5768"/>
                    <a:pt x="703" y="4881"/>
                    <a:pt x="888" y="4142"/>
                  </a:cubicBezTo>
                  <a:cubicBezTo>
                    <a:pt x="1110" y="3365"/>
                    <a:pt x="1480" y="2737"/>
                    <a:pt x="1997" y="2330"/>
                  </a:cubicBezTo>
                  <a:cubicBezTo>
                    <a:pt x="2663" y="1776"/>
                    <a:pt x="3698" y="1369"/>
                    <a:pt x="4807" y="1073"/>
                  </a:cubicBezTo>
                  <a:cubicBezTo>
                    <a:pt x="5916" y="777"/>
                    <a:pt x="7099" y="629"/>
                    <a:pt x="8134" y="629"/>
                  </a:cubicBezTo>
                  <a:close/>
                  <a:moveTo>
                    <a:pt x="8134" y="1"/>
                  </a:moveTo>
                  <a:cubicBezTo>
                    <a:pt x="7025" y="1"/>
                    <a:pt x="5805" y="149"/>
                    <a:pt x="4622" y="482"/>
                  </a:cubicBezTo>
                  <a:cubicBezTo>
                    <a:pt x="3476" y="777"/>
                    <a:pt x="2404" y="1221"/>
                    <a:pt x="1627" y="1813"/>
                  </a:cubicBezTo>
                  <a:cubicBezTo>
                    <a:pt x="962" y="2367"/>
                    <a:pt x="555" y="3143"/>
                    <a:pt x="296" y="3957"/>
                  </a:cubicBezTo>
                  <a:cubicBezTo>
                    <a:pt x="75" y="4807"/>
                    <a:pt x="1" y="5731"/>
                    <a:pt x="1" y="6582"/>
                  </a:cubicBezTo>
                  <a:cubicBezTo>
                    <a:pt x="1" y="7617"/>
                    <a:pt x="112" y="8578"/>
                    <a:pt x="186" y="9207"/>
                  </a:cubicBezTo>
                  <a:cubicBezTo>
                    <a:pt x="259" y="9872"/>
                    <a:pt x="444" y="10316"/>
                    <a:pt x="703" y="10575"/>
                  </a:cubicBezTo>
                  <a:cubicBezTo>
                    <a:pt x="836" y="10726"/>
                    <a:pt x="978" y="10819"/>
                    <a:pt x="1110" y="10869"/>
                  </a:cubicBezTo>
                  <a:lnTo>
                    <a:pt x="1110" y="10869"/>
                  </a:lnTo>
                  <a:cubicBezTo>
                    <a:pt x="1110" y="10870"/>
                    <a:pt x="1110" y="10870"/>
                    <a:pt x="1110" y="10870"/>
                  </a:cubicBezTo>
                  <a:cubicBezTo>
                    <a:pt x="1003" y="11119"/>
                    <a:pt x="863" y="11436"/>
                    <a:pt x="819" y="11723"/>
                  </a:cubicBezTo>
                  <a:lnTo>
                    <a:pt x="819" y="11723"/>
                  </a:lnTo>
                  <a:lnTo>
                    <a:pt x="814" y="11721"/>
                  </a:lnTo>
                  <a:lnTo>
                    <a:pt x="777" y="11832"/>
                  </a:lnTo>
                  <a:cubicBezTo>
                    <a:pt x="777" y="12016"/>
                    <a:pt x="888" y="12164"/>
                    <a:pt x="999" y="12275"/>
                  </a:cubicBezTo>
                  <a:cubicBezTo>
                    <a:pt x="1147" y="12423"/>
                    <a:pt x="1369" y="12497"/>
                    <a:pt x="1627" y="12608"/>
                  </a:cubicBezTo>
                  <a:cubicBezTo>
                    <a:pt x="1886" y="12682"/>
                    <a:pt x="2182" y="12719"/>
                    <a:pt x="2552" y="12719"/>
                  </a:cubicBezTo>
                  <a:cubicBezTo>
                    <a:pt x="3476" y="12719"/>
                    <a:pt x="4696" y="12423"/>
                    <a:pt x="5953" y="11573"/>
                  </a:cubicBezTo>
                  <a:cubicBezTo>
                    <a:pt x="7781" y="10327"/>
                    <a:pt x="9078" y="9234"/>
                    <a:pt x="9679" y="8714"/>
                  </a:cubicBezTo>
                  <a:lnTo>
                    <a:pt x="9679" y="8714"/>
                  </a:lnTo>
                  <a:cubicBezTo>
                    <a:pt x="9684" y="8762"/>
                    <a:pt x="9687" y="8815"/>
                    <a:pt x="9687" y="8874"/>
                  </a:cubicBezTo>
                  <a:cubicBezTo>
                    <a:pt x="9687" y="9014"/>
                    <a:pt x="9687" y="9187"/>
                    <a:pt x="9624" y="9394"/>
                  </a:cubicBezTo>
                  <a:lnTo>
                    <a:pt x="9624" y="9394"/>
                  </a:lnTo>
                  <a:lnTo>
                    <a:pt x="9613" y="9392"/>
                  </a:lnTo>
                  <a:cubicBezTo>
                    <a:pt x="9613" y="9539"/>
                    <a:pt x="9576" y="9650"/>
                    <a:pt x="9576" y="9761"/>
                  </a:cubicBezTo>
                  <a:cubicBezTo>
                    <a:pt x="9576" y="10094"/>
                    <a:pt x="9724" y="10390"/>
                    <a:pt x="9946" y="10575"/>
                  </a:cubicBezTo>
                  <a:cubicBezTo>
                    <a:pt x="10168" y="10796"/>
                    <a:pt x="10500" y="10907"/>
                    <a:pt x="10833" y="10907"/>
                  </a:cubicBezTo>
                  <a:cubicBezTo>
                    <a:pt x="11129" y="10907"/>
                    <a:pt x="11462" y="10833"/>
                    <a:pt x="11794" y="10686"/>
                  </a:cubicBezTo>
                  <a:cubicBezTo>
                    <a:pt x="12127" y="10501"/>
                    <a:pt x="12386" y="10316"/>
                    <a:pt x="12534" y="10131"/>
                  </a:cubicBezTo>
                  <a:cubicBezTo>
                    <a:pt x="12682" y="9946"/>
                    <a:pt x="12756" y="9724"/>
                    <a:pt x="12756" y="9539"/>
                  </a:cubicBezTo>
                  <a:cubicBezTo>
                    <a:pt x="12756" y="9409"/>
                    <a:pt x="12727" y="9306"/>
                    <a:pt x="12695" y="9232"/>
                  </a:cubicBezTo>
                  <a:lnTo>
                    <a:pt x="12695" y="9232"/>
                  </a:lnTo>
                  <a:cubicBezTo>
                    <a:pt x="12764" y="8771"/>
                    <a:pt x="13088" y="6546"/>
                    <a:pt x="13088" y="5325"/>
                  </a:cubicBezTo>
                  <a:cubicBezTo>
                    <a:pt x="13088" y="4585"/>
                    <a:pt x="12866" y="3550"/>
                    <a:pt x="12423" y="2552"/>
                  </a:cubicBezTo>
                  <a:cubicBezTo>
                    <a:pt x="11942" y="1554"/>
                    <a:pt x="11203" y="593"/>
                    <a:pt x="10131" y="260"/>
                  </a:cubicBezTo>
                  <a:cubicBezTo>
                    <a:pt x="9576" y="75"/>
                    <a:pt x="8911" y="1"/>
                    <a:pt x="8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51"/>
            <p:cNvSpPr/>
            <p:nvPr/>
          </p:nvSpPr>
          <p:spPr>
            <a:xfrm>
              <a:off x="3314100" y="3493950"/>
              <a:ext cx="431675" cy="128850"/>
            </a:xfrm>
            <a:custGeom>
              <a:avLst/>
              <a:gdLst/>
              <a:ahLst/>
              <a:cxnLst/>
              <a:rect l="l" t="t" r="r" b="b"/>
              <a:pathLst>
                <a:path w="17267" h="5154" extrusionOk="0">
                  <a:moveTo>
                    <a:pt x="3848" y="0"/>
                  </a:moveTo>
                  <a:cubicBezTo>
                    <a:pt x="3145" y="0"/>
                    <a:pt x="2774" y="163"/>
                    <a:pt x="2774" y="163"/>
                  </a:cubicBezTo>
                  <a:cubicBezTo>
                    <a:pt x="334" y="1789"/>
                    <a:pt x="1" y="4710"/>
                    <a:pt x="925" y="5006"/>
                  </a:cubicBezTo>
                  <a:cubicBezTo>
                    <a:pt x="1233" y="5117"/>
                    <a:pt x="3152" y="5154"/>
                    <a:pt x="5572" y="5154"/>
                  </a:cubicBezTo>
                  <a:cubicBezTo>
                    <a:pt x="10414" y="5154"/>
                    <a:pt x="17266" y="5006"/>
                    <a:pt x="17266" y="5006"/>
                  </a:cubicBezTo>
                  <a:lnTo>
                    <a:pt x="17155" y="2788"/>
                  </a:lnTo>
                  <a:cubicBezTo>
                    <a:pt x="17155" y="2788"/>
                    <a:pt x="13717" y="2492"/>
                    <a:pt x="13125" y="2492"/>
                  </a:cubicBezTo>
                  <a:cubicBezTo>
                    <a:pt x="12497" y="2492"/>
                    <a:pt x="8245" y="1272"/>
                    <a:pt x="6101" y="458"/>
                  </a:cubicBezTo>
                  <a:cubicBezTo>
                    <a:pt x="5157" y="101"/>
                    <a:pt x="4400" y="0"/>
                    <a:pt x="38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51"/>
            <p:cNvSpPr/>
            <p:nvPr/>
          </p:nvSpPr>
          <p:spPr>
            <a:xfrm>
              <a:off x="3317800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3698" y="629"/>
                  </a:moveTo>
                  <a:cubicBezTo>
                    <a:pt x="4215" y="629"/>
                    <a:pt x="4918" y="703"/>
                    <a:pt x="5842" y="1072"/>
                  </a:cubicBezTo>
                  <a:cubicBezTo>
                    <a:pt x="6914" y="1479"/>
                    <a:pt x="8541" y="1997"/>
                    <a:pt x="9946" y="2403"/>
                  </a:cubicBezTo>
                  <a:cubicBezTo>
                    <a:pt x="10648" y="2588"/>
                    <a:pt x="11314" y="2773"/>
                    <a:pt x="11831" y="2884"/>
                  </a:cubicBezTo>
                  <a:cubicBezTo>
                    <a:pt x="12090" y="2958"/>
                    <a:pt x="12312" y="3032"/>
                    <a:pt x="12497" y="3069"/>
                  </a:cubicBezTo>
                  <a:cubicBezTo>
                    <a:pt x="12719" y="3106"/>
                    <a:pt x="12829" y="3106"/>
                    <a:pt x="12977" y="3106"/>
                  </a:cubicBezTo>
                  <a:cubicBezTo>
                    <a:pt x="13236" y="3106"/>
                    <a:pt x="14271" y="3180"/>
                    <a:pt x="15196" y="3254"/>
                  </a:cubicBezTo>
                  <a:cubicBezTo>
                    <a:pt x="15801" y="3302"/>
                    <a:pt x="16390" y="3350"/>
                    <a:pt x="16725" y="3378"/>
                  </a:cubicBezTo>
                  <a:lnTo>
                    <a:pt x="16725" y="3378"/>
                  </a:lnTo>
                  <a:lnTo>
                    <a:pt x="16806" y="5033"/>
                  </a:lnTo>
                  <a:lnTo>
                    <a:pt x="16806" y="5033"/>
                  </a:lnTo>
                  <a:cubicBezTo>
                    <a:pt x="16608" y="5037"/>
                    <a:pt x="16322" y="5047"/>
                    <a:pt x="15972" y="5065"/>
                  </a:cubicBezTo>
                  <a:cubicBezTo>
                    <a:pt x="13828" y="5102"/>
                    <a:pt x="9058" y="5176"/>
                    <a:pt x="5435" y="5176"/>
                  </a:cubicBezTo>
                  <a:cubicBezTo>
                    <a:pt x="4215" y="5176"/>
                    <a:pt x="3143" y="5176"/>
                    <a:pt x="2330" y="5139"/>
                  </a:cubicBezTo>
                  <a:cubicBezTo>
                    <a:pt x="1923" y="5139"/>
                    <a:pt x="1553" y="5102"/>
                    <a:pt x="1332" y="5102"/>
                  </a:cubicBezTo>
                  <a:cubicBezTo>
                    <a:pt x="1184" y="5102"/>
                    <a:pt x="1073" y="5065"/>
                    <a:pt x="999" y="5065"/>
                  </a:cubicBezTo>
                  <a:lnTo>
                    <a:pt x="888" y="5065"/>
                  </a:lnTo>
                  <a:cubicBezTo>
                    <a:pt x="814" y="5028"/>
                    <a:pt x="777" y="4991"/>
                    <a:pt x="703" y="4843"/>
                  </a:cubicBezTo>
                  <a:cubicBezTo>
                    <a:pt x="666" y="4732"/>
                    <a:pt x="629" y="4547"/>
                    <a:pt x="629" y="4289"/>
                  </a:cubicBezTo>
                  <a:cubicBezTo>
                    <a:pt x="629" y="3808"/>
                    <a:pt x="777" y="3180"/>
                    <a:pt x="1110" y="2551"/>
                  </a:cubicBezTo>
                  <a:cubicBezTo>
                    <a:pt x="1479" y="1886"/>
                    <a:pt x="1997" y="1220"/>
                    <a:pt x="2773" y="740"/>
                  </a:cubicBezTo>
                  <a:lnTo>
                    <a:pt x="2768" y="730"/>
                  </a:lnTo>
                  <a:lnTo>
                    <a:pt x="2768" y="730"/>
                  </a:lnTo>
                  <a:cubicBezTo>
                    <a:pt x="2865" y="703"/>
                    <a:pt x="3181" y="629"/>
                    <a:pt x="3698" y="629"/>
                  </a:cubicBezTo>
                  <a:close/>
                  <a:moveTo>
                    <a:pt x="3698" y="0"/>
                  </a:moveTo>
                  <a:cubicBezTo>
                    <a:pt x="2921" y="0"/>
                    <a:pt x="2515" y="185"/>
                    <a:pt x="2478" y="185"/>
                  </a:cubicBezTo>
                  <a:lnTo>
                    <a:pt x="2441" y="222"/>
                  </a:lnTo>
                  <a:cubicBezTo>
                    <a:pt x="1590" y="776"/>
                    <a:pt x="962" y="1516"/>
                    <a:pt x="592" y="2255"/>
                  </a:cubicBezTo>
                  <a:cubicBezTo>
                    <a:pt x="186" y="2958"/>
                    <a:pt x="1" y="3697"/>
                    <a:pt x="1" y="4289"/>
                  </a:cubicBezTo>
                  <a:cubicBezTo>
                    <a:pt x="1" y="4621"/>
                    <a:pt x="38" y="4880"/>
                    <a:pt x="149" y="5102"/>
                  </a:cubicBezTo>
                  <a:cubicBezTo>
                    <a:pt x="259" y="5361"/>
                    <a:pt x="444" y="5546"/>
                    <a:pt x="666" y="5620"/>
                  </a:cubicBezTo>
                  <a:cubicBezTo>
                    <a:pt x="777" y="5657"/>
                    <a:pt x="851" y="5657"/>
                    <a:pt x="925" y="5694"/>
                  </a:cubicBezTo>
                  <a:cubicBezTo>
                    <a:pt x="1258" y="5731"/>
                    <a:pt x="1849" y="5731"/>
                    <a:pt x="2626" y="5768"/>
                  </a:cubicBezTo>
                  <a:lnTo>
                    <a:pt x="5435" y="5768"/>
                  </a:lnTo>
                  <a:cubicBezTo>
                    <a:pt x="10278" y="5768"/>
                    <a:pt x="17118" y="5657"/>
                    <a:pt x="17118" y="5657"/>
                  </a:cubicBezTo>
                  <a:cubicBezTo>
                    <a:pt x="17229" y="5657"/>
                    <a:pt x="17303" y="5620"/>
                    <a:pt x="17340" y="5546"/>
                  </a:cubicBezTo>
                  <a:cubicBezTo>
                    <a:pt x="17414" y="5509"/>
                    <a:pt x="17451" y="5398"/>
                    <a:pt x="17414" y="5324"/>
                  </a:cubicBezTo>
                  <a:lnTo>
                    <a:pt x="17340" y="3106"/>
                  </a:lnTo>
                  <a:cubicBezTo>
                    <a:pt x="17340" y="2958"/>
                    <a:pt x="17192" y="2810"/>
                    <a:pt x="17044" y="2810"/>
                  </a:cubicBezTo>
                  <a:cubicBezTo>
                    <a:pt x="17044" y="2810"/>
                    <a:pt x="16194" y="2736"/>
                    <a:pt x="15233" y="2662"/>
                  </a:cubicBezTo>
                  <a:cubicBezTo>
                    <a:pt x="14308" y="2588"/>
                    <a:pt x="13310" y="2514"/>
                    <a:pt x="12977" y="2514"/>
                  </a:cubicBezTo>
                  <a:cubicBezTo>
                    <a:pt x="12940" y="2514"/>
                    <a:pt x="12792" y="2477"/>
                    <a:pt x="12645" y="2440"/>
                  </a:cubicBezTo>
                  <a:cubicBezTo>
                    <a:pt x="11425" y="2218"/>
                    <a:pt x="7912" y="1183"/>
                    <a:pt x="6064" y="481"/>
                  </a:cubicBezTo>
                  <a:cubicBezTo>
                    <a:pt x="5103" y="111"/>
                    <a:pt x="4289" y="0"/>
                    <a:pt x="3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51"/>
            <p:cNvSpPr/>
            <p:nvPr/>
          </p:nvSpPr>
          <p:spPr>
            <a:xfrm>
              <a:off x="3642225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4177" y="1"/>
                  </a:moveTo>
                  <a:cubicBezTo>
                    <a:pt x="4110" y="1"/>
                    <a:pt x="4049" y="16"/>
                    <a:pt x="3993" y="50"/>
                  </a:cubicBezTo>
                  <a:cubicBezTo>
                    <a:pt x="3180" y="605"/>
                    <a:pt x="481" y="2934"/>
                    <a:pt x="481" y="2934"/>
                  </a:cubicBezTo>
                  <a:lnTo>
                    <a:pt x="0" y="3821"/>
                  </a:lnTo>
                  <a:lnTo>
                    <a:pt x="2736" y="3821"/>
                  </a:lnTo>
                  <a:cubicBezTo>
                    <a:pt x="3610" y="3821"/>
                    <a:pt x="3995" y="3516"/>
                    <a:pt x="4336" y="3516"/>
                  </a:cubicBezTo>
                  <a:cubicBezTo>
                    <a:pt x="4370" y="3516"/>
                    <a:pt x="4403" y="3519"/>
                    <a:pt x="4437" y="3525"/>
                  </a:cubicBezTo>
                  <a:cubicBezTo>
                    <a:pt x="4843" y="3599"/>
                    <a:pt x="6618" y="3969"/>
                    <a:pt x="6618" y="3969"/>
                  </a:cubicBezTo>
                  <a:cubicBezTo>
                    <a:pt x="6618" y="3969"/>
                    <a:pt x="7321" y="3821"/>
                    <a:pt x="7247" y="3525"/>
                  </a:cubicBezTo>
                  <a:cubicBezTo>
                    <a:pt x="7177" y="3249"/>
                    <a:pt x="5138" y="1"/>
                    <a:pt x="4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51"/>
            <p:cNvSpPr/>
            <p:nvPr/>
          </p:nvSpPr>
          <p:spPr>
            <a:xfrm>
              <a:off x="3634825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4474" y="0"/>
                  </a:moveTo>
                  <a:cubicBezTo>
                    <a:pt x="4363" y="0"/>
                    <a:pt x="4252" y="0"/>
                    <a:pt x="4141" y="74"/>
                  </a:cubicBezTo>
                  <a:cubicBezTo>
                    <a:pt x="3698" y="370"/>
                    <a:pt x="2810" y="1073"/>
                    <a:pt x="2034" y="1738"/>
                  </a:cubicBezTo>
                  <a:cubicBezTo>
                    <a:pt x="1258" y="2403"/>
                    <a:pt x="555" y="2958"/>
                    <a:pt x="555" y="2958"/>
                  </a:cubicBezTo>
                  <a:cubicBezTo>
                    <a:pt x="444" y="3069"/>
                    <a:pt x="407" y="3291"/>
                    <a:pt x="518" y="3402"/>
                  </a:cubicBezTo>
                  <a:cubicBezTo>
                    <a:pt x="578" y="3481"/>
                    <a:pt x="669" y="3518"/>
                    <a:pt x="758" y="3518"/>
                  </a:cubicBezTo>
                  <a:cubicBezTo>
                    <a:pt x="835" y="3518"/>
                    <a:pt x="910" y="3490"/>
                    <a:pt x="962" y="3439"/>
                  </a:cubicBezTo>
                  <a:cubicBezTo>
                    <a:pt x="962" y="3439"/>
                    <a:pt x="1147" y="3291"/>
                    <a:pt x="1405" y="3069"/>
                  </a:cubicBezTo>
                  <a:cubicBezTo>
                    <a:pt x="1812" y="2736"/>
                    <a:pt x="2404" y="2219"/>
                    <a:pt x="2995" y="1701"/>
                  </a:cubicBezTo>
                  <a:cubicBezTo>
                    <a:pt x="3587" y="1220"/>
                    <a:pt x="4178" y="777"/>
                    <a:pt x="4474" y="592"/>
                  </a:cubicBezTo>
                  <a:cubicBezTo>
                    <a:pt x="4511" y="592"/>
                    <a:pt x="4585" y="629"/>
                    <a:pt x="4733" y="703"/>
                  </a:cubicBezTo>
                  <a:cubicBezTo>
                    <a:pt x="4918" y="814"/>
                    <a:pt x="5213" y="1073"/>
                    <a:pt x="5472" y="1405"/>
                  </a:cubicBezTo>
                  <a:cubicBezTo>
                    <a:pt x="5916" y="1849"/>
                    <a:pt x="6360" y="2477"/>
                    <a:pt x="6692" y="2958"/>
                  </a:cubicBezTo>
                  <a:cubicBezTo>
                    <a:pt x="6840" y="3217"/>
                    <a:pt x="6988" y="3439"/>
                    <a:pt x="7099" y="3624"/>
                  </a:cubicBezTo>
                  <a:cubicBezTo>
                    <a:pt x="7136" y="3697"/>
                    <a:pt x="7173" y="3771"/>
                    <a:pt x="7210" y="3808"/>
                  </a:cubicBezTo>
                  <a:lnTo>
                    <a:pt x="7214" y="3817"/>
                  </a:lnTo>
                  <a:lnTo>
                    <a:pt x="7214" y="3817"/>
                  </a:lnTo>
                  <a:cubicBezTo>
                    <a:pt x="7176" y="3850"/>
                    <a:pt x="7111" y="3882"/>
                    <a:pt x="7062" y="3882"/>
                  </a:cubicBezTo>
                  <a:lnTo>
                    <a:pt x="6936" y="3946"/>
                  </a:lnTo>
                  <a:lnTo>
                    <a:pt x="6936" y="3946"/>
                  </a:lnTo>
                  <a:cubicBezTo>
                    <a:pt x="6635" y="3884"/>
                    <a:pt x="5139" y="3579"/>
                    <a:pt x="4807" y="3513"/>
                  </a:cubicBezTo>
                  <a:lnTo>
                    <a:pt x="4659" y="3476"/>
                  </a:lnTo>
                  <a:cubicBezTo>
                    <a:pt x="4363" y="3476"/>
                    <a:pt x="4178" y="3587"/>
                    <a:pt x="3956" y="3660"/>
                  </a:cubicBezTo>
                  <a:cubicBezTo>
                    <a:pt x="3698" y="3734"/>
                    <a:pt x="3439" y="3808"/>
                    <a:pt x="3032" y="3808"/>
                  </a:cubicBezTo>
                  <a:lnTo>
                    <a:pt x="296" y="3808"/>
                  </a:lnTo>
                  <a:cubicBezTo>
                    <a:pt x="148" y="3808"/>
                    <a:pt x="1" y="3919"/>
                    <a:pt x="1" y="4104"/>
                  </a:cubicBezTo>
                  <a:cubicBezTo>
                    <a:pt x="1" y="4289"/>
                    <a:pt x="148" y="4400"/>
                    <a:pt x="296" y="4400"/>
                  </a:cubicBezTo>
                  <a:lnTo>
                    <a:pt x="3032" y="4400"/>
                  </a:lnTo>
                  <a:cubicBezTo>
                    <a:pt x="3513" y="4400"/>
                    <a:pt x="3846" y="4326"/>
                    <a:pt x="4141" y="4252"/>
                  </a:cubicBezTo>
                  <a:cubicBezTo>
                    <a:pt x="4400" y="4141"/>
                    <a:pt x="4585" y="4104"/>
                    <a:pt x="4659" y="4104"/>
                  </a:cubicBezTo>
                  <a:lnTo>
                    <a:pt x="4696" y="4104"/>
                  </a:lnTo>
                  <a:cubicBezTo>
                    <a:pt x="5066" y="4178"/>
                    <a:pt x="6877" y="4548"/>
                    <a:pt x="6877" y="4548"/>
                  </a:cubicBezTo>
                  <a:lnTo>
                    <a:pt x="6988" y="4548"/>
                  </a:lnTo>
                  <a:cubicBezTo>
                    <a:pt x="7025" y="4548"/>
                    <a:pt x="7173" y="4511"/>
                    <a:pt x="7358" y="4437"/>
                  </a:cubicBezTo>
                  <a:cubicBezTo>
                    <a:pt x="7469" y="4400"/>
                    <a:pt x="7543" y="4326"/>
                    <a:pt x="7653" y="4252"/>
                  </a:cubicBezTo>
                  <a:cubicBezTo>
                    <a:pt x="7727" y="4178"/>
                    <a:pt x="7838" y="4030"/>
                    <a:pt x="7838" y="3845"/>
                  </a:cubicBezTo>
                  <a:lnTo>
                    <a:pt x="7838" y="3734"/>
                  </a:lnTo>
                  <a:cubicBezTo>
                    <a:pt x="7801" y="3660"/>
                    <a:pt x="7801" y="3624"/>
                    <a:pt x="7764" y="3587"/>
                  </a:cubicBezTo>
                  <a:cubicBezTo>
                    <a:pt x="7690" y="3402"/>
                    <a:pt x="7506" y="3143"/>
                    <a:pt x="7284" y="2773"/>
                  </a:cubicBezTo>
                  <a:cubicBezTo>
                    <a:pt x="6951" y="2219"/>
                    <a:pt x="6470" y="1553"/>
                    <a:pt x="5990" y="1036"/>
                  </a:cubicBezTo>
                  <a:cubicBezTo>
                    <a:pt x="5731" y="740"/>
                    <a:pt x="5509" y="518"/>
                    <a:pt x="5250" y="296"/>
                  </a:cubicBezTo>
                  <a:cubicBezTo>
                    <a:pt x="4992" y="148"/>
                    <a:pt x="4770" y="0"/>
                    <a:pt x="4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51"/>
            <p:cNvSpPr/>
            <p:nvPr/>
          </p:nvSpPr>
          <p:spPr>
            <a:xfrm>
              <a:off x="4000825" y="3493950"/>
              <a:ext cx="430750" cy="128850"/>
            </a:xfrm>
            <a:custGeom>
              <a:avLst/>
              <a:gdLst/>
              <a:ahLst/>
              <a:cxnLst/>
              <a:rect l="l" t="t" r="r" b="b"/>
              <a:pathLst>
                <a:path w="17230" h="5154" extrusionOk="0">
                  <a:moveTo>
                    <a:pt x="13404" y="0"/>
                  </a:moveTo>
                  <a:cubicBezTo>
                    <a:pt x="12849" y="0"/>
                    <a:pt x="12093" y="101"/>
                    <a:pt x="11166" y="458"/>
                  </a:cubicBezTo>
                  <a:cubicBezTo>
                    <a:pt x="9022" y="1272"/>
                    <a:pt x="4770" y="2492"/>
                    <a:pt x="4142" y="2492"/>
                  </a:cubicBezTo>
                  <a:cubicBezTo>
                    <a:pt x="3550" y="2492"/>
                    <a:pt x="75" y="2788"/>
                    <a:pt x="75" y="2788"/>
                  </a:cubicBezTo>
                  <a:lnTo>
                    <a:pt x="1" y="5006"/>
                  </a:lnTo>
                  <a:cubicBezTo>
                    <a:pt x="1" y="5006"/>
                    <a:pt x="6853" y="5154"/>
                    <a:pt x="11695" y="5154"/>
                  </a:cubicBezTo>
                  <a:cubicBezTo>
                    <a:pt x="14115" y="5154"/>
                    <a:pt x="16034" y="5117"/>
                    <a:pt x="16342" y="5006"/>
                  </a:cubicBezTo>
                  <a:cubicBezTo>
                    <a:pt x="17229" y="4710"/>
                    <a:pt x="16933" y="1789"/>
                    <a:pt x="14493" y="163"/>
                  </a:cubicBezTo>
                  <a:cubicBezTo>
                    <a:pt x="14493" y="163"/>
                    <a:pt x="14111" y="0"/>
                    <a:pt x="13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51"/>
            <p:cNvSpPr/>
            <p:nvPr/>
          </p:nvSpPr>
          <p:spPr>
            <a:xfrm>
              <a:off x="3992525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13753" y="629"/>
                  </a:moveTo>
                  <a:cubicBezTo>
                    <a:pt x="14086" y="629"/>
                    <a:pt x="14345" y="666"/>
                    <a:pt x="14493" y="703"/>
                  </a:cubicBezTo>
                  <a:cubicBezTo>
                    <a:pt x="14567" y="703"/>
                    <a:pt x="14641" y="740"/>
                    <a:pt x="14678" y="740"/>
                  </a:cubicBezTo>
                  <a:cubicBezTo>
                    <a:pt x="15417" y="1220"/>
                    <a:pt x="15971" y="1886"/>
                    <a:pt x="16304" y="2551"/>
                  </a:cubicBezTo>
                  <a:cubicBezTo>
                    <a:pt x="16674" y="3180"/>
                    <a:pt x="16822" y="3808"/>
                    <a:pt x="16822" y="4289"/>
                  </a:cubicBezTo>
                  <a:cubicBezTo>
                    <a:pt x="16822" y="4547"/>
                    <a:pt x="16785" y="4732"/>
                    <a:pt x="16711" y="4880"/>
                  </a:cubicBezTo>
                  <a:cubicBezTo>
                    <a:pt x="16674" y="4991"/>
                    <a:pt x="16600" y="5028"/>
                    <a:pt x="16563" y="5065"/>
                  </a:cubicBezTo>
                  <a:lnTo>
                    <a:pt x="16415" y="5065"/>
                  </a:lnTo>
                  <a:cubicBezTo>
                    <a:pt x="16156" y="5102"/>
                    <a:pt x="15565" y="5139"/>
                    <a:pt x="14788" y="5139"/>
                  </a:cubicBezTo>
                  <a:cubicBezTo>
                    <a:pt x="14049" y="5176"/>
                    <a:pt x="13088" y="5176"/>
                    <a:pt x="12016" y="5176"/>
                  </a:cubicBezTo>
                  <a:cubicBezTo>
                    <a:pt x="9613" y="5176"/>
                    <a:pt x="6692" y="5139"/>
                    <a:pt x="4363" y="5102"/>
                  </a:cubicBezTo>
                  <a:cubicBezTo>
                    <a:pt x="3180" y="5102"/>
                    <a:pt x="2181" y="5065"/>
                    <a:pt x="1479" y="5065"/>
                  </a:cubicBezTo>
                  <a:cubicBezTo>
                    <a:pt x="1119" y="5047"/>
                    <a:pt x="839" y="5038"/>
                    <a:pt x="645" y="5033"/>
                  </a:cubicBezTo>
                  <a:lnTo>
                    <a:pt x="645" y="5033"/>
                  </a:lnTo>
                  <a:lnTo>
                    <a:pt x="726" y="3377"/>
                  </a:lnTo>
                  <a:lnTo>
                    <a:pt x="726" y="3377"/>
                  </a:lnTo>
                  <a:cubicBezTo>
                    <a:pt x="1055" y="3349"/>
                    <a:pt x="1632" y="3301"/>
                    <a:pt x="2255" y="3254"/>
                  </a:cubicBezTo>
                  <a:cubicBezTo>
                    <a:pt x="3180" y="3180"/>
                    <a:pt x="4215" y="3106"/>
                    <a:pt x="4474" y="3106"/>
                  </a:cubicBezTo>
                  <a:cubicBezTo>
                    <a:pt x="4585" y="3106"/>
                    <a:pt x="4732" y="3106"/>
                    <a:pt x="4917" y="3069"/>
                  </a:cubicBezTo>
                  <a:cubicBezTo>
                    <a:pt x="6211" y="2810"/>
                    <a:pt x="9686" y="1775"/>
                    <a:pt x="11609" y="1072"/>
                  </a:cubicBezTo>
                  <a:cubicBezTo>
                    <a:pt x="12496" y="703"/>
                    <a:pt x="13236" y="629"/>
                    <a:pt x="13753" y="629"/>
                  </a:cubicBezTo>
                  <a:close/>
                  <a:moveTo>
                    <a:pt x="13753" y="0"/>
                  </a:moveTo>
                  <a:cubicBezTo>
                    <a:pt x="13162" y="0"/>
                    <a:pt x="12348" y="111"/>
                    <a:pt x="11387" y="481"/>
                  </a:cubicBezTo>
                  <a:cubicBezTo>
                    <a:pt x="10315" y="887"/>
                    <a:pt x="8725" y="1405"/>
                    <a:pt x="7320" y="1812"/>
                  </a:cubicBezTo>
                  <a:cubicBezTo>
                    <a:pt x="6618" y="1997"/>
                    <a:pt x="5952" y="2181"/>
                    <a:pt x="5472" y="2292"/>
                  </a:cubicBezTo>
                  <a:cubicBezTo>
                    <a:pt x="5213" y="2366"/>
                    <a:pt x="4991" y="2403"/>
                    <a:pt x="4806" y="2440"/>
                  </a:cubicBezTo>
                  <a:cubicBezTo>
                    <a:pt x="4622" y="2477"/>
                    <a:pt x="4511" y="2514"/>
                    <a:pt x="4474" y="2514"/>
                  </a:cubicBezTo>
                  <a:cubicBezTo>
                    <a:pt x="4141" y="2514"/>
                    <a:pt x="3143" y="2588"/>
                    <a:pt x="2181" y="2662"/>
                  </a:cubicBezTo>
                  <a:cubicBezTo>
                    <a:pt x="1257" y="2736"/>
                    <a:pt x="407" y="2810"/>
                    <a:pt x="407" y="2810"/>
                  </a:cubicBezTo>
                  <a:cubicBezTo>
                    <a:pt x="222" y="2810"/>
                    <a:pt x="111" y="2958"/>
                    <a:pt x="111" y="3106"/>
                  </a:cubicBezTo>
                  <a:lnTo>
                    <a:pt x="0" y="5324"/>
                  </a:lnTo>
                  <a:cubicBezTo>
                    <a:pt x="0" y="5398"/>
                    <a:pt x="37" y="5509"/>
                    <a:pt x="74" y="5546"/>
                  </a:cubicBezTo>
                  <a:cubicBezTo>
                    <a:pt x="148" y="5620"/>
                    <a:pt x="222" y="5657"/>
                    <a:pt x="296" y="5657"/>
                  </a:cubicBezTo>
                  <a:cubicBezTo>
                    <a:pt x="296" y="5657"/>
                    <a:pt x="7172" y="5768"/>
                    <a:pt x="12016" y="5768"/>
                  </a:cubicBezTo>
                  <a:lnTo>
                    <a:pt x="15121" y="5768"/>
                  </a:lnTo>
                  <a:cubicBezTo>
                    <a:pt x="15565" y="5731"/>
                    <a:pt x="15898" y="5731"/>
                    <a:pt x="16156" y="5731"/>
                  </a:cubicBezTo>
                  <a:cubicBezTo>
                    <a:pt x="16304" y="5694"/>
                    <a:pt x="16415" y="5694"/>
                    <a:pt x="16526" y="5694"/>
                  </a:cubicBezTo>
                  <a:cubicBezTo>
                    <a:pt x="16600" y="5657"/>
                    <a:pt x="16674" y="5657"/>
                    <a:pt x="16748" y="5620"/>
                  </a:cubicBezTo>
                  <a:cubicBezTo>
                    <a:pt x="17007" y="5546"/>
                    <a:pt x="17192" y="5361"/>
                    <a:pt x="17302" y="5102"/>
                  </a:cubicBezTo>
                  <a:cubicBezTo>
                    <a:pt x="17376" y="4880"/>
                    <a:pt x="17450" y="4621"/>
                    <a:pt x="17450" y="4289"/>
                  </a:cubicBezTo>
                  <a:cubicBezTo>
                    <a:pt x="17450" y="3697"/>
                    <a:pt x="17265" y="2958"/>
                    <a:pt x="16859" y="2255"/>
                  </a:cubicBezTo>
                  <a:cubicBezTo>
                    <a:pt x="16452" y="1516"/>
                    <a:pt x="15861" y="776"/>
                    <a:pt x="15010" y="222"/>
                  </a:cubicBezTo>
                  <a:lnTo>
                    <a:pt x="14936" y="185"/>
                  </a:lnTo>
                  <a:cubicBezTo>
                    <a:pt x="14936" y="185"/>
                    <a:pt x="14493" y="0"/>
                    <a:pt x="13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51"/>
            <p:cNvSpPr/>
            <p:nvPr/>
          </p:nvSpPr>
          <p:spPr>
            <a:xfrm>
              <a:off x="3898250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3143" y="1"/>
                  </a:moveTo>
                  <a:cubicBezTo>
                    <a:pt x="2183" y="1"/>
                    <a:pt x="143" y="3249"/>
                    <a:pt x="74" y="3525"/>
                  </a:cubicBezTo>
                  <a:cubicBezTo>
                    <a:pt x="0" y="3821"/>
                    <a:pt x="703" y="3969"/>
                    <a:pt x="703" y="3969"/>
                  </a:cubicBezTo>
                  <a:cubicBezTo>
                    <a:pt x="703" y="3969"/>
                    <a:pt x="2477" y="3599"/>
                    <a:pt x="2884" y="3525"/>
                  </a:cubicBezTo>
                  <a:cubicBezTo>
                    <a:pt x="2918" y="3519"/>
                    <a:pt x="2951" y="3516"/>
                    <a:pt x="2985" y="3516"/>
                  </a:cubicBezTo>
                  <a:cubicBezTo>
                    <a:pt x="3326" y="3516"/>
                    <a:pt x="3711" y="3821"/>
                    <a:pt x="4585" y="3821"/>
                  </a:cubicBezTo>
                  <a:lnTo>
                    <a:pt x="7320" y="3821"/>
                  </a:lnTo>
                  <a:lnTo>
                    <a:pt x="6840" y="2934"/>
                  </a:lnTo>
                  <a:cubicBezTo>
                    <a:pt x="6840" y="2934"/>
                    <a:pt x="4141" y="605"/>
                    <a:pt x="3328" y="50"/>
                  </a:cubicBezTo>
                  <a:cubicBezTo>
                    <a:pt x="3272" y="16"/>
                    <a:pt x="3210" y="1"/>
                    <a:pt x="3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51"/>
            <p:cNvSpPr/>
            <p:nvPr/>
          </p:nvSpPr>
          <p:spPr>
            <a:xfrm>
              <a:off x="3892700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3365" y="0"/>
                  </a:moveTo>
                  <a:cubicBezTo>
                    <a:pt x="3143" y="0"/>
                    <a:pt x="2958" y="74"/>
                    <a:pt x="2810" y="185"/>
                  </a:cubicBezTo>
                  <a:cubicBezTo>
                    <a:pt x="2477" y="370"/>
                    <a:pt x="2182" y="629"/>
                    <a:pt x="1886" y="999"/>
                  </a:cubicBezTo>
                  <a:cubicBezTo>
                    <a:pt x="1442" y="1479"/>
                    <a:pt x="999" y="2108"/>
                    <a:pt x="629" y="2625"/>
                  </a:cubicBezTo>
                  <a:cubicBezTo>
                    <a:pt x="481" y="2884"/>
                    <a:pt x="333" y="3106"/>
                    <a:pt x="222" y="3291"/>
                  </a:cubicBezTo>
                  <a:cubicBezTo>
                    <a:pt x="185" y="3402"/>
                    <a:pt x="111" y="3476"/>
                    <a:pt x="74" y="3550"/>
                  </a:cubicBezTo>
                  <a:cubicBezTo>
                    <a:pt x="37" y="3624"/>
                    <a:pt x="37" y="3660"/>
                    <a:pt x="0" y="3734"/>
                  </a:cubicBezTo>
                  <a:lnTo>
                    <a:pt x="0" y="3845"/>
                  </a:lnTo>
                  <a:cubicBezTo>
                    <a:pt x="0" y="4030"/>
                    <a:pt x="111" y="4178"/>
                    <a:pt x="185" y="4252"/>
                  </a:cubicBezTo>
                  <a:cubicBezTo>
                    <a:pt x="333" y="4400"/>
                    <a:pt x="481" y="4437"/>
                    <a:pt x="629" y="4474"/>
                  </a:cubicBezTo>
                  <a:cubicBezTo>
                    <a:pt x="740" y="4548"/>
                    <a:pt x="851" y="4548"/>
                    <a:pt x="851" y="4548"/>
                  </a:cubicBezTo>
                  <a:lnTo>
                    <a:pt x="962" y="4548"/>
                  </a:lnTo>
                  <a:cubicBezTo>
                    <a:pt x="962" y="4548"/>
                    <a:pt x="2773" y="4178"/>
                    <a:pt x="3143" y="4104"/>
                  </a:cubicBezTo>
                  <a:lnTo>
                    <a:pt x="3180" y="4104"/>
                  </a:lnTo>
                  <a:cubicBezTo>
                    <a:pt x="3254" y="4104"/>
                    <a:pt x="3439" y="4141"/>
                    <a:pt x="3697" y="4252"/>
                  </a:cubicBezTo>
                  <a:cubicBezTo>
                    <a:pt x="3993" y="4326"/>
                    <a:pt x="4326" y="4400"/>
                    <a:pt x="4807" y="4400"/>
                  </a:cubicBezTo>
                  <a:lnTo>
                    <a:pt x="7542" y="4400"/>
                  </a:lnTo>
                  <a:cubicBezTo>
                    <a:pt x="7690" y="4400"/>
                    <a:pt x="7838" y="4289"/>
                    <a:pt x="7838" y="4104"/>
                  </a:cubicBezTo>
                  <a:cubicBezTo>
                    <a:pt x="7838" y="3919"/>
                    <a:pt x="7690" y="3808"/>
                    <a:pt x="7542" y="3808"/>
                  </a:cubicBezTo>
                  <a:lnTo>
                    <a:pt x="4807" y="3808"/>
                  </a:lnTo>
                  <a:cubicBezTo>
                    <a:pt x="4400" y="3808"/>
                    <a:pt x="4141" y="3734"/>
                    <a:pt x="3882" y="3660"/>
                  </a:cubicBezTo>
                  <a:cubicBezTo>
                    <a:pt x="3660" y="3587"/>
                    <a:pt x="3476" y="3476"/>
                    <a:pt x="3180" y="3476"/>
                  </a:cubicBezTo>
                  <a:lnTo>
                    <a:pt x="3032" y="3513"/>
                  </a:lnTo>
                  <a:cubicBezTo>
                    <a:pt x="2699" y="3579"/>
                    <a:pt x="1198" y="3885"/>
                    <a:pt x="902" y="3946"/>
                  </a:cubicBezTo>
                  <a:lnTo>
                    <a:pt x="902" y="3946"/>
                  </a:lnTo>
                  <a:cubicBezTo>
                    <a:pt x="841" y="3930"/>
                    <a:pt x="754" y="3897"/>
                    <a:pt x="703" y="3845"/>
                  </a:cubicBezTo>
                  <a:lnTo>
                    <a:pt x="626" y="3820"/>
                  </a:lnTo>
                  <a:lnTo>
                    <a:pt x="626" y="3820"/>
                  </a:lnTo>
                  <a:cubicBezTo>
                    <a:pt x="645" y="3788"/>
                    <a:pt x="670" y="3747"/>
                    <a:pt x="703" y="3697"/>
                  </a:cubicBezTo>
                  <a:cubicBezTo>
                    <a:pt x="925" y="3291"/>
                    <a:pt x="1442" y="2477"/>
                    <a:pt x="1997" y="1775"/>
                  </a:cubicBezTo>
                  <a:cubicBezTo>
                    <a:pt x="2293" y="1442"/>
                    <a:pt x="2588" y="1146"/>
                    <a:pt x="2810" y="925"/>
                  </a:cubicBezTo>
                  <a:cubicBezTo>
                    <a:pt x="2958" y="814"/>
                    <a:pt x="3069" y="703"/>
                    <a:pt x="3180" y="666"/>
                  </a:cubicBezTo>
                  <a:cubicBezTo>
                    <a:pt x="3254" y="629"/>
                    <a:pt x="3328" y="592"/>
                    <a:pt x="3365" y="592"/>
                  </a:cubicBezTo>
                  <a:cubicBezTo>
                    <a:pt x="3771" y="851"/>
                    <a:pt x="4659" y="1553"/>
                    <a:pt x="5435" y="2219"/>
                  </a:cubicBezTo>
                  <a:cubicBezTo>
                    <a:pt x="5805" y="2514"/>
                    <a:pt x="6174" y="2847"/>
                    <a:pt x="6433" y="3069"/>
                  </a:cubicBezTo>
                  <a:cubicBezTo>
                    <a:pt x="6692" y="3291"/>
                    <a:pt x="6877" y="3439"/>
                    <a:pt x="6877" y="3439"/>
                  </a:cubicBezTo>
                  <a:cubicBezTo>
                    <a:pt x="6928" y="3490"/>
                    <a:pt x="7004" y="3518"/>
                    <a:pt x="7081" y="3518"/>
                  </a:cubicBezTo>
                  <a:cubicBezTo>
                    <a:pt x="7170" y="3518"/>
                    <a:pt x="7261" y="3481"/>
                    <a:pt x="7321" y="3402"/>
                  </a:cubicBezTo>
                  <a:cubicBezTo>
                    <a:pt x="7431" y="3291"/>
                    <a:pt x="7394" y="3069"/>
                    <a:pt x="7284" y="2958"/>
                  </a:cubicBezTo>
                  <a:cubicBezTo>
                    <a:pt x="7284" y="2958"/>
                    <a:pt x="6581" y="2403"/>
                    <a:pt x="5805" y="1738"/>
                  </a:cubicBezTo>
                  <a:cubicBezTo>
                    <a:pt x="5028" y="1073"/>
                    <a:pt x="4141" y="370"/>
                    <a:pt x="3697" y="74"/>
                  </a:cubicBezTo>
                  <a:cubicBezTo>
                    <a:pt x="3587" y="0"/>
                    <a:pt x="3476" y="0"/>
                    <a:pt x="3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51"/>
            <p:cNvSpPr/>
            <p:nvPr/>
          </p:nvSpPr>
          <p:spPr>
            <a:xfrm>
              <a:off x="3581225" y="3885275"/>
              <a:ext cx="489875" cy="212600"/>
            </a:xfrm>
            <a:custGeom>
              <a:avLst/>
              <a:gdLst/>
              <a:ahLst/>
              <a:cxnLst/>
              <a:rect l="l" t="t" r="r" b="b"/>
              <a:pathLst>
                <a:path w="19595" h="8504" extrusionOk="0">
                  <a:moveTo>
                    <a:pt x="0" y="0"/>
                  </a:moveTo>
                  <a:lnTo>
                    <a:pt x="0" y="8504"/>
                  </a:lnTo>
                  <a:lnTo>
                    <a:pt x="19595" y="8504"/>
                  </a:lnTo>
                  <a:lnTo>
                    <a:pt x="195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51"/>
            <p:cNvSpPr/>
            <p:nvPr/>
          </p:nvSpPr>
          <p:spPr>
            <a:xfrm>
              <a:off x="3573825" y="3876950"/>
              <a:ext cx="504675" cy="228325"/>
            </a:xfrm>
            <a:custGeom>
              <a:avLst/>
              <a:gdLst/>
              <a:ahLst/>
              <a:cxnLst/>
              <a:rect l="l" t="t" r="r" b="b"/>
              <a:pathLst>
                <a:path w="20187" h="9133" extrusionOk="0">
                  <a:moveTo>
                    <a:pt x="19558" y="629"/>
                  </a:moveTo>
                  <a:lnTo>
                    <a:pt x="19558" y="8504"/>
                  </a:lnTo>
                  <a:lnTo>
                    <a:pt x="592" y="8504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37" y="149"/>
                    <a:pt x="1" y="223"/>
                    <a:pt x="1" y="333"/>
                  </a:cubicBezTo>
                  <a:lnTo>
                    <a:pt x="1" y="8837"/>
                  </a:lnTo>
                  <a:cubicBezTo>
                    <a:pt x="1" y="8911"/>
                    <a:pt x="37" y="8985"/>
                    <a:pt x="74" y="9022"/>
                  </a:cubicBezTo>
                  <a:cubicBezTo>
                    <a:pt x="148" y="9095"/>
                    <a:pt x="222" y="9132"/>
                    <a:pt x="296" y="9132"/>
                  </a:cubicBezTo>
                  <a:lnTo>
                    <a:pt x="19891" y="9132"/>
                  </a:lnTo>
                  <a:cubicBezTo>
                    <a:pt x="19965" y="9132"/>
                    <a:pt x="20039" y="9095"/>
                    <a:pt x="20113" y="9022"/>
                  </a:cubicBezTo>
                  <a:cubicBezTo>
                    <a:pt x="20149" y="8985"/>
                    <a:pt x="20186" y="8911"/>
                    <a:pt x="20186" y="8837"/>
                  </a:cubicBezTo>
                  <a:lnTo>
                    <a:pt x="20186" y="333"/>
                  </a:lnTo>
                  <a:cubicBezTo>
                    <a:pt x="20186" y="223"/>
                    <a:pt x="20149" y="149"/>
                    <a:pt x="20113" y="112"/>
                  </a:cubicBezTo>
                  <a:cubicBezTo>
                    <a:pt x="20039" y="38"/>
                    <a:pt x="19965" y="1"/>
                    <a:pt x="19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51"/>
            <p:cNvSpPr/>
            <p:nvPr/>
          </p:nvSpPr>
          <p:spPr>
            <a:xfrm>
              <a:off x="3618200" y="3864350"/>
              <a:ext cx="183950" cy="157000"/>
            </a:xfrm>
            <a:custGeom>
              <a:avLst/>
              <a:gdLst/>
              <a:ahLst/>
              <a:cxnLst/>
              <a:rect l="l" t="t" r="r" b="b"/>
              <a:pathLst>
                <a:path w="7358" h="6280" extrusionOk="0">
                  <a:moveTo>
                    <a:pt x="306" y="1"/>
                  </a:moveTo>
                  <a:cubicBezTo>
                    <a:pt x="185" y="1"/>
                    <a:pt x="66" y="93"/>
                    <a:pt x="37" y="209"/>
                  </a:cubicBezTo>
                  <a:cubicBezTo>
                    <a:pt x="0" y="394"/>
                    <a:pt x="74" y="542"/>
                    <a:pt x="259" y="616"/>
                  </a:cubicBezTo>
                  <a:lnTo>
                    <a:pt x="296" y="616"/>
                  </a:lnTo>
                  <a:cubicBezTo>
                    <a:pt x="592" y="690"/>
                    <a:pt x="1997" y="1133"/>
                    <a:pt x="3401" y="2021"/>
                  </a:cubicBezTo>
                  <a:cubicBezTo>
                    <a:pt x="4843" y="2908"/>
                    <a:pt x="6285" y="4239"/>
                    <a:pt x="6729" y="6050"/>
                  </a:cubicBezTo>
                  <a:cubicBezTo>
                    <a:pt x="6761" y="6179"/>
                    <a:pt x="6905" y="6279"/>
                    <a:pt x="7039" y="6279"/>
                  </a:cubicBezTo>
                  <a:cubicBezTo>
                    <a:pt x="7059" y="6279"/>
                    <a:pt x="7079" y="6277"/>
                    <a:pt x="7098" y="6272"/>
                  </a:cubicBezTo>
                  <a:cubicBezTo>
                    <a:pt x="7283" y="6235"/>
                    <a:pt x="7357" y="6050"/>
                    <a:pt x="7320" y="5902"/>
                  </a:cubicBezTo>
                  <a:cubicBezTo>
                    <a:pt x="6766" y="3721"/>
                    <a:pt x="5028" y="2242"/>
                    <a:pt x="3438" y="1318"/>
                  </a:cubicBezTo>
                  <a:cubicBezTo>
                    <a:pt x="1849" y="394"/>
                    <a:pt x="407" y="24"/>
                    <a:pt x="407" y="24"/>
                  </a:cubicBezTo>
                  <a:cubicBezTo>
                    <a:pt x="374" y="8"/>
                    <a:pt x="340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51"/>
            <p:cNvSpPr/>
            <p:nvPr/>
          </p:nvSpPr>
          <p:spPr>
            <a:xfrm>
              <a:off x="3875125" y="3876950"/>
              <a:ext cx="171025" cy="137975"/>
            </a:xfrm>
            <a:custGeom>
              <a:avLst/>
              <a:gdLst/>
              <a:ahLst/>
              <a:cxnLst/>
              <a:rect l="l" t="t" r="r" b="b"/>
              <a:pathLst>
                <a:path w="6841" h="5519" extrusionOk="0">
                  <a:moveTo>
                    <a:pt x="6434" y="1"/>
                  </a:moveTo>
                  <a:cubicBezTo>
                    <a:pt x="6064" y="1"/>
                    <a:pt x="4844" y="75"/>
                    <a:pt x="3513" y="740"/>
                  </a:cubicBezTo>
                  <a:cubicBezTo>
                    <a:pt x="2182" y="1406"/>
                    <a:pt x="777" y="2700"/>
                    <a:pt x="75" y="5140"/>
                  </a:cubicBezTo>
                  <a:cubicBezTo>
                    <a:pt x="1" y="5288"/>
                    <a:pt x="112" y="5472"/>
                    <a:pt x="260" y="5509"/>
                  </a:cubicBezTo>
                  <a:cubicBezTo>
                    <a:pt x="291" y="5516"/>
                    <a:pt x="320" y="5519"/>
                    <a:pt x="349" y="5519"/>
                  </a:cubicBezTo>
                  <a:cubicBezTo>
                    <a:pt x="492" y="5519"/>
                    <a:pt x="605" y="5442"/>
                    <a:pt x="666" y="5288"/>
                  </a:cubicBezTo>
                  <a:cubicBezTo>
                    <a:pt x="1332" y="3032"/>
                    <a:pt x="2589" y="1886"/>
                    <a:pt x="3809" y="1295"/>
                  </a:cubicBezTo>
                  <a:cubicBezTo>
                    <a:pt x="4992" y="666"/>
                    <a:pt x="6101" y="629"/>
                    <a:pt x="6434" y="629"/>
                  </a:cubicBezTo>
                  <a:lnTo>
                    <a:pt x="6508" y="629"/>
                  </a:lnTo>
                  <a:cubicBezTo>
                    <a:pt x="6693" y="629"/>
                    <a:pt x="6840" y="518"/>
                    <a:pt x="6840" y="333"/>
                  </a:cubicBezTo>
                  <a:cubicBezTo>
                    <a:pt x="6840" y="149"/>
                    <a:pt x="6730" y="1"/>
                    <a:pt x="6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51"/>
            <p:cNvSpPr/>
            <p:nvPr/>
          </p:nvSpPr>
          <p:spPr>
            <a:xfrm>
              <a:off x="3388050" y="3841775"/>
              <a:ext cx="297625" cy="1110125"/>
            </a:xfrm>
            <a:custGeom>
              <a:avLst/>
              <a:gdLst/>
              <a:ahLst/>
              <a:cxnLst/>
              <a:rect l="l" t="t" r="r" b="b"/>
              <a:pathLst>
                <a:path w="11905" h="44405" extrusionOk="0">
                  <a:moveTo>
                    <a:pt x="5814" y="0"/>
                  </a:moveTo>
                  <a:cubicBezTo>
                    <a:pt x="5175" y="0"/>
                    <a:pt x="4518" y="122"/>
                    <a:pt x="3845" y="446"/>
                  </a:cubicBezTo>
                  <a:cubicBezTo>
                    <a:pt x="0" y="2221"/>
                    <a:pt x="3771" y="44405"/>
                    <a:pt x="3771" y="44405"/>
                  </a:cubicBezTo>
                  <a:lnTo>
                    <a:pt x="6877" y="44405"/>
                  </a:lnTo>
                  <a:cubicBezTo>
                    <a:pt x="6877" y="44405"/>
                    <a:pt x="10907" y="19486"/>
                    <a:pt x="11720" y="6621"/>
                  </a:cubicBezTo>
                  <a:cubicBezTo>
                    <a:pt x="11905" y="3478"/>
                    <a:pt x="9835" y="594"/>
                    <a:pt x="6729" y="77"/>
                  </a:cubicBezTo>
                  <a:cubicBezTo>
                    <a:pt x="6428" y="29"/>
                    <a:pt x="6123" y="0"/>
                    <a:pt x="5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51"/>
            <p:cNvSpPr/>
            <p:nvPr/>
          </p:nvSpPr>
          <p:spPr>
            <a:xfrm>
              <a:off x="3433325" y="3834450"/>
              <a:ext cx="256050" cy="1124850"/>
            </a:xfrm>
            <a:custGeom>
              <a:avLst/>
              <a:gdLst/>
              <a:ahLst/>
              <a:cxnLst/>
              <a:rect l="l" t="t" r="r" b="b"/>
              <a:pathLst>
                <a:path w="10242" h="44994" extrusionOk="0">
                  <a:moveTo>
                    <a:pt x="4031" y="592"/>
                  </a:moveTo>
                  <a:cubicBezTo>
                    <a:pt x="4327" y="592"/>
                    <a:pt x="4585" y="629"/>
                    <a:pt x="4881" y="666"/>
                  </a:cubicBezTo>
                  <a:cubicBezTo>
                    <a:pt x="7654" y="1146"/>
                    <a:pt x="9613" y="3697"/>
                    <a:pt x="9613" y="6507"/>
                  </a:cubicBezTo>
                  <a:cubicBezTo>
                    <a:pt x="9613" y="6618"/>
                    <a:pt x="9613" y="6766"/>
                    <a:pt x="9613" y="6877"/>
                  </a:cubicBezTo>
                  <a:cubicBezTo>
                    <a:pt x="9207" y="13310"/>
                    <a:pt x="7987" y="22737"/>
                    <a:pt x="6878" y="30575"/>
                  </a:cubicBezTo>
                  <a:cubicBezTo>
                    <a:pt x="6323" y="34494"/>
                    <a:pt x="5768" y="38006"/>
                    <a:pt x="5399" y="40557"/>
                  </a:cubicBezTo>
                  <a:cubicBezTo>
                    <a:pt x="5214" y="41814"/>
                    <a:pt x="5029" y="42849"/>
                    <a:pt x="4918" y="43552"/>
                  </a:cubicBezTo>
                  <a:cubicBezTo>
                    <a:pt x="4859" y="43923"/>
                    <a:pt x="4811" y="44212"/>
                    <a:pt x="4779" y="44402"/>
                  </a:cubicBezTo>
                  <a:lnTo>
                    <a:pt x="2244" y="44402"/>
                  </a:lnTo>
                  <a:cubicBezTo>
                    <a:pt x="2234" y="44266"/>
                    <a:pt x="2215" y="44079"/>
                    <a:pt x="2182" y="43847"/>
                  </a:cubicBezTo>
                  <a:cubicBezTo>
                    <a:pt x="1886" y="40150"/>
                    <a:pt x="629" y="24623"/>
                    <a:pt x="629" y="13236"/>
                  </a:cubicBezTo>
                  <a:cubicBezTo>
                    <a:pt x="629" y="9908"/>
                    <a:pt x="740" y="6951"/>
                    <a:pt x="999" y="4769"/>
                  </a:cubicBezTo>
                  <a:cubicBezTo>
                    <a:pt x="1147" y="3660"/>
                    <a:pt x="1295" y="2736"/>
                    <a:pt x="1517" y="2107"/>
                  </a:cubicBezTo>
                  <a:cubicBezTo>
                    <a:pt x="1628" y="1775"/>
                    <a:pt x="1739" y="1516"/>
                    <a:pt x="1850" y="1331"/>
                  </a:cubicBezTo>
                  <a:cubicBezTo>
                    <a:pt x="1960" y="1146"/>
                    <a:pt x="2108" y="1035"/>
                    <a:pt x="2182" y="998"/>
                  </a:cubicBezTo>
                  <a:cubicBezTo>
                    <a:pt x="2811" y="702"/>
                    <a:pt x="3402" y="592"/>
                    <a:pt x="4031" y="592"/>
                  </a:cubicBezTo>
                  <a:close/>
                  <a:moveTo>
                    <a:pt x="4031" y="0"/>
                  </a:moveTo>
                  <a:cubicBezTo>
                    <a:pt x="3328" y="0"/>
                    <a:pt x="2626" y="111"/>
                    <a:pt x="1923" y="444"/>
                  </a:cubicBezTo>
                  <a:cubicBezTo>
                    <a:pt x="1702" y="555"/>
                    <a:pt x="1517" y="739"/>
                    <a:pt x="1332" y="998"/>
                  </a:cubicBezTo>
                  <a:cubicBezTo>
                    <a:pt x="1073" y="1442"/>
                    <a:pt x="851" y="2033"/>
                    <a:pt x="703" y="2810"/>
                  </a:cubicBezTo>
                  <a:cubicBezTo>
                    <a:pt x="186" y="5102"/>
                    <a:pt x="1" y="8873"/>
                    <a:pt x="1" y="13236"/>
                  </a:cubicBezTo>
                  <a:cubicBezTo>
                    <a:pt x="1" y="26286"/>
                    <a:pt x="1665" y="44735"/>
                    <a:pt x="1665" y="44735"/>
                  </a:cubicBezTo>
                  <a:cubicBezTo>
                    <a:pt x="1665" y="44882"/>
                    <a:pt x="1813" y="44993"/>
                    <a:pt x="1960" y="44993"/>
                  </a:cubicBezTo>
                  <a:lnTo>
                    <a:pt x="5066" y="44993"/>
                  </a:lnTo>
                  <a:cubicBezTo>
                    <a:pt x="5214" y="44993"/>
                    <a:pt x="5325" y="44882"/>
                    <a:pt x="5362" y="44735"/>
                  </a:cubicBezTo>
                  <a:cubicBezTo>
                    <a:pt x="5362" y="44735"/>
                    <a:pt x="9392" y="19816"/>
                    <a:pt x="10205" y="6914"/>
                  </a:cubicBezTo>
                  <a:cubicBezTo>
                    <a:pt x="10242" y="6766"/>
                    <a:pt x="10242" y="6655"/>
                    <a:pt x="10242" y="6507"/>
                  </a:cubicBezTo>
                  <a:cubicBezTo>
                    <a:pt x="10242" y="3401"/>
                    <a:pt x="8098" y="592"/>
                    <a:pt x="4992" y="74"/>
                  </a:cubicBezTo>
                  <a:cubicBezTo>
                    <a:pt x="4659" y="0"/>
                    <a:pt x="4364" y="0"/>
                    <a:pt x="4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51"/>
            <p:cNvSpPr/>
            <p:nvPr/>
          </p:nvSpPr>
          <p:spPr>
            <a:xfrm>
              <a:off x="3374175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3994" y="1"/>
                  </a:moveTo>
                  <a:lnTo>
                    <a:pt x="3069" y="3920"/>
                  </a:lnTo>
                  <a:lnTo>
                    <a:pt x="1" y="5879"/>
                  </a:lnTo>
                  <a:lnTo>
                    <a:pt x="7839" y="5879"/>
                  </a:lnTo>
                  <a:lnTo>
                    <a:pt x="79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51"/>
            <p:cNvSpPr/>
            <p:nvPr/>
          </p:nvSpPr>
          <p:spPr>
            <a:xfrm>
              <a:off x="336587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7986" y="592"/>
                  </a:moveTo>
                  <a:lnTo>
                    <a:pt x="7875" y="5842"/>
                  </a:lnTo>
                  <a:lnTo>
                    <a:pt x="1405" y="5842"/>
                  </a:lnTo>
                  <a:lnTo>
                    <a:pt x="3586" y="4474"/>
                  </a:lnTo>
                  <a:cubicBezTo>
                    <a:pt x="3623" y="4437"/>
                    <a:pt x="3697" y="4363"/>
                    <a:pt x="3697" y="4289"/>
                  </a:cubicBezTo>
                  <a:lnTo>
                    <a:pt x="4569" y="592"/>
                  </a:lnTo>
                  <a:close/>
                  <a:moveTo>
                    <a:pt x="4326" y="1"/>
                  </a:moveTo>
                  <a:cubicBezTo>
                    <a:pt x="4178" y="1"/>
                    <a:pt x="4067" y="75"/>
                    <a:pt x="4030" y="223"/>
                  </a:cubicBezTo>
                  <a:lnTo>
                    <a:pt x="3143" y="4031"/>
                  </a:lnTo>
                  <a:lnTo>
                    <a:pt x="148" y="5916"/>
                  </a:lnTo>
                  <a:cubicBezTo>
                    <a:pt x="37" y="5990"/>
                    <a:pt x="0" y="6138"/>
                    <a:pt x="37" y="6249"/>
                  </a:cubicBezTo>
                  <a:cubicBezTo>
                    <a:pt x="74" y="6397"/>
                    <a:pt x="185" y="6471"/>
                    <a:pt x="333" y="6471"/>
                  </a:cubicBezTo>
                  <a:lnTo>
                    <a:pt x="8171" y="6471"/>
                  </a:lnTo>
                  <a:cubicBezTo>
                    <a:pt x="8319" y="6471"/>
                    <a:pt x="8466" y="6323"/>
                    <a:pt x="8466" y="6175"/>
                  </a:cubicBezTo>
                  <a:lnTo>
                    <a:pt x="8614" y="297"/>
                  </a:lnTo>
                  <a:cubicBezTo>
                    <a:pt x="8614" y="223"/>
                    <a:pt x="8577" y="149"/>
                    <a:pt x="8503" y="75"/>
                  </a:cubicBezTo>
                  <a:cubicBezTo>
                    <a:pt x="8466" y="38"/>
                    <a:pt x="8355" y="1"/>
                    <a:pt x="8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51"/>
            <p:cNvSpPr/>
            <p:nvPr/>
          </p:nvSpPr>
          <p:spPr>
            <a:xfrm>
              <a:off x="345090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868" y="1"/>
                  </a:moveTo>
                  <a:cubicBezTo>
                    <a:pt x="871" y="1"/>
                    <a:pt x="0" y="560"/>
                    <a:pt x="0" y="560"/>
                  </a:cubicBezTo>
                  <a:lnTo>
                    <a:pt x="3365" y="560"/>
                  </a:lnTo>
                  <a:cubicBezTo>
                    <a:pt x="2896" y="141"/>
                    <a:pt x="2367" y="1"/>
                    <a:pt x="1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51"/>
            <p:cNvSpPr/>
            <p:nvPr/>
          </p:nvSpPr>
          <p:spPr>
            <a:xfrm>
              <a:off x="344257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2219" y="0"/>
                  </a:moveTo>
                  <a:cubicBezTo>
                    <a:pt x="1110" y="37"/>
                    <a:pt x="186" y="629"/>
                    <a:pt x="186" y="629"/>
                  </a:cubicBezTo>
                  <a:cubicBezTo>
                    <a:pt x="38" y="703"/>
                    <a:pt x="1" y="888"/>
                    <a:pt x="75" y="1035"/>
                  </a:cubicBezTo>
                  <a:cubicBezTo>
                    <a:pt x="149" y="1134"/>
                    <a:pt x="255" y="1183"/>
                    <a:pt x="362" y="1183"/>
                  </a:cubicBezTo>
                  <a:cubicBezTo>
                    <a:pt x="416" y="1183"/>
                    <a:pt x="469" y="1171"/>
                    <a:pt x="518" y="1146"/>
                  </a:cubicBezTo>
                  <a:cubicBezTo>
                    <a:pt x="592" y="1072"/>
                    <a:pt x="1369" y="629"/>
                    <a:pt x="2219" y="629"/>
                  </a:cubicBezTo>
                  <a:cubicBezTo>
                    <a:pt x="2626" y="629"/>
                    <a:pt x="3069" y="740"/>
                    <a:pt x="3476" y="1109"/>
                  </a:cubicBezTo>
                  <a:cubicBezTo>
                    <a:pt x="3545" y="1161"/>
                    <a:pt x="3621" y="1188"/>
                    <a:pt x="3695" y="1188"/>
                  </a:cubicBezTo>
                  <a:cubicBezTo>
                    <a:pt x="3779" y="1188"/>
                    <a:pt x="3860" y="1152"/>
                    <a:pt x="3920" y="1072"/>
                  </a:cubicBezTo>
                  <a:cubicBezTo>
                    <a:pt x="4030" y="961"/>
                    <a:pt x="4030" y="777"/>
                    <a:pt x="3883" y="666"/>
                  </a:cubicBezTo>
                  <a:cubicBezTo>
                    <a:pt x="3365" y="185"/>
                    <a:pt x="2737" y="0"/>
                    <a:pt x="2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51"/>
            <p:cNvSpPr/>
            <p:nvPr/>
          </p:nvSpPr>
          <p:spPr>
            <a:xfrm>
              <a:off x="3998975" y="3841775"/>
              <a:ext cx="297650" cy="1110125"/>
            </a:xfrm>
            <a:custGeom>
              <a:avLst/>
              <a:gdLst/>
              <a:ahLst/>
              <a:cxnLst/>
              <a:rect l="l" t="t" r="r" b="b"/>
              <a:pathLst>
                <a:path w="11906" h="44405" extrusionOk="0">
                  <a:moveTo>
                    <a:pt x="6079" y="0"/>
                  </a:moveTo>
                  <a:cubicBezTo>
                    <a:pt x="5766" y="0"/>
                    <a:pt x="5453" y="29"/>
                    <a:pt x="5140" y="77"/>
                  </a:cubicBezTo>
                  <a:cubicBezTo>
                    <a:pt x="2071" y="594"/>
                    <a:pt x="1" y="3478"/>
                    <a:pt x="186" y="6621"/>
                  </a:cubicBezTo>
                  <a:cubicBezTo>
                    <a:pt x="999" y="19486"/>
                    <a:pt x="5029" y="44405"/>
                    <a:pt x="5029" y="44405"/>
                  </a:cubicBezTo>
                  <a:lnTo>
                    <a:pt x="8135" y="44405"/>
                  </a:lnTo>
                  <a:cubicBezTo>
                    <a:pt x="8135" y="44405"/>
                    <a:pt x="11906" y="2221"/>
                    <a:pt x="8024" y="446"/>
                  </a:cubicBezTo>
                  <a:cubicBezTo>
                    <a:pt x="7375" y="122"/>
                    <a:pt x="6727" y="0"/>
                    <a:pt x="6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51"/>
            <p:cNvSpPr/>
            <p:nvPr/>
          </p:nvSpPr>
          <p:spPr>
            <a:xfrm>
              <a:off x="3995300" y="3834450"/>
              <a:ext cx="256025" cy="1124850"/>
            </a:xfrm>
            <a:custGeom>
              <a:avLst/>
              <a:gdLst/>
              <a:ahLst/>
              <a:cxnLst/>
              <a:rect l="l" t="t" r="r" b="b"/>
              <a:pathLst>
                <a:path w="10241" h="44994" extrusionOk="0">
                  <a:moveTo>
                    <a:pt x="6211" y="592"/>
                  </a:moveTo>
                  <a:cubicBezTo>
                    <a:pt x="6803" y="592"/>
                    <a:pt x="7431" y="702"/>
                    <a:pt x="8060" y="998"/>
                  </a:cubicBezTo>
                  <a:cubicBezTo>
                    <a:pt x="8134" y="1035"/>
                    <a:pt x="8245" y="1146"/>
                    <a:pt x="8355" y="1331"/>
                  </a:cubicBezTo>
                  <a:cubicBezTo>
                    <a:pt x="8577" y="1664"/>
                    <a:pt x="8762" y="2218"/>
                    <a:pt x="8947" y="2921"/>
                  </a:cubicBezTo>
                  <a:cubicBezTo>
                    <a:pt x="9428" y="5139"/>
                    <a:pt x="9612" y="8873"/>
                    <a:pt x="9612" y="13236"/>
                  </a:cubicBezTo>
                  <a:cubicBezTo>
                    <a:pt x="9612" y="19742"/>
                    <a:pt x="9206" y="27580"/>
                    <a:pt x="8799" y="33828"/>
                  </a:cubicBezTo>
                  <a:cubicBezTo>
                    <a:pt x="8577" y="36934"/>
                    <a:pt x="8392" y="39670"/>
                    <a:pt x="8208" y="41592"/>
                  </a:cubicBezTo>
                  <a:cubicBezTo>
                    <a:pt x="8134" y="42553"/>
                    <a:pt x="8097" y="43330"/>
                    <a:pt x="8023" y="43847"/>
                  </a:cubicBezTo>
                  <a:cubicBezTo>
                    <a:pt x="8006" y="44079"/>
                    <a:pt x="7990" y="44266"/>
                    <a:pt x="7976" y="44402"/>
                  </a:cubicBezTo>
                  <a:lnTo>
                    <a:pt x="5443" y="44402"/>
                  </a:lnTo>
                  <a:cubicBezTo>
                    <a:pt x="5421" y="44212"/>
                    <a:pt x="5383" y="43923"/>
                    <a:pt x="5324" y="43552"/>
                  </a:cubicBezTo>
                  <a:cubicBezTo>
                    <a:pt x="4511" y="38597"/>
                    <a:pt x="1331" y="18116"/>
                    <a:pt x="629" y="6877"/>
                  </a:cubicBezTo>
                  <a:cubicBezTo>
                    <a:pt x="629" y="6766"/>
                    <a:pt x="629" y="6618"/>
                    <a:pt x="629" y="6507"/>
                  </a:cubicBezTo>
                  <a:cubicBezTo>
                    <a:pt x="629" y="3697"/>
                    <a:pt x="2588" y="1146"/>
                    <a:pt x="5361" y="666"/>
                  </a:cubicBezTo>
                  <a:cubicBezTo>
                    <a:pt x="5620" y="629"/>
                    <a:pt x="5915" y="592"/>
                    <a:pt x="6211" y="592"/>
                  </a:cubicBezTo>
                  <a:close/>
                  <a:moveTo>
                    <a:pt x="6211" y="0"/>
                  </a:moveTo>
                  <a:cubicBezTo>
                    <a:pt x="5878" y="0"/>
                    <a:pt x="5546" y="0"/>
                    <a:pt x="5250" y="74"/>
                  </a:cubicBezTo>
                  <a:cubicBezTo>
                    <a:pt x="2144" y="592"/>
                    <a:pt x="0" y="3401"/>
                    <a:pt x="0" y="6507"/>
                  </a:cubicBezTo>
                  <a:cubicBezTo>
                    <a:pt x="0" y="6655"/>
                    <a:pt x="0" y="6766"/>
                    <a:pt x="37" y="6914"/>
                  </a:cubicBezTo>
                  <a:cubicBezTo>
                    <a:pt x="813" y="19816"/>
                    <a:pt x="4880" y="44735"/>
                    <a:pt x="4880" y="44735"/>
                  </a:cubicBezTo>
                  <a:cubicBezTo>
                    <a:pt x="4917" y="44882"/>
                    <a:pt x="5028" y="44993"/>
                    <a:pt x="5176" y="44993"/>
                  </a:cubicBezTo>
                  <a:lnTo>
                    <a:pt x="8282" y="44993"/>
                  </a:lnTo>
                  <a:cubicBezTo>
                    <a:pt x="8429" y="44993"/>
                    <a:pt x="8577" y="44882"/>
                    <a:pt x="8577" y="44735"/>
                  </a:cubicBezTo>
                  <a:cubicBezTo>
                    <a:pt x="8577" y="44735"/>
                    <a:pt x="10241" y="26286"/>
                    <a:pt x="10241" y="13236"/>
                  </a:cubicBezTo>
                  <a:cubicBezTo>
                    <a:pt x="10241" y="9908"/>
                    <a:pt x="10130" y="6914"/>
                    <a:pt x="9834" y="4695"/>
                  </a:cubicBezTo>
                  <a:cubicBezTo>
                    <a:pt x="9723" y="3549"/>
                    <a:pt x="9539" y="2625"/>
                    <a:pt x="9317" y="1923"/>
                  </a:cubicBezTo>
                  <a:cubicBezTo>
                    <a:pt x="9169" y="1553"/>
                    <a:pt x="9058" y="1257"/>
                    <a:pt x="8910" y="998"/>
                  </a:cubicBezTo>
                  <a:cubicBezTo>
                    <a:pt x="8725" y="739"/>
                    <a:pt x="8540" y="555"/>
                    <a:pt x="8318" y="444"/>
                  </a:cubicBezTo>
                  <a:cubicBezTo>
                    <a:pt x="7616" y="111"/>
                    <a:pt x="6877" y="0"/>
                    <a:pt x="6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51"/>
            <p:cNvSpPr/>
            <p:nvPr/>
          </p:nvSpPr>
          <p:spPr>
            <a:xfrm>
              <a:off x="4111750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0" y="1"/>
                  </a:moveTo>
                  <a:lnTo>
                    <a:pt x="111" y="5879"/>
                  </a:lnTo>
                  <a:lnTo>
                    <a:pt x="7949" y="5879"/>
                  </a:lnTo>
                  <a:lnTo>
                    <a:pt x="4881" y="3920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51"/>
            <p:cNvSpPr/>
            <p:nvPr/>
          </p:nvSpPr>
          <p:spPr>
            <a:xfrm>
              <a:off x="410342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4046" y="592"/>
                  </a:moveTo>
                  <a:lnTo>
                    <a:pt x="4918" y="4289"/>
                  </a:lnTo>
                  <a:cubicBezTo>
                    <a:pt x="4918" y="4363"/>
                    <a:pt x="4955" y="4437"/>
                    <a:pt x="5029" y="4474"/>
                  </a:cubicBezTo>
                  <a:lnTo>
                    <a:pt x="7210" y="5842"/>
                  </a:lnTo>
                  <a:lnTo>
                    <a:pt x="740" y="5842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9" y="38"/>
                    <a:pt x="112" y="75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49" y="6175"/>
                  </a:lnTo>
                  <a:cubicBezTo>
                    <a:pt x="149" y="6323"/>
                    <a:pt x="296" y="6471"/>
                    <a:pt x="444" y="6471"/>
                  </a:cubicBezTo>
                  <a:lnTo>
                    <a:pt x="8282" y="6471"/>
                  </a:lnTo>
                  <a:cubicBezTo>
                    <a:pt x="8430" y="6471"/>
                    <a:pt x="8541" y="6397"/>
                    <a:pt x="8578" y="6249"/>
                  </a:cubicBezTo>
                  <a:cubicBezTo>
                    <a:pt x="8615" y="6138"/>
                    <a:pt x="8541" y="5990"/>
                    <a:pt x="8430" y="5916"/>
                  </a:cubicBezTo>
                  <a:lnTo>
                    <a:pt x="5472" y="4031"/>
                  </a:lnTo>
                  <a:lnTo>
                    <a:pt x="4585" y="223"/>
                  </a:lnTo>
                  <a:cubicBezTo>
                    <a:pt x="4548" y="75"/>
                    <a:pt x="4437" y="1"/>
                    <a:pt x="4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51"/>
            <p:cNvSpPr/>
            <p:nvPr/>
          </p:nvSpPr>
          <p:spPr>
            <a:xfrm>
              <a:off x="414965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497" y="1"/>
                  </a:moveTo>
                  <a:cubicBezTo>
                    <a:pt x="998" y="1"/>
                    <a:pt x="468" y="141"/>
                    <a:pt x="0" y="560"/>
                  </a:cubicBezTo>
                  <a:lnTo>
                    <a:pt x="3365" y="560"/>
                  </a:lnTo>
                  <a:cubicBezTo>
                    <a:pt x="3365" y="560"/>
                    <a:pt x="2494" y="1"/>
                    <a:pt x="14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51"/>
            <p:cNvSpPr/>
            <p:nvPr/>
          </p:nvSpPr>
          <p:spPr>
            <a:xfrm>
              <a:off x="414132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1812" y="0"/>
                  </a:moveTo>
                  <a:cubicBezTo>
                    <a:pt x="1257" y="0"/>
                    <a:pt x="666" y="185"/>
                    <a:pt x="111" y="666"/>
                  </a:cubicBezTo>
                  <a:cubicBezTo>
                    <a:pt x="0" y="777"/>
                    <a:pt x="0" y="961"/>
                    <a:pt x="111" y="1072"/>
                  </a:cubicBezTo>
                  <a:cubicBezTo>
                    <a:pt x="171" y="1152"/>
                    <a:pt x="251" y="1188"/>
                    <a:pt x="331" y="1188"/>
                  </a:cubicBezTo>
                  <a:cubicBezTo>
                    <a:pt x="399" y="1188"/>
                    <a:pt x="467" y="1161"/>
                    <a:pt x="518" y="1109"/>
                  </a:cubicBezTo>
                  <a:cubicBezTo>
                    <a:pt x="925" y="740"/>
                    <a:pt x="1368" y="629"/>
                    <a:pt x="1812" y="629"/>
                  </a:cubicBezTo>
                  <a:cubicBezTo>
                    <a:pt x="2256" y="629"/>
                    <a:pt x="2699" y="740"/>
                    <a:pt x="2995" y="888"/>
                  </a:cubicBezTo>
                  <a:cubicBezTo>
                    <a:pt x="3180" y="961"/>
                    <a:pt x="3291" y="998"/>
                    <a:pt x="3402" y="1072"/>
                  </a:cubicBezTo>
                  <a:lnTo>
                    <a:pt x="3476" y="1109"/>
                  </a:lnTo>
                  <a:lnTo>
                    <a:pt x="3513" y="1146"/>
                  </a:lnTo>
                  <a:cubicBezTo>
                    <a:pt x="3562" y="1171"/>
                    <a:pt x="3615" y="1183"/>
                    <a:pt x="3669" y="1183"/>
                  </a:cubicBezTo>
                  <a:cubicBezTo>
                    <a:pt x="3776" y="1183"/>
                    <a:pt x="3882" y="1134"/>
                    <a:pt x="3956" y="1035"/>
                  </a:cubicBezTo>
                  <a:cubicBezTo>
                    <a:pt x="4030" y="888"/>
                    <a:pt x="3993" y="703"/>
                    <a:pt x="3845" y="629"/>
                  </a:cubicBezTo>
                  <a:cubicBezTo>
                    <a:pt x="3808" y="629"/>
                    <a:pt x="2921" y="37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51"/>
            <p:cNvSpPr/>
            <p:nvPr/>
          </p:nvSpPr>
          <p:spPr>
            <a:xfrm>
              <a:off x="46053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518" y="1"/>
                  </a:moveTo>
                  <a:cubicBezTo>
                    <a:pt x="223" y="1"/>
                    <a:pt x="1" y="333"/>
                    <a:pt x="149" y="592"/>
                  </a:cubicBezTo>
                  <a:lnTo>
                    <a:pt x="6175" y="14345"/>
                  </a:lnTo>
                  <a:cubicBezTo>
                    <a:pt x="6249" y="14493"/>
                    <a:pt x="6397" y="14604"/>
                    <a:pt x="6544" y="14604"/>
                  </a:cubicBezTo>
                  <a:lnTo>
                    <a:pt x="28320" y="14604"/>
                  </a:lnTo>
                  <a:cubicBezTo>
                    <a:pt x="28653" y="14604"/>
                    <a:pt x="28838" y="14271"/>
                    <a:pt x="28727" y="14013"/>
                  </a:cubicBezTo>
                  <a:lnTo>
                    <a:pt x="22701" y="259"/>
                  </a:lnTo>
                  <a:cubicBezTo>
                    <a:pt x="22627" y="112"/>
                    <a:pt x="22479" y="1"/>
                    <a:pt x="22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51"/>
            <p:cNvSpPr/>
            <p:nvPr/>
          </p:nvSpPr>
          <p:spPr>
            <a:xfrm>
              <a:off x="4599750" y="3240125"/>
              <a:ext cx="732050" cy="379900"/>
            </a:xfrm>
            <a:custGeom>
              <a:avLst/>
              <a:gdLst/>
              <a:ahLst/>
              <a:cxnLst/>
              <a:rect l="l" t="t" r="r" b="b"/>
              <a:pathLst>
                <a:path w="29282" h="15196" extrusionOk="0">
                  <a:moveTo>
                    <a:pt x="22516" y="592"/>
                  </a:moveTo>
                  <a:lnTo>
                    <a:pt x="22627" y="666"/>
                  </a:lnTo>
                  <a:lnTo>
                    <a:pt x="28653" y="14419"/>
                  </a:lnTo>
                  <a:lnTo>
                    <a:pt x="28653" y="14456"/>
                  </a:lnTo>
                  <a:lnTo>
                    <a:pt x="28653" y="14567"/>
                  </a:lnTo>
                  <a:lnTo>
                    <a:pt x="28542" y="14604"/>
                  </a:lnTo>
                  <a:lnTo>
                    <a:pt x="6766" y="14604"/>
                  </a:lnTo>
                  <a:lnTo>
                    <a:pt x="6656" y="14530"/>
                  </a:lnTo>
                  <a:lnTo>
                    <a:pt x="629" y="777"/>
                  </a:lnTo>
                  <a:lnTo>
                    <a:pt x="629" y="740"/>
                  </a:lnTo>
                  <a:lnTo>
                    <a:pt x="666" y="629"/>
                  </a:lnTo>
                  <a:lnTo>
                    <a:pt x="740" y="592"/>
                  </a:lnTo>
                  <a:close/>
                  <a:moveTo>
                    <a:pt x="740" y="1"/>
                  </a:moveTo>
                  <a:cubicBezTo>
                    <a:pt x="334" y="1"/>
                    <a:pt x="1" y="334"/>
                    <a:pt x="1" y="740"/>
                  </a:cubicBezTo>
                  <a:cubicBezTo>
                    <a:pt x="1" y="814"/>
                    <a:pt x="38" y="925"/>
                    <a:pt x="75" y="999"/>
                  </a:cubicBezTo>
                  <a:lnTo>
                    <a:pt x="6101" y="14752"/>
                  </a:lnTo>
                  <a:cubicBezTo>
                    <a:pt x="6212" y="15048"/>
                    <a:pt x="6471" y="15196"/>
                    <a:pt x="6766" y="15196"/>
                  </a:cubicBezTo>
                  <a:lnTo>
                    <a:pt x="28542" y="15196"/>
                  </a:lnTo>
                  <a:cubicBezTo>
                    <a:pt x="28986" y="15196"/>
                    <a:pt x="29282" y="14863"/>
                    <a:pt x="29282" y="14456"/>
                  </a:cubicBezTo>
                  <a:cubicBezTo>
                    <a:pt x="29282" y="14382"/>
                    <a:pt x="29282" y="14272"/>
                    <a:pt x="29245" y="14198"/>
                  </a:cubicBezTo>
                  <a:lnTo>
                    <a:pt x="23181" y="445"/>
                  </a:lnTo>
                  <a:cubicBezTo>
                    <a:pt x="23071" y="149"/>
                    <a:pt x="22812" y="1"/>
                    <a:pt x="22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51"/>
            <p:cNvSpPr/>
            <p:nvPr/>
          </p:nvSpPr>
          <p:spPr>
            <a:xfrm>
              <a:off x="4658900" y="3274325"/>
              <a:ext cx="614675" cy="311500"/>
            </a:xfrm>
            <a:custGeom>
              <a:avLst/>
              <a:gdLst/>
              <a:ahLst/>
              <a:cxnLst/>
              <a:rect l="l" t="t" r="r" b="b"/>
              <a:pathLst>
                <a:path w="24587" h="12460" extrusionOk="0">
                  <a:moveTo>
                    <a:pt x="408" y="1"/>
                  </a:moveTo>
                  <a:cubicBezTo>
                    <a:pt x="149" y="1"/>
                    <a:pt x="1" y="260"/>
                    <a:pt x="75" y="518"/>
                  </a:cubicBezTo>
                  <a:lnTo>
                    <a:pt x="5251" y="12238"/>
                  </a:lnTo>
                  <a:cubicBezTo>
                    <a:pt x="5288" y="12386"/>
                    <a:pt x="5436" y="12460"/>
                    <a:pt x="5547" y="12460"/>
                  </a:cubicBezTo>
                  <a:lnTo>
                    <a:pt x="24143" y="12460"/>
                  </a:lnTo>
                  <a:cubicBezTo>
                    <a:pt x="24402" y="12460"/>
                    <a:pt x="24586" y="12201"/>
                    <a:pt x="24476" y="11942"/>
                  </a:cubicBezTo>
                  <a:lnTo>
                    <a:pt x="19337" y="223"/>
                  </a:lnTo>
                  <a:cubicBezTo>
                    <a:pt x="19263" y="75"/>
                    <a:pt x="19152" y="1"/>
                    <a:pt x="19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51"/>
            <p:cNvSpPr/>
            <p:nvPr/>
          </p:nvSpPr>
          <p:spPr>
            <a:xfrm>
              <a:off x="4652450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19262" y="592"/>
                  </a:moveTo>
                  <a:lnTo>
                    <a:pt x="19299" y="629"/>
                  </a:lnTo>
                  <a:lnTo>
                    <a:pt x="24438" y="12385"/>
                  </a:lnTo>
                  <a:lnTo>
                    <a:pt x="24475" y="12385"/>
                  </a:lnTo>
                  <a:lnTo>
                    <a:pt x="24438" y="12422"/>
                  </a:lnTo>
                  <a:lnTo>
                    <a:pt x="24401" y="12459"/>
                  </a:lnTo>
                  <a:lnTo>
                    <a:pt x="5805" y="12459"/>
                  </a:lnTo>
                  <a:lnTo>
                    <a:pt x="5768" y="12422"/>
                  </a:lnTo>
                  <a:lnTo>
                    <a:pt x="629" y="666"/>
                  </a:lnTo>
                  <a:lnTo>
                    <a:pt x="666" y="592"/>
                  </a:lnTo>
                  <a:close/>
                  <a:moveTo>
                    <a:pt x="666" y="0"/>
                  </a:moveTo>
                  <a:cubicBezTo>
                    <a:pt x="296" y="0"/>
                    <a:pt x="0" y="296"/>
                    <a:pt x="0" y="666"/>
                  </a:cubicBezTo>
                  <a:cubicBezTo>
                    <a:pt x="0" y="739"/>
                    <a:pt x="37" y="850"/>
                    <a:pt x="74" y="924"/>
                  </a:cubicBezTo>
                  <a:lnTo>
                    <a:pt x="5213" y="12644"/>
                  </a:lnTo>
                  <a:cubicBezTo>
                    <a:pt x="5324" y="12903"/>
                    <a:pt x="5546" y="13051"/>
                    <a:pt x="5805" y="13051"/>
                  </a:cubicBezTo>
                  <a:lnTo>
                    <a:pt x="24401" y="13051"/>
                  </a:lnTo>
                  <a:cubicBezTo>
                    <a:pt x="24807" y="13051"/>
                    <a:pt x="25066" y="12755"/>
                    <a:pt x="25066" y="12385"/>
                  </a:cubicBezTo>
                  <a:cubicBezTo>
                    <a:pt x="25066" y="12311"/>
                    <a:pt x="25066" y="12200"/>
                    <a:pt x="25029" y="12126"/>
                  </a:cubicBezTo>
                  <a:lnTo>
                    <a:pt x="19890" y="407"/>
                  </a:lnTo>
                  <a:cubicBezTo>
                    <a:pt x="19779" y="148"/>
                    <a:pt x="19521" y="0"/>
                    <a:pt x="19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51"/>
            <p:cNvSpPr/>
            <p:nvPr/>
          </p:nvSpPr>
          <p:spPr>
            <a:xfrm>
              <a:off x="476150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32720" y="1073"/>
                  </a:lnTo>
                  <a:lnTo>
                    <a:pt x="32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51"/>
            <p:cNvSpPr/>
            <p:nvPr/>
          </p:nvSpPr>
          <p:spPr>
            <a:xfrm>
              <a:off x="4754100" y="3582125"/>
              <a:ext cx="832800" cy="42525"/>
            </a:xfrm>
            <a:custGeom>
              <a:avLst/>
              <a:gdLst/>
              <a:ahLst/>
              <a:cxnLst/>
              <a:rect l="l" t="t" r="r" b="b"/>
              <a:pathLst>
                <a:path w="33312" h="1701" extrusionOk="0">
                  <a:moveTo>
                    <a:pt x="32720" y="629"/>
                  </a:moveTo>
                  <a:lnTo>
                    <a:pt x="32720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33016" y="1701"/>
                  </a:lnTo>
                  <a:cubicBezTo>
                    <a:pt x="33090" y="1701"/>
                    <a:pt x="33164" y="1664"/>
                    <a:pt x="33238" y="1590"/>
                  </a:cubicBezTo>
                  <a:cubicBezTo>
                    <a:pt x="33311" y="1553"/>
                    <a:pt x="33311" y="1442"/>
                    <a:pt x="33311" y="1368"/>
                  </a:cubicBezTo>
                  <a:lnTo>
                    <a:pt x="33311" y="296"/>
                  </a:lnTo>
                  <a:cubicBezTo>
                    <a:pt x="33311" y="222"/>
                    <a:pt x="33311" y="148"/>
                    <a:pt x="33238" y="74"/>
                  </a:cubicBezTo>
                  <a:cubicBezTo>
                    <a:pt x="33164" y="37"/>
                    <a:pt x="33090" y="0"/>
                    <a:pt x="33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51"/>
            <p:cNvSpPr/>
            <p:nvPr/>
          </p:nvSpPr>
          <p:spPr>
            <a:xfrm>
              <a:off x="47615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51"/>
            <p:cNvSpPr/>
            <p:nvPr/>
          </p:nvSpPr>
          <p:spPr>
            <a:xfrm>
              <a:off x="4754100" y="3582125"/>
              <a:ext cx="411325" cy="42525"/>
            </a:xfrm>
            <a:custGeom>
              <a:avLst/>
              <a:gdLst/>
              <a:ahLst/>
              <a:cxnLst/>
              <a:rect l="l" t="t" r="r" b="b"/>
              <a:pathLst>
                <a:path w="16453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05" y="1664"/>
                    <a:pt x="16379" y="1590"/>
                  </a:cubicBezTo>
                  <a:cubicBezTo>
                    <a:pt x="16453" y="1553"/>
                    <a:pt x="16453" y="1442"/>
                    <a:pt x="16453" y="1368"/>
                  </a:cubicBezTo>
                  <a:lnTo>
                    <a:pt x="16453" y="296"/>
                  </a:lnTo>
                  <a:cubicBezTo>
                    <a:pt x="16453" y="222"/>
                    <a:pt x="16453" y="148"/>
                    <a:pt x="16379" y="74"/>
                  </a:cubicBezTo>
                  <a:cubicBezTo>
                    <a:pt x="16305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51"/>
            <p:cNvSpPr/>
            <p:nvPr/>
          </p:nvSpPr>
          <p:spPr>
            <a:xfrm>
              <a:off x="48188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53" y="0"/>
                    <a:pt x="1" y="4252"/>
                    <a:pt x="1" y="9502"/>
                  </a:cubicBezTo>
                  <a:cubicBezTo>
                    <a:pt x="1" y="14788"/>
                    <a:pt x="4253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51"/>
            <p:cNvSpPr/>
            <p:nvPr/>
          </p:nvSpPr>
          <p:spPr>
            <a:xfrm>
              <a:off x="48114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48" y="592"/>
                    <a:pt x="14677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7" y="18005"/>
                    <a:pt x="12348" y="19003"/>
                    <a:pt x="9834" y="19003"/>
                  </a:cubicBezTo>
                  <a:cubicBezTo>
                    <a:pt x="7283" y="19003"/>
                    <a:pt x="4991" y="18005"/>
                    <a:pt x="3291" y="16304"/>
                  </a:cubicBezTo>
                  <a:cubicBezTo>
                    <a:pt x="1627" y="14641"/>
                    <a:pt x="629" y="12349"/>
                    <a:pt x="629" y="9798"/>
                  </a:cubicBezTo>
                  <a:cubicBezTo>
                    <a:pt x="629" y="7284"/>
                    <a:pt x="1627" y="4954"/>
                    <a:pt x="3291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51"/>
            <p:cNvSpPr/>
            <p:nvPr/>
          </p:nvSpPr>
          <p:spPr>
            <a:xfrm>
              <a:off x="5000900" y="3058050"/>
              <a:ext cx="93375" cy="306875"/>
            </a:xfrm>
            <a:custGeom>
              <a:avLst/>
              <a:gdLst/>
              <a:ahLst/>
              <a:cxnLst/>
              <a:rect l="l" t="t" r="r" b="b"/>
              <a:pathLst>
                <a:path w="3735" h="12275" extrusionOk="0">
                  <a:moveTo>
                    <a:pt x="3734" y="1"/>
                  </a:moveTo>
                  <a:lnTo>
                    <a:pt x="0" y="481"/>
                  </a:lnTo>
                  <a:lnTo>
                    <a:pt x="1738" y="12275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51"/>
            <p:cNvSpPr/>
            <p:nvPr/>
          </p:nvSpPr>
          <p:spPr>
            <a:xfrm>
              <a:off x="4992575" y="3050475"/>
              <a:ext cx="110000" cy="321850"/>
            </a:xfrm>
            <a:custGeom>
              <a:avLst/>
              <a:gdLst/>
              <a:ahLst/>
              <a:cxnLst/>
              <a:rect l="l" t="t" r="r" b="b"/>
              <a:pathLst>
                <a:path w="4400" h="12874" extrusionOk="0">
                  <a:moveTo>
                    <a:pt x="4071" y="1"/>
                  </a:moveTo>
                  <a:cubicBezTo>
                    <a:pt x="3920" y="1"/>
                    <a:pt x="3804" y="106"/>
                    <a:pt x="3771" y="267"/>
                  </a:cubicBezTo>
                  <a:lnTo>
                    <a:pt x="2108" y="10582"/>
                  </a:lnTo>
                  <a:lnTo>
                    <a:pt x="629" y="747"/>
                  </a:lnTo>
                  <a:cubicBezTo>
                    <a:pt x="592" y="599"/>
                    <a:pt x="444" y="489"/>
                    <a:pt x="296" y="489"/>
                  </a:cubicBezTo>
                  <a:cubicBezTo>
                    <a:pt x="111" y="525"/>
                    <a:pt x="0" y="673"/>
                    <a:pt x="37" y="858"/>
                  </a:cubicBezTo>
                  <a:lnTo>
                    <a:pt x="1775" y="12615"/>
                  </a:lnTo>
                  <a:cubicBezTo>
                    <a:pt x="1812" y="12763"/>
                    <a:pt x="1923" y="12874"/>
                    <a:pt x="2071" y="12874"/>
                  </a:cubicBezTo>
                  <a:cubicBezTo>
                    <a:pt x="2219" y="12874"/>
                    <a:pt x="2366" y="12763"/>
                    <a:pt x="2366" y="12615"/>
                  </a:cubicBezTo>
                  <a:lnTo>
                    <a:pt x="4400" y="341"/>
                  </a:lnTo>
                  <a:cubicBezTo>
                    <a:pt x="4400" y="193"/>
                    <a:pt x="4289" y="8"/>
                    <a:pt x="4141" y="8"/>
                  </a:cubicBezTo>
                  <a:cubicBezTo>
                    <a:pt x="4117" y="3"/>
                    <a:pt x="4094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51"/>
            <p:cNvSpPr/>
            <p:nvPr/>
          </p:nvSpPr>
          <p:spPr>
            <a:xfrm>
              <a:off x="3524850" y="3248450"/>
              <a:ext cx="631275" cy="374350"/>
            </a:xfrm>
            <a:custGeom>
              <a:avLst/>
              <a:gdLst/>
              <a:ahLst/>
              <a:cxnLst/>
              <a:rect l="l" t="t" r="r" b="b"/>
              <a:pathLst>
                <a:path w="25251" h="14974" extrusionOk="0">
                  <a:moveTo>
                    <a:pt x="1553" y="1"/>
                  </a:moveTo>
                  <a:cubicBezTo>
                    <a:pt x="703" y="1"/>
                    <a:pt x="0" y="666"/>
                    <a:pt x="0" y="1516"/>
                  </a:cubicBezTo>
                  <a:lnTo>
                    <a:pt x="0" y="14974"/>
                  </a:lnTo>
                  <a:lnTo>
                    <a:pt x="25251" y="14974"/>
                  </a:lnTo>
                  <a:lnTo>
                    <a:pt x="25251" y="1516"/>
                  </a:lnTo>
                  <a:cubicBezTo>
                    <a:pt x="25251" y="666"/>
                    <a:pt x="24586" y="1"/>
                    <a:pt x="23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51"/>
            <p:cNvSpPr/>
            <p:nvPr/>
          </p:nvSpPr>
          <p:spPr>
            <a:xfrm>
              <a:off x="3517450" y="3240125"/>
              <a:ext cx="647000" cy="391000"/>
            </a:xfrm>
            <a:custGeom>
              <a:avLst/>
              <a:gdLst/>
              <a:ahLst/>
              <a:cxnLst/>
              <a:rect l="l" t="t" r="r" b="b"/>
              <a:pathLst>
                <a:path w="25880" h="15640" extrusionOk="0">
                  <a:moveTo>
                    <a:pt x="24031" y="629"/>
                  </a:moveTo>
                  <a:cubicBezTo>
                    <a:pt x="24697" y="629"/>
                    <a:pt x="25251" y="1184"/>
                    <a:pt x="25251" y="1849"/>
                  </a:cubicBezTo>
                  <a:lnTo>
                    <a:pt x="25251" y="15011"/>
                  </a:lnTo>
                  <a:lnTo>
                    <a:pt x="592" y="15011"/>
                  </a:lnTo>
                  <a:lnTo>
                    <a:pt x="592" y="1849"/>
                  </a:lnTo>
                  <a:cubicBezTo>
                    <a:pt x="629" y="1184"/>
                    <a:pt x="1146" y="629"/>
                    <a:pt x="1849" y="629"/>
                  </a:cubicBezTo>
                  <a:close/>
                  <a:moveTo>
                    <a:pt x="1849" y="1"/>
                  </a:moveTo>
                  <a:cubicBezTo>
                    <a:pt x="814" y="1"/>
                    <a:pt x="0" y="851"/>
                    <a:pt x="0" y="1849"/>
                  </a:cubicBezTo>
                  <a:lnTo>
                    <a:pt x="0" y="15307"/>
                  </a:lnTo>
                  <a:cubicBezTo>
                    <a:pt x="0" y="15418"/>
                    <a:pt x="37" y="15492"/>
                    <a:pt x="74" y="15529"/>
                  </a:cubicBezTo>
                  <a:cubicBezTo>
                    <a:pt x="148" y="15603"/>
                    <a:pt x="222" y="15639"/>
                    <a:pt x="296" y="15639"/>
                  </a:cubicBezTo>
                  <a:lnTo>
                    <a:pt x="25547" y="15639"/>
                  </a:lnTo>
                  <a:cubicBezTo>
                    <a:pt x="25658" y="15639"/>
                    <a:pt x="25732" y="15603"/>
                    <a:pt x="25769" y="15529"/>
                  </a:cubicBezTo>
                  <a:cubicBezTo>
                    <a:pt x="25843" y="15492"/>
                    <a:pt x="25880" y="15418"/>
                    <a:pt x="25880" y="15307"/>
                  </a:cubicBezTo>
                  <a:lnTo>
                    <a:pt x="25880" y="1849"/>
                  </a:lnTo>
                  <a:cubicBezTo>
                    <a:pt x="25880" y="851"/>
                    <a:pt x="25029" y="1"/>
                    <a:pt x="2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51"/>
            <p:cNvSpPr/>
            <p:nvPr/>
          </p:nvSpPr>
          <p:spPr>
            <a:xfrm>
              <a:off x="4051675" y="2338050"/>
              <a:ext cx="475100" cy="475100"/>
            </a:xfrm>
            <a:custGeom>
              <a:avLst/>
              <a:gdLst/>
              <a:ahLst/>
              <a:cxnLst/>
              <a:rect l="l" t="t" r="r" b="b"/>
              <a:pathLst>
                <a:path w="19004" h="19004" extrusionOk="0">
                  <a:moveTo>
                    <a:pt x="9502" y="0"/>
                  </a:moveTo>
                  <a:cubicBezTo>
                    <a:pt x="4252" y="0"/>
                    <a:pt x="0" y="4252"/>
                    <a:pt x="0" y="9502"/>
                  </a:cubicBezTo>
                  <a:cubicBezTo>
                    <a:pt x="0" y="14752"/>
                    <a:pt x="4252" y="19003"/>
                    <a:pt x="9502" y="19003"/>
                  </a:cubicBezTo>
                  <a:cubicBezTo>
                    <a:pt x="14752" y="19003"/>
                    <a:pt x="19003" y="14752"/>
                    <a:pt x="19003" y="9502"/>
                  </a:cubicBezTo>
                  <a:cubicBezTo>
                    <a:pt x="19003" y="4252"/>
                    <a:pt x="14752" y="0"/>
                    <a:pt x="9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51"/>
            <p:cNvSpPr/>
            <p:nvPr/>
          </p:nvSpPr>
          <p:spPr>
            <a:xfrm>
              <a:off x="4043350" y="2329725"/>
              <a:ext cx="491725" cy="491750"/>
            </a:xfrm>
            <a:custGeom>
              <a:avLst/>
              <a:gdLst/>
              <a:ahLst/>
              <a:cxnLst/>
              <a:rect l="l" t="t" r="r" b="b"/>
              <a:pathLst>
                <a:path w="19669" h="19670" extrusionOk="0">
                  <a:moveTo>
                    <a:pt x="9835" y="629"/>
                  </a:moveTo>
                  <a:cubicBezTo>
                    <a:pt x="12386" y="629"/>
                    <a:pt x="14678" y="1664"/>
                    <a:pt x="16342" y="3328"/>
                  </a:cubicBezTo>
                  <a:cubicBezTo>
                    <a:pt x="18005" y="4992"/>
                    <a:pt x="19040" y="7284"/>
                    <a:pt x="19040" y="9835"/>
                  </a:cubicBezTo>
                  <a:cubicBezTo>
                    <a:pt x="19040" y="12386"/>
                    <a:pt x="18005" y="14678"/>
                    <a:pt x="16342" y="16342"/>
                  </a:cubicBezTo>
                  <a:cubicBezTo>
                    <a:pt x="14678" y="18005"/>
                    <a:pt x="12386" y="19041"/>
                    <a:pt x="9835" y="19041"/>
                  </a:cubicBezTo>
                  <a:cubicBezTo>
                    <a:pt x="7284" y="19041"/>
                    <a:pt x="4992" y="18005"/>
                    <a:pt x="3328" y="16342"/>
                  </a:cubicBezTo>
                  <a:cubicBezTo>
                    <a:pt x="1664" y="14678"/>
                    <a:pt x="629" y="12386"/>
                    <a:pt x="629" y="9835"/>
                  </a:cubicBezTo>
                  <a:cubicBezTo>
                    <a:pt x="629" y="7284"/>
                    <a:pt x="1664" y="4992"/>
                    <a:pt x="3328" y="3328"/>
                  </a:cubicBezTo>
                  <a:cubicBezTo>
                    <a:pt x="4992" y="1664"/>
                    <a:pt x="7284" y="629"/>
                    <a:pt x="9835" y="629"/>
                  </a:cubicBezTo>
                  <a:close/>
                  <a:moveTo>
                    <a:pt x="9835" y="1"/>
                  </a:moveTo>
                  <a:cubicBezTo>
                    <a:pt x="4400" y="1"/>
                    <a:pt x="1" y="4400"/>
                    <a:pt x="1" y="9835"/>
                  </a:cubicBezTo>
                  <a:cubicBezTo>
                    <a:pt x="1" y="15270"/>
                    <a:pt x="4400" y="19669"/>
                    <a:pt x="9835" y="19669"/>
                  </a:cubicBezTo>
                  <a:cubicBezTo>
                    <a:pt x="15269" y="19669"/>
                    <a:pt x="19669" y="15270"/>
                    <a:pt x="19669" y="9835"/>
                  </a:cubicBezTo>
                  <a:cubicBezTo>
                    <a:pt x="19669" y="4400"/>
                    <a:pt x="15269" y="1"/>
                    <a:pt x="9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51"/>
            <p:cNvSpPr/>
            <p:nvPr/>
          </p:nvSpPr>
          <p:spPr>
            <a:xfrm>
              <a:off x="4112675" y="2789100"/>
              <a:ext cx="193200" cy="368800"/>
            </a:xfrm>
            <a:custGeom>
              <a:avLst/>
              <a:gdLst/>
              <a:ahLst/>
              <a:cxnLst/>
              <a:rect l="l" t="t" r="r" b="b"/>
              <a:pathLst>
                <a:path w="7728" h="14752" extrusionOk="0">
                  <a:moveTo>
                    <a:pt x="7727" y="0"/>
                  </a:moveTo>
                  <a:lnTo>
                    <a:pt x="4511" y="481"/>
                  </a:lnTo>
                  <a:lnTo>
                    <a:pt x="0" y="14751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51"/>
            <p:cNvSpPr/>
            <p:nvPr/>
          </p:nvSpPr>
          <p:spPr>
            <a:xfrm>
              <a:off x="4103425" y="2780975"/>
              <a:ext cx="211675" cy="385050"/>
            </a:xfrm>
            <a:custGeom>
              <a:avLst/>
              <a:gdLst/>
              <a:ahLst/>
              <a:cxnLst/>
              <a:rect l="l" t="t" r="r" b="b"/>
              <a:pathLst>
                <a:path w="8467" h="15402" extrusionOk="0">
                  <a:moveTo>
                    <a:pt x="8121" y="0"/>
                  </a:moveTo>
                  <a:cubicBezTo>
                    <a:pt x="8006" y="0"/>
                    <a:pt x="7893" y="69"/>
                    <a:pt x="7838" y="177"/>
                  </a:cubicBezTo>
                  <a:lnTo>
                    <a:pt x="1701" y="11897"/>
                  </a:lnTo>
                  <a:lnTo>
                    <a:pt x="5140" y="917"/>
                  </a:lnTo>
                  <a:cubicBezTo>
                    <a:pt x="5214" y="769"/>
                    <a:pt x="5103" y="584"/>
                    <a:pt x="4955" y="510"/>
                  </a:cubicBezTo>
                  <a:cubicBezTo>
                    <a:pt x="4935" y="505"/>
                    <a:pt x="4915" y="503"/>
                    <a:pt x="4895" y="503"/>
                  </a:cubicBezTo>
                  <a:cubicBezTo>
                    <a:pt x="4761" y="503"/>
                    <a:pt x="4617" y="603"/>
                    <a:pt x="4585" y="732"/>
                  </a:cubicBezTo>
                  <a:lnTo>
                    <a:pt x="75" y="15003"/>
                  </a:lnTo>
                  <a:cubicBezTo>
                    <a:pt x="1" y="15150"/>
                    <a:pt x="75" y="15298"/>
                    <a:pt x="222" y="15372"/>
                  </a:cubicBezTo>
                  <a:cubicBezTo>
                    <a:pt x="262" y="15392"/>
                    <a:pt x="304" y="15401"/>
                    <a:pt x="346" y="15401"/>
                  </a:cubicBezTo>
                  <a:cubicBezTo>
                    <a:pt x="461" y="15401"/>
                    <a:pt x="575" y="15333"/>
                    <a:pt x="629" y="15224"/>
                  </a:cubicBezTo>
                  <a:lnTo>
                    <a:pt x="8393" y="473"/>
                  </a:lnTo>
                  <a:cubicBezTo>
                    <a:pt x="8467" y="325"/>
                    <a:pt x="8393" y="140"/>
                    <a:pt x="8245" y="29"/>
                  </a:cubicBezTo>
                  <a:cubicBezTo>
                    <a:pt x="8205" y="10"/>
                    <a:pt x="8163" y="0"/>
                    <a:pt x="8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51"/>
            <p:cNvSpPr/>
            <p:nvPr/>
          </p:nvSpPr>
          <p:spPr>
            <a:xfrm>
              <a:off x="26126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6544" y="1"/>
                  </a:moveTo>
                  <a:cubicBezTo>
                    <a:pt x="6359" y="1"/>
                    <a:pt x="6211" y="112"/>
                    <a:pt x="6137" y="259"/>
                  </a:cubicBezTo>
                  <a:lnTo>
                    <a:pt x="111" y="14013"/>
                  </a:lnTo>
                  <a:cubicBezTo>
                    <a:pt x="0" y="14271"/>
                    <a:pt x="222" y="14604"/>
                    <a:pt x="518" y="14604"/>
                  </a:cubicBezTo>
                  <a:lnTo>
                    <a:pt x="22293" y="14604"/>
                  </a:lnTo>
                  <a:cubicBezTo>
                    <a:pt x="22478" y="14604"/>
                    <a:pt x="22626" y="14493"/>
                    <a:pt x="22663" y="14345"/>
                  </a:cubicBezTo>
                  <a:lnTo>
                    <a:pt x="28726" y="592"/>
                  </a:lnTo>
                  <a:cubicBezTo>
                    <a:pt x="28837" y="333"/>
                    <a:pt x="28615" y="1"/>
                    <a:pt x="28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51"/>
            <p:cNvSpPr/>
            <p:nvPr/>
          </p:nvSpPr>
          <p:spPr>
            <a:xfrm>
              <a:off x="2607050" y="3240125"/>
              <a:ext cx="732025" cy="379900"/>
            </a:xfrm>
            <a:custGeom>
              <a:avLst/>
              <a:gdLst/>
              <a:ahLst/>
              <a:cxnLst/>
              <a:rect l="l" t="t" r="r" b="b"/>
              <a:pathLst>
                <a:path w="29281" h="15196" extrusionOk="0">
                  <a:moveTo>
                    <a:pt x="28542" y="592"/>
                  </a:moveTo>
                  <a:lnTo>
                    <a:pt x="28616" y="629"/>
                  </a:lnTo>
                  <a:lnTo>
                    <a:pt x="28652" y="740"/>
                  </a:lnTo>
                  <a:lnTo>
                    <a:pt x="28652" y="777"/>
                  </a:lnTo>
                  <a:lnTo>
                    <a:pt x="22626" y="14530"/>
                  </a:lnTo>
                  <a:lnTo>
                    <a:pt x="22515" y="14604"/>
                  </a:lnTo>
                  <a:lnTo>
                    <a:pt x="740" y="14604"/>
                  </a:lnTo>
                  <a:lnTo>
                    <a:pt x="666" y="14567"/>
                  </a:lnTo>
                  <a:lnTo>
                    <a:pt x="629" y="14456"/>
                  </a:lnTo>
                  <a:lnTo>
                    <a:pt x="629" y="14419"/>
                  </a:lnTo>
                  <a:lnTo>
                    <a:pt x="6655" y="666"/>
                  </a:lnTo>
                  <a:lnTo>
                    <a:pt x="6766" y="592"/>
                  </a:lnTo>
                  <a:close/>
                  <a:moveTo>
                    <a:pt x="6766" y="1"/>
                  </a:moveTo>
                  <a:cubicBezTo>
                    <a:pt x="6470" y="1"/>
                    <a:pt x="6211" y="149"/>
                    <a:pt x="6100" y="445"/>
                  </a:cubicBezTo>
                  <a:lnTo>
                    <a:pt x="74" y="14198"/>
                  </a:lnTo>
                  <a:lnTo>
                    <a:pt x="74" y="14161"/>
                  </a:lnTo>
                  <a:cubicBezTo>
                    <a:pt x="37" y="14272"/>
                    <a:pt x="0" y="14382"/>
                    <a:pt x="0" y="14456"/>
                  </a:cubicBezTo>
                  <a:cubicBezTo>
                    <a:pt x="0" y="14863"/>
                    <a:pt x="296" y="15196"/>
                    <a:pt x="740" y="15196"/>
                  </a:cubicBezTo>
                  <a:lnTo>
                    <a:pt x="22515" y="15196"/>
                  </a:lnTo>
                  <a:cubicBezTo>
                    <a:pt x="22811" y="15196"/>
                    <a:pt x="23070" y="15048"/>
                    <a:pt x="23181" y="14752"/>
                  </a:cubicBezTo>
                  <a:lnTo>
                    <a:pt x="29207" y="999"/>
                  </a:lnTo>
                  <a:cubicBezTo>
                    <a:pt x="29244" y="925"/>
                    <a:pt x="29281" y="814"/>
                    <a:pt x="29281" y="740"/>
                  </a:cubicBezTo>
                  <a:cubicBezTo>
                    <a:pt x="29281" y="334"/>
                    <a:pt x="28948" y="1"/>
                    <a:pt x="28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51"/>
            <p:cNvSpPr/>
            <p:nvPr/>
          </p:nvSpPr>
          <p:spPr>
            <a:xfrm>
              <a:off x="2665275" y="3274325"/>
              <a:ext cx="615575" cy="311500"/>
            </a:xfrm>
            <a:custGeom>
              <a:avLst/>
              <a:gdLst/>
              <a:ahLst/>
              <a:cxnLst/>
              <a:rect l="l" t="t" r="r" b="b"/>
              <a:pathLst>
                <a:path w="24623" h="12460" extrusionOk="0">
                  <a:moveTo>
                    <a:pt x="5583" y="1"/>
                  </a:moveTo>
                  <a:cubicBezTo>
                    <a:pt x="5435" y="1"/>
                    <a:pt x="5324" y="75"/>
                    <a:pt x="5250" y="223"/>
                  </a:cubicBezTo>
                  <a:lnTo>
                    <a:pt x="111" y="11942"/>
                  </a:lnTo>
                  <a:cubicBezTo>
                    <a:pt x="0" y="12201"/>
                    <a:pt x="185" y="12460"/>
                    <a:pt x="444" y="12460"/>
                  </a:cubicBezTo>
                  <a:lnTo>
                    <a:pt x="19040" y="12460"/>
                  </a:lnTo>
                  <a:cubicBezTo>
                    <a:pt x="19188" y="12460"/>
                    <a:pt x="19299" y="12386"/>
                    <a:pt x="19373" y="12238"/>
                  </a:cubicBezTo>
                  <a:lnTo>
                    <a:pt x="24512" y="518"/>
                  </a:lnTo>
                  <a:cubicBezTo>
                    <a:pt x="24623" y="260"/>
                    <a:pt x="24438" y="1"/>
                    <a:pt x="24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51"/>
            <p:cNvSpPr/>
            <p:nvPr/>
          </p:nvSpPr>
          <p:spPr>
            <a:xfrm>
              <a:off x="2659725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24401" y="592"/>
                  </a:moveTo>
                  <a:lnTo>
                    <a:pt x="24438" y="629"/>
                  </a:lnTo>
                  <a:lnTo>
                    <a:pt x="24438" y="666"/>
                  </a:lnTo>
                  <a:lnTo>
                    <a:pt x="19299" y="12422"/>
                  </a:lnTo>
                  <a:lnTo>
                    <a:pt x="19262" y="12459"/>
                  </a:lnTo>
                  <a:lnTo>
                    <a:pt x="666" y="12459"/>
                  </a:lnTo>
                  <a:lnTo>
                    <a:pt x="629" y="12422"/>
                  </a:lnTo>
                  <a:lnTo>
                    <a:pt x="629" y="12385"/>
                  </a:lnTo>
                  <a:lnTo>
                    <a:pt x="5768" y="629"/>
                  </a:lnTo>
                  <a:lnTo>
                    <a:pt x="5805" y="592"/>
                  </a:lnTo>
                  <a:close/>
                  <a:moveTo>
                    <a:pt x="5805" y="0"/>
                  </a:moveTo>
                  <a:cubicBezTo>
                    <a:pt x="5546" y="0"/>
                    <a:pt x="5324" y="148"/>
                    <a:pt x="5213" y="407"/>
                  </a:cubicBezTo>
                  <a:lnTo>
                    <a:pt x="38" y="12126"/>
                  </a:lnTo>
                  <a:cubicBezTo>
                    <a:pt x="1" y="12200"/>
                    <a:pt x="1" y="12311"/>
                    <a:pt x="1" y="12385"/>
                  </a:cubicBezTo>
                  <a:cubicBezTo>
                    <a:pt x="1" y="12755"/>
                    <a:pt x="296" y="13051"/>
                    <a:pt x="666" y="13051"/>
                  </a:cubicBezTo>
                  <a:lnTo>
                    <a:pt x="19262" y="13051"/>
                  </a:lnTo>
                  <a:cubicBezTo>
                    <a:pt x="19521" y="13051"/>
                    <a:pt x="19743" y="12903"/>
                    <a:pt x="19854" y="12644"/>
                  </a:cubicBezTo>
                  <a:lnTo>
                    <a:pt x="24993" y="924"/>
                  </a:lnTo>
                  <a:cubicBezTo>
                    <a:pt x="25067" y="850"/>
                    <a:pt x="25067" y="739"/>
                    <a:pt x="25067" y="666"/>
                  </a:cubicBezTo>
                  <a:cubicBezTo>
                    <a:pt x="25067" y="296"/>
                    <a:pt x="24771" y="0"/>
                    <a:pt x="24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1"/>
            <p:cNvSpPr/>
            <p:nvPr/>
          </p:nvSpPr>
          <p:spPr>
            <a:xfrm>
              <a:off x="235935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0" y="1"/>
                  </a:moveTo>
                  <a:lnTo>
                    <a:pt x="0" y="1073"/>
                  </a:lnTo>
                  <a:lnTo>
                    <a:pt x="32719" y="1073"/>
                  </a:lnTo>
                  <a:lnTo>
                    <a:pt x="327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1"/>
            <p:cNvSpPr/>
            <p:nvPr/>
          </p:nvSpPr>
          <p:spPr>
            <a:xfrm>
              <a:off x="2351950" y="3582125"/>
              <a:ext cx="833700" cy="42525"/>
            </a:xfrm>
            <a:custGeom>
              <a:avLst/>
              <a:gdLst/>
              <a:ahLst/>
              <a:cxnLst/>
              <a:rect l="l" t="t" r="r" b="b"/>
              <a:pathLst>
                <a:path w="33348" h="1701" extrusionOk="0">
                  <a:moveTo>
                    <a:pt x="32719" y="629"/>
                  </a:moveTo>
                  <a:lnTo>
                    <a:pt x="32719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68"/>
                  </a:lnTo>
                  <a:cubicBezTo>
                    <a:pt x="0" y="1442"/>
                    <a:pt x="37" y="1553"/>
                    <a:pt x="74" y="1590"/>
                  </a:cubicBezTo>
                  <a:cubicBezTo>
                    <a:pt x="148" y="1664"/>
                    <a:pt x="222" y="1701"/>
                    <a:pt x="296" y="1701"/>
                  </a:cubicBezTo>
                  <a:lnTo>
                    <a:pt x="33015" y="1701"/>
                  </a:lnTo>
                  <a:cubicBezTo>
                    <a:pt x="33089" y="1701"/>
                    <a:pt x="33200" y="1664"/>
                    <a:pt x="33237" y="1590"/>
                  </a:cubicBezTo>
                  <a:cubicBezTo>
                    <a:pt x="33311" y="1553"/>
                    <a:pt x="33348" y="1442"/>
                    <a:pt x="33348" y="1368"/>
                  </a:cubicBezTo>
                  <a:lnTo>
                    <a:pt x="33348" y="296"/>
                  </a:lnTo>
                  <a:cubicBezTo>
                    <a:pt x="33348" y="222"/>
                    <a:pt x="33311" y="148"/>
                    <a:pt x="33237" y="74"/>
                  </a:cubicBezTo>
                  <a:cubicBezTo>
                    <a:pt x="33200" y="37"/>
                    <a:pt x="33089" y="0"/>
                    <a:pt x="33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1"/>
            <p:cNvSpPr/>
            <p:nvPr/>
          </p:nvSpPr>
          <p:spPr>
            <a:xfrm>
              <a:off x="27808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1"/>
            <p:cNvSpPr/>
            <p:nvPr/>
          </p:nvSpPr>
          <p:spPr>
            <a:xfrm>
              <a:off x="2773400" y="3582125"/>
              <a:ext cx="412250" cy="42525"/>
            </a:xfrm>
            <a:custGeom>
              <a:avLst/>
              <a:gdLst/>
              <a:ahLst/>
              <a:cxnLst/>
              <a:rect l="l" t="t" r="r" b="b"/>
              <a:pathLst>
                <a:path w="16490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3" y="1072"/>
                  </a:lnTo>
                  <a:lnTo>
                    <a:pt x="593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42" y="1664"/>
                    <a:pt x="16379" y="1590"/>
                  </a:cubicBezTo>
                  <a:cubicBezTo>
                    <a:pt x="16453" y="1553"/>
                    <a:pt x="16490" y="1442"/>
                    <a:pt x="16490" y="1368"/>
                  </a:cubicBezTo>
                  <a:lnTo>
                    <a:pt x="16490" y="296"/>
                  </a:lnTo>
                  <a:cubicBezTo>
                    <a:pt x="16490" y="222"/>
                    <a:pt x="16453" y="148"/>
                    <a:pt x="16379" y="74"/>
                  </a:cubicBezTo>
                  <a:cubicBezTo>
                    <a:pt x="16342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51"/>
            <p:cNvSpPr/>
            <p:nvPr/>
          </p:nvSpPr>
          <p:spPr>
            <a:xfrm>
              <a:off x="26172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90" y="0"/>
                    <a:pt x="1" y="4252"/>
                    <a:pt x="1" y="9502"/>
                  </a:cubicBezTo>
                  <a:cubicBezTo>
                    <a:pt x="1" y="14788"/>
                    <a:pt x="4290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5" name="Google Shape;2825;p51"/>
            <p:cNvSpPr/>
            <p:nvPr/>
          </p:nvSpPr>
          <p:spPr>
            <a:xfrm>
              <a:off x="26098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85" y="592"/>
                    <a:pt x="14678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8" y="18005"/>
                    <a:pt x="12385" y="19003"/>
                    <a:pt x="9834" y="19003"/>
                  </a:cubicBezTo>
                  <a:cubicBezTo>
                    <a:pt x="7283" y="19003"/>
                    <a:pt x="4991" y="18005"/>
                    <a:pt x="3328" y="16304"/>
                  </a:cubicBezTo>
                  <a:cubicBezTo>
                    <a:pt x="1664" y="14641"/>
                    <a:pt x="629" y="12349"/>
                    <a:pt x="629" y="9798"/>
                  </a:cubicBezTo>
                  <a:cubicBezTo>
                    <a:pt x="629" y="7284"/>
                    <a:pt x="1664" y="4954"/>
                    <a:pt x="3328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51"/>
            <p:cNvSpPr/>
            <p:nvPr/>
          </p:nvSpPr>
          <p:spPr>
            <a:xfrm>
              <a:off x="2855675" y="3045125"/>
              <a:ext cx="68425" cy="300400"/>
            </a:xfrm>
            <a:custGeom>
              <a:avLst/>
              <a:gdLst/>
              <a:ahLst/>
              <a:cxnLst/>
              <a:rect l="l" t="t" r="r" b="b"/>
              <a:pathLst>
                <a:path w="2737" h="12016" extrusionOk="0">
                  <a:moveTo>
                    <a:pt x="2736" y="0"/>
                  </a:moveTo>
                  <a:lnTo>
                    <a:pt x="0" y="1220"/>
                  </a:lnTo>
                  <a:lnTo>
                    <a:pt x="2219" y="12016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51"/>
            <p:cNvSpPr/>
            <p:nvPr/>
          </p:nvSpPr>
          <p:spPr>
            <a:xfrm>
              <a:off x="2847350" y="3037950"/>
              <a:ext cx="84125" cy="315900"/>
            </a:xfrm>
            <a:custGeom>
              <a:avLst/>
              <a:gdLst/>
              <a:ahLst/>
              <a:cxnLst/>
              <a:rect l="l" t="t" r="r" b="b"/>
              <a:pathLst>
                <a:path w="3365" h="12636" extrusionOk="0">
                  <a:moveTo>
                    <a:pt x="2736" y="768"/>
                  </a:moveTo>
                  <a:lnTo>
                    <a:pt x="2367" y="9789"/>
                  </a:lnTo>
                  <a:lnTo>
                    <a:pt x="677" y="1664"/>
                  </a:lnTo>
                  <a:lnTo>
                    <a:pt x="677" y="1664"/>
                  </a:lnTo>
                  <a:lnTo>
                    <a:pt x="2736" y="768"/>
                  </a:lnTo>
                  <a:close/>
                  <a:moveTo>
                    <a:pt x="3083" y="1"/>
                  </a:moveTo>
                  <a:cubicBezTo>
                    <a:pt x="3032" y="1"/>
                    <a:pt x="2977" y="10"/>
                    <a:pt x="2921" y="28"/>
                  </a:cubicBezTo>
                  <a:lnTo>
                    <a:pt x="185" y="1211"/>
                  </a:lnTo>
                  <a:cubicBezTo>
                    <a:pt x="75" y="1285"/>
                    <a:pt x="1" y="1433"/>
                    <a:pt x="38" y="1544"/>
                  </a:cubicBezTo>
                  <a:lnTo>
                    <a:pt x="2256" y="12376"/>
                  </a:lnTo>
                  <a:cubicBezTo>
                    <a:pt x="2293" y="12524"/>
                    <a:pt x="2441" y="12635"/>
                    <a:pt x="2589" y="12635"/>
                  </a:cubicBezTo>
                  <a:cubicBezTo>
                    <a:pt x="2736" y="12598"/>
                    <a:pt x="2847" y="12487"/>
                    <a:pt x="2847" y="12340"/>
                  </a:cubicBezTo>
                  <a:lnTo>
                    <a:pt x="3365" y="324"/>
                  </a:lnTo>
                  <a:cubicBezTo>
                    <a:pt x="3365" y="213"/>
                    <a:pt x="3328" y="102"/>
                    <a:pt x="3217" y="28"/>
                  </a:cubicBezTo>
                  <a:cubicBezTo>
                    <a:pt x="3180" y="10"/>
                    <a:pt x="3134" y="1"/>
                    <a:pt x="3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51"/>
            <p:cNvSpPr/>
            <p:nvPr/>
          </p:nvSpPr>
          <p:spPr>
            <a:xfrm>
              <a:off x="4462975" y="3403725"/>
              <a:ext cx="145125" cy="213525"/>
            </a:xfrm>
            <a:custGeom>
              <a:avLst/>
              <a:gdLst/>
              <a:ahLst/>
              <a:cxnLst/>
              <a:rect l="l" t="t" r="r" b="b"/>
              <a:pathLst>
                <a:path w="5805" h="8541" extrusionOk="0">
                  <a:moveTo>
                    <a:pt x="0" y="1"/>
                  </a:moveTo>
                  <a:lnTo>
                    <a:pt x="0" y="8541"/>
                  </a:lnTo>
                  <a:lnTo>
                    <a:pt x="5805" y="8541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51"/>
            <p:cNvSpPr/>
            <p:nvPr/>
          </p:nvSpPr>
          <p:spPr>
            <a:xfrm>
              <a:off x="4455575" y="3396325"/>
              <a:ext cx="159925" cy="228325"/>
            </a:xfrm>
            <a:custGeom>
              <a:avLst/>
              <a:gdLst/>
              <a:ahLst/>
              <a:cxnLst/>
              <a:rect l="l" t="t" r="r" b="b"/>
              <a:pathLst>
                <a:path w="6397" h="9133" extrusionOk="0">
                  <a:moveTo>
                    <a:pt x="5768" y="592"/>
                  </a:moveTo>
                  <a:lnTo>
                    <a:pt x="5768" y="8504"/>
                  </a:lnTo>
                  <a:lnTo>
                    <a:pt x="629" y="850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8837"/>
                  </a:lnTo>
                  <a:cubicBezTo>
                    <a:pt x="0" y="8911"/>
                    <a:pt x="37" y="8985"/>
                    <a:pt x="74" y="9059"/>
                  </a:cubicBezTo>
                  <a:cubicBezTo>
                    <a:pt x="148" y="9096"/>
                    <a:pt x="222" y="9133"/>
                    <a:pt x="296" y="9133"/>
                  </a:cubicBezTo>
                  <a:lnTo>
                    <a:pt x="6101" y="9133"/>
                  </a:lnTo>
                  <a:cubicBezTo>
                    <a:pt x="6175" y="9133"/>
                    <a:pt x="6248" y="9096"/>
                    <a:pt x="6285" y="9059"/>
                  </a:cubicBezTo>
                  <a:cubicBezTo>
                    <a:pt x="6359" y="8985"/>
                    <a:pt x="6396" y="8911"/>
                    <a:pt x="6396" y="8837"/>
                  </a:cubicBezTo>
                  <a:lnTo>
                    <a:pt x="6396" y="297"/>
                  </a:lnTo>
                  <a:cubicBezTo>
                    <a:pt x="6396" y="223"/>
                    <a:pt x="6359" y="149"/>
                    <a:pt x="6285" y="75"/>
                  </a:cubicBezTo>
                  <a:cubicBezTo>
                    <a:pt x="6248" y="38"/>
                    <a:pt x="6175" y="1"/>
                    <a:pt x="6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51"/>
            <p:cNvSpPr/>
            <p:nvPr/>
          </p:nvSpPr>
          <p:spPr>
            <a:xfrm>
              <a:off x="4570175" y="3443475"/>
              <a:ext cx="77675" cy="144200"/>
            </a:xfrm>
            <a:custGeom>
              <a:avLst/>
              <a:gdLst/>
              <a:ahLst/>
              <a:cxnLst/>
              <a:rect l="l" t="t" r="r" b="b"/>
              <a:pathLst>
                <a:path w="3107" h="5768" extrusionOk="0">
                  <a:moveTo>
                    <a:pt x="481" y="0"/>
                  </a:moveTo>
                  <a:cubicBezTo>
                    <a:pt x="186" y="0"/>
                    <a:pt x="1" y="222"/>
                    <a:pt x="1" y="481"/>
                  </a:cubicBezTo>
                  <a:cubicBezTo>
                    <a:pt x="1" y="740"/>
                    <a:pt x="186" y="962"/>
                    <a:pt x="481" y="962"/>
                  </a:cubicBezTo>
                  <a:lnTo>
                    <a:pt x="1258" y="962"/>
                  </a:lnTo>
                  <a:cubicBezTo>
                    <a:pt x="1738" y="962"/>
                    <a:pt x="2145" y="1368"/>
                    <a:pt x="2145" y="1849"/>
                  </a:cubicBezTo>
                  <a:lnTo>
                    <a:pt x="2145" y="3919"/>
                  </a:lnTo>
                  <a:cubicBezTo>
                    <a:pt x="2145" y="4437"/>
                    <a:pt x="1738" y="4844"/>
                    <a:pt x="1258" y="4844"/>
                  </a:cubicBezTo>
                  <a:lnTo>
                    <a:pt x="629" y="4844"/>
                  </a:lnTo>
                  <a:cubicBezTo>
                    <a:pt x="371" y="4844"/>
                    <a:pt x="149" y="5028"/>
                    <a:pt x="149" y="5287"/>
                  </a:cubicBezTo>
                  <a:cubicBezTo>
                    <a:pt x="149" y="5583"/>
                    <a:pt x="371" y="5768"/>
                    <a:pt x="629" y="5768"/>
                  </a:cubicBezTo>
                  <a:lnTo>
                    <a:pt x="1258" y="5768"/>
                  </a:lnTo>
                  <a:cubicBezTo>
                    <a:pt x="2256" y="5768"/>
                    <a:pt x="3106" y="4955"/>
                    <a:pt x="3106" y="3919"/>
                  </a:cubicBezTo>
                  <a:lnTo>
                    <a:pt x="3106" y="1849"/>
                  </a:lnTo>
                  <a:cubicBezTo>
                    <a:pt x="3106" y="851"/>
                    <a:pt x="2256" y="0"/>
                    <a:pt x="1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51"/>
            <p:cNvSpPr/>
            <p:nvPr/>
          </p:nvSpPr>
          <p:spPr>
            <a:xfrm>
              <a:off x="4561875" y="3436075"/>
              <a:ext cx="93375" cy="159925"/>
            </a:xfrm>
            <a:custGeom>
              <a:avLst/>
              <a:gdLst/>
              <a:ahLst/>
              <a:cxnLst/>
              <a:rect l="l" t="t" r="r" b="b"/>
              <a:pathLst>
                <a:path w="3735" h="6397" extrusionOk="0">
                  <a:moveTo>
                    <a:pt x="1590" y="592"/>
                  </a:moveTo>
                  <a:cubicBezTo>
                    <a:pt x="2440" y="629"/>
                    <a:pt x="3106" y="1295"/>
                    <a:pt x="3106" y="2145"/>
                  </a:cubicBezTo>
                  <a:lnTo>
                    <a:pt x="3106" y="4215"/>
                  </a:lnTo>
                  <a:cubicBezTo>
                    <a:pt x="3106" y="5066"/>
                    <a:pt x="2440" y="5768"/>
                    <a:pt x="1590" y="5768"/>
                  </a:cubicBezTo>
                  <a:lnTo>
                    <a:pt x="961" y="5768"/>
                  </a:lnTo>
                  <a:cubicBezTo>
                    <a:pt x="887" y="5768"/>
                    <a:pt x="813" y="5694"/>
                    <a:pt x="813" y="5583"/>
                  </a:cubicBezTo>
                  <a:cubicBezTo>
                    <a:pt x="813" y="5509"/>
                    <a:pt x="887" y="5435"/>
                    <a:pt x="961" y="5435"/>
                  </a:cubicBezTo>
                  <a:lnTo>
                    <a:pt x="1590" y="5435"/>
                  </a:lnTo>
                  <a:cubicBezTo>
                    <a:pt x="2255" y="5435"/>
                    <a:pt x="2773" y="4881"/>
                    <a:pt x="2773" y="4215"/>
                  </a:cubicBezTo>
                  <a:lnTo>
                    <a:pt x="2773" y="2145"/>
                  </a:lnTo>
                  <a:cubicBezTo>
                    <a:pt x="2773" y="1480"/>
                    <a:pt x="2255" y="962"/>
                    <a:pt x="1590" y="962"/>
                  </a:cubicBezTo>
                  <a:lnTo>
                    <a:pt x="813" y="962"/>
                  </a:lnTo>
                  <a:cubicBezTo>
                    <a:pt x="703" y="962"/>
                    <a:pt x="629" y="888"/>
                    <a:pt x="629" y="777"/>
                  </a:cubicBezTo>
                  <a:cubicBezTo>
                    <a:pt x="629" y="703"/>
                    <a:pt x="703" y="592"/>
                    <a:pt x="813" y="592"/>
                  </a:cubicBezTo>
                  <a:close/>
                  <a:moveTo>
                    <a:pt x="813" y="1"/>
                  </a:moveTo>
                  <a:cubicBezTo>
                    <a:pt x="370" y="1"/>
                    <a:pt x="0" y="333"/>
                    <a:pt x="0" y="777"/>
                  </a:cubicBezTo>
                  <a:cubicBezTo>
                    <a:pt x="0" y="1221"/>
                    <a:pt x="370" y="1553"/>
                    <a:pt x="813" y="1553"/>
                  </a:cubicBezTo>
                  <a:lnTo>
                    <a:pt x="1590" y="1553"/>
                  </a:lnTo>
                  <a:cubicBezTo>
                    <a:pt x="1886" y="1553"/>
                    <a:pt x="2181" y="1812"/>
                    <a:pt x="2181" y="2145"/>
                  </a:cubicBezTo>
                  <a:lnTo>
                    <a:pt x="2181" y="4215"/>
                  </a:lnTo>
                  <a:cubicBezTo>
                    <a:pt x="2181" y="4548"/>
                    <a:pt x="1886" y="4807"/>
                    <a:pt x="1590" y="4807"/>
                  </a:cubicBezTo>
                  <a:lnTo>
                    <a:pt x="961" y="4807"/>
                  </a:lnTo>
                  <a:cubicBezTo>
                    <a:pt x="518" y="4807"/>
                    <a:pt x="185" y="5177"/>
                    <a:pt x="185" y="5583"/>
                  </a:cubicBezTo>
                  <a:cubicBezTo>
                    <a:pt x="185" y="6027"/>
                    <a:pt x="518" y="6397"/>
                    <a:pt x="961" y="6397"/>
                  </a:cubicBezTo>
                  <a:lnTo>
                    <a:pt x="1590" y="6397"/>
                  </a:lnTo>
                  <a:cubicBezTo>
                    <a:pt x="2773" y="6397"/>
                    <a:pt x="3734" y="5398"/>
                    <a:pt x="3734" y="4215"/>
                  </a:cubicBezTo>
                  <a:lnTo>
                    <a:pt x="3734" y="2145"/>
                  </a:lnTo>
                  <a:cubicBezTo>
                    <a:pt x="3734" y="962"/>
                    <a:pt x="2773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51"/>
            <p:cNvSpPr/>
            <p:nvPr/>
          </p:nvSpPr>
          <p:spPr>
            <a:xfrm>
              <a:off x="4999975" y="3728150"/>
              <a:ext cx="140500" cy="1346100"/>
            </a:xfrm>
            <a:custGeom>
              <a:avLst/>
              <a:gdLst/>
              <a:ahLst/>
              <a:cxnLst/>
              <a:rect l="l" t="t" r="r" b="b"/>
              <a:pathLst>
                <a:path w="5620" h="53844" extrusionOk="0">
                  <a:moveTo>
                    <a:pt x="0" y="0"/>
                  </a:moveTo>
                  <a:lnTo>
                    <a:pt x="4474" y="53312"/>
                  </a:lnTo>
                  <a:cubicBezTo>
                    <a:pt x="4506" y="53634"/>
                    <a:pt x="4762" y="53844"/>
                    <a:pt x="5048" y="53844"/>
                  </a:cubicBezTo>
                  <a:cubicBezTo>
                    <a:pt x="5090" y="53844"/>
                    <a:pt x="5133" y="53839"/>
                    <a:pt x="5176" y="53830"/>
                  </a:cubicBezTo>
                  <a:cubicBezTo>
                    <a:pt x="5435" y="53756"/>
                    <a:pt x="5620" y="53497"/>
                    <a:pt x="5620" y="53201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51"/>
            <p:cNvSpPr/>
            <p:nvPr/>
          </p:nvSpPr>
          <p:spPr>
            <a:xfrm>
              <a:off x="4991650" y="3720750"/>
              <a:ext cx="156225" cy="1360550"/>
            </a:xfrm>
            <a:custGeom>
              <a:avLst/>
              <a:gdLst/>
              <a:ahLst/>
              <a:cxnLst/>
              <a:rect l="l" t="t" r="r" b="b"/>
              <a:pathLst>
                <a:path w="6249" h="54422" extrusionOk="0">
                  <a:moveTo>
                    <a:pt x="2588" y="629"/>
                  </a:moveTo>
                  <a:lnTo>
                    <a:pt x="5620" y="53497"/>
                  </a:lnTo>
                  <a:lnTo>
                    <a:pt x="5620" y="53534"/>
                  </a:lnTo>
                  <a:lnTo>
                    <a:pt x="5620" y="53571"/>
                  </a:lnTo>
                  <a:cubicBezTo>
                    <a:pt x="5620" y="53682"/>
                    <a:pt x="5546" y="53793"/>
                    <a:pt x="5435" y="53793"/>
                  </a:cubicBezTo>
                  <a:lnTo>
                    <a:pt x="5361" y="53830"/>
                  </a:lnTo>
                  <a:cubicBezTo>
                    <a:pt x="5250" y="53830"/>
                    <a:pt x="5139" y="53719"/>
                    <a:pt x="5102" y="53571"/>
                  </a:cubicBezTo>
                  <a:lnTo>
                    <a:pt x="5099" y="53572"/>
                  </a:lnTo>
                  <a:lnTo>
                    <a:pt x="5099" y="53572"/>
                  </a:ln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645"/>
                  </a:lnTo>
                  <a:lnTo>
                    <a:pt x="4511" y="53682"/>
                  </a:lnTo>
                  <a:cubicBezTo>
                    <a:pt x="4548" y="54126"/>
                    <a:pt x="4954" y="54422"/>
                    <a:pt x="5361" y="54422"/>
                  </a:cubicBezTo>
                  <a:lnTo>
                    <a:pt x="5583" y="54422"/>
                  </a:lnTo>
                  <a:cubicBezTo>
                    <a:pt x="5990" y="54311"/>
                    <a:pt x="6248" y="53941"/>
                    <a:pt x="6248" y="53571"/>
                  </a:cubicBezTo>
                  <a:lnTo>
                    <a:pt x="6248" y="53460"/>
                  </a:lnTo>
                  <a:lnTo>
                    <a:pt x="3180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51"/>
            <p:cNvSpPr/>
            <p:nvPr/>
          </p:nvSpPr>
          <p:spPr>
            <a:xfrm>
              <a:off x="5752325" y="3728150"/>
              <a:ext cx="141425" cy="1349800"/>
            </a:xfrm>
            <a:custGeom>
              <a:avLst/>
              <a:gdLst/>
              <a:ahLst/>
              <a:cxnLst/>
              <a:rect l="l" t="t" r="r" b="b"/>
              <a:pathLst>
                <a:path w="5657" h="53992" extrusionOk="0">
                  <a:moveTo>
                    <a:pt x="0" y="0"/>
                  </a:moveTo>
                  <a:lnTo>
                    <a:pt x="4474" y="53497"/>
                  </a:lnTo>
                  <a:cubicBezTo>
                    <a:pt x="4538" y="53786"/>
                    <a:pt x="4770" y="53992"/>
                    <a:pt x="5048" y="53992"/>
                  </a:cubicBezTo>
                  <a:cubicBezTo>
                    <a:pt x="5090" y="53992"/>
                    <a:pt x="5133" y="53987"/>
                    <a:pt x="5176" y="53978"/>
                  </a:cubicBezTo>
                  <a:cubicBezTo>
                    <a:pt x="5472" y="53941"/>
                    <a:pt x="5657" y="53645"/>
                    <a:pt x="5620" y="53386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51"/>
            <p:cNvSpPr/>
            <p:nvPr/>
          </p:nvSpPr>
          <p:spPr>
            <a:xfrm>
              <a:off x="5744000" y="3720750"/>
              <a:ext cx="156225" cy="1365175"/>
            </a:xfrm>
            <a:custGeom>
              <a:avLst/>
              <a:gdLst/>
              <a:ahLst/>
              <a:cxnLst/>
              <a:rect l="l" t="t" r="r" b="b"/>
              <a:pathLst>
                <a:path w="6249" h="54607" extrusionOk="0">
                  <a:moveTo>
                    <a:pt x="2588" y="629"/>
                  </a:moveTo>
                  <a:lnTo>
                    <a:pt x="5657" y="53682"/>
                  </a:lnTo>
                  <a:lnTo>
                    <a:pt x="5657" y="53719"/>
                  </a:lnTo>
                  <a:cubicBezTo>
                    <a:pt x="5657" y="53867"/>
                    <a:pt x="5583" y="53978"/>
                    <a:pt x="5435" y="53978"/>
                  </a:cubicBezTo>
                  <a:lnTo>
                    <a:pt x="5398" y="53978"/>
                  </a:lnTo>
                  <a:cubicBezTo>
                    <a:pt x="5250" y="53978"/>
                    <a:pt x="5139" y="53904"/>
                    <a:pt x="5139" y="53756"/>
                  </a:cubicBez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830"/>
                  </a:lnTo>
                  <a:cubicBezTo>
                    <a:pt x="4585" y="54274"/>
                    <a:pt x="4955" y="54606"/>
                    <a:pt x="5398" y="54606"/>
                  </a:cubicBezTo>
                  <a:cubicBezTo>
                    <a:pt x="5472" y="54606"/>
                    <a:pt x="5509" y="54606"/>
                    <a:pt x="5583" y="54569"/>
                  </a:cubicBezTo>
                  <a:cubicBezTo>
                    <a:pt x="5990" y="54495"/>
                    <a:pt x="6248" y="54126"/>
                    <a:pt x="6248" y="53719"/>
                  </a:cubicBezTo>
                  <a:lnTo>
                    <a:pt x="6248" y="53645"/>
                  </a:lnTo>
                  <a:lnTo>
                    <a:pt x="3217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51"/>
            <p:cNvSpPr/>
            <p:nvPr/>
          </p:nvSpPr>
          <p:spPr>
            <a:xfrm>
              <a:off x="2587625" y="3728150"/>
              <a:ext cx="123875" cy="1337800"/>
            </a:xfrm>
            <a:custGeom>
              <a:avLst/>
              <a:gdLst/>
              <a:ahLst/>
              <a:cxnLst/>
              <a:rect l="l" t="t" r="r" b="b"/>
              <a:pathLst>
                <a:path w="4955" h="53512" extrusionOk="0">
                  <a:moveTo>
                    <a:pt x="2404" y="0"/>
                  </a:moveTo>
                  <a:lnTo>
                    <a:pt x="38" y="52869"/>
                  </a:lnTo>
                  <a:cubicBezTo>
                    <a:pt x="1" y="53164"/>
                    <a:pt x="186" y="53423"/>
                    <a:pt x="482" y="53497"/>
                  </a:cubicBezTo>
                  <a:cubicBezTo>
                    <a:pt x="520" y="53507"/>
                    <a:pt x="559" y="53511"/>
                    <a:pt x="598" y="53511"/>
                  </a:cubicBezTo>
                  <a:cubicBezTo>
                    <a:pt x="859" y="53511"/>
                    <a:pt x="1115" y="53306"/>
                    <a:pt x="1147" y="53016"/>
                  </a:cubicBezTo>
                  <a:lnTo>
                    <a:pt x="49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51"/>
            <p:cNvSpPr/>
            <p:nvPr/>
          </p:nvSpPr>
          <p:spPr>
            <a:xfrm>
              <a:off x="2580250" y="3720750"/>
              <a:ext cx="138650" cy="1352225"/>
            </a:xfrm>
            <a:custGeom>
              <a:avLst/>
              <a:gdLst/>
              <a:ahLst/>
              <a:cxnLst/>
              <a:rect l="l" t="t" r="r" b="b"/>
              <a:pathLst>
                <a:path w="5546" h="54089" extrusionOk="0">
                  <a:moveTo>
                    <a:pt x="4917" y="629"/>
                  </a:moveTo>
                  <a:lnTo>
                    <a:pt x="1149" y="53239"/>
                  </a:lnTo>
                  <a:lnTo>
                    <a:pt x="1149" y="53239"/>
                  </a:lnTo>
                  <a:lnTo>
                    <a:pt x="1146" y="53238"/>
                  </a:lnTo>
                  <a:cubicBezTo>
                    <a:pt x="1146" y="53386"/>
                    <a:pt x="998" y="53497"/>
                    <a:pt x="887" y="53497"/>
                  </a:cubicBezTo>
                  <a:lnTo>
                    <a:pt x="850" y="53460"/>
                  </a:lnTo>
                  <a:cubicBezTo>
                    <a:pt x="703" y="53460"/>
                    <a:pt x="629" y="53349"/>
                    <a:pt x="629" y="53202"/>
                  </a:cubicBezTo>
                  <a:lnTo>
                    <a:pt x="629" y="53165"/>
                  </a:lnTo>
                  <a:lnTo>
                    <a:pt x="2982" y="629"/>
                  </a:lnTo>
                  <a:close/>
                  <a:moveTo>
                    <a:pt x="2699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0" y="53128"/>
                  </a:lnTo>
                  <a:lnTo>
                    <a:pt x="0" y="53202"/>
                  </a:lnTo>
                  <a:cubicBezTo>
                    <a:pt x="0" y="53608"/>
                    <a:pt x="296" y="53978"/>
                    <a:pt x="703" y="54089"/>
                  </a:cubicBezTo>
                  <a:lnTo>
                    <a:pt x="887" y="54089"/>
                  </a:lnTo>
                  <a:cubicBezTo>
                    <a:pt x="1331" y="54089"/>
                    <a:pt x="1701" y="53793"/>
                    <a:pt x="1775" y="53349"/>
                  </a:cubicBezTo>
                  <a:lnTo>
                    <a:pt x="1775" y="53312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72" y="112"/>
                  </a:cubicBezTo>
                  <a:cubicBezTo>
                    <a:pt x="5398" y="38"/>
                    <a:pt x="5324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51"/>
            <p:cNvSpPr/>
            <p:nvPr/>
          </p:nvSpPr>
          <p:spPr>
            <a:xfrm>
              <a:off x="1894425" y="3728150"/>
              <a:ext cx="122975" cy="1333175"/>
            </a:xfrm>
            <a:custGeom>
              <a:avLst/>
              <a:gdLst/>
              <a:ahLst/>
              <a:cxnLst/>
              <a:rect l="l" t="t" r="r" b="b"/>
              <a:pathLst>
                <a:path w="4919" h="53327" extrusionOk="0">
                  <a:moveTo>
                    <a:pt x="2367" y="0"/>
                  </a:moveTo>
                  <a:lnTo>
                    <a:pt x="38" y="52684"/>
                  </a:lnTo>
                  <a:cubicBezTo>
                    <a:pt x="1" y="52979"/>
                    <a:pt x="186" y="53238"/>
                    <a:pt x="445" y="53312"/>
                  </a:cubicBezTo>
                  <a:cubicBezTo>
                    <a:pt x="488" y="53322"/>
                    <a:pt x="531" y="53326"/>
                    <a:pt x="574" y="53326"/>
                  </a:cubicBezTo>
                  <a:cubicBezTo>
                    <a:pt x="859" y="53326"/>
                    <a:pt x="1115" y="53121"/>
                    <a:pt x="1147" y="52832"/>
                  </a:cubicBez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51"/>
            <p:cNvSpPr/>
            <p:nvPr/>
          </p:nvSpPr>
          <p:spPr>
            <a:xfrm>
              <a:off x="1887050" y="3720750"/>
              <a:ext cx="138650" cy="1348525"/>
            </a:xfrm>
            <a:custGeom>
              <a:avLst/>
              <a:gdLst/>
              <a:ahLst/>
              <a:cxnLst/>
              <a:rect l="l" t="t" r="r" b="b"/>
              <a:pathLst>
                <a:path w="5546" h="53941" extrusionOk="0">
                  <a:moveTo>
                    <a:pt x="4880" y="629"/>
                  </a:moveTo>
                  <a:lnTo>
                    <a:pt x="1146" y="53091"/>
                  </a:lnTo>
                  <a:cubicBezTo>
                    <a:pt x="1109" y="53202"/>
                    <a:pt x="998" y="53312"/>
                    <a:pt x="887" y="53312"/>
                  </a:cubicBezTo>
                  <a:lnTo>
                    <a:pt x="814" y="53312"/>
                  </a:lnTo>
                  <a:cubicBezTo>
                    <a:pt x="703" y="53275"/>
                    <a:pt x="629" y="53165"/>
                    <a:pt x="629" y="53017"/>
                  </a:cubicBezTo>
                  <a:lnTo>
                    <a:pt x="629" y="52980"/>
                  </a:lnTo>
                  <a:lnTo>
                    <a:pt x="2982" y="629"/>
                  </a:lnTo>
                  <a:close/>
                  <a:moveTo>
                    <a:pt x="2662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2" y="52943"/>
                  </a:lnTo>
                  <a:lnTo>
                    <a:pt x="2" y="52943"/>
                  </a:lnTo>
                  <a:lnTo>
                    <a:pt x="0" y="52943"/>
                  </a:lnTo>
                  <a:lnTo>
                    <a:pt x="0" y="53017"/>
                  </a:lnTo>
                  <a:cubicBezTo>
                    <a:pt x="0" y="53423"/>
                    <a:pt x="296" y="53793"/>
                    <a:pt x="666" y="53904"/>
                  </a:cubicBezTo>
                  <a:cubicBezTo>
                    <a:pt x="740" y="53904"/>
                    <a:pt x="814" y="53941"/>
                    <a:pt x="887" y="53941"/>
                  </a:cubicBezTo>
                  <a:cubicBezTo>
                    <a:pt x="1331" y="53941"/>
                    <a:pt x="1701" y="53608"/>
                    <a:pt x="1775" y="53165"/>
                  </a:cubicBezTo>
                  <a:lnTo>
                    <a:pt x="1775" y="53128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35" y="112"/>
                  </a:cubicBezTo>
                  <a:cubicBezTo>
                    <a:pt x="5398" y="38"/>
                    <a:pt x="5324" y="1"/>
                    <a:pt x="5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51"/>
            <p:cNvSpPr/>
            <p:nvPr/>
          </p:nvSpPr>
          <p:spPr>
            <a:xfrm>
              <a:off x="1912000" y="3654200"/>
              <a:ext cx="3986375" cy="114650"/>
            </a:xfrm>
            <a:custGeom>
              <a:avLst/>
              <a:gdLst/>
              <a:ahLst/>
              <a:cxnLst/>
              <a:rect l="l" t="t" r="r" b="b"/>
              <a:pathLst>
                <a:path w="159455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159455" y="4585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51"/>
            <p:cNvSpPr/>
            <p:nvPr/>
          </p:nvSpPr>
          <p:spPr>
            <a:xfrm>
              <a:off x="1904600" y="3646800"/>
              <a:ext cx="4001175" cy="130350"/>
            </a:xfrm>
            <a:custGeom>
              <a:avLst/>
              <a:gdLst/>
              <a:ahLst/>
              <a:cxnLst/>
              <a:rect l="l" t="t" r="r" b="b"/>
              <a:pathLst>
                <a:path w="160047" h="5214" extrusionOk="0">
                  <a:moveTo>
                    <a:pt x="159455" y="629"/>
                  </a:moveTo>
                  <a:lnTo>
                    <a:pt x="159455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38" y="5066"/>
                    <a:pt x="75" y="5103"/>
                  </a:cubicBezTo>
                  <a:cubicBezTo>
                    <a:pt x="149" y="5177"/>
                    <a:pt x="222" y="5214"/>
                    <a:pt x="296" y="5214"/>
                  </a:cubicBezTo>
                  <a:lnTo>
                    <a:pt x="159751" y="5214"/>
                  </a:lnTo>
                  <a:cubicBezTo>
                    <a:pt x="159824" y="5214"/>
                    <a:pt x="159898" y="5177"/>
                    <a:pt x="159972" y="5103"/>
                  </a:cubicBezTo>
                  <a:cubicBezTo>
                    <a:pt x="160046" y="5066"/>
                    <a:pt x="160046" y="4955"/>
                    <a:pt x="160046" y="4881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51"/>
            <p:cNvSpPr/>
            <p:nvPr/>
          </p:nvSpPr>
          <p:spPr>
            <a:xfrm>
              <a:off x="1912000" y="3654200"/>
              <a:ext cx="3986375" cy="39775"/>
            </a:xfrm>
            <a:custGeom>
              <a:avLst/>
              <a:gdLst/>
              <a:ahLst/>
              <a:cxnLst/>
              <a:rect l="l" t="t" r="r" b="b"/>
              <a:pathLst>
                <a:path w="159455" h="1591" extrusionOk="0">
                  <a:moveTo>
                    <a:pt x="0" y="1"/>
                  </a:moveTo>
                  <a:lnTo>
                    <a:pt x="0" y="1591"/>
                  </a:lnTo>
                  <a:lnTo>
                    <a:pt x="159455" y="1591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51"/>
            <p:cNvSpPr/>
            <p:nvPr/>
          </p:nvSpPr>
          <p:spPr>
            <a:xfrm>
              <a:off x="1904600" y="3646800"/>
              <a:ext cx="4001175" cy="54575"/>
            </a:xfrm>
            <a:custGeom>
              <a:avLst/>
              <a:gdLst/>
              <a:ahLst/>
              <a:cxnLst/>
              <a:rect l="l" t="t" r="r" b="b"/>
              <a:pathLst>
                <a:path w="160047" h="2183" extrusionOk="0">
                  <a:moveTo>
                    <a:pt x="159455" y="629"/>
                  </a:moveTo>
                  <a:lnTo>
                    <a:pt x="159455" y="1591"/>
                  </a:lnTo>
                  <a:lnTo>
                    <a:pt x="592" y="1591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1887"/>
                  </a:lnTo>
                  <a:cubicBezTo>
                    <a:pt x="1" y="1960"/>
                    <a:pt x="38" y="2034"/>
                    <a:pt x="75" y="2108"/>
                  </a:cubicBezTo>
                  <a:cubicBezTo>
                    <a:pt x="149" y="2145"/>
                    <a:pt x="222" y="2182"/>
                    <a:pt x="296" y="2182"/>
                  </a:cubicBezTo>
                  <a:lnTo>
                    <a:pt x="159751" y="2182"/>
                  </a:lnTo>
                  <a:cubicBezTo>
                    <a:pt x="159824" y="2182"/>
                    <a:pt x="159898" y="2145"/>
                    <a:pt x="159972" y="2108"/>
                  </a:cubicBezTo>
                  <a:cubicBezTo>
                    <a:pt x="160046" y="2034"/>
                    <a:pt x="160046" y="1960"/>
                    <a:pt x="160046" y="1887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51"/>
            <p:cNvSpPr/>
            <p:nvPr/>
          </p:nvSpPr>
          <p:spPr>
            <a:xfrm>
              <a:off x="4901075" y="3654200"/>
              <a:ext cx="997300" cy="114650"/>
            </a:xfrm>
            <a:custGeom>
              <a:avLst/>
              <a:gdLst/>
              <a:ahLst/>
              <a:cxnLst/>
              <a:rect l="l" t="t" r="r" b="b"/>
              <a:pathLst>
                <a:path w="39892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39892" y="4585"/>
                  </a:lnTo>
                  <a:lnTo>
                    <a:pt x="398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51"/>
            <p:cNvSpPr/>
            <p:nvPr/>
          </p:nvSpPr>
          <p:spPr>
            <a:xfrm>
              <a:off x="4893675" y="3646800"/>
              <a:ext cx="1012100" cy="130350"/>
            </a:xfrm>
            <a:custGeom>
              <a:avLst/>
              <a:gdLst/>
              <a:ahLst/>
              <a:cxnLst/>
              <a:rect l="l" t="t" r="r" b="b"/>
              <a:pathLst>
                <a:path w="40484" h="5214" extrusionOk="0">
                  <a:moveTo>
                    <a:pt x="39892" y="629"/>
                  </a:moveTo>
                  <a:lnTo>
                    <a:pt x="39892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1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1" y="5066"/>
                    <a:pt x="74" y="5103"/>
                  </a:cubicBezTo>
                  <a:cubicBezTo>
                    <a:pt x="148" y="5177"/>
                    <a:pt x="222" y="5214"/>
                    <a:pt x="296" y="5214"/>
                  </a:cubicBezTo>
                  <a:lnTo>
                    <a:pt x="40188" y="5214"/>
                  </a:lnTo>
                  <a:cubicBezTo>
                    <a:pt x="40261" y="5214"/>
                    <a:pt x="40335" y="5177"/>
                    <a:pt x="40409" y="5103"/>
                  </a:cubicBezTo>
                  <a:cubicBezTo>
                    <a:pt x="40483" y="5066"/>
                    <a:pt x="40483" y="4955"/>
                    <a:pt x="40483" y="4881"/>
                  </a:cubicBezTo>
                  <a:lnTo>
                    <a:pt x="40483" y="297"/>
                  </a:lnTo>
                  <a:cubicBezTo>
                    <a:pt x="40483" y="223"/>
                    <a:pt x="40483" y="149"/>
                    <a:pt x="40409" y="112"/>
                  </a:cubicBezTo>
                  <a:cubicBezTo>
                    <a:pt x="40335" y="38"/>
                    <a:pt x="40261" y="1"/>
                    <a:pt x="40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51"/>
            <p:cNvSpPr/>
            <p:nvPr/>
          </p:nvSpPr>
          <p:spPr>
            <a:xfrm>
              <a:off x="1876875" y="3616300"/>
              <a:ext cx="4057550" cy="43475"/>
            </a:xfrm>
            <a:custGeom>
              <a:avLst/>
              <a:gdLst/>
              <a:ahLst/>
              <a:cxnLst/>
              <a:rect l="l" t="t" r="r" b="b"/>
              <a:pathLst>
                <a:path w="162302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162301" y="1739"/>
                  </a:lnTo>
                  <a:lnTo>
                    <a:pt x="162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51"/>
            <p:cNvSpPr/>
            <p:nvPr/>
          </p:nvSpPr>
          <p:spPr>
            <a:xfrm>
              <a:off x="1868550" y="3608925"/>
              <a:ext cx="4073275" cy="59175"/>
            </a:xfrm>
            <a:custGeom>
              <a:avLst/>
              <a:gdLst/>
              <a:ahLst/>
              <a:cxnLst/>
              <a:rect l="l" t="t" r="r" b="b"/>
              <a:pathLst>
                <a:path w="162931" h="2367" extrusionOk="0">
                  <a:moveTo>
                    <a:pt x="162302" y="629"/>
                  </a:moveTo>
                  <a:lnTo>
                    <a:pt x="162302" y="1738"/>
                  </a:lnTo>
                  <a:lnTo>
                    <a:pt x="629" y="1738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2034"/>
                  </a:lnTo>
                  <a:cubicBezTo>
                    <a:pt x="1" y="2144"/>
                    <a:pt x="38" y="2218"/>
                    <a:pt x="112" y="2255"/>
                  </a:cubicBezTo>
                  <a:cubicBezTo>
                    <a:pt x="149" y="2329"/>
                    <a:pt x="223" y="2366"/>
                    <a:pt x="334" y="2366"/>
                  </a:cubicBezTo>
                  <a:lnTo>
                    <a:pt x="162634" y="2366"/>
                  </a:lnTo>
                  <a:cubicBezTo>
                    <a:pt x="162708" y="2366"/>
                    <a:pt x="162782" y="2329"/>
                    <a:pt x="162819" y="2255"/>
                  </a:cubicBezTo>
                  <a:cubicBezTo>
                    <a:pt x="162893" y="2218"/>
                    <a:pt x="162930" y="2144"/>
                    <a:pt x="162930" y="2034"/>
                  </a:cubicBezTo>
                  <a:lnTo>
                    <a:pt x="162930" y="296"/>
                  </a:lnTo>
                  <a:cubicBezTo>
                    <a:pt x="162930" y="222"/>
                    <a:pt x="162893" y="148"/>
                    <a:pt x="162819" y="74"/>
                  </a:cubicBezTo>
                  <a:cubicBezTo>
                    <a:pt x="162782" y="37"/>
                    <a:pt x="162708" y="0"/>
                    <a:pt x="162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51"/>
            <p:cNvSpPr/>
            <p:nvPr/>
          </p:nvSpPr>
          <p:spPr>
            <a:xfrm>
              <a:off x="4942650" y="3616300"/>
              <a:ext cx="991775" cy="43475"/>
            </a:xfrm>
            <a:custGeom>
              <a:avLst/>
              <a:gdLst/>
              <a:ahLst/>
              <a:cxnLst/>
              <a:rect l="l" t="t" r="r" b="b"/>
              <a:pathLst>
                <a:path w="39671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39670" y="1739"/>
                  </a:lnTo>
                  <a:lnTo>
                    <a:pt x="396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51"/>
            <p:cNvSpPr/>
            <p:nvPr/>
          </p:nvSpPr>
          <p:spPr>
            <a:xfrm>
              <a:off x="4935275" y="3608925"/>
              <a:ext cx="1006550" cy="59175"/>
            </a:xfrm>
            <a:custGeom>
              <a:avLst/>
              <a:gdLst/>
              <a:ahLst/>
              <a:cxnLst/>
              <a:rect l="l" t="t" r="r" b="b"/>
              <a:pathLst>
                <a:path w="40262" h="2367" extrusionOk="0">
                  <a:moveTo>
                    <a:pt x="39633" y="629"/>
                  </a:moveTo>
                  <a:lnTo>
                    <a:pt x="39633" y="1738"/>
                  </a:lnTo>
                  <a:lnTo>
                    <a:pt x="592" y="1738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0" y="148"/>
                    <a:pt x="0" y="222"/>
                    <a:pt x="0" y="296"/>
                  </a:cubicBezTo>
                  <a:lnTo>
                    <a:pt x="0" y="2034"/>
                  </a:lnTo>
                  <a:cubicBezTo>
                    <a:pt x="0" y="2144"/>
                    <a:pt x="0" y="2218"/>
                    <a:pt x="74" y="2255"/>
                  </a:cubicBezTo>
                  <a:cubicBezTo>
                    <a:pt x="148" y="2329"/>
                    <a:pt x="222" y="2366"/>
                    <a:pt x="296" y="2366"/>
                  </a:cubicBezTo>
                  <a:lnTo>
                    <a:pt x="39965" y="2366"/>
                  </a:lnTo>
                  <a:cubicBezTo>
                    <a:pt x="40039" y="2366"/>
                    <a:pt x="40113" y="2329"/>
                    <a:pt x="40150" y="2255"/>
                  </a:cubicBezTo>
                  <a:cubicBezTo>
                    <a:pt x="40224" y="2218"/>
                    <a:pt x="40261" y="2144"/>
                    <a:pt x="40261" y="2034"/>
                  </a:cubicBezTo>
                  <a:lnTo>
                    <a:pt x="40261" y="296"/>
                  </a:lnTo>
                  <a:cubicBezTo>
                    <a:pt x="40261" y="222"/>
                    <a:pt x="40224" y="148"/>
                    <a:pt x="40150" y="74"/>
                  </a:cubicBezTo>
                  <a:cubicBezTo>
                    <a:pt x="40113" y="37"/>
                    <a:pt x="40039" y="0"/>
                    <a:pt x="39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51"/>
            <p:cNvSpPr/>
            <p:nvPr/>
          </p:nvSpPr>
          <p:spPr>
            <a:xfrm>
              <a:off x="5555450" y="2786125"/>
              <a:ext cx="416875" cy="365650"/>
            </a:xfrm>
            <a:custGeom>
              <a:avLst/>
              <a:gdLst/>
              <a:ahLst/>
              <a:cxnLst/>
              <a:rect l="l" t="t" r="r" b="b"/>
              <a:pathLst>
                <a:path w="16675" h="14626" extrusionOk="0">
                  <a:moveTo>
                    <a:pt x="6176" y="1"/>
                  </a:moveTo>
                  <a:cubicBezTo>
                    <a:pt x="5854" y="1"/>
                    <a:pt x="5521" y="27"/>
                    <a:pt x="5176" y="82"/>
                  </a:cubicBezTo>
                  <a:cubicBezTo>
                    <a:pt x="555" y="785"/>
                    <a:pt x="0" y="2966"/>
                    <a:pt x="296" y="4260"/>
                  </a:cubicBezTo>
                  <a:cubicBezTo>
                    <a:pt x="296" y="4260"/>
                    <a:pt x="2736" y="9842"/>
                    <a:pt x="4289" y="12320"/>
                  </a:cubicBezTo>
                  <a:cubicBezTo>
                    <a:pt x="5353" y="13953"/>
                    <a:pt x="6550" y="14625"/>
                    <a:pt x="7480" y="14625"/>
                  </a:cubicBezTo>
                  <a:cubicBezTo>
                    <a:pt x="7939" y="14625"/>
                    <a:pt x="8333" y="14461"/>
                    <a:pt x="8615" y="14168"/>
                  </a:cubicBezTo>
                  <a:lnTo>
                    <a:pt x="11055" y="11728"/>
                  </a:lnTo>
                  <a:lnTo>
                    <a:pt x="14086" y="14464"/>
                  </a:lnTo>
                  <a:lnTo>
                    <a:pt x="16674" y="10582"/>
                  </a:lnTo>
                  <a:cubicBezTo>
                    <a:pt x="16674" y="10582"/>
                    <a:pt x="14382" y="7550"/>
                    <a:pt x="13384" y="5702"/>
                  </a:cubicBezTo>
                  <a:cubicBezTo>
                    <a:pt x="12426" y="3958"/>
                    <a:pt x="10141" y="1"/>
                    <a:pt x="6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51"/>
            <p:cNvSpPr/>
            <p:nvPr/>
          </p:nvSpPr>
          <p:spPr>
            <a:xfrm>
              <a:off x="5552675" y="2778000"/>
              <a:ext cx="427950" cy="381750"/>
            </a:xfrm>
            <a:custGeom>
              <a:avLst/>
              <a:gdLst/>
              <a:ahLst/>
              <a:cxnLst/>
              <a:rect l="l" t="t" r="r" b="b"/>
              <a:pathLst>
                <a:path w="17118" h="15270" extrusionOk="0">
                  <a:moveTo>
                    <a:pt x="6249" y="629"/>
                  </a:moveTo>
                  <a:cubicBezTo>
                    <a:pt x="8134" y="629"/>
                    <a:pt x="9650" y="1553"/>
                    <a:pt x="10796" y="2736"/>
                  </a:cubicBezTo>
                  <a:cubicBezTo>
                    <a:pt x="11942" y="3919"/>
                    <a:pt x="12755" y="5287"/>
                    <a:pt x="13199" y="6175"/>
                  </a:cubicBezTo>
                  <a:cubicBezTo>
                    <a:pt x="14086" y="7790"/>
                    <a:pt x="15895" y="10246"/>
                    <a:pt x="16396" y="10917"/>
                  </a:cubicBezTo>
                  <a:lnTo>
                    <a:pt x="16396" y="10917"/>
                  </a:lnTo>
                  <a:lnTo>
                    <a:pt x="14123" y="14308"/>
                  </a:lnTo>
                  <a:lnTo>
                    <a:pt x="11387" y="11831"/>
                  </a:lnTo>
                  <a:cubicBezTo>
                    <a:pt x="11332" y="11776"/>
                    <a:pt x="11258" y="11748"/>
                    <a:pt x="11180" y="11748"/>
                  </a:cubicBezTo>
                  <a:cubicBezTo>
                    <a:pt x="11101" y="11748"/>
                    <a:pt x="11018" y="11776"/>
                    <a:pt x="10944" y="11831"/>
                  </a:cubicBezTo>
                  <a:cubicBezTo>
                    <a:pt x="10944" y="11831"/>
                    <a:pt x="9391" y="13421"/>
                    <a:pt x="8504" y="14271"/>
                  </a:cubicBezTo>
                  <a:cubicBezTo>
                    <a:pt x="8282" y="14493"/>
                    <a:pt x="7986" y="14641"/>
                    <a:pt x="7616" y="14641"/>
                  </a:cubicBezTo>
                  <a:cubicBezTo>
                    <a:pt x="6840" y="14641"/>
                    <a:pt x="5694" y="14049"/>
                    <a:pt x="4659" y="12460"/>
                  </a:cubicBezTo>
                  <a:cubicBezTo>
                    <a:pt x="3919" y="11277"/>
                    <a:pt x="2884" y="9243"/>
                    <a:pt x="2108" y="7543"/>
                  </a:cubicBezTo>
                  <a:cubicBezTo>
                    <a:pt x="1701" y="6692"/>
                    <a:pt x="1331" y="5916"/>
                    <a:pt x="1073" y="5361"/>
                  </a:cubicBezTo>
                  <a:cubicBezTo>
                    <a:pt x="883" y="4955"/>
                    <a:pt x="753" y="4647"/>
                    <a:pt x="697" y="4512"/>
                  </a:cubicBezTo>
                  <a:lnTo>
                    <a:pt x="697" y="4512"/>
                  </a:lnTo>
                  <a:lnTo>
                    <a:pt x="703" y="4511"/>
                  </a:lnTo>
                  <a:cubicBezTo>
                    <a:pt x="666" y="4363"/>
                    <a:pt x="629" y="4178"/>
                    <a:pt x="629" y="4030"/>
                  </a:cubicBezTo>
                  <a:cubicBezTo>
                    <a:pt x="629" y="3439"/>
                    <a:pt x="851" y="2810"/>
                    <a:pt x="1516" y="2182"/>
                  </a:cubicBezTo>
                  <a:cubicBezTo>
                    <a:pt x="2182" y="1590"/>
                    <a:pt x="3365" y="999"/>
                    <a:pt x="5324" y="703"/>
                  </a:cubicBezTo>
                  <a:cubicBezTo>
                    <a:pt x="5657" y="666"/>
                    <a:pt x="5953" y="629"/>
                    <a:pt x="6249" y="629"/>
                  </a:cubicBezTo>
                  <a:close/>
                  <a:moveTo>
                    <a:pt x="6249" y="1"/>
                  </a:moveTo>
                  <a:cubicBezTo>
                    <a:pt x="5916" y="1"/>
                    <a:pt x="5583" y="37"/>
                    <a:pt x="5250" y="111"/>
                  </a:cubicBezTo>
                  <a:cubicBezTo>
                    <a:pt x="3217" y="407"/>
                    <a:pt x="1923" y="999"/>
                    <a:pt x="1110" y="1738"/>
                  </a:cubicBezTo>
                  <a:cubicBezTo>
                    <a:pt x="296" y="2441"/>
                    <a:pt x="1" y="3291"/>
                    <a:pt x="38" y="4030"/>
                  </a:cubicBezTo>
                  <a:cubicBezTo>
                    <a:pt x="38" y="4252"/>
                    <a:pt x="38" y="4437"/>
                    <a:pt x="74" y="4659"/>
                  </a:cubicBezTo>
                  <a:lnTo>
                    <a:pt x="111" y="4696"/>
                  </a:lnTo>
                  <a:cubicBezTo>
                    <a:pt x="111" y="4696"/>
                    <a:pt x="740" y="6101"/>
                    <a:pt x="1516" y="7801"/>
                  </a:cubicBezTo>
                  <a:cubicBezTo>
                    <a:pt x="2330" y="9539"/>
                    <a:pt x="3365" y="11535"/>
                    <a:pt x="4141" y="12792"/>
                  </a:cubicBezTo>
                  <a:cubicBezTo>
                    <a:pt x="5250" y="14493"/>
                    <a:pt x="6507" y="15232"/>
                    <a:pt x="7616" y="15269"/>
                  </a:cubicBezTo>
                  <a:cubicBezTo>
                    <a:pt x="8134" y="15269"/>
                    <a:pt x="8615" y="15048"/>
                    <a:pt x="8947" y="14715"/>
                  </a:cubicBezTo>
                  <a:lnTo>
                    <a:pt x="10500" y="13162"/>
                  </a:lnTo>
                  <a:lnTo>
                    <a:pt x="11193" y="12469"/>
                  </a:lnTo>
                  <a:lnTo>
                    <a:pt x="13975" y="15011"/>
                  </a:lnTo>
                  <a:cubicBezTo>
                    <a:pt x="14030" y="15065"/>
                    <a:pt x="14103" y="15099"/>
                    <a:pt x="14168" y="15099"/>
                  </a:cubicBezTo>
                  <a:cubicBezTo>
                    <a:pt x="14192" y="15099"/>
                    <a:pt x="14214" y="15094"/>
                    <a:pt x="14234" y="15085"/>
                  </a:cubicBezTo>
                  <a:cubicBezTo>
                    <a:pt x="14308" y="15085"/>
                    <a:pt x="14419" y="15048"/>
                    <a:pt x="14456" y="14974"/>
                  </a:cubicBezTo>
                  <a:lnTo>
                    <a:pt x="17044" y="11092"/>
                  </a:lnTo>
                  <a:cubicBezTo>
                    <a:pt x="17118" y="10981"/>
                    <a:pt x="17118" y="10833"/>
                    <a:pt x="17044" y="10722"/>
                  </a:cubicBezTo>
                  <a:cubicBezTo>
                    <a:pt x="17044" y="10722"/>
                    <a:pt x="16896" y="10537"/>
                    <a:pt x="16674" y="10204"/>
                  </a:cubicBezTo>
                  <a:cubicBezTo>
                    <a:pt x="15972" y="9280"/>
                    <a:pt x="14493" y="7247"/>
                    <a:pt x="13754" y="5879"/>
                  </a:cubicBezTo>
                  <a:cubicBezTo>
                    <a:pt x="13273" y="4992"/>
                    <a:pt x="12460" y="3550"/>
                    <a:pt x="11240" y="2293"/>
                  </a:cubicBezTo>
                  <a:cubicBezTo>
                    <a:pt x="10020" y="1073"/>
                    <a:pt x="8356" y="1"/>
                    <a:pt x="6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51"/>
            <p:cNvSpPr/>
            <p:nvPr/>
          </p:nvSpPr>
          <p:spPr>
            <a:xfrm>
              <a:off x="5414950" y="2624850"/>
              <a:ext cx="546275" cy="391175"/>
            </a:xfrm>
            <a:custGeom>
              <a:avLst/>
              <a:gdLst/>
              <a:ahLst/>
              <a:cxnLst/>
              <a:rect l="l" t="t" r="r" b="b"/>
              <a:pathLst>
                <a:path w="21851" h="15647" extrusionOk="0">
                  <a:moveTo>
                    <a:pt x="13545" y="0"/>
                  </a:moveTo>
                  <a:cubicBezTo>
                    <a:pt x="11427" y="0"/>
                    <a:pt x="9026" y="650"/>
                    <a:pt x="6619" y="2060"/>
                  </a:cubicBezTo>
                  <a:cubicBezTo>
                    <a:pt x="999" y="5387"/>
                    <a:pt x="1" y="11265"/>
                    <a:pt x="3033" y="12153"/>
                  </a:cubicBezTo>
                  <a:cubicBezTo>
                    <a:pt x="3273" y="12221"/>
                    <a:pt x="3520" y="12252"/>
                    <a:pt x="3773" y="12252"/>
                  </a:cubicBezTo>
                  <a:cubicBezTo>
                    <a:pt x="6670" y="12252"/>
                    <a:pt x="10204" y="8124"/>
                    <a:pt x="10205" y="8123"/>
                  </a:cubicBezTo>
                  <a:lnTo>
                    <a:pt x="10205" y="8123"/>
                  </a:lnTo>
                  <a:cubicBezTo>
                    <a:pt x="8763" y="10711"/>
                    <a:pt x="11351" y="10711"/>
                    <a:pt x="11351" y="10711"/>
                  </a:cubicBezTo>
                  <a:cubicBezTo>
                    <a:pt x="11351" y="10711"/>
                    <a:pt x="11499" y="12412"/>
                    <a:pt x="12238" y="13595"/>
                  </a:cubicBezTo>
                  <a:cubicBezTo>
                    <a:pt x="12355" y="13785"/>
                    <a:pt x="12456" y="13864"/>
                    <a:pt x="12544" y="13864"/>
                  </a:cubicBezTo>
                  <a:cubicBezTo>
                    <a:pt x="12986" y="13864"/>
                    <a:pt x="13089" y="11857"/>
                    <a:pt x="13089" y="11857"/>
                  </a:cubicBezTo>
                  <a:cubicBezTo>
                    <a:pt x="13089" y="11857"/>
                    <a:pt x="15529" y="14297"/>
                    <a:pt x="17414" y="15295"/>
                  </a:cubicBezTo>
                  <a:cubicBezTo>
                    <a:pt x="17865" y="15539"/>
                    <a:pt x="18268" y="15646"/>
                    <a:pt x="18625" y="15646"/>
                  </a:cubicBezTo>
                  <a:cubicBezTo>
                    <a:pt x="19731" y="15646"/>
                    <a:pt x="20397" y="14620"/>
                    <a:pt x="20704" y="13447"/>
                  </a:cubicBezTo>
                  <a:cubicBezTo>
                    <a:pt x="21148" y="11857"/>
                    <a:pt x="21851" y="6829"/>
                    <a:pt x="19854" y="3206"/>
                  </a:cubicBezTo>
                  <a:cubicBezTo>
                    <a:pt x="18692" y="1156"/>
                    <a:pt x="16370" y="0"/>
                    <a:pt x="13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51"/>
            <p:cNvSpPr/>
            <p:nvPr/>
          </p:nvSpPr>
          <p:spPr>
            <a:xfrm>
              <a:off x="5440850" y="2617175"/>
              <a:ext cx="512050" cy="406700"/>
            </a:xfrm>
            <a:custGeom>
              <a:avLst/>
              <a:gdLst/>
              <a:ahLst/>
              <a:cxnLst/>
              <a:rect l="l" t="t" r="r" b="b"/>
              <a:pathLst>
                <a:path w="20482" h="16268" extrusionOk="0">
                  <a:moveTo>
                    <a:pt x="12496" y="629"/>
                  </a:moveTo>
                  <a:cubicBezTo>
                    <a:pt x="15269" y="629"/>
                    <a:pt x="17450" y="1738"/>
                    <a:pt x="18559" y="3698"/>
                  </a:cubicBezTo>
                  <a:cubicBezTo>
                    <a:pt x="19558" y="5472"/>
                    <a:pt x="19853" y="7654"/>
                    <a:pt x="19853" y="9576"/>
                  </a:cubicBezTo>
                  <a:cubicBezTo>
                    <a:pt x="19853" y="11351"/>
                    <a:pt x="19595" y="12940"/>
                    <a:pt x="19373" y="13680"/>
                  </a:cubicBezTo>
                  <a:cubicBezTo>
                    <a:pt x="19225" y="14234"/>
                    <a:pt x="19003" y="14752"/>
                    <a:pt x="18707" y="15122"/>
                  </a:cubicBezTo>
                  <a:cubicBezTo>
                    <a:pt x="18374" y="15454"/>
                    <a:pt x="18042" y="15639"/>
                    <a:pt x="17598" y="15676"/>
                  </a:cubicBezTo>
                  <a:cubicBezTo>
                    <a:pt x="17302" y="15676"/>
                    <a:pt x="16933" y="15565"/>
                    <a:pt x="16526" y="15343"/>
                  </a:cubicBezTo>
                  <a:cubicBezTo>
                    <a:pt x="15639" y="14863"/>
                    <a:pt x="14567" y="14013"/>
                    <a:pt x="13716" y="13273"/>
                  </a:cubicBezTo>
                  <a:cubicBezTo>
                    <a:pt x="13310" y="12903"/>
                    <a:pt x="12940" y="12571"/>
                    <a:pt x="12681" y="12349"/>
                  </a:cubicBezTo>
                  <a:cubicBezTo>
                    <a:pt x="12533" y="12201"/>
                    <a:pt x="12459" y="12127"/>
                    <a:pt x="12385" y="12053"/>
                  </a:cubicBezTo>
                  <a:cubicBezTo>
                    <a:pt x="12311" y="11979"/>
                    <a:pt x="12274" y="11942"/>
                    <a:pt x="12274" y="11942"/>
                  </a:cubicBezTo>
                  <a:cubicBezTo>
                    <a:pt x="12220" y="11888"/>
                    <a:pt x="12126" y="11854"/>
                    <a:pt x="12037" y="11854"/>
                  </a:cubicBezTo>
                  <a:cubicBezTo>
                    <a:pt x="12004" y="11854"/>
                    <a:pt x="11971" y="11858"/>
                    <a:pt x="11942" y="11868"/>
                  </a:cubicBezTo>
                  <a:cubicBezTo>
                    <a:pt x="11831" y="11905"/>
                    <a:pt x="11757" y="12016"/>
                    <a:pt x="11757" y="12127"/>
                  </a:cubicBezTo>
                  <a:cubicBezTo>
                    <a:pt x="11757" y="12127"/>
                    <a:pt x="11757" y="12275"/>
                    <a:pt x="11720" y="12460"/>
                  </a:cubicBezTo>
                  <a:cubicBezTo>
                    <a:pt x="11720" y="12719"/>
                    <a:pt x="11646" y="13125"/>
                    <a:pt x="11572" y="13458"/>
                  </a:cubicBezTo>
                  <a:cubicBezTo>
                    <a:pt x="11544" y="13571"/>
                    <a:pt x="11515" y="13684"/>
                    <a:pt x="11487" y="13764"/>
                  </a:cubicBezTo>
                  <a:lnTo>
                    <a:pt x="11487" y="13764"/>
                  </a:lnTo>
                  <a:cubicBezTo>
                    <a:pt x="11479" y="13750"/>
                    <a:pt x="11470" y="13734"/>
                    <a:pt x="11461" y="13717"/>
                  </a:cubicBezTo>
                  <a:cubicBezTo>
                    <a:pt x="11128" y="13199"/>
                    <a:pt x="10906" y="12497"/>
                    <a:pt x="10796" y="11942"/>
                  </a:cubicBezTo>
                  <a:cubicBezTo>
                    <a:pt x="10722" y="11683"/>
                    <a:pt x="10685" y="11425"/>
                    <a:pt x="10685" y="11240"/>
                  </a:cubicBezTo>
                  <a:cubicBezTo>
                    <a:pt x="10648" y="11166"/>
                    <a:pt x="10648" y="11092"/>
                    <a:pt x="10648" y="11055"/>
                  </a:cubicBezTo>
                  <a:lnTo>
                    <a:pt x="10648" y="10981"/>
                  </a:lnTo>
                  <a:cubicBezTo>
                    <a:pt x="10611" y="10833"/>
                    <a:pt x="10500" y="10685"/>
                    <a:pt x="10315" y="10685"/>
                  </a:cubicBezTo>
                  <a:cubicBezTo>
                    <a:pt x="10241" y="10685"/>
                    <a:pt x="9908" y="10685"/>
                    <a:pt x="9575" y="10537"/>
                  </a:cubicBezTo>
                  <a:cubicBezTo>
                    <a:pt x="9428" y="10463"/>
                    <a:pt x="9317" y="10389"/>
                    <a:pt x="9206" y="10278"/>
                  </a:cubicBezTo>
                  <a:cubicBezTo>
                    <a:pt x="9132" y="10131"/>
                    <a:pt x="9058" y="9983"/>
                    <a:pt x="9058" y="9761"/>
                  </a:cubicBezTo>
                  <a:cubicBezTo>
                    <a:pt x="9058" y="9502"/>
                    <a:pt x="9169" y="9095"/>
                    <a:pt x="9465" y="8578"/>
                  </a:cubicBezTo>
                  <a:cubicBezTo>
                    <a:pt x="9539" y="8430"/>
                    <a:pt x="9502" y="8245"/>
                    <a:pt x="9354" y="8171"/>
                  </a:cubicBezTo>
                  <a:cubicBezTo>
                    <a:pt x="9307" y="8125"/>
                    <a:pt x="9248" y="8104"/>
                    <a:pt x="9186" y="8104"/>
                  </a:cubicBezTo>
                  <a:cubicBezTo>
                    <a:pt x="9101" y="8104"/>
                    <a:pt x="9011" y="8144"/>
                    <a:pt x="8947" y="8208"/>
                  </a:cubicBezTo>
                  <a:lnTo>
                    <a:pt x="8910" y="8245"/>
                  </a:lnTo>
                  <a:cubicBezTo>
                    <a:pt x="8725" y="8467"/>
                    <a:pt x="7801" y="9502"/>
                    <a:pt x="6618" y="10426"/>
                  </a:cubicBezTo>
                  <a:cubicBezTo>
                    <a:pt x="5435" y="11388"/>
                    <a:pt x="3956" y="12238"/>
                    <a:pt x="2736" y="12238"/>
                  </a:cubicBezTo>
                  <a:cubicBezTo>
                    <a:pt x="2514" y="12238"/>
                    <a:pt x="2292" y="12201"/>
                    <a:pt x="2070" y="12164"/>
                  </a:cubicBezTo>
                  <a:cubicBezTo>
                    <a:pt x="1590" y="12016"/>
                    <a:pt x="1257" y="11757"/>
                    <a:pt x="998" y="11351"/>
                  </a:cubicBezTo>
                  <a:cubicBezTo>
                    <a:pt x="740" y="10981"/>
                    <a:pt x="629" y="10463"/>
                    <a:pt x="629" y="9872"/>
                  </a:cubicBezTo>
                  <a:cubicBezTo>
                    <a:pt x="629" y="8800"/>
                    <a:pt x="1035" y="7506"/>
                    <a:pt x="1886" y="6249"/>
                  </a:cubicBezTo>
                  <a:cubicBezTo>
                    <a:pt x="2699" y="4955"/>
                    <a:pt x="3993" y="3661"/>
                    <a:pt x="5731" y="2626"/>
                  </a:cubicBezTo>
                  <a:cubicBezTo>
                    <a:pt x="8097" y="1258"/>
                    <a:pt x="10463" y="629"/>
                    <a:pt x="12496" y="629"/>
                  </a:cubicBezTo>
                  <a:close/>
                  <a:moveTo>
                    <a:pt x="12496" y="1"/>
                  </a:moveTo>
                  <a:cubicBezTo>
                    <a:pt x="10315" y="1"/>
                    <a:pt x="7875" y="666"/>
                    <a:pt x="5435" y="2108"/>
                  </a:cubicBezTo>
                  <a:cubicBezTo>
                    <a:pt x="3623" y="3180"/>
                    <a:pt x="2255" y="4511"/>
                    <a:pt x="1368" y="5879"/>
                  </a:cubicBezTo>
                  <a:cubicBezTo>
                    <a:pt x="444" y="7284"/>
                    <a:pt x="0" y="8652"/>
                    <a:pt x="0" y="9872"/>
                  </a:cubicBezTo>
                  <a:cubicBezTo>
                    <a:pt x="0" y="10537"/>
                    <a:pt x="148" y="11166"/>
                    <a:pt x="481" y="11683"/>
                  </a:cubicBezTo>
                  <a:cubicBezTo>
                    <a:pt x="776" y="12201"/>
                    <a:pt x="1294" y="12571"/>
                    <a:pt x="1886" y="12756"/>
                  </a:cubicBezTo>
                  <a:cubicBezTo>
                    <a:pt x="2181" y="12829"/>
                    <a:pt x="2440" y="12866"/>
                    <a:pt x="2736" y="12866"/>
                  </a:cubicBezTo>
                  <a:cubicBezTo>
                    <a:pt x="4363" y="12829"/>
                    <a:pt x="5989" y="11757"/>
                    <a:pt x="7246" y="10722"/>
                  </a:cubicBezTo>
                  <a:cubicBezTo>
                    <a:pt x="7697" y="10351"/>
                    <a:pt x="8100" y="9975"/>
                    <a:pt x="8433" y="9646"/>
                  </a:cubicBezTo>
                  <a:lnTo>
                    <a:pt x="8433" y="9646"/>
                  </a:lnTo>
                  <a:cubicBezTo>
                    <a:pt x="8431" y="9685"/>
                    <a:pt x="8429" y="9723"/>
                    <a:pt x="8429" y="9761"/>
                  </a:cubicBezTo>
                  <a:cubicBezTo>
                    <a:pt x="8429" y="10131"/>
                    <a:pt x="8577" y="10463"/>
                    <a:pt x="8762" y="10685"/>
                  </a:cubicBezTo>
                  <a:cubicBezTo>
                    <a:pt x="9058" y="11018"/>
                    <a:pt x="9428" y="11166"/>
                    <a:pt x="9760" y="11240"/>
                  </a:cubicBezTo>
                  <a:cubicBezTo>
                    <a:pt x="9864" y="11266"/>
                    <a:pt x="9963" y="11283"/>
                    <a:pt x="10049" y="11293"/>
                  </a:cubicBezTo>
                  <a:lnTo>
                    <a:pt x="10049" y="11293"/>
                  </a:lnTo>
                  <a:cubicBezTo>
                    <a:pt x="10075" y="11486"/>
                    <a:pt x="10123" y="11766"/>
                    <a:pt x="10204" y="12090"/>
                  </a:cubicBezTo>
                  <a:cubicBezTo>
                    <a:pt x="10315" y="12682"/>
                    <a:pt x="10537" y="13421"/>
                    <a:pt x="10943" y="14049"/>
                  </a:cubicBezTo>
                  <a:cubicBezTo>
                    <a:pt x="11017" y="14160"/>
                    <a:pt x="11091" y="14271"/>
                    <a:pt x="11165" y="14345"/>
                  </a:cubicBezTo>
                  <a:cubicBezTo>
                    <a:pt x="11239" y="14419"/>
                    <a:pt x="11350" y="14456"/>
                    <a:pt x="11498" y="14456"/>
                  </a:cubicBezTo>
                  <a:cubicBezTo>
                    <a:pt x="11683" y="14456"/>
                    <a:pt x="11831" y="14345"/>
                    <a:pt x="11905" y="14271"/>
                  </a:cubicBezTo>
                  <a:cubicBezTo>
                    <a:pt x="12016" y="14086"/>
                    <a:pt x="12089" y="13902"/>
                    <a:pt x="12163" y="13680"/>
                  </a:cubicBezTo>
                  <a:cubicBezTo>
                    <a:pt x="12226" y="13412"/>
                    <a:pt x="12269" y="13104"/>
                    <a:pt x="12298" y="12836"/>
                  </a:cubicBezTo>
                  <a:lnTo>
                    <a:pt x="12298" y="12836"/>
                  </a:lnTo>
                  <a:cubicBezTo>
                    <a:pt x="12557" y="13081"/>
                    <a:pt x="12909" y="13405"/>
                    <a:pt x="13310" y="13754"/>
                  </a:cubicBezTo>
                  <a:cubicBezTo>
                    <a:pt x="14160" y="14493"/>
                    <a:pt x="15269" y="15343"/>
                    <a:pt x="16230" y="15898"/>
                  </a:cubicBezTo>
                  <a:cubicBezTo>
                    <a:pt x="16711" y="16157"/>
                    <a:pt x="17154" y="16268"/>
                    <a:pt x="17598" y="16268"/>
                  </a:cubicBezTo>
                  <a:cubicBezTo>
                    <a:pt x="18264" y="16268"/>
                    <a:pt x="18781" y="15972"/>
                    <a:pt x="19151" y="15491"/>
                  </a:cubicBezTo>
                  <a:cubicBezTo>
                    <a:pt x="19558" y="15048"/>
                    <a:pt x="19816" y="14456"/>
                    <a:pt x="19964" y="13828"/>
                  </a:cubicBezTo>
                  <a:cubicBezTo>
                    <a:pt x="20186" y="13014"/>
                    <a:pt x="20482" y="11425"/>
                    <a:pt x="20482" y="9576"/>
                  </a:cubicBezTo>
                  <a:cubicBezTo>
                    <a:pt x="20482" y="7580"/>
                    <a:pt x="20149" y="5287"/>
                    <a:pt x="19077" y="3365"/>
                  </a:cubicBezTo>
                  <a:cubicBezTo>
                    <a:pt x="17857" y="1221"/>
                    <a:pt x="15417" y="1"/>
                    <a:pt x="12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51"/>
            <p:cNvSpPr/>
            <p:nvPr/>
          </p:nvSpPr>
          <p:spPr>
            <a:xfrm>
              <a:off x="5732875" y="2898975"/>
              <a:ext cx="70300" cy="90700"/>
            </a:xfrm>
            <a:custGeom>
              <a:avLst/>
              <a:gdLst/>
              <a:ahLst/>
              <a:cxnLst/>
              <a:rect l="l" t="t" r="r" b="b"/>
              <a:pathLst>
                <a:path w="2812" h="3628" extrusionOk="0">
                  <a:moveTo>
                    <a:pt x="1120" y="1"/>
                  </a:moveTo>
                  <a:cubicBezTo>
                    <a:pt x="0" y="1"/>
                    <a:pt x="519" y="2888"/>
                    <a:pt x="519" y="2888"/>
                  </a:cubicBezTo>
                  <a:lnTo>
                    <a:pt x="1961" y="3628"/>
                  </a:lnTo>
                  <a:cubicBezTo>
                    <a:pt x="2664" y="2334"/>
                    <a:pt x="2812" y="448"/>
                    <a:pt x="1370" y="42"/>
                  </a:cubicBezTo>
                  <a:cubicBezTo>
                    <a:pt x="1279" y="14"/>
                    <a:pt x="1196" y="1"/>
                    <a:pt x="1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51"/>
            <p:cNvSpPr/>
            <p:nvPr/>
          </p:nvSpPr>
          <p:spPr>
            <a:xfrm>
              <a:off x="5735675" y="2890750"/>
              <a:ext cx="67500" cy="106325"/>
            </a:xfrm>
            <a:custGeom>
              <a:avLst/>
              <a:gdLst/>
              <a:ahLst/>
              <a:cxnLst/>
              <a:rect l="l" t="t" r="r" b="b"/>
              <a:pathLst>
                <a:path w="2700" h="4253" extrusionOk="0">
                  <a:moveTo>
                    <a:pt x="1036" y="1"/>
                  </a:moveTo>
                  <a:cubicBezTo>
                    <a:pt x="814" y="1"/>
                    <a:pt x="592" y="75"/>
                    <a:pt x="444" y="223"/>
                  </a:cubicBezTo>
                  <a:cubicBezTo>
                    <a:pt x="223" y="445"/>
                    <a:pt x="149" y="703"/>
                    <a:pt x="75" y="999"/>
                  </a:cubicBezTo>
                  <a:cubicBezTo>
                    <a:pt x="1" y="1258"/>
                    <a:pt x="1" y="1591"/>
                    <a:pt x="1" y="1886"/>
                  </a:cubicBezTo>
                  <a:cubicBezTo>
                    <a:pt x="1" y="2626"/>
                    <a:pt x="112" y="3291"/>
                    <a:pt x="112" y="3291"/>
                  </a:cubicBezTo>
                  <a:cubicBezTo>
                    <a:pt x="149" y="3439"/>
                    <a:pt x="296" y="3550"/>
                    <a:pt x="444" y="3550"/>
                  </a:cubicBezTo>
                  <a:cubicBezTo>
                    <a:pt x="629" y="3513"/>
                    <a:pt x="740" y="3328"/>
                    <a:pt x="703" y="3180"/>
                  </a:cubicBezTo>
                  <a:cubicBezTo>
                    <a:pt x="703" y="3180"/>
                    <a:pt x="703" y="3143"/>
                    <a:pt x="703" y="3070"/>
                  </a:cubicBezTo>
                  <a:cubicBezTo>
                    <a:pt x="666" y="2848"/>
                    <a:pt x="592" y="2367"/>
                    <a:pt x="592" y="1886"/>
                  </a:cubicBezTo>
                  <a:cubicBezTo>
                    <a:pt x="592" y="1517"/>
                    <a:pt x="629" y="1147"/>
                    <a:pt x="740" y="925"/>
                  </a:cubicBezTo>
                  <a:cubicBezTo>
                    <a:pt x="777" y="814"/>
                    <a:pt x="814" y="740"/>
                    <a:pt x="851" y="666"/>
                  </a:cubicBezTo>
                  <a:cubicBezTo>
                    <a:pt x="925" y="629"/>
                    <a:pt x="962" y="629"/>
                    <a:pt x="1036" y="629"/>
                  </a:cubicBezTo>
                  <a:cubicBezTo>
                    <a:pt x="1073" y="629"/>
                    <a:pt x="1110" y="629"/>
                    <a:pt x="1184" y="666"/>
                  </a:cubicBezTo>
                  <a:cubicBezTo>
                    <a:pt x="1517" y="740"/>
                    <a:pt x="1701" y="925"/>
                    <a:pt x="1849" y="1147"/>
                  </a:cubicBezTo>
                  <a:cubicBezTo>
                    <a:pt x="1997" y="1406"/>
                    <a:pt x="2071" y="1702"/>
                    <a:pt x="2071" y="2034"/>
                  </a:cubicBezTo>
                  <a:cubicBezTo>
                    <a:pt x="2071" y="2589"/>
                    <a:pt x="1886" y="3254"/>
                    <a:pt x="1590" y="3809"/>
                  </a:cubicBezTo>
                  <a:cubicBezTo>
                    <a:pt x="1480" y="3957"/>
                    <a:pt x="1553" y="4142"/>
                    <a:pt x="1701" y="4216"/>
                  </a:cubicBezTo>
                  <a:cubicBezTo>
                    <a:pt x="1751" y="4240"/>
                    <a:pt x="1804" y="4253"/>
                    <a:pt x="1856" y="4253"/>
                  </a:cubicBezTo>
                  <a:cubicBezTo>
                    <a:pt x="1960" y="4253"/>
                    <a:pt x="2059" y="4203"/>
                    <a:pt x="2108" y="4105"/>
                  </a:cubicBezTo>
                  <a:cubicBezTo>
                    <a:pt x="2441" y="3476"/>
                    <a:pt x="2700" y="2737"/>
                    <a:pt x="2700" y="2034"/>
                  </a:cubicBezTo>
                  <a:cubicBezTo>
                    <a:pt x="2700" y="1628"/>
                    <a:pt x="2589" y="1184"/>
                    <a:pt x="2367" y="851"/>
                  </a:cubicBezTo>
                  <a:cubicBezTo>
                    <a:pt x="2182" y="482"/>
                    <a:pt x="1812" y="186"/>
                    <a:pt x="1369" y="75"/>
                  </a:cubicBezTo>
                  <a:cubicBezTo>
                    <a:pt x="1258" y="38"/>
                    <a:pt x="1147" y="1"/>
                    <a:pt x="1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51"/>
            <p:cNvSpPr/>
            <p:nvPr/>
          </p:nvSpPr>
          <p:spPr>
            <a:xfrm>
              <a:off x="5487050" y="4141300"/>
              <a:ext cx="251425" cy="785650"/>
            </a:xfrm>
            <a:custGeom>
              <a:avLst/>
              <a:gdLst/>
              <a:ahLst/>
              <a:cxnLst/>
              <a:rect l="l" t="t" r="r" b="b"/>
              <a:pathLst>
                <a:path w="10057" h="31426" extrusionOk="0">
                  <a:moveTo>
                    <a:pt x="7395" y="0"/>
                  </a:moveTo>
                  <a:lnTo>
                    <a:pt x="1" y="407"/>
                  </a:lnTo>
                  <a:lnTo>
                    <a:pt x="6581" y="31241"/>
                  </a:lnTo>
                  <a:lnTo>
                    <a:pt x="10057" y="31425"/>
                  </a:lnTo>
                  <a:lnTo>
                    <a:pt x="7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51"/>
            <p:cNvSpPr/>
            <p:nvPr/>
          </p:nvSpPr>
          <p:spPr>
            <a:xfrm>
              <a:off x="5478725" y="4133900"/>
              <a:ext cx="268075" cy="801375"/>
            </a:xfrm>
            <a:custGeom>
              <a:avLst/>
              <a:gdLst/>
              <a:ahLst/>
              <a:cxnLst/>
              <a:rect l="l" t="t" r="r" b="b"/>
              <a:pathLst>
                <a:path w="10723" h="32055" extrusionOk="0">
                  <a:moveTo>
                    <a:pt x="7432" y="629"/>
                  </a:moveTo>
                  <a:lnTo>
                    <a:pt x="10057" y="31389"/>
                  </a:lnTo>
                  <a:lnTo>
                    <a:pt x="7173" y="31241"/>
                  </a:lnTo>
                  <a:lnTo>
                    <a:pt x="704" y="1017"/>
                  </a:lnTo>
                  <a:lnTo>
                    <a:pt x="704" y="1017"/>
                  </a:lnTo>
                  <a:lnTo>
                    <a:pt x="7432" y="629"/>
                  </a:lnTo>
                  <a:close/>
                  <a:moveTo>
                    <a:pt x="7728" y="1"/>
                  </a:moveTo>
                  <a:lnTo>
                    <a:pt x="334" y="407"/>
                  </a:lnTo>
                  <a:cubicBezTo>
                    <a:pt x="223" y="407"/>
                    <a:pt x="149" y="444"/>
                    <a:pt x="75" y="518"/>
                  </a:cubicBezTo>
                  <a:cubicBezTo>
                    <a:pt x="38" y="592"/>
                    <a:pt x="1" y="703"/>
                    <a:pt x="38" y="777"/>
                  </a:cubicBezTo>
                  <a:lnTo>
                    <a:pt x="6619" y="31574"/>
                  </a:lnTo>
                  <a:cubicBezTo>
                    <a:pt x="6619" y="31721"/>
                    <a:pt x="6767" y="31832"/>
                    <a:pt x="6877" y="31832"/>
                  </a:cubicBezTo>
                  <a:lnTo>
                    <a:pt x="10390" y="32054"/>
                  </a:lnTo>
                  <a:cubicBezTo>
                    <a:pt x="10464" y="32054"/>
                    <a:pt x="10574" y="32017"/>
                    <a:pt x="10611" y="31943"/>
                  </a:cubicBezTo>
                  <a:cubicBezTo>
                    <a:pt x="10685" y="31869"/>
                    <a:pt x="10722" y="31795"/>
                    <a:pt x="10722" y="31721"/>
                  </a:cubicBezTo>
                  <a:lnTo>
                    <a:pt x="8024" y="296"/>
                  </a:lnTo>
                  <a:cubicBezTo>
                    <a:pt x="8024" y="111"/>
                    <a:pt x="7876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51"/>
            <p:cNvSpPr/>
            <p:nvPr/>
          </p:nvSpPr>
          <p:spPr>
            <a:xfrm>
              <a:off x="5471350" y="4922300"/>
              <a:ext cx="282850" cy="117400"/>
            </a:xfrm>
            <a:custGeom>
              <a:avLst/>
              <a:gdLst/>
              <a:ahLst/>
              <a:cxnLst/>
              <a:rect l="l" t="t" r="r" b="b"/>
              <a:pathLst>
                <a:path w="11314" h="4696" extrusionOk="0">
                  <a:moveTo>
                    <a:pt x="7209" y="1"/>
                  </a:moveTo>
                  <a:lnTo>
                    <a:pt x="0" y="4696"/>
                  </a:lnTo>
                  <a:lnTo>
                    <a:pt x="11313" y="4696"/>
                  </a:lnTo>
                  <a:lnTo>
                    <a:pt x="10685" y="185"/>
                  </a:lnTo>
                  <a:lnTo>
                    <a:pt x="72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51"/>
            <p:cNvSpPr/>
            <p:nvPr/>
          </p:nvSpPr>
          <p:spPr>
            <a:xfrm>
              <a:off x="5463025" y="4913975"/>
              <a:ext cx="299475" cy="134050"/>
            </a:xfrm>
            <a:custGeom>
              <a:avLst/>
              <a:gdLst/>
              <a:ahLst/>
              <a:cxnLst/>
              <a:rect l="l" t="t" r="r" b="b"/>
              <a:pathLst>
                <a:path w="11979" h="5362" extrusionOk="0">
                  <a:moveTo>
                    <a:pt x="7624" y="636"/>
                  </a:moveTo>
                  <a:lnTo>
                    <a:pt x="10759" y="814"/>
                  </a:lnTo>
                  <a:lnTo>
                    <a:pt x="11276" y="4733"/>
                  </a:lnTo>
                  <a:lnTo>
                    <a:pt x="1368" y="4733"/>
                  </a:lnTo>
                  <a:lnTo>
                    <a:pt x="7624" y="636"/>
                  </a:lnTo>
                  <a:close/>
                  <a:moveTo>
                    <a:pt x="7542" y="1"/>
                  </a:moveTo>
                  <a:cubicBezTo>
                    <a:pt x="7505" y="1"/>
                    <a:pt x="7431" y="38"/>
                    <a:pt x="7358" y="75"/>
                  </a:cubicBezTo>
                  <a:lnTo>
                    <a:pt x="185" y="4807"/>
                  </a:lnTo>
                  <a:cubicBezTo>
                    <a:pt x="74" y="4881"/>
                    <a:pt x="0" y="4992"/>
                    <a:pt x="37" y="5140"/>
                  </a:cubicBezTo>
                  <a:cubicBezTo>
                    <a:pt x="74" y="5251"/>
                    <a:pt x="222" y="5362"/>
                    <a:pt x="333" y="5362"/>
                  </a:cubicBezTo>
                  <a:lnTo>
                    <a:pt x="11646" y="5362"/>
                  </a:lnTo>
                  <a:cubicBezTo>
                    <a:pt x="11720" y="5362"/>
                    <a:pt x="11831" y="5325"/>
                    <a:pt x="11868" y="5251"/>
                  </a:cubicBezTo>
                  <a:cubicBezTo>
                    <a:pt x="11942" y="5177"/>
                    <a:pt x="11979" y="5103"/>
                    <a:pt x="11942" y="4992"/>
                  </a:cubicBezTo>
                  <a:lnTo>
                    <a:pt x="11350" y="481"/>
                  </a:lnTo>
                  <a:cubicBezTo>
                    <a:pt x="11313" y="334"/>
                    <a:pt x="11202" y="223"/>
                    <a:pt x="11055" y="223"/>
                  </a:cubicBezTo>
                  <a:lnTo>
                    <a:pt x="75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51"/>
            <p:cNvSpPr/>
            <p:nvPr/>
          </p:nvSpPr>
          <p:spPr>
            <a:xfrm>
              <a:off x="5231950" y="3802100"/>
              <a:ext cx="1096200" cy="1127625"/>
            </a:xfrm>
            <a:custGeom>
              <a:avLst/>
              <a:gdLst/>
              <a:ahLst/>
              <a:cxnLst/>
              <a:rect l="l" t="t" r="r" b="b"/>
              <a:pathLst>
                <a:path w="43848" h="45105" extrusionOk="0">
                  <a:moveTo>
                    <a:pt x="41704" y="0"/>
                  </a:moveTo>
                  <a:lnTo>
                    <a:pt x="28024" y="148"/>
                  </a:lnTo>
                  <a:lnTo>
                    <a:pt x="26730" y="3180"/>
                  </a:lnTo>
                  <a:cubicBezTo>
                    <a:pt x="26730" y="3180"/>
                    <a:pt x="16674" y="5028"/>
                    <a:pt x="11351" y="6174"/>
                  </a:cubicBezTo>
                  <a:cubicBezTo>
                    <a:pt x="6027" y="7357"/>
                    <a:pt x="1" y="9502"/>
                    <a:pt x="1" y="10796"/>
                  </a:cubicBezTo>
                  <a:cubicBezTo>
                    <a:pt x="1" y="12089"/>
                    <a:pt x="4474" y="44956"/>
                    <a:pt x="4474" y="44956"/>
                  </a:cubicBezTo>
                  <a:lnTo>
                    <a:pt x="7210" y="45104"/>
                  </a:lnTo>
                  <a:lnTo>
                    <a:pt x="7765" y="15269"/>
                  </a:lnTo>
                  <a:cubicBezTo>
                    <a:pt x="7765" y="15269"/>
                    <a:pt x="24290" y="14086"/>
                    <a:pt x="28912" y="13938"/>
                  </a:cubicBezTo>
                  <a:cubicBezTo>
                    <a:pt x="29406" y="13926"/>
                    <a:pt x="29890" y="13924"/>
                    <a:pt x="30365" y="13924"/>
                  </a:cubicBezTo>
                  <a:cubicBezTo>
                    <a:pt x="30708" y="13924"/>
                    <a:pt x="31045" y="13925"/>
                    <a:pt x="31379" y="13925"/>
                  </a:cubicBezTo>
                  <a:cubicBezTo>
                    <a:pt x="34868" y="13925"/>
                    <a:pt x="37847" y="13782"/>
                    <a:pt x="40557" y="10500"/>
                  </a:cubicBezTo>
                  <a:cubicBezTo>
                    <a:pt x="43848" y="6470"/>
                    <a:pt x="41704" y="0"/>
                    <a:pt x="41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51"/>
            <p:cNvSpPr/>
            <p:nvPr/>
          </p:nvSpPr>
          <p:spPr>
            <a:xfrm>
              <a:off x="5223650" y="3794700"/>
              <a:ext cx="1075850" cy="1142425"/>
            </a:xfrm>
            <a:custGeom>
              <a:avLst/>
              <a:gdLst/>
              <a:ahLst/>
              <a:cxnLst/>
              <a:rect l="l" t="t" r="r" b="b"/>
              <a:pathLst>
                <a:path w="43034" h="45697" extrusionOk="0">
                  <a:moveTo>
                    <a:pt x="41808" y="594"/>
                  </a:moveTo>
                  <a:cubicBezTo>
                    <a:pt x="41961" y="1163"/>
                    <a:pt x="42405" y="2897"/>
                    <a:pt x="42405" y="4917"/>
                  </a:cubicBezTo>
                  <a:cubicBezTo>
                    <a:pt x="42405" y="6803"/>
                    <a:pt x="41999" y="8947"/>
                    <a:pt x="40631" y="10611"/>
                  </a:cubicBezTo>
                  <a:cubicBezTo>
                    <a:pt x="39041" y="12570"/>
                    <a:pt x="37377" y="13347"/>
                    <a:pt x="35492" y="13679"/>
                  </a:cubicBezTo>
                  <a:cubicBezTo>
                    <a:pt x="33606" y="14012"/>
                    <a:pt x="31536" y="13864"/>
                    <a:pt x="29207" y="13938"/>
                  </a:cubicBezTo>
                  <a:cubicBezTo>
                    <a:pt x="24585" y="14086"/>
                    <a:pt x="8060" y="15232"/>
                    <a:pt x="8060" y="15232"/>
                  </a:cubicBezTo>
                  <a:cubicBezTo>
                    <a:pt x="7912" y="15269"/>
                    <a:pt x="7764" y="15380"/>
                    <a:pt x="7764" y="15528"/>
                  </a:cubicBezTo>
                  <a:lnTo>
                    <a:pt x="7246" y="45068"/>
                  </a:lnTo>
                  <a:lnTo>
                    <a:pt x="5102" y="44969"/>
                  </a:lnTo>
                  <a:lnTo>
                    <a:pt x="5102" y="44969"/>
                  </a:lnTo>
                  <a:cubicBezTo>
                    <a:pt x="5067" y="44733"/>
                    <a:pt x="5005" y="44337"/>
                    <a:pt x="4917" y="43811"/>
                  </a:cubicBezTo>
                  <a:cubicBezTo>
                    <a:pt x="4510" y="40631"/>
                    <a:pt x="3438" y="32756"/>
                    <a:pt x="2440" y="25473"/>
                  </a:cubicBezTo>
                  <a:cubicBezTo>
                    <a:pt x="1959" y="21850"/>
                    <a:pt x="1516" y="18375"/>
                    <a:pt x="1183" y="15750"/>
                  </a:cubicBezTo>
                  <a:cubicBezTo>
                    <a:pt x="998" y="14456"/>
                    <a:pt x="887" y="13347"/>
                    <a:pt x="776" y="12533"/>
                  </a:cubicBezTo>
                  <a:cubicBezTo>
                    <a:pt x="739" y="12127"/>
                    <a:pt x="702" y="11794"/>
                    <a:pt x="665" y="11535"/>
                  </a:cubicBezTo>
                  <a:cubicBezTo>
                    <a:pt x="629" y="11313"/>
                    <a:pt x="629" y="11128"/>
                    <a:pt x="629" y="11092"/>
                  </a:cubicBezTo>
                  <a:cubicBezTo>
                    <a:pt x="629" y="11055"/>
                    <a:pt x="665" y="10944"/>
                    <a:pt x="813" y="10759"/>
                  </a:cubicBezTo>
                  <a:cubicBezTo>
                    <a:pt x="1072" y="10500"/>
                    <a:pt x="1590" y="10167"/>
                    <a:pt x="2329" y="9798"/>
                  </a:cubicBezTo>
                  <a:cubicBezTo>
                    <a:pt x="4473" y="8725"/>
                    <a:pt x="8281" y="7542"/>
                    <a:pt x="11757" y="6803"/>
                  </a:cubicBezTo>
                  <a:cubicBezTo>
                    <a:pt x="14419" y="6211"/>
                    <a:pt x="18263" y="5472"/>
                    <a:pt x="21443" y="4843"/>
                  </a:cubicBezTo>
                  <a:cubicBezTo>
                    <a:pt x="23033" y="4548"/>
                    <a:pt x="24438" y="4289"/>
                    <a:pt x="25473" y="4067"/>
                  </a:cubicBezTo>
                  <a:cubicBezTo>
                    <a:pt x="26508" y="3882"/>
                    <a:pt x="27136" y="3771"/>
                    <a:pt x="27136" y="3771"/>
                  </a:cubicBezTo>
                  <a:cubicBezTo>
                    <a:pt x="27247" y="3734"/>
                    <a:pt x="27321" y="3697"/>
                    <a:pt x="27358" y="3586"/>
                  </a:cubicBezTo>
                  <a:lnTo>
                    <a:pt x="28574" y="737"/>
                  </a:lnTo>
                  <a:lnTo>
                    <a:pt x="28574" y="737"/>
                  </a:lnTo>
                  <a:lnTo>
                    <a:pt x="41808" y="594"/>
                  </a:lnTo>
                  <a:close/>
                  <a:moveTo>
                    <a:pt x="42036" y="0"/>
                  </a:moveTo>
                  <a:lnTo>
                    <a:pt x="28356" y="148"/>
                  </a:lnTo>
                  <a:cubicBezTo>
                    <a:pt x="28246" y="148"/>
                    <a:pt x="28135" y="222"/>
                    <a:pt x="28098" y="333"/>
                  </a:cubicBezTo>
                  <a:lnTo>
                    <a:pt x="26854" y="3211"/>
                  </a:lnTo>
                  <a:lnTo>
                    <a:pt x="26854" y="3211"/>
                  </a:lnTo>
                  <a:cubicBezTo>
                    <a:pt x="25505" y="3459"/>
                    <a:pt x="16524" y="5116"/>
                    <a:pt x="11609" y="6174"/>
                  </a:cubicBezTo>
                  <a:cubicBezTo>
                    <a:pt x="8947" y="6766"/>
                    <a:pt x="6100" y="7579"/>
                    <a:pt x="3882" y="8430"/>
                  </a:cubicBezTo>
                  <a:cubicBezTo>
                    <a:pt x="2810" y="8873"/>
                    <a:pt x="1849" y="9317"/>
                    <a:pt x="1183" y="9724"/>
                  </a:cubicBezTo>
                  <a:cubicBezTo>
                    <a:pt x="850" y="9945"/>
                    <a:pt x="555" y="10130"/>
                    <a:pt x="370" y="10352"/>
                  </a:cubicBezTo>
                  <a:cubicBezTo>
                    <a:pt x="148" y="10574"/>
                    <a:pt x="0" y="10796"/>
                    <a:pt x="0" y="11092"/>
                  </a:cubicBezTo>
                  <a:cubicBezTo>
                    <a:pt x="0" y="11202"/>
                    <a:pt x="37" y="11387"/>
                    <a:pt x="74" y="11720"/>
                  </a:cubicBezTo>
                  <a:cubicBezTo>
                    <a:pt x="555" y="16415"/>
                    <a:pt x="4510" y="45289"/>
                    <a:pt x="4510" y="45289"/>
                  </a:cubicBezTo>
                  <a:cubicBezTo>
                    <a:pt x="4547" y="45437"/>
                    <a:pt x="4658" y="45548"/>
                    <a:pt x="4806" y="45548"/>
                  </a:cubicBezTo>
                  <a:lnTo>
                    <a:pt x="7542" y="45696"/>
                  </a:lnTo>
                  <a:cubicBezTo>
                    <a:pt x="7616" y="45696"/>
                    <a:pt x="7690" y="45696"/>
                    <a:pt x="7764" y="45622"/>
                  </a:cubicBezTo>
                  <a:cubicBezTo>
                    <a:pt x="7838" y="45585"/>
                    <a:pt x="7875" y="45474"/>
                    <a:pt x="7875" y="45400"/>
                  </a:cubicBezTo>
                  <a:lnTo>
                    <a:pt x="8388" y="15840"/>
                  </a:lnTo>
                  <a:lnTo>
                    <a:pt x="8388" y="15840"/>
                  </a:lnTo>
                  <a:cubicBezTo>
                    <a:pt x="8803" y="15811"/>
                    <a:pt x="9641" y="15752"/>
                    <a:pt x="10758" y="15676"/>
                  </a:cubicBezTo>
                  <a:cubicBezTo>
                    <a:pt x="15639" y="15343"/>
                    <a:pt x="25805" y="14678"/>
                    <a:pt x="29244" y="14567"/>
                  </a:cubicBezTo>
                  <a:cubicBezTo>
                    <a:pt x="31536" y="14493"/>
                    <a:pt x="33606" y="14641"/>
                    <a:pt x="35603" y="14271"/>
                  </a:cubicBezTo>
                  <a:cubicBezTo>
                    <a:pt x="37562" y="13938"/>
                    <a:pt x="39411" y="13051"/>
                    <a:pt x="41111" y="10981"/>
                  </a:cubicBezTo>
                  <a:cubicBezTo>
                    <a:pt x="42627" y="9169"/>
                    <a:pt x="43034" y="6877"/>
                    <a:pt x="43034" y="4917"/>
                  </a:cubicBezTo>
                  <a:cubicBezTo>
                    <a:pt x="43034" y="2329"/>
                    <a:pt x="42331" y="222"/>
                    <a:pt x="42331" y="185"/>
                  </a:cubicBezTo>
                  <a:cubicBezTo>
                    <a:pt x="42294" y="74"/>
                    <a:pt x="42146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51"/>
            <p:cNvSpPr/>
            <p:nvPr/>
          </p:nvSpPr>
          <p:spPr>
            <a:xfrm>
              <a:off x="5111800" y="4926000"/>
              <a:ext cx="308725" cy="134975"/>
            </a:xfrm>
            <a:custGeom>
              <a:avLst/>
              <a:gdLst/>
              <a:ahLst/>
              <a:cxnLst/>
              <a:rect l="l" t="t" r="r" b="b"/>
              <a:pathLst>
                <a:path w="12349" h="5399" extrusionOk="0">
                  <a:moveTo>
                    <a:pt x="9280" y="0"/>
                  </a:moveTo>
                  <a:lnTo>
                    <a:pt x="8837" y="259"/>
                  </a:lnTo>
                  <a:lnTo>
                    <a:pt x="1" y="5398"/>
                  </a:lnTo>
                  <a:lnTo>
                    <a:pt x="12349" y="5398"/>
                  </a:lnTo>
                  <a:lnTo>
                    <a:pt x="12016" y="148"/>
                  </a:lnTo>
                  <a:lnTo>
                    <a:pt x="9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51"/>
            <p:cNvSpPr/>
            <p:nvPr/>
          </p:nvSpPr>
          <p:spPr>
            <a:xfrm>
              <a:off x="5103475" y="4918600"/>
              <a:ext cx="324450" cy="150675"/>
            </a:xfrm>
            <a:custGeom>
              <a:avLst/>
              <a:gdLst/>
              <a:ahLst/>
              <a:cxnLst/>
              <a:rect l="l" t="t" r="r" b="b"/>
              <a:pathLst>
                <a:path w="12978" h="6027" extrusionOk="0">
                  <a:moveTo>
                    <a:pt x="9698" y="597"/>
                  </a:moveTo>
                  <a:lnTo>
                    <a:pt x="12053" y="740"/>
                  </a:lnTo>
                  <a:lnTo>
                    <a:pt x="12349" y="5398"/>
                  </a:lnTo>
                  <a:lnTo>
                    <a:pt x="1480" y="5398"/>
                  </a:lnTo>
                  <a:lnTo>
                    <a:pt x="9317" y="851"/>
                  </a:lnTo>
                  <a:lnTo>
                    <a:pt x="9698" y="597"/>
                  </a:lnTo>
                  <a:close/>
                  <a:moveTo>
                    <a:pt x="9650" y="1"/>
                  </a:moveTo>
                  <a:cubicBezTo>
                    <a:pt x="9576" y="1"/>
                    <a:pt x="9539" y="1"/>
                    <a:pt x="9465" y="38"/>
                  </a:cubicBezTo>
                  <a:lnTo>
                    <a:pt x="9022" y="296"/>
                  </a:lnTo>
                  <a:lnTo>
                    <a:pt x="186" y="5435"/>
                  </a:lnTo>
                  <a:cubicBezTo>
                    <a:pt x="38" y="5509"/>
                    <a:pt x="1" y="5657"/>
                    <a:pt x="38" y="5805"/>
                  </a:cubicBezTo>
                  <a:cubicBezTo>
                    <a:pt x="75" y="5916"/>
                    <a:pt x="186" y="6027"/>
                    <a:pt x="334" y="6027"/>
                  </a:cubicBezTo>
                  <a:lnTo>
                    <a:pt x="12682" y="6027"/>
                  </a:lnTo>
                  <a:cubicBezTo>
                    <a:pt x="12756" y="6027"/>
                    <a:pt x="12830" y="5990"/>
                    <a:pt x="12904" y="5916"/>
                  </a:cubicBezTo>
                  <a:cubicBezTo>
                    <a:pt x="12941" y="5842"/>
                    <a:pt x="12978" y="5768"/>
                    <a:pt x="12978" y="5694"/>
                  </a:cubicBezTo>
                  <a:lnTo>
                    <a:pt x="12682" y="407"/>
                  </a:lnTo>
                  <a:cubicBezTo>
                    <a:pt x="12645" y="259"/>
                    <a:pt x="12534" y="149"/>
                    <a:pt x="12386" y="149"/>
                  </a:cubicBezTo>
                  <a:lnTo>
                    <a:pt x="9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51"/>
            <p:cNvSpPr/>
            <p:nvPr/>
          </p:nvSpPr>
          <p:spPr>
            <a:xfrm>
              <a:off x="5408500" y="3494300"/>
              <a:ext cx="201500" cy="90600"/>
            </a:xfrm>
            <a:custGeom>
              <a:avLst/>
              <a:gdLst/>
              <a:ahLst/>
              <a:cxnLst/>
              <a:rect l="l" t="t" r="r" b="b"/>
              <a:pathLst>
                <a:path w="8060" h="3624" extrusionOk="0">
                  <a:moveTo>
                    <a:pt x="2884" y="1"/>
                  </a:moveTo>
                  <a:cubicBezTo>
                    <a:pt x="1960" y="1"/>
                    <a:pt x="0" y="2367"/>
                    <a:pt x="0" y="2700"/>
                  </a:cubicBezTo>
                  <a:cubicBezTo>
                    <a:pt x="0" y="2933"/>
                    <a:pt x="46" y="3306"/>
                    <a:pt x="321" y="3306"/>
                  </a:cubicBezTo>
                  <a:cubicBezTo>
                    <a:pt x="394" y="3306"/>
                    <a:pt x="483" y="3279"/>
                    <a:pt x="592" y="3217"/>
                  </a:cubicBezTo>
                  <a:cubicBezTo>
                    <a:pt x="1109" y="2885"/>
                    <a:pt x="2366" y="2071"/>
                    <a:pt x="2366" y="2071"/>
                  </a:cubicBezTo>
                  <a:lnTo>
                    <a:pt x="7542" y="3624"/>
                  </a:lnTo>
                  <a:lnTo>
                    <a:pt x="8060" y="1443"/>
                  </a:lnTo>
                  <a:lnTo>
                    <a:pt x="5287" y="297"/>
                  </a:lnTo>
                  <a:cubicBezTo>
                    <a:pt x="5287" y="297"/>
                    <a:pt x="3808" y="1"/>
                    <a:pt x="28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51"/>
            <p:cNvSpPr/>
            <p:nvPr/>
          </p:nvSpPr>
          <p:spPr>
            <a:xfrm>
              <a:off x="5400175" y="3486925"/>
              <a:ext cx="218150" cy="105775"/>
            </a:xfrm>
            <a:custGeom>
              <a:avLst/>
              <a:gdLst/>
              <a:ahLst/>
              <a:cxnLst/>
              <a:rect l="l" t="t" r="r" b="b"/>
              <a:pathLst>
                <a:path w="8726" h="4231" extrusionOk="0">
                  <a:moveTo>
                    <a:pt x="3217" y="592"/>
                  </a:moveTo>
                  <a:cubicBezTo>
                    <a:pt x="3660" y="592"/>
                    <a:pt x="4252" y="666"/>
                    <a:pt x="4696" y="739"/>
                  </a:cubicBezTo>
                  <a:cubicBezTo>
                    <a:pt x="4954" y="776"/>
                    <a:pt x="5139" y="813"/>
                    <a:pt x="5287" y="850"/>
                  </a:cubicBezTo>
                  <a:cubicBezTo>
                    <a:pt x="5362" y="869"/>
                    <a:pt x="5428" y="878"/>
                    <a:pt x="5474" y="883"/>
                  </a:cubicBezTo>
                  <a:lnTo>
                    <a:pt x="5474" y="883"/>
                  </a:lnTo>
                  <a:lnTo>
                    <a:pt x="5472" y="887"/>
                  </a:lnTo>
                  <a:lnTo>
                    <a:pt x="8023" y="1923"/>
                  </a:lnTo>
                  <a:lnTo>
                    <a:pt x="7653" y="3512"/>
                  </a:lnTo>
                  <a:lnTo>
                    <a:pt x="2773" y="2070"/>
                  </a:lnTo>
                  <a:cubicBezTo>
                    <a:pt x="2752" y="2060"/>
                    <a:pt x="2730" y="2055"/>
                    <a:pt x="2707" y="2055"/>
                  </a:cubicBezTo>
                  <a:cubicBezTo>
                    <a:pt x="2653" y="2055"/>
                    <a:pt x="2593" y="2081"/>
                    <a:pt x="2514" y="2107"/>
                  </a:cubicBezTo>
                  <a:cubicBezTo>
                    <a:pt x="2514" y="2107"/>
                    <a:pt x="2219" y="2329"/>
                    <a:pt x="1849" y="2551"/>
                  </a:cubicBezTo>
                  <a:cubicBezTo>
                    <a:pt x="1479" y="2810"/>
                    <a:pt x="1036" y="3106"/>
                    <a:pt x="777" y="3253"/>
                  </a:cubicBezTo>
                  <a:cubicBezTo>
                    <a:pt x="743" y="3271"/>
                    <a:pt x="716" y="3280"/>
                    <a:pt x="698" y="3285"/>
                  </a:cubicBezTo>
                  <a:lnTo>
                    <a:pt x="698" y="3285"/>
                  </a:lnTo>
                  <a:cubicBezTo>
                    <a:pt x="688" y="3272"/>
                    <a:pt x="666" y="3237"/>
                    <a:pt x="666" y="3180"/>
                  </a:cubicBezTo>
                  <a:cubicBezTo>
                    <a:pt x="635" y="3149"/>
                    <a:pt x="630" y="3092"/>
                    <a:pt x="629" y="3031"/>
                  </a:cubicBezTo>
                  <a:lnTo>
                    <a:pt x="629" y="3031"/>
                  </a:lnTo>
                  <a:cubicBezTo>
                    <a:pt x="632" y="3026"/>
                    <a:pt x="669" y="2953"/>
                    <a:pt x="740" y="2847"/>
                  </a:cubicBezTo>
                  <a:cubicBezTo>
                    <a:pt x="962" y="2514"/>
                    <a:pt x="1442" y="1923"/>
                    <a:pt x="1960" y="1442"/>
                  </a:cubicBezTo>
                  <a:cubicBezTo>
                    <a:pt x="2182" y="1183"/>
                    <a:pt x="2477" y="961"/>
                    <a:pt x="2699" y="813"/>
                  </a:cubicBezTo>
                  <a:cubicBezTo>
                    <a:pt x="2921" y="666"/>
                    <a:pt x="3143" y="592"/>
                    <a:pt x="3217" y="592"/>
                  </a:cubicBezTo>
                  <a:close/>
                  <a:moveTo>
                    <a:pt x="3217" y="0"/>
                  </a:moveTo>
                  <a:cubicBezTo>
                    <a:pt x="2847" y="0"/>
                    <a:pt x="2551" y="185"/>
                    <a:pt x="2182" y="407"/>
                  </a:cubicBezTo>
                  <a:cubicBezTo>
                    <a:pt x="1701" y="776"/>
                    <a:pt x="1183" y="1331"/>
                    <a:pt x="740" y="1812"/>
                  </a:cubicBezTo>
                  <a:cubicBezTo>
                    <a:pt x="555" y="2033"/>
                    <a:pt x="370" y="2255"/>
                    <a:pt x="259" y="2440"/>
                  </a:cubicBezTo>
                  <a:cubicBezTo>
                    <a:pt x="185" y="2551"/>
                    <a:pt x="148" y="2625"/>
                    <a:pt x="111" y="2699"/>
                  </a:cubicBezTo>
                  <a:lnTo>
                    <a:pt x="37" y="2810"/>
                  </a:lnTo>
                  <a:cubicBezTo>
                    <a:pt x="37" y="2884"/>
                    <a:pt x="0" y="2921"/>
                    <a:pt x="0" y="2995"/>
                  </a:cubicBezTo>
                  <a:cubicBezTo>
                    <a:pt x="0" y="3143"/>
                    <a:pt x="37" y="3327"/>
                    <a:pt x="111" y="3512"/>
                  </a:cubicBezTo>
                  <a:cubicBezTo>
                    <a:pt x="148" y="3586"/>
                    <a:pt x="185" y="3697"/>
                    <a:pt x="296" y="3771"/>
                  </a:cubicBezTo>
                  <a:cubicBezTo>
                    <a:pt x="370" y="3845"/>
                    <a:pt x="518" y="3919"/>
                    <a:pt x="666" y="3919"/>
                  </a:cubicBezTo>
                  <a:cubicBezTo>
                    <a:pt x="814" y="3919"/>
                    <a:pt x="962" y="3845"/>
                    <a:pt x="1110" y="3771"/>
                  </a:cubicBezTo>
                  <a:cubicBezTo>
                    <a:pt x="1529" y="3501"/>
                    <a:pt x="2436" y="2915"/>
                    <a:pt x="2763" y="2703"/>
                  </a:cubicBezTo>
                  <a:lnTo>
                    <a:pt x="2763" y="2703"/>
                  </a:lnTo>
                  <a:lnTo>
                    <a:pt x="7801" y="4215"/>
                  </a:lnTo>
                  <a:cubicBezTo>
                    <a:pt x="7823" y="4226"/>
                    <a:pt x="7845" y="4230"/>
                    <a:pt x="7866" y="4230"/>
                  </a:cubicBezTo>
                  <a:cubicBezTo>
                    <a:pt x="7918" y="4230"/>
                    <a:pt x="7971" y="4204"/>
                    <a:pt x="8023" y="4178"/>
                  </a:cubicBezTo>
                  <a:cubicBezTo>
                    <a:pt x="8097" y="4141"/>
                    <a:pt x="8171" y="4067"/>
                    <a:pt x="8171" y="3993"/>
                  </a:cubicBezTo>
                  <a:lnTo>
                    <a:pt x="8688" y="1812"/>
                  </a:lnTo>
                  <a:cubicBezTo>
                    <a:pt x="8725" y="1664"/>
                    <a:pt x="8652" y="1516"/>
                    <a:pt x="8504" y="1442"/>
                  </a:cubicBezTo>
                  <a:lnTo>
                    <a:pt x="5731" y="333"/>
                  </a:lnTo>
                  <a:lnTo>
                    <a:pt x="5657" y="296"/>
                  </a:lnTo>
                  <a:cubicBezTo>
                    <a:pt x="5657" y="296"/>
                    <a:pt x="4215" y="0"/>
                    <a:pt x="3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51"/>
            <p:cNvSpPr/>
            <p:nvPr/>
          </p:nvSpPr>
          <p:spPr>
            <a:xfrm>
              <a:off x="5410350" y="3530350"/>
              <a:ext cx="171000" cy="49025"/>
            </a:xfrm>
            <a:custGeom>
              <a:avLst/>
              <a:gdLst/>
              <a:ahLst/>
              <a:cxnLst/>
              <a:rect l="l" t="t" r="r" b="b"/>
              <a:pathLst>
                <a:path w="6840" h="1961" extrusionOk="0">
                  <a:moveTo>
                    <a:pt x="5213" y="1"/>
                  </a:moveTo>
                  <a:cubicBezTo>
                    <a:pt x="5213" y="1"/>
                    <a:pt x="1775" y="223"/>
                    <a:pt x="1035" y="333"/>
                  </a:cubicBezTo>
                  <a:cubicBezTo>
                    <a:pt x="333" y="407"/>
                    <a:pt x="0" y="1258"/>
                    <a:pt x="961" y="1258"/>
                  </a:cubicBezTo>
                  <a:cubicBezTo>
                    <a:pt x="1886" y="1258"/>
                    <a:pt x="3106" y="1147"/>
                    <a:pt x="3106" y="1147"/>
                  </a:cubicBezTo>
                  <a:cubicBezTo>
                    <a:pt x="3106" y="1147"/>
                    <a:pt x="3845" y="1775"/>
                    <a:pt x="5213" y="1886"/>
                  </a:cubicBezTo>
                  <a:cubicBezTo>
                    <a:pt x="6544" y="1960"/>
                    <a:pt x="6840" y="1960"/>
                    <a:pt x="6840" y="1960"/>
                  </a:cubicBezTo>
                  <a:lnTo>
                    <a:pt x="5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51"/>
            <p:cNvSpPr/>
            <p:nvPr/>
          </p:nvSpPr>
          <p:spPr>
            <a:xfrm>
              <a:off x="5412200" y="35229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5102" y="1"/>
                  </a:moveTo>
                  <a:cubicBezTo>
                    <a:pt x="5102" y="1"/>
                    <a:pt x="4252" y="38"/>
                    <a:pt x="3290" y="112"/>
                  </a:cubicBezTo>
                  <a:cubicBezTo>
                    <a:pt x="2366" y="186"/>
                    <a:pt x="1331" y="260"/>
                    <a:pt x="924" y="297"/>
                  </a:cubicBezTo>
                  <a:cubicBezTo>
                    <a:pt x="665" y="334"/>
                    <a:pt x="444" y="445"/>
                    <a:pt x="296" y="592"/>
                  </a:cubicBezTo>
                  <a:cubicBezTo>
                    <a:pt x="111" y="777"/>
                    <a:pt x="0" y="962"/>
                    <a:pt x="0" y="1184"/>
                  </a:cubicBezTo>
                  <a:cubicBezTo>
                    <a:pt x="0" y="1369"/>
                    <a:pt x="74" y="1591"/>
                    <a:pt x="259" y="1702"/>
                  </a:cubicBezTo>
                  <a:cubicBezTo>
                    <a:pt x="444" y="1812"/>
                    <a:pt x="629" y="1849"/>
                    <a:pt x="887" y="1849"/>
                  </a:cubicBezTo>
                  <a:cubicBezTo>
                    <a:pt x="1642" y="1849"/>
                    <a:pt x="2618" y="1776"/>
                    <a:pt x="2951" y="1748"/>
                  </a:cubicBezTo>
                  <a:lnTo>
                    <a:pt x="2951" y="1748"/>
                  </a:lnTo>
                  <a:cubicBezTo>
                    <a:pt x="3210" y="1939"/>
                    <a:pt x="3940" y="2389"/>
                    <a:pt x="5102" y="2478"/>
                  </a:cubicBezTo>
                  <a:cubicBezTo>
                    <a:pt x="6433" y="2589"/>
                    <a:pt x="6766" y="2589"/>
                    <a:pt x="6766" y="2589"/>
                  </a:cubicBezTo>
                  <a:cubicBezTo>
                    <a:pt x="6950" y="2589"/>
                    <a:pt x="7098" y="2441"/>
                    <a:pt x="7098" y="2256"/>
                  </a:cubicBezTo>
                  <a:cubicBezTo>
                    <a:pt x="7098" y="2108"/>
                    <a:pt x="6950" y="1960"/>
                    <a:pt x="6766" y="1960"/>
                  </a:cubicBezTo>
                  <a:cubicBezTo>
                    <a:pt x="6692" y="1960"/>
                    <a:pt x="6322" y="1960"/>
                    <a:pt x="5139" y="1849"/>
                  </a:cubicBezTo>
                  <a:cubicBezTo>
                    <a:pt x="4510" y="1812"/>
                    <a:pt x="4030" y="1628"/>
                    <a:pt x="3697" y="1480"/>
                  </a:cubicBezTo>
                  <a:cubicBezTo>
                    <a:pt x="3549" y="1406"/>
                    <a:pt x="3438" y="1332"/>
                    <a:pt x="3364" y="1295"/>
                  </a:cubicBezTo>
                  <a:lnTo>
                    <a:pt x="3253" y="1221"/>
                  </a:lnTo>
                  <a:cubicBezTo>
                    <a:pt x="3199" y="1167"/>
                    <a:pt x="3145" y="1133"/>
                    <a:pt x="3091" y="1133"/>
                  </a:cubicBezTo>
                  <a:cubicBezTo>
                    <a:pt x="3071" y="1133"/>
                    <a:pt x="3051" y="1137"/>
                    <a:pt x="3032" y="1147"/>
                  </a:cubicBezTo>
                  <a:cubicBezTo>
                    <a:pt x="3032" y="1147"/>
                    <a:pt x="2699" y="1147"/>
                    <a:pt x="2292" y="1184"/>
                  </a:cubicBezTo>
                  <a:cubicBezTo>
                    <a:pt x="1886" y="1221"/>
                    <a:pt x="1331" y="1221"/>
                    <a:pt x="887" y="1221"/>
                  </a:cubicBezTo>
                  <a:cubicBezTo>
                    <a:pt x="702" y="1221"/>
                    <a:pt x="629" y="1184"/>
                    <a:pt x="592" y="1184"/>
                  </a:cubicBezTo>
                  <a:lnTo>
                    <a:pt x="629" y="1147"/>
                  </a:lnTo>
                  <a:cubicBezTo>
                    <a:pt x="665" y="1073"/>
                    <a:pt x="813" y="962"/>
                    <a:pt x="1035" y="925"/>
                  </a:cubicBezTo>
                  <a:cubicBezTo>
                    <a:pt x="1368" y="851"/>
                    <a:pt x="2403" y="777"/>
                    <a:pt x="3327" y="740"/>
                  </a:cubicBezTo>
                  <a:cubicBezTo>
                    <a:pt x="4289" y="666"/>
                    <a:pt x="5139" y="592"/>
                    <a:pt x="5139" y="592"/>
                  </a:cubicBezTo>
                  <a:cubicBezTo>
                    <a:pt x="5324" y="592"/>
                    <a:pt x="5435" y="445"/>
                    <a:pt x="5435" y="297"/>
                  </a:cubicBezTo>
                  <a:cubicBezTo>
                    <a:pt x="5435" y="112"/>
                    <a:pt x="5287" y="1"/>
                    <a:pt x="5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51"/>
            <p:cNvSpPr/>
            <p:nvPr/>
          </p:nvSpPr>
          <p:spPr>
            <a:xfrm>
              <a:off x="5597050" y="3530350"/>
              <a:ext cx="448275" cy="196900"/>
            </a:xfrm>
            <a:custGeom>
              <a:avLst/>
              <a:gdLst/>
              <a:ahLst/>
              <a:cxnLst/>
              <a:rect l="l" t="t" r="r" b="b"/>
              <a:pathLst>
                <a:path w="17931" h="7876" extrusionOk="0">
                  <a:moveTo>
                    <a:pt x="518" y="1"/>
                  </a:moveTo>
                  <a:lnTo>
                    <a:pt x="0" y="2182"/>
                  </a:lnTo>
                  <a:lnTo>
                    <a:pt x="17487" y="7875"/>
                  </a:lnTo>
                  <a:lnTo>
                    <a:pt x="17931" y="28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51"/>
            <p:cNvSpPr/>
            <p:nvPr/>
          </p:nvSpPr>
          <p:spPr>
            <a:xfrm>
              <a:off x="5588725" y="3522775"/>
              <a:ext cx="464000" cy="212250"/>
            </a:xfrm>
            <a:custGeom>
              <a:avLst/>
              <a:gdLst/>
              <a:ahLst/>
              <a:cxnLst/>
              <a:rect l="l" t="t" r="r" b="b"/>
              <a:pathLst>
                <a:path w="18560" h="8490" extrusionOk="0">
                  <a:moveTo>
                    <a:pt x="1084" y="643"/>
                  </a:moveTo>
                  <a:lnTo>
                    <a:pt x="17931" y="3372"/>
                  </a:lnTo>
                  <a:lnTo>
                    <a:pt x="17561" y="7772"/>
                  </a:lnTo>
                  <a:lnTo>
                    <a:pt x="703" y="2263"/>
                  </a:lnTo>
                  <a:lnTo>
                    <a:pt x="1084" y="643"/>
                  </a:lnTo>
                  <a:close/>
                  <a:moveTo>
                    <a:pt x="830" y="1"/>
                  </a:moveTo>
                  <a:cubicBezTo>
                    <a:pt x="703" y="1"/>
                    <a:pt x="587" y="101"/>
                    <a:pt x="555" y="230"/>
                  </a:cubicBezTo>
                  <a:lnTo>
                    <a:pt x="37" y="2411"/>
                  </a:lnTo>
                  <a:cubicBezTo>
                    <a:pt x="0" y="2559"/>
                    <a:pt x="74" y="2744"/>
                    <a:pt x="259" y="2781"/>
                  </a:cubicBezTo>
                  <a:lnTo>
                    <a:pt x="17746" y="8474"/>
                  </a:lnTo>
                  <a:cubicBezTo>
                    <a:pt x="17768" y="8485"/>
                    <a:pt x="17793" y="8490"/>
                    <a:pt x="17819" y="8490"/>
                  </a:cubicBezTo>
                  <a:cubicBezTo>
                    <a:pt x="17882" y="8490"/>
                    <a:pt x="17953" y="8463"/>
                    <a:pt x="18005" y="8437"/>
                  </a:cubicBezTo>
                  <a:cubicBezTo>
                    <a:pt x="18079" y="8400"/>
                    <a:pt x="18153" y="8289"/>
                    <a:pt x="18153" y="8215"/>
                  </a:cubicBezTo>
                  <a:lnTo>
                    <a:pt x="18560" y="3113"/>
                  </a:lnTo>
                  <a:cubicBezTo>
                    <a:pt x="18560" y="2966"/>
                    <a:pt x="18449" y="2818"/>
                    <a:pt x="18301" y="2818"/>
                  </a:cubicBezTo>
                  <a:lnTo>
                    <a:pt x="888" y="8"/>
                  </a:lnTo>
                  <a:cubicBezTo>
                    <a:pt x="868" y="3"/>
                    <a:pt x="849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51"/>
            <p:cNvSpPr/>
            <p:nvPr/>
          </p:nvSpPr>
          <p:spPr>
            <a:xfrm>
              <a:off x="5831800" y="3033350"/>
              <a:ext cx="475100" cy="853075"/>
            </a:xfrm>
            <a:custGeom>
              <a:avLst/>
              <a:gdLst/>
              <a:ahLst/>
              <a:cxnLst/>
              <a:rect l="l" t="t" r="r" b="b"/>
              <a:pathLst>
                <a:path w="19004" h="34123" extrusionOk="0">
                  <a:moveTo>
                    <a:pt x="9555" y="1"/>
                  </a:moveTo>
                  <a:cubicBezTo>
                    <a:pt x="8899" y="1"/>
                    <a:pt x="8262" y="269"/>
                    <a:pt x="7654" y="841"/>
                  </a:cubicBezTo>
                  <a:cubicBezTo>
                    <a:pt x="7654" y="841"/>
                    <a:pt x="2330" y="6571"/>
                    <a:pt x="1147" y="8605"/>
                  </a:cubicBezTo>
                  <a:cubicBezTo>
                    <a:pt x="1" y="10601"/>
                    <a:pt x="3476" y="19955"/>
                    <a:pt x="3772" y="22690"/>
                  </a:cubicBezTo>
                  <a:cubicBezTo>
                    <a:pt x="4030" y="25426"/>
                    <a:pt x="4918" y="27164"/>
                    <a:pt x="3624" y="28606"/>
                  </a:cubicBezTo>
                  <a:cubicBezTo>
                    <a:pt x="2330" y="30048"/>
                    <a:pt x="3476" y="30898"/>
                    <a:pt x="4178" y="31489"/>
                  </a:cubicBezTo>
                  <a:cubicBezTo>
                    <a:pt x="4861" y="32002"/>
                    <a:pt x="10182" y="34123"/>
                    <a:pt x="13583" y="34123"/>
                  </a:cubicBezTo>
                  <a:cubicBezTo>
                    <a:pt x="13864" y="34123"/>
                    <a:pt x="14131" y="34108"/>
                    <a:pt x="14382" y="34077"/>
                  </a:cubicBezTo>
                  <a:cubicBezTo>
                    <a:pt x="17710" y="33634"/>
                    <a:pt x="18412" y="31342"/>
                    <a:pt x="18708" y="27718"/>
                  </a:cubicBezTo>
                  <a:cubicBezTo>
                    <a:pt x="19004" y="24132"/>
                    <a:pt x="18708" y="11488"/>
                    <a:pt x="15824" y="6312"/>
                  </a:cubicBezTo>
                  <a:cubicBezTo>
                    <a:pt x="13687" y="2428"/>
                    <a:pt x="11530" y="1"/>
                    <a:pt x="9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51"/>
            <p:cNvSpPr/>
            <p:nvPr/>
          </p:nvSpPr>
          <p:spPr>
            <a:xfrm>
              <a:off x="5847525" y="3025700"/>
              <a:ext cx="462150" cy="867925"/>
            </a:xfrm>
            <a:custGeom>
              <a:avLst/>
              <a:gdLst/>
              <a:ahLst/>
              <a:cxnLst/>
              <a:rect l="l" t="t" r="r" b="b"/>
              <a:pathLst>
                <a:path w="18486" h="34717" extrusionOk="0">
                  <a:moveTo>
                    <a:pt x="8910" y="592"/>
                  </a:moveTo>
                  <a:cubicBezTo>
                    <a:pt x="9760" y="592"/>
                    <a:pt x="10759" y="1147"/>
                    <a:pt x="11757" y="2219"/>
                  </a:cubicBezTo>
                  <a:cubicBezTo>
                    <a:pt x="12792" y="3254"/>
                    <a:pt x="13864" y="4844"/>
                    <a:pt x="14936" y="6766"/>
                  </a:cubicBezTo>
                  <a:cubicBezTo>
                    <a:pt x="16082" y="8800"/>
                    <a:pt x="16822" y="12090"/>
                    <a:pt x="17265" y="15528"/>
                  </a:cubicBezTo>
                  <a:cubicBezTo>
                    <a:pt x="17709" y="19004"/>
                    <a:pt x="17857" y="22553"/>
                    <a:pt x="17857" y="25141"/>
                  </a:cubicBezTo>
                  <a:cubicBezTo>
                    <a:pt x="17857" y="26361"/>
                    <a:pt x="17820" y="27359"/>
                    <a:pt x="17783" y="28024"/>
                  </a:cubicBezTo>
                  <a:cubicBezTo>
                    <a:pt x="17635" y="29799"/>
                    <a:pt x="17376" y="31241"/>
                    <a:pt x="16785" y="32239"/>
                  </a:cubicBezTo>
                  <a:cubicBezTo>
                    <a:pt x="16193" y="33237"/>
                    <a:pt x="15306" y="33866"/>
                    <a:pt x="13716" y="34051"/>
                  </a:cubicBezTo>
                  <a:cubicBezTo>
                    <a:pt x="13494" y="34088"/>
                    <a:pt x="13199" y="34125"/>
                    <a:pt x="12903" y="34125"/>
                  </a:cubicBezTo>
                  <a:cubicBezTo>
                    <a:pt x="11276" y="34125"/>
                    <a:pt x="9095" y="33607"/>
                    <a:pt x="7283" y="33016"/>
                  </a:cubicBezTo>
                  <a:cubicBezTo>
                    <a:pt x="6396" y="32720"/>
                    <a:pt x="5583" y="32387"/>
                    <a:pt x="4954" y="32128"/>
                  </a:cubicBezTo>
                  <a:cubicBezTo>
                    <a:pt x="4621" y="31980"/>
                    <a:pt x="4363" y="31869"/>
                    <a:pt x="4141" y="31759"/>
                  </a:cubicBezTo>
                  <a:cubicBezTo>
                    <a:pt x="3956" y="31685"/>
                    <a:pt x="3808" y="31574"/>
                    <a:pt x="3734" y="31537"/>
                  </a:cubicBezTo>
                  <a:cubicBezTo>
                    <a:pt x="3512" y="31352"/>
                    <a:pt x="3217" y="31130"/>
                    <a:pt x="3032" y="30908"/>
                  </a:cubicBezTo>
                  <a:cubicBezTo>
                    <a:pt x="2810" y="30649"/>
                    <a:pt x="2699" y="30428"/>
                    <a:pt x="2699" y="30132"/>
                  </a:cubicBezTo>
                  <a:cubicBezTo>
                    <a:pt x="2699" y="29873"/>
                    <a:pt x="2810" y="29540"/>
                    <a:pt x="3217" y="29097"/>
                  </a:cubicBezTo>
                  <a:cubicBezTo>
                    <a:pt x="3771" y="28468"/>
                    <a:pt x="3993" y="27729"/>
                    <a:pt x="3993" y="26989"/>
                  </a:cubicBezTo>
                  <a:cubicBezTo>
                    <a:pt x="3993" y="25843"/>
                    <a:pt x="3586" y="24586"/>
                    <a:pt x="3438" y="22959"/>
                  </a:cubicBezTo>
                  <a:cubicBezTo>
                    <a:pt x="3291" y="21739"/>
                    <a:pt x="2588" y="19373"/>
                    <a:pt x="1923" y="16859"/>
                  </a:cubicBezTo>
                  <a:cubicBezTo>
                    <a:pt x="1257" y="14345"/>
                    <a:pt x="592" y="11720"/>
                    <a:pt x="592" y="10168"/>
                  </a:cubicBezTo>
                  <a:cubicBezTo>
                    <a:pt x="592" y="9650"/>
                    <a:pt x="703" y="9280"/>
                    <a:pt x="814" y="9058"/>
                  </a:cubicBezTo>
                  <a:cubicBezTo>
                    <a:pt x="1072" y="8578"/>
                    <a:pt x="1627" y="7838"/>
                    <a:pt x="2255" y="7025"/>
                  </a:cubicBezTo>
                  <a:cubicBezTo>
                    <a:pt x="3254" y="5805"/>
                    <a:pt x="4511" y="4400"/>
                    <a:pt x="5509" y="3291"/>
                  </a:cubicBezTo>
                  <a:cubicBezTo>
                    <a:pt x="5989" y="2700"/>
                    <a:pt x="6433" y="2219"/>
                    <a:pt x="6729" y="1886"/>
                  </a:cubicBezTo>
                  <a:cubicBezTo>
                    <a:pt x="7062" y="1553"/>
                    <a:pt x="7246" y="1369"/>
                    <a:pt x="7246" y="1369"/>
                  </a:cubicBezTo>
                  <a:lnTo>
                    <a:pt x="7229" y="1351"/>
                  </a:lnTo>
                  <a:lnTo>
                    <a:pt x="7229" y="1351"/>
                  </a:lnTo>
                  <a:cubicBezTo>
                    <a:pt x="7813" y="809"/>
                    <a:pt x="8361" y="592"/>
                    <a:pt x="8910" y="592"/>
                  </a:cubicBezTo>
                  <a:close/>
                  <a:moveTo>
                    <a:pt x="8910" y="1"/>
                  </a:moveTo>
                  <a:cubicBezTo>
                    <a:pt x="8171" y="1"/>
                    <a:pt x="7431" y="296"/>
                    <a:pt x="6803" y="925"/>
                  </a:cubicBezTo>
                  <a:lnTo>
                    <a:pt x="6766" y="925"/>
                  </a:lnTo>
                  <a:cubicBezTo>
                    <a:pt x="6766" y="925"/>
                    <a:pt x="5435" y="2367"/>
                    <a:pt x="3956" y="4067"/>
                  </a:cubicBezTo>
                  <a:cubicBezTo>
                    <a:pt x="3217" y="4918"/>
                    <a:pt x="2440" y="5842"/>
                    <a:pt x="1775" y="6655"/>
                  </a:cubicBezTo>
                  <a:cubicBezTo>
                    <a:pt x="1109" y="7469"/>
                    <a:pt x="592" y="8208"/>
                    <a:pt x="259" y="8763"/>
                  </a:cubicBezTo>
                  <a:cubicBezTo>
                    <a:pt x="74" y="9132"/>
                    <a:pt x="0" y="9613"/>
                    <a:pt x="0" y="10168"/>
                  </a:cubicBezTo>
                  <a:cubicBezTo>
                    <a:pt x="0" y="11868"/>
                    <a:pt x="666" y="14493"/>
                    <a:pt x="1331" y="17007"/>
                  </a:cubicBezTo>
                  <a:cubicBezTo>
                    <a:pt x="1997" y="19521"/>
                    <a:pt x="2699" y="21924"/>
                    <a:pt x="2810" y="23033"/>
                  </a:cubicBezTo>
                  <a:cubicBezTo>
                    <a:pt x="2995" y="24697"/>
                    <a:pt x="3364" y="25991"/>
                    <a:pt x="3364" y="26989"/>
                  </a:cubicBezTo>
                  <a:cubicBezTo>
                    <a:pt x="3364" y="27655"/>
                    <a:pt x="3217" y="28172"/>
                    <a:pt x="2736" y="28690"/>
                  </a:cubicBezTo>
                  <a:cubicBezTo>
                    <a:pt x="2292" y="29208"/>
                    <a:pt x="2071" y="29688"/>
                    <a:pt x="2071" y="30132"/>
                  </a:cubicBezTo>
                  <a:cubicBezTo>
                    <a:pt x="2071" y="30612"/>
                    <a:pt x="2292" y="30982"/>
                    <a:pt x="2551" y="31278"/>
                  </a:cubicBezTo>
                  <a:cubicBezTo>
                    <a:pt x="2810" y="31574"/>
                    <a:pt x="3143" y="31832"/>
                    <a:pt x="3364" y="32017"/>
                  </a:cubicBezTo>
                  <a:cubicBezTo>
                    <a:pt x="3475" y="32128"/>
                    <a:pt x="3660" y="32202"/>
                    <a:pt x="3882" y="32313"/>
                  </a:cubicBezTo>
                  <a:cubicBezTo>
                    <a:pt x="4658" y="32720"/>
                    <a:pt x="6137" y="33311"/>
                    <a:pt x="7801" y="33829"/>
                  </a:cubicBezTo>
                  <a:cubicBezTo>
                    <a:pt x="9502" y="34309"/>
                    <a:pt x="11387" y="34716"/>
                    <a:pt x="12903" y="34716"/>
                  </a:cubicBezTo>
                  <a:cubicBezTo>
                    <a:pt x="13236" y="34716"/>
                    <a:pt x="13531" y="34716"/>
                    <a:pt x="13827" y="34679"/>
                  </a:cubicBezTo>
                  <a:cubicBezTo>
                    <a:pt x="15528" y="34457"/>
                    <a:pt x="16674" y="33718"/>
                    <a:pt x="17339" y="32535"/>
                  </a:cubicBezTo>
                  <a:cubicBezTo>
                    <a:pt x="18005" y="31389"/>
                    <a:pt x="18227" y="29873"/>
                    <a:pt x="18375" y="28061"/>
                  </a:cubicBezTo>
                  <a:cubicBezTo>
                    <a:pt x="18448" y="27359"/>
                    <a:pt x="18485" y="26361"/>
                    <a:pt x="18485" y="25141"/>
                  </a:cubicBezTo>
                  <a:cubicBezTo>
                    <a:pt x="18485" y="22553"/>
                    <a:pt x="18338" y="18930"/>
                    <a:pt x="17857" y="15454"/>
                  </a:cubicBezTo>
                  <a:cubicBezTo>
                    <a:pt x="17413" y="11979"/>
                    <a:pt x="16674" y="8615"/>
                    <a:pt x="15491" y="6471"/>
                  </a:cubicBezTo>
                  <a:cubicBezTo>
                    <a:pt x="14382" y="4511"/>
                    <a:pt x="13310" y="2921"/>
                    <a:pt x="12200" y="1775"/>
                  </a:cubicBezTo>
                  <a:cubicBezTo>
                    <a:pt x="11128" y="666"/>
                    <a:pt x="10019" y="1"/>
                    <a:pt x="8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51"/>
            <p:cNvSpPr/>
            <p:nvPr/>
          </p:nvSpPr>
          <p:spPr>
            <a:xfrm>
              <a:off x="5828100" y="2996750"/>
              <a:ext cx="275450" cy="262825"/>
            </a:xfrm>
            <a:custGeom>
              <a:avLst/>
              <a:gdLst/>
              <a:ahLst/>
              <a:cxnLst/>
              <a:rect l="l" t="t" r="r" b="b"/>
              <a:pathLst>
                <a:path w="11018" h="10513" extrusionOk="0">
                  <a:moveTo>
                    <a:pt x="7766" y="0"/>
                  </a:moveTo>
                  <a:cubicBezTo>
                    <a:pt x="7188" y="0"/>
                    <a:pt x="6562" y="157"/>
                    <a:pt x="5916" y="567"/>
                  </a:cubicBezTo>
                  <a:lnTo>
                    <a:pt x="1" y="8331"/>
                  </a:lnTo>
                  <a:lnTo>
                    <a:pt x="740" y="10512"/>
                  </a:lnTo>
                  <a:cubicBezTo>
                    <a:pt x="740" y="10512"/>
                    <a:pt x="4215" y="6815"/>
                    <a:pt x="5657" y="5928"/>
                  </a:cubicBezTo>
                  <a:cubicBezTo>
                    <a:pt x="7099" y="5078"/>
                    <a:pt x="11018" y="1639"/>
                    <a:pt x="11018" y="1639"/>
                  </a:cubicBezTo>
                  <a:cubicBezTo>
                    <a:pt x="11018" y="1639"/>
                    <a:pt x="9638" y="0"/>
                    <a:pt x="77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51"/>
            <p:cNvSpPr/>
            <p:nvPr/>
          </p:nvSpPr>
          <p:spPr>
            <a:xfrm>
              <a:off x="5820725" y="2989650"/>
              <a:ext cx="291150" cy="277325"/>
            </a:xfrm>
            <a:custGeom>
              <a:avLst/>
              <a:gdLst/>
              <a:ahLst/>
              <a:cxnLst/>
              <a:rect l="l" t="t" r="r" b="b"/>
              <a:pathLst>
                <a:path w="11646" h="11093" extrusionOk="0">
                  <a:moveTo>
                    <a:pt x="8060" y="592"/>
                  </a:moveTo>
                  <a:cubicBezTo>
                    <a:pt x="8910" y="592"/>
                    <a:pt x="9649" y="962"/>
                    <a:pt x="10204" y="1369"/>
                  </a:cubicBezTo>
                  <a:cubicBezTo>
                    <a:pt x="10463" y="1554"/>
                    <a:pt x="10685" y="1738"/>
                    <a:pt x="10832" y="1886"/>
                  </a:cubicBezTo>
                  <a:cubicBezTo>
                    <a:pt x="10838" y="1892"/>
                    <a:pt x="10843" y="1897"/>
                    <a:pt x="10848" y="1902"/>
                  </a:cubicBezTo>
                  <a:lnTo>
                    <a:pt x="10848" y="1902"/>
                  </a:lnTo>
                  <a:cubicBezTo>
                    <a:pt x="10749" y="1985"/>
                    <a:pt x="10619" y="2091"/>
                    <a:pt x="10463" y="2219"/>
                  </a:cubicBezTo>
                  <a:cubicBezTo>
                    <a:pt x="9871" y="2737"/>
                    <a:pt x="8984" y="3513"/>
                    <a:pt x="8097" y="4252"/>
                  </a:cubicBezTo>
                  <a:cubicBezTo>
                    <a:pt x="7209" y="4992"/>
                    <a:pt x="6322" y="5657"/>
                    <a:pt x="5804" y="5953"/>
                  </a:cubicBezTo>
                  <a:cubicBezTo>
                    <a:pt x="5398" y="6212"/>
                    <a:pt x="4917" y="6619"/>
                    <a:pt x="4400" y="7062"/>
                  </a:cubicBezTo>
                  <a:cubicBezTo>
                    <a:pt x="3195" y="8129"/>
                    <a:pt x="1809" y="9541"/>
                    <a:pt x="1170" y="10202"/>
                  </a:cubicBezTo>
                  <a:lnTo>
                    <a:pt x="1170" y="10202"/>
                  </a:lnTo>
                  <a:lnTo>
                    <a:pt x="665" y="8689"/>
                  </a:lnTo>
                  <a:lnTo>
                    <a:pt x="6456" y="1054"/>
                  </a:lnTo>
                  <a:lnTo>
                    <a:pt x="6456" y="1054"/>
                  </a:lnTo>
                  <a:cubicBezTo>
                    <a:pt x="7045" y="725"/>
                    <a:pt x="7569" y="592"/>
                    <a:pt x="8060" y="592"/>
                  </a:cubicBezTo>
                  <a:close/>
                  <a:moveTo>
                    <a:pt x="8060" y="1"/>
                  </a:moveTo>
                  <a:cubicBezTo>
                    <a:pt x="7431" y="1"/>
                    <a:pt x="6729" y="149"/>
                    <a:pt x="6063" y="592"/>
                  </a:cubicBezTo>
                  <a:lnTo>
                    <a:pt x="5952" y="666"/>
                  </a:lnTo>
                  <a:lnTo>
                    <a:pt x="74" y="8430"/>
                  </a:lnTo>
                  <a:cubicBezTo>
                    <a:pt x="0" y="8504"/>
                    <a:pt x="0" y="8615"/>
                    <a:pt x="37" y="8726"/>
                  </a:cubicBezTo>
                  <a:lnTo>
                    <a:pt x="739" y="10870"/>
                  </a:lnTo>
                  <a:cubicBezTo>
                    <a:pt x="776" y="10981"/>
                    <a:pt x="850" y="11055"/>
                    <a:pt x="961" y="11092"/>
                  </a:cubicBezTo>
                  <a:cubicBezTo>
                    <a:pt x="1072" y="11092"/>
                    <a:pt x="1183" y="11055"/>
                    <a:pt x="1257" y="10981"/>
                  </a:cubicBezTo>
                  <a:cubicBezTo>
                    <a:pt x="1257" y="10981"/>
                    <a:pt x="1479" y="10759"/>
                    <a:pt x="1812" y="10390"/>
                  </a:cubicBezTo>
                  <a:cubicBezTo>
                    <a:pt x="2329" y="9872"/>
                    <a:pt x="3179" y="9059"/>
                    <a:pt x="3993" y="8282"/>
                  </a:cubicBezTo>
                  <a:cubicBezTo>
                    <a:pt x="4806" y="7506"/>
                    <a:pt x="5620" y="6803"/>
                    <a:pt x="6137" y="6508"/>
                  </a:cubicBezTo>
                  <a:cubicBezTo>
                    <a:pt x="6877" y="6027"/>
                    <a:pt x="8207" y="4955"/>
                    <a:pt x="9354" y="3994"/>
                  </a:cubicBezTo>
                  <a:cubicBezTo>
                    <a:pt x="10537" y="2995"/>
                    <a:pt x="11498" y="2145"/>
                    <a:pt x="11498" y="2145"/>
                  </a:cubicBezTo>
                  <a:cubicBezTo>
                    <a:pt x="11646" y="2034"/>
                    <a:pt x="11646" y="1849"/>
                    <a:pt x="11535" y="1701"/>
                  </a:cubicBezTo>
                  <a:cubicBezTo>
                    <a:pt x="11535" y="1701"/>
                    <a:pt x="11165" y="1295"/>
                    <a:pt x="10574" y="851"/>
                  </a:cubicBezTo>
                  <a:cubicBezTo>
                    <a:pt x="9945" y="444"/>
                    <a:pt x="9095" y="1"/>
                    <a:pt x="8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51"/>
            <p:cNvSpPr/>
            <p:nvPr/>
          </p:nvSpPr>
          <p:spPr>
            <a:xfrm>
              <a:off x="5256900" y="3187450"/>
              <a:ext cx="816150" cy="609925"/>
            </a:xfrm>
            <a:custGeom>
              <a:avLst/>
              <a:gdLst/>
              <a:ahLst/>
              <a:cxnLst/>
              <a:rect l="l" t="t" r="r" b="b"/>
              <a:pathLst>
                <a:path w="32646" h="24397" extrusionOk="0">
                  <a:moveTo>
                    <a:pt x="29060" y="1"/>
                  </a:moveTo>
                  <a:cubicBezTo>
                    <a:pt x="29060" y="1"/>
                    <a:pt x="25732" y="1590"/>
                    <a:pt x="24032" y="3882"/>
                  </a:cubicBezTo>
                  <a:cubicBezTo>
                    <a:pt x="22294" y="6175"/>
                    <a:pt x="15381" y="17820"/>
                    <a:pt x="15381" y="17820"/>
                  </a:cubicBezTo>
                  <a:lnTo>
                    <a:pt x="149" y="15085"/>
                  </a:lnTo>
                  <a:lnTo>
                    <a:pt x="1" y="17118"/>
                  </a:lnTo>
                  <a:cubicBezTo>
                    <a:pt x="1" y="17118"/>
                    <a:pt x="8911" y="21702"/>
                    <a:pt x="13089" y="22738"/>
                  </a:cubicBezTo>
                  <a:cubicBezTo>
                    <a:pt x="16084" y="23453"/>
                    <a:pt x="18338" y="24397"/>
                    <a:pt x="19633" y="24397"/>
                  </a:cubicBezTo>
                  <a:cubicBezTo>
                    <a:pt x="20144" y="24397"/>
                    <a:pt x="20506" y="24250"/>
                    <a:pt x="20704" y="23884"/>
                  </a:cubicBezTo>
                  <a:cubicBezTo>
                    <a:pt x="21444" y="22590"/>
                    <a:pt x="27914" y="11794"/>
                    <a:pt x="27914" y="11794"/>
                  </a:cubicBezTo>
                  <a:lnTo>
                    <a:pt x="32646" y="8208"/>
                  </a:lnTo>
                  <a:lnTo>
                    <a:pt x="290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51"/>
            <p:cNvSpPr/>
            <p:nvPr/>
          </p:nvSpPr>
          <p:spPr>
            <a:xfrm>
              <a:off x="5248600" y="3179325"/>
              <a:ext cx="832775" cy="625550"/>
            </a:xfrm>
            <a:custGeom>
              <a:avLst/>
              <a:gdLst/>
              <a:ahLst/>
              <a:cxnLst/>
              <a:rect l="l" t="t" r="r" b="b"/>
              <a:pathLst>
                <a:path w="33311" h="25022" extrusionOk="0">
                  <a:moveTo>
                    <a:pt x="29368" y="1"/>
                  </a:moveTo>
                  <a:cubicBezTo>
                    <a:pt x="29326" y="1"/>
                    <a:pt x="29284" y="10"/>
                    <a:pt x="29244" y="30"/>
                  </a:cubicBezTo>
                  <a:cubicBezTo>
                    <a:pt x="29244" y="67"/>
                    <a:pt x="25917" y="1620"/>
                    <a:pt x="24105" y="4023"/>
                  </a:cubicBezTo>
                  <a:cubicBezTo>
                    <a:pt x="23661" y="4614"/>
                    <a:pt x="22922" y="5760"/>
                    <a:pt x="21998" y="7202"/>
                  </a:cubicBezTo>
                  <a:cubicBezTo>
                    <a:pt x="19602" y="11029"/>
                    <a:pt x="16218" y="16711"/>
                    <a:pt x="15565" y="17810"/>
                  </a:cubicBezTo>
                  <a:lnTo>
                    <a:pt x="15565" y="17810"/>
                  </a:lnTo>
                  <a:lnTo>
                    <a:pt x="518" y="15114"/>
                  </a:lnTo>
                  <a:cubicBezTo>
                    <a:pt x="444" y="15114"/>
                    <a:pt x="333" y="15114"/>
                    <a:pt x="296" y="15188"/>
                  </a:cubicBezTo>
                  <a:cubicBezTo>
                    <a:pt x="222" y="15225"/>
                    <a:pt x="185" y="15299"/>
                    <a:pt x="148" y="15410"/>
                  </a:cubicBezTo>
                  <a:lnTo>
                    <a:pt x="37" y="17406"/>
                  </a:lnTo>
                  <a:cubicBezTo>
                    <a:pt x="0" y="17554"/>
                    <a:pt x="74" y="17665"/>
                    <a:pt x="185" y="17702"/>
                  </a:cubicBezTo>
                  <a:cubicBezTo>
                    <a:pt x="185" y="17702"/>
                    <a:pt x="2403" y="18848"/>
                    <a:pt x="5176" y="20142"/>
                  </a:cubicBezTo>
                  <a:cubicBezTo>
                    <a:pt x="7949" y="21436"/>
                    <a:pt x="11202" y="22841"/>
                    <a:pt x="13347" y="23358"/>
                  </a:cubicBezTo>
                  <a:cubicBezTo>
                    <a:pt x="14825" y="23691"/>
                    <a:pt x="16119" y="24098"/>
                    <a:pt x="17229" y="24430"/>
                  </a:cubicBezTo>
                  <a:cubicBezTo>
                    <a:pt x="18338" y="24763"/>
                    <a:pt x="19225" y="25022"/>
                    <a:pt x="19964" y="25022"/>
                  </a:cubicBezTo>
                  <a:cubicBezTo>
                    <a:pt x="20260" y="25022"/>
                    <a:pt x="20519" y="24985"/>
                    <a:pt x="20741" y="24874"/>
                  </a:cubicBezTo>
                  <a:cubicBezTo>
                    <a:pt x="20963" y="24763"/>
                    <a:pt x="21184" y="24578"/>
                    <a:pt x="21295" y="24357"/>
                  </a:cubicBezTo>
                  <a:cubicBezTo>
                    <a:pt x="21665" y="23728"/>
                    <a:pt x="23477" y="20696"/>
                    <a:pt x="25177" y="17813"/>
                  </a:cubicBezTo>
                  <a:cubicBezTo>
                    <a:pt x="26028" y="16408"/>
                    <a:pt x="26841" y="15003"/>
                    <a:pt x="27469" y="13968"/>
                  </a:cubicBezTo>
                  <a:cubicBezTo>
                    <a:pt x="28016" y="13068"/>
                    <a:pt x="28395" y="12447"/>
                    <a:pt x="28484" y="12300"/>
                  </a:cubicBezTo>
                  <a:lnTo>
                    <a:pt x="28484" y="12300"/>
                  </a:lnTo>
                  <a:lnTo>
                    <a:pt x="33163" y="8755"/>
                  </a:lnTo>
                  <a:cubicBezTo>
                    <a:pt x="33311" y="8644"/>
                    <a:pt x="33311" y="8459"/>
                    <a:pt x="33237" y="8348"/>
                  </a:cubicBezTo>
                  <a:cubicBezTo>
                    <a:pt x="33170" y="8259"/>
                    <a:pt x="33075" y="8210"/>
                    <a:pt x="32979" y="8210"/>
                  </a:cubicBezTo>
                  <a:cubicBezTo>
                    <a:pt x="32916" y="8210"/>
                    <a:pt x="32851" y="8231"/>
                    <a:pt x="32793" y="8274"/>
                  </a:cubicBezTo>
                  <a:lnTo>
                    <a:pt x="28061" y="11860"/>
                  </a:lnTo>
                  <a:lnTo>
                    <a:pt x="27950" y="11971"/>
                  </a:lnTo>
                  <a:cubicBezTo>
                    <a:pt x="27950" y="11971"/>
                    <a:pt x="26360" y="14633"/>
                    <a:pt x="24660" y="17517"/>
                  </a:cubicBezTo>
                  <a:cubicBezTo>
                    <a:pt x="22922" y="20364"/>
                    <a:pt x="21147" y="23395"/>
                    <a:pt x="20778" y="24061"/>
                  </a:cubicBezTo>
                  <a:cubicBezTo>
                    <a:pt x="20704" y="24172"/>
                    <a:pt x="20630" y="24246"/>
                    <a:pt x="20482" y="24320"/>
                  </a:cubicBezTo>
                  <a:cubicBezTo>
                    <a:pt x="20371" y="24357"/>
                    <a:pt x="20186" y="24393"/>
                    <a:pt x="19964" y="24393"/>
                  </a:cubicBezTo>
                  <a:cubicBezTo>
                    <a:pt x="19373" y="24393"/>
                    <a:pt x="18486" y="24172"/>
                    <a:pt x="17413" y="23839"/>
                  </a:cubicBezTo>
                  <a:cubicBezTo>
                    <a:pt x="16304" y="23543"/>
                    <a:pt x="15010" y="23100"/>
                    <a:pt x="13494" y="22730"/>
                  </a:cubicBezTo>
                  <a:cubicBezTo>
                    <a:pt x="11461" y="22249"/>
                    <a:pt x="8171" y="20844"/>
                    <a:pt x="5435" y="19587"/>
                  </a:cubicBezTo>
                  <a:cubicBezTo>
                    <a:pt x="4067" y="18959"/>
                    <a:pt x="2810" y="18330"/>
                    <a:pt x="1923" y="17887"/>
                  </a:cubicBezTo>
                  <a:cubicBezTo>
                    <a:pt x="1318" y="17584"/>
                    <a:pt x="868" y="17351"/>
                    <a:pt x="643" y="17233"/>
                  </a:cubicBezTo>
                  <a:lnTo>
                    <a:pt x="643" y="17233"/>
                  </a:lnTo>
                  <a:lnTo>
                    <a:pt x="740" y="15779"/>
                  </a:lnTo>
                  <a:lnTo>
                    <a:pt x="15676" y="18441"/>
                  </a:lnTo>
                  <a:cubicBezTo>
                    <a:pt x="15695" y="18448"/>
                    <a:pt x="15716" y="18451"/>
                    <a:pt x="15737" y="18451"/>
                  </a:cubicBezTo>
                  <a:cubicBezTo>
                    <a:pt x="15836" y="18451"/>
                    <a:pt x="15941" y="18385"/>
                    <a:pt x="15972" y="18293"/>
                  </a:cubicBezTo>
                  <a:cubicBezTo>
                    <a:pt x="15972" y="18293"/>
                    <a:pt x="16415" y="17591"/>
                    <a:pt x="17081" y="16445"/>
                  </a:cubicBezTo>
                  <a:cubicBezTo>
                    <a:pt x="18116" y="14781"/>
                    <a:pt x="19669" y="12156"/>
                    <a:pt x="21110" y="9790"/>
                  </a:cubicBezTo>
                  <a:cubicBezTo>
                    <a:pt x="22589" y="7424"/>
                    <a:pt x="23957" y="5243"/>
                    <a:pt x="24586" y="4392"/>
                  </a:cubicBezTo>
                  <a:cubicBezTo>
                    <a:pt x="25436" y="3283"/>
                    <a:pt x="26656" y="2322"/>
                    <a:pt x="27691" y="1656"/>
                  </a:cubicBezTo>
                  <a:cubicBezTo>
                    <a:pt x="28209" y="1324"/>
                    <a:pt x="28652" y="1065"/>
                    <a:pt x="28985" y="880"/>
                  </a:cubicBezTo>
                  <a:cubicBezTo>
                    <a:pt x="29170" y="769"/>
                    <a:pt x="29281" y="695"/>
                    <a:pt x="29392" y="658"/>
                  </a:cubicBezTo>
                  <a:cubicBezTo>
                    <a:pt x="29466" y="621"/>
                    <a:pt x="29503" y="584"/>
                    <a:pt x="29503" y="584"/>
                  </a:cubicBezTo>
                  <a:cubicBezTo>
                    <a:pt x="29688" y="510"/>
                    <a:pt x="29725" y="326"/>
                    <a:pt x="29651" y="178"/>
                  </a:cubicBezTo>
                  <a:cubicBezTo>
                    <a:pt x="29597" y="69"/>
                    <a:pt x="29483" y="1"/>
                    <a:pt x="29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51"/>
            <p:cNvSpPr/>
            <p:nvPr/>
          </p:nvSpPr>
          <p:spPr>
            <a:xfrm>
              <a:off x="5945500" y="3431225"/>
              <a:ext cx="158050" cy="58725"/>
            </a:xfrm>
            <a:custGeom>
              <a:avLst/>
              <a:gdLst/>
              <a:ahLst/>
              <a:cxnLst/>
              <a:rect l="l" t="t" r="r" b="b"/>
              <a:pathLst>
                <a:path w="6322" h="2349" extrusionOk="0">
                  <a:moveTo>
                    <a:pt x="5955" y="1"/>
                  </a:moveTo>
                  <a:cubicBezTo>
                    <a:pt x="5929" y="1"/>
                    <a:pt x="5903" y="4"/>
                    <a:pt x="5878" y="10"/>
                  </a:cubicBezTo>
                  <a:lnTo>
                    <a:pt x="259" y="1747"/>
                  </a:lnTo>
                  <a:cubicBezTo>
                    <a:pt x="111" y="1784"/>
                    <a:pt x="0" y="1969"/>
                    <a:pt x="74" y="2117"/>
                  </a:cubicBezTo>
                  <a:cubicBezTo>
                    <a:pt x="105" y="2271"/>
                    <a:pt x="238" y="2348"/>
                    <a:pt x="368" y="2348"/>
                  </a:cubicBezTo>
                  <a:cubicBezTo>
                    <a:pt x="393" y="2348"/>
                    <a:pt x="419" y="2345"/>
                    <a:pt x="444" y="2339"/>
                  </a:cubicBezTo>
                  <a:lnTo>
                    <a:pt x="6063" y="601"/>
                  </a:lnTo>
                  <a:cubicBezTo>
                    <a:pt x="6211" y="564"/>
                    <a:pt x="6322" y="380"/>
                    <a:pt x="6248" y="232"/>
                  </a:cubicBezTo>
                  <a:cubicBezTo>
                    <a:pt x="6217" y="78"/>
                    <a:pt x="6084" y="1"/>
                    <a:pt x="5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51"/>
            <p:cNvSpPr/>
            <p:nvPr/>
          </p:nvSpPr>
          <p:spPr>
            <a:xfrm>
              <a:off x="5066625" y="3521850"/>
              <a:ext cx="194000" cy="95400"/>
            </a:xfrm>
            <a:custGeom>
              <a:avLst/>
              <a:gdLst/>
              <a:ahLst/>
              <a:cxnLst/>
              <a:rect l="l" t="t" r="r" b="b"/>
              <a:pathLst>
                <a:path w="7760" h="3816" extrusionOk="0">
                  <a:moveTo>
                    <a:pt x="3169" y="1"/>
                  </a:moveTo>
                  <a:cubicBezTo>
                    <a:pt x="2001" y="1"/>
                    <a:pt x="1" y="2029"/>
                    <a:pt x="144" y="2744"/>
                  </a:cubicBezTo>
                  <a:cubicBezTo>
                    <a:pt x="168" y="2894"/>
                    <a:pt x="286" y="2953"/>
                    <a:pt x="457" y="2953"/>
                  </a:cubicBezTo>
                  <a:cubicBezTo>
                    <a:pt x="1087" y="2953"/>
                    <a:pt x="2436" y="2152"/>
                    <a:pt x="2436" y="2152"/>
                  </a:cubicBezTo>
                  <a:cubicBezTo>
                    <a:pt x="2436" y="2152"/>
                    <a:pt x="2843" y="2855"/>
                    <a:pt x="4580" y="3446"/>
                  </a:cubicBezTo>
                  <a:cubicBezTo>
                    <a:pt x="5449" y="3742"/>
                    <a:pt x="6207" y="3816"/>
                    <a:pt x="6748" y="3816"/>
                  </a:cubicBezTo>
                  <a:cubicBezTo>
                    <a:pt x="7288" y="3816"/>
                    <a:pt x="7612" y="3742"/>
                    <a:pt x="7612" y="3742"/>
                  </a:cubicBezTo>
                  <a:lnTo>
                    <a:pt x="7760" y="1709"/>
                  </a:lnTo>
                  <a:cubicBezTo>
                    <a:pt x="7760" y="1709"/>
                    <a:pt x="4432" y="156"/>
                    <a:pt x="3286" y="8"/>
                  </a:cubicBezTo>
                  <a:cubicBezTo>
                    <a:pt x="3248" y="3"/>
                    <a:pt x="3209" y="1"/>
                    <a:pt x="3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51"/>
            <p:cNvSpPr/>
            <p:nvPr/>
          </p:nvSpPr>
          <p:spPr>
            <a:xfrm>
              <a:off x="5061900" y="3513725"/>
              <a:ext cx="206125" cy="110925"/>
            </a:xfrm>
            <a:custGeom>
              <a:avLst/>
              <a:gdLst/>
              <a:ahLst/>
              <a:cxnLst/>
              <a:rect l="l" t="t" r="r" b="b"/>
              <a:pathLst>
                <a:path w="8245" h="4437" extrusionOk="0">
                  <a:moveTo>
                    <a:pt x="3438" y="629"/>
                  </a:moveTo>
                  <a:cubicBezTo>
                    <a:pt x="3697" y="666"/>
                    <a:pt x="4104" y="777"/>
                    <a:pt x="4548" y="924"/>
                  </a:cubicBezTo>
                  <a:cubicBezTo>
                    <a:pt x="5250" y="1183"/>
                    <a:pt x="6063" y="1553"/>
                    <a:pt x="6692" y="1812"/>
                  </a:cubicBezTo>
                  <a:cubicBezTo>
                    <a:pt x="7025" y="1960"/>
                    <a:pt x="7283" y="2071"/>
                    <a:pt x="7505" y="2181"/>
                  </a:cubicBezTo>
                  <a:cubicBezTo>
                    <a:pt x="7542" y="2196"/>
                    <a:pt x="7575" y="2211"/>
                    <a:pt x="7605" y="2225"/>
                  </a:cubicBezTo>
                  <a:lnTo>
                    <a:pt x="7605" y="2225"/>
                  </a:lnTo>
                  <a:lnTo>
                    <a:pt x="7519" y="3787"/>
                  </a:lnTo>
                  <a:lnTo>
                    <a:pt x="7519" y="3787"/>
                  </a:lnTo>
                  <a:cubicBezTo>
                    <a:pt x="7386" y="3797"/>
                    <a:pt x="7197" y="3808"/>
                    <a:pt x="6951" y="3808"/>
                  </a:cubicBezTo>
                  <a:cubicBezTo>
                    <a:pt x="6433" y="3808"/>
                    <a:pt x="5694" y="3771"/>
                    <a:pt x="4880" y="3475"/>
                  </a:cubicBezTo>
                  <a:cubicBezTo>
                    <a:pt x="4030" y="3217"/>
                    <a:pt x="3549" y="2884"/>
                    <a:pt x="3254" y="2662"/>
                  </a:cubicBezTo>
                  <a:cubicBezTo>
                    <a:pt x="3106" y="2551"/>
                    <a:pt x="2995" y="2440"/>
                    <a:pt x="2958" y="2403"/>
                  </a:cubicBezTo>
                  <a:lnTo>
                    <a:pt x="2884" y="2329"/>
                  </a:lnTo>
                  <a:cubicBezTo>
                    <a:pt x="2835" y="2231"/>
                    <a:pt x="2720" y="2165"/>
                    <a:pt x="2615" y="2165"/>
                  </a:cubicBezTo>
                  <a:cubicBezTo>
                    <a:pt x="2563" y="2165"/>
                    <a:pt x="2514" y="2181"/>
                    <a:pt x="2477" y="2218"/>
                  </a:cubicBezTo>
                  <a:lnTo>
                    <a:pt x="2403" y="2255"/>
                  </a:lnTo>
                  <a:cubicBezTo>
                    <a:pt x="2292" y="2329"/>
                    <a:pt x="1960" y="2514"/>
                    <a:pt x="1590" y="2662"/>
                  </a:cubicBezTo>
                  <a:cubicBezTo>
                    <a:pt x="1405" y="2736"/>
                    <a:pt x="1220" y="2810"/>
                    <a:pt x="1072" y="2884"/>
                  </a:cubicBezTo>
                  <a:cubicBezTo>
                    <a:pt x="887" y="2921"/>
                    <a:pt x="740" y="2958"/>
                    <a:pt x="666" y="2958"/>
                  </a:cubicBezTo>
                  <a:lnTo>
                    <a:pt x="622" y="2958"/>
                  </a:lnTo>
                  <a:cubicBezTo>
                    <a:pt x="621" y="2855"/>
                    <a:pt x="726" y="2629"/>
                    <a:pt x="887" y="2403"/>
                  </a:cubicBezTo>
                  <a:cubicBezTo>
                    <a:pt x="1146" y="2034"/>
                    <a:pt x="1590" y="1553"/>
                    <a:pt x="2071" y="1220"/>
                  </a:cubicBezTo>
                  <a:cubicBezTo>
                    <a:pt x="2551" y="851"/>
                    <a:pt x="3069" y="629"/>
                    <a:pt x="3364" y="629"/>
                  </a:cubicBezTo>
                  <a:close/>
                  <a:moveTo>
                    <a:pt x="3364" y="0"/>
                  </a:moveTo>
                  <a:cubicBezTo>
                    <a:pt x="2995" y="0"/>
                    <a:pt x="2625" y="148"/>
                    <a:pt x="2255" y="370"/>
                  </a:cubicBezTo>
                  <a:cubicBezTo>
                    <a:pt x="1701" y="666"/>
                    <a:pt x="1183" y="1109"/>
                    <a:pt x="740" y="1590"/>
                  </a:cubicBezTo>
                  <a:cubicBezTo>
                    <a:pt x="555" y="1849"/>
                    <a:pt x="370" y="2071"/>
                    <a:pt x="222" y="2292"/>
                  </a:cubicBezTo>
                  <a:cubicBezTo>
                    <a:pt x="111" y="2514"/>
                    <a:pt x="0" y="2736"/>
                    <a:pt x="0" y="2995"/>
                  </a:cubicBezTo>
                  <a:lnTo>
                    <a:pt x="0" y="3106"/>
                  </a:lnTo>
                  <a:cubicBezTo>
                    <a:pt x="37" y="3254"/>
                    <a:pt x="148" y="3402"/>
                    <a:pt x="259" y="3475"/>
                  </a:cubicBezTo>
                  <a:cubicBezTo>
                    <a:pt x="407" y="3549"/>
                    <a:pt x="518" y="3586"/>
                    <a:pt x="666" y="3586"/>
                  </a:cubicBezTo>
                  <a:cubicBezTo>
                    <a:pt x="887" y="3586"/>
                    <a:pt x="1109" y="3512"/>
                    <a:pt x="1331" y="3438"/>
                  </a:cubicBezTo>
                  <a:cubicBezTo>
                    <a:pt x="1796" y="3267"/>
                    <a:pt x="2277" y="3015"/>
                    <a:pt x="2549" y="2864"/>
                  </a:cubicBezTo>
                  <a:lnTo>
                    <a:pt x="2549" y="2864"/>
                  </a:lnTo>
                  <a:cubicBezTo>
                    <a:pt x="2821" y="3156"/>
                    <a:pt x="3437" y="3656"/>
                    <a:pt x="4695" y="4067"/>
                  </a:cubicBezTo>
                  <a:cubicBezTo>
                    <a:pt x="5583" y="4363"/>
                    <a:pt x="6359" y="4437"/>
                    <a:pt x="6951" y="4437"/>
                  </a:cubicBezTo>
                  <a:cubicBezTo>
                    <a:pt x="7505" y="4437"/>
                    <a:pt x="7838" y="4363"/>
                    <a:pt x="7875" y="4363"/>
                  </a:cubicBezTo>
                  <a:cubicBezTo>
                    <a:pt x="7986" y="4326"/>
                    <a:pt x="8097" y="4215"/>
                    <a:pt x="8097" y="4067"/>
                  </a:cubicBezTo>
                  <a:lnTo>
                    <a:pt x="8245" y="2071"/>
                  </a:lnTo>
                  <a:cubicBezTo>
                    <a:pt x="8245" y="1923"/>
                    <a:pt x="8171" y="1812"/>
                    <a:pt x="8060" y="1775"/>
                  </a:cubicBezTo>
                  <a:cubicBezTo>
                    <a:pt x="8060" y="1775"/>
                    <a:pt x="7246" y="1368"/>
                    <a:pt x="6248" y="961"/>
                  </a:cubicBezTo>
                  <a:cubicBezTo>
                    <a:pt x="5768" y="740"/>
                    <a:pt x="5250" y="518"/>
                    <a:pt x="4769" y="370"/>
                  </a:cubicBezTo>
                  <a:cubicBezTo>
                    <a:pt x="4289" y="185"/>
                    <a:pt x="3845" y="74"/>
                    <a:pt x="3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51"/>
            <p:cNvSpPr/>
            <p:nvPr/>
          </p:nvSpPr>
          <p:spPr>
            <a:xfrm>
              <a:off x="595842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402" y="0"/>
                  </a:moveTo>
                  <a:lnTo>
                    <a:pt x="38" y="34235"/>
                  </a:lnTo>
                  <a:cubicBezTo>
                    <a:pt x="1" y="34531"/>
                    <a:pt x="185" y="34790"/>
                    <a:pt x="481" y="34827"/>
                  </a:cubicBezTo>
                  <a:cubicBezTo>
                    <a:pt x="525" y="34836"/>
                    <a:pt x="567" y="34841"/>
                    <a:pt x="609" y="34841"/>
                  </a:cubicBezTo>
                  <a:cubicBezTo>
                    <a:pt x="887" y="34841"/>
                    <a:pt x="1119" y="34635"/>
                    <a:pt x="1184" y="34346"/>
                  </a:cubicBezTo>
                  <a:lnTo>
                    <a:pt x="5916" y="555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51"/>
            <p:cNvSpPr/>
            <p:nvPr/>
          </p:nvSpPr>
          <p:spPr>
            <a:xfrm>
              <a:off x="5951950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3920" y="703"/>
                  </a:moveTo>
                  <a:lnTo>
                    <a:pt x="5835" y="1125"/>
                  </a:lnTo>
                  <a:lnTo>
                    <a:pt x="5835" y="1125"/>
                  </a:lnTo>
                  <a:lnTo>
                    <a:pt x="1110" y="34605"/>
                  </a:lnTo>
                  <a:cubicBezTo>
                    <a:pt x="1110" y="34753"/>
                    <a:pt x="999" y="34827"/>
                    <a:pt x="851" y="34827"/>
                  </a:cubicBezTo>
                  <a:lnTo>
                    <a:pt x="814" y="34827"/>
                  </a:lnTo>
                  <a:cubicBezTo>
                    <a:pt x="666" y="34790"/>
                    <a:pt x="592" y="34716"/>
                    <a:pt x="592" y="34568"/>
                  </a:cubicBezTo>
                  <a:lnTo>
                    <a:pt x="3920" y="703"/>
                  </a:lnTo>
                  <a:close/>
                  <a:moveTo>
                    <a:pt x="3698" y="0"/>
                  </a:moveTo>
                  <a:cubicBezTo>
                    <a:pt x="3624" y="0"/>
                    <a:pt x="3550" y="0"/>
                    <a:pt x="3476" y="74"/>
                  </a:cubicBezTo>
                  <a:cubicBezTo>
                    <a:pt x="3402" y="111"/>
                    <a:pt x="3328" y="185"/>
                    <a:pt x="3328" y="296"/>
                  </a:cubicBezTo>
                  <a:lnTo>
                    <a:pt x="1" y="34494"/>
                  </a:lnTo>
                  <a:lnTo>
                    <a:pt x="1" y="34568"/>
                  </a:lnTo>
                  <a:cubicBezTo>
                    <a:pt x="1" y="34975"/>
                    <a:pt x="260" y="35344"/>
                    <a:pt x="666" y="35418"/>
                  </a:cubicBezTo>
                  <a:cubicBezTo>
                    <a:pt x="740" y="35455"/>
                    <a:pt x="777" y="35455"/>
                    <a:pt x="851" y="35455"/>
                  </a:cubicBezTo>
                  <a:cubicBezTo>
                    <a:pt x="1295" y="35455"/>
                    <a:pt x="1665" y="35160"/>
                    <a:pt x="1738" y="34716"/>
                  </a:cubicBezTo>
                  <a:lnTo>
                    <a:pt x="6471" y="925"/>
                  </a:lnTo>
                  <a:cubicBezTo>
                    <a:pt x="6508" y="740"/>
                    <a:pt x="6397" y="592"/>
                    <a:pt x="6249" y="555"/>
                  </a:cubicBezTo>
                  <a:lnTo>
                    <a:pt x="36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51"/>
            <p:cNvSpPr/>
            <p:nvPr/>
          </p:nvSpPr>
          <p:spPr>
            <a:xfrm>
              <a:off x="638820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2367" y="1"/>
                  </a:moveTo>
                  <a:lnTo>
                    <a:pt x="1" y="1258"/>
                  </a:lnTo>
                  <a:lnTo>
                    <a:pt x="9244" y="33459"/>
                  </a:lnTo>
                  <a:cubicBezTo>
                    <a:pt x="9307" y="33711"/>
                    <a:pt x="9503" y="33882"/>
                    <a:pt x="9743" y="33882"/>
                  </a:cubicBezTo>
                  <a:cubicBezTo>
                    <a:pt x="9785" y="33882"/>
                    <a:pt x="9828" y="33877"/>
                    <a:pt x="9872" y="33866"/>
                  </a:cubicBezTo>
                  <a:cubicBezTo>
                    <a:pt x="10205" y="33829"/>
                    <a:pt x="10427" y="33496"/>
                    <a:pt x="10316" y="33200"/>
                  </a:cubicBez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51"/>
            <p:cNvSpPr/>
            <p:nvPr/>
          </p:nvSpPr>
          <p:spPr>
            <a:xfrm>
              <a:off x="6379900" y="4220175"/>
              <a:ext cx="274525" cy="862975"/>
            </a:xfrm>
            <a:custGeom>
              <a:avLst/>
              <a:gdLst/>
              <a:ahLst/>
              <a:cxnLst/>
              <a:rect l="l" t="t" r="r" b="b"/>
              <a:pathLst>
                <a:path w="10981" h="34519" extrusionOk="0">
                  <a:moveTo>
                    <a:pt x="2493" y="769"/>
                  </a:moveTo>
                  <a:lnTo>
                    <a:pt x="10352" y="33594"/>
                  </a:lnTo>
                  <a:lnTo>
                    <a:pt x="10352" y="33631"/>
                  </a:lnTo>
                  <a:cubicBezTo>
                    <a:pt x="10352" y="33779"/>
                    <a:pt x="10278" y="33890"/>
                    <a:pt x="10130" y="33890"/>
                  </a:cubicBezTo>
                  <a:lnTo>
                    <a:pt x="10093" y="33890"/>
                  </a:lnTo>
                  <a:cubicBezTo>
                    <a:pt x="9982" y="33890"/>
                    <a:pt x="9871" y="33816"/>
                    <a:pt x="9871" y="33705"/>
                  </a:cubicBezTo>
                  <a:lnTo>
                    <a:pt x="703" y="1725"/>
                  </a:lnTo>
                  <a:lnTo>
                    <a:pt x="2493" y="769"/>
                  </a:lnTo>
                  <a:close/>
                  <a:moveTo>
                    <a:pt x="2741" y="1"/>
                  </a:moveTo>
                  <a:cubicBezTo>
                    <a:pt x="2687" y="1"/>
                    <a:pt x="2631" y="18"/>
                    <a:pt x="2588" y="62"/>
                  </a:cubicBezTo>
                  <a:lnTo>
                    <a:pt x="185" y="1319"/>
                  </a:lnTo>
                  <a:cubicBezTo>
                    <a:pt x="74" y="1393"/>
                    <a:pt x="0" y="1541"/>
                    <a:pt x="37" y="1688"/>
                  </a:cubicBezTo>
                  <a:lnTo>
                    <a:pt x="9280" y="33890"/>
                  </a:lnTo>
                  <a:cubicBezTo>
                    <a:pt x="9391" y="34260"/>
                    <a:pt x="9723" y="34518"/>
                    <a:pt x="10093" y="34518"/>
                  </a:cubicBezTo>
                  <a:lnTo>
                    <a:pt x="10241" y="34518"/>
                  </a:lnTo>
                  <a:cubicBezTo>
                    <a:pt x="10685" y="34445"/>
                    <a:pt x="10980" y="34075"/>
                    <a:pt x="10980" y="33631"/>
                  </a:cubicBezTo>
                  <a:cubicBezTo>
                    <a:pt x="10980" y="33557"/>
                    <a:pt x="10980" y="33520"/>
                    <a:pt x="10980" y="33446"/>
                  </a:cubicBezTo>
                  <a:lnTo>
                    <a:pt x="3032" y="247"/>
                  </a:lnTo>
                  <a:cubicBezTo>
                    <a:pt x="2995" y="173"/>
                    <a:pt x="2921" y="62"/>
                    <a:pt x="2847" y="25"/>
                  </a:cubicBezTo>
                  <a:cubicBezTo>
                    <a:pt x="2816" y="9"/>
                    <a:pt x="2779" y="1"/>
                    <a:pt x="2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51"/>
            <p:cNvSpPr/>
            <p:nvPr/>
          </p:nvSpPr>
          <p:spPr>
            <a:xfrm>
              <a:off x="6024975" y="4218000"/>
              <a:ext cx="189500" cy="859700"/>
            </a:xfrm>
            <a:custGeom>
              <a:avLst/>
              <a:gdLst/>
              <a:ahLst/>
              <a:cxnLst/>
              <a:rect l="l" t="t" r="r" b="b"/>
              <a:pathLst>
                <a:path w="7580" h="34388" extrusionOk="0">
                  <a:moveTo>
                    <a:pt x="2478" y="1"/>
                  </a:moveTo>
                  <a:lnTo>
                    <a:pt x="1" y="1073"/>
                  </a:lnTo>
                  <a:lnTo>
                    <a:pt x="6433" y="33940"/>
                  </a:lnTo>
                  <a:cubicBezTo>
                    <a:pt x="6468" y="34180"/>
                    <a:pt x="6692" y="34388"/>
                    <a:pt x="6960" y="34388"/>
                  </a:cubicBezTo>
                  <a:cubicBezTo>
                    <a:pt x="6981" y="34388"/>
                    <a:pt x="7003" y="34386"/>
                    <a:pt x="7025" y="34384"/>
                  </a:cubicBezTo>
                  <a:cubicBezTo>
                    <a:pt x="7358" y="34384"/>
                    <a:pt x="7579" y="34088"/>
                    <a:pt x="7543" y="33755"/>
                  </a:cubicBezTo>
                  <a:lnTo>
                    <a:pt x="24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51"/>
            <p:cNvSpPr/>
            <p:nvPr/>
          </p:nvSpPr>
          <p:spPr>
            <a:xfrm>
              <a:off x="6016650" y="4210000"/>
              <a:ext cx="205225" cy="875925"/>
            </a:xfrm>
            <a:custGeom>
              <a:avLst/>
              <a:gdLst/>
              <a:ahLst/>
              <a:cxnLst/>
              <a:rect l="l" t="t" r="r" b="b"/>
              <a:pathLst>
                <a:path w="8209" h="35037" extrusionOk="0">
                  <a:moveTo>
                    <a:pt x="2576" y="766"/>
                  </a:moveTo>
                  <a:lnTo>
                    <a:pt x="7580" y="34112"/>
                  </a:lnTo>
                  <a:lnTo>
                    <a:pt x="7580" y="34149"/>
                  </a:lnTo>
                  <a:cubicBezTo>
                    <a:pt x="7580" y="34297"/>
                    <a:pt x="7469" y="34408"/>
                    <a:pt x="7321" y="34408"/>
                  </a:cubicBezTo>
                  <a:cubicBezTo>
                    <a:pt x="7173" y="34408"/>
                    <a:pt x="7062" y="34334"/>
                    <a:pt x="7062" y="34186"/>
                  </a:cubicBezTo>
                  <a:lnTo>
                    <a:pt x="703" y="1578"/>
                  </a:lnTo>
                  <a:lnTo>
                    <a:pt x="2576" y="766"/>
                  </a:lnTo>
                  <a:close/>
                  <a:moveTo>
                    <a:pt x="2805" y="1"/>
                  </a:moveTo>
                  <a:cubicBezTo>
                    <a:pt x="2767" y="1"/>
                    <a:pt x="2730" y="10"/>
                    <a:pt x="2700" y="25"/>
                  </a:cubicBezTo>
                  <a:lnTo>
                    <a:pt x="223" y="1097"/>
                  </a:lnTo>
                  <a:cubicBezTo>
                    <a:pt x="75" y="1134"/>
                    <a:pt x="1" y="1282"/>
                    <a:pt x="38" y="1430"/>
                  </a:cubicBezTo>
                  <a:lnTo>
                    <a:pt x="6434" y="34334"/>
                  </a:lnTo>
                  <a:cubicBezTo>
                    <a:pt x="6545" y="34741"/>
                    <a:pt x="6877" y="35036"/>
                    <a:pt x="7321" y="35036"/>
                  </a:cubicBezTo>
                  <a:lnTo>
                    <a:pt x="7358" y="35036"/>
                  </a:lnTo>
                  <a:cubicBezTo>
                    <a:pt x="7839" y="34999"/>
                    <a:pt x="8208" y="34593"/>
                    <a:pt x="8208" y="34149"/>
                  </a:cubicBezTo>
                  <a:lnTo>
                    <a:pt x="8171" y="34001"/>
                  </a:lnTo>
                  <a:lnTo>
                    <a:pt x="3106" y="284"/>
                  </a:lnTo>
                  <a:cubicBezTo>
                    <a:pt x="3106" y="173"/>
                    <a:pt x="3069" y="99"/>
                    <a:pt x="2958" y="62"/>
                  </a:cubicBezTo>
                  <a:cubicBezTo>
                    <a:pt x="2915" y="19"/>
                    <a:pt x="2859" y="1"/>
                    <a:pt x="2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51"/>
            <p:cNvSpPr/>
            <p:nvPr/>
          </p:nvSpPr>
          <p:spPr>
            <a:xfrm>
              <a:off x="549167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51"/>
            <p:cNvSpPr/>
            <p:nvPr/>
          </p:nvSpPr>
          <p:spPr>
            <a:xfrm>
              <a:off x="54842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5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51"/>
            <p:cNvSpPr/>
            <p:nvPr/>
          </p:nvSpPr>
          <p:spPr>
            <a:xfrm>
              <a:off x="544730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29171" y="1"/>
                  </a:moveTo>
                  <a:cubicBezTo>
                    <a:pt x="26879" y="1"/>
                    <a:pt x="25104" y="2034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41778" y="41963"/>
                  </a:lnTo>
                  <a:lnTo>
                    <a:pt x="47545" y="4327"/>
                  </a:lnTo>
                  <a:cubicBezTo>
                    <a:pt x="47915" y="2071"/>
                    <a:pt x="46140" y="1"/>
                    <a:pt x="43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51"/>
            <p:cNvSpPr/>
            <p:nvPr/>
          </p:nvSpPr>
          <p:spPr>
            <a:xfrm>
              <a:off x="5451925" y="3229050"/>
              <a:ext cx="1193250" cy="1063850"/>
            </a:xfrm>
            <a:custGeom>
              <a:avLst/>
              <a:gdLst/>
              <a:ahLst/>
              <a:cxnLst/>
              <a:rect l="l" t="t" r="r" b="b"/>
              <a:pathLst>
                <a:path w="47730" h="42554" extrusionOk="0">
                  <a:moveTo>
                    <a:pt x="43626" y="592"/>
                  </a:moveTo>
                  <a:cubicBezTo>
                    <a:pt x="44624" y="592"/>
                    <a:pt x="45475" y="998"/>
                    <a:pt x="46103" y="1627"/>
                  </a:cubicBezTo>
                  <a:cubicBezTo>
                    <a:pt x="46732" y="2255"/>
                    <a:pt x="47101" y="3106"/>
                    <a:pt x="47101" y="4067"/>
                  </a:cubicBezTo>
                  <a:cubicBezTo>
                    <a:pt x="47101" y="4215"/>
                    <a:pt x="47101" y="4400"/>
                    <a:pt x="47064" y="4585"/>
                  </a:cubicBezTo>
                  <a:lnTo>
                    <a:pt x="41297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3106"/>
                    <a:pt x="25917" y="2255"/>
                    <a:pt x="26546" y="1627"/>
                  </a:cubicBezTo>
                  <a:cubicBezTo>
                    <a:pt x="27174" y="998"/>
                    <a:pt x="28024" y="592"/>
                    <a:pt x="28986" y="592"/>
                  </a:cubicBezTo>
                  <a:close/>
                  <a:moveTo>
                    <a:pt x="28986" y="0"/>
                  </a:moveTo>
                  <a:cubicBezTo>
                    <a:pt x="26694" y="0"/>
                    <a:pt x="24919" y="1849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41593" y="42554"/>
                  </a:lnTo>
                  <a:cubicBezTo>
                    <a:pt x="41741" y="42554"/>
                    <a:pt x="41851" y="42443"/>
                    <a:pt x="41888" y="42295"/>
                  </a:cubicBezTo>
                  <a:lnTo>
                    <a:pt x="47656" y="4696"/>
                  </a:lnTo>
                  <a:cubicBezTo>
                    <a:pt x="47693" y="4474"/>
                    <a:pt x="47730" y="4252"/>
                    <a:pt x="47730" y="4067"/>
                  </a:cubicBezTo>
                  <a:cubicBezTo>
                    <a:pt x="47730" y="1849"/>
                    <a:pt x="45918" y="0"/>
                    <a:pt x="43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51"/>
            <p:cNvSpPr/>
            <p:nvPr/>
          </p:nvSpPr>
          <p:spPr>
            <a:xfrm>
              <a:off x="544730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29023" y="1"/>
                  </a:moveTo>
                  <a:cubicBezTo>
                    <a:pt x="26805" y="75"/>
                    <a:pt x="25141" y="2071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26842" y="41963"/>
                  </a:lnTo>
                  <a:lnTo>
                    <a:pt x="32609" y="4327"/>
                  </a:lnTo>
                  <a:cubicBezTo>
                    <a:pt x="32979" y="2108"/>
                    <a:pt x="31278" y="75"/>
                    <a:pt x="29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51"/>
            <p:cNvSpPr/>
            <p:nvPr/>
          </p:nvSpPr>
          <p:spPr>
            <a:xfrm>
              <a:off x="5451925" y="3229050"/>
              <a:ext cx="819850" cy="1063850"/>
            </a:xfrm>
            <a:custGeom>
              <a:avLst/>
              <a:gdLst/>
              <a:ahLst/>
              <a:cxnLst/>
              <a:rect l="l" t="t" r="r" b="b"/>
              <a:pathLst>
                <a:path w="32794" h="42554" extrusionOk="0">
                  <a:moveTo>
                    <a:pt x="28856" y="629"/>
                  </a:moveTo>
                  <a:lnTo>
                    <a:pt x="28856" y="629"/>
                  </a:lnTo>
                  <a:cubicBezTo>
                    <a:pt x="30733" y="676"/>
                    <a:pt x="32165" y="2225"/>
                    <a:pt x="32165" y="4067"/>
                  </a:cubicBezTo>
                  <a:cubicBezTo>
                    <a:pt x="32165" y="4215"/>
                    <a:pt x="32165" y="4400"/>
                    <a:pt x="32128" y="4585"/>
                  </a:cubicBezTo>
                  <a:lnTo>
                    <a:pt x="26398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2225"/>
                    <a:pt x="26980" y="676"/>
                    <a:pt x="28856" y="629"/>
                  </a:cubicBezTo>
                  <a:close/>
                  <a:moveTo>
                    <a:pt x="28838" y="0"/>
                  </a:moveTo>
                  <a:cubicBezTo>
                    <a:pt x="26620" y="74"/>
                    <a:pt x="24919" y="1886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26657" y="42554"/>
                  </a:lnTo>
                  <a:cubicBezTo>
                    <a:pt x="26804" y="42554"/>
                    <a:pt x="26915" y="42443"/>
                    <a:pt x="26952" y="42295"/>
                  </a:cubicBezTo>
                  <a:lnTo>
                    <a:pt x="32757" y="4696"/>
                  </a:lnTo>
                  <a:cubicBezTo>
                    <a:pt x="32757" y="4474"/>
                    <a:pt x="32794" y="4252"/>
                    <a:pt x="32794" y="4067"/>
                  </a:cubicBezTo>
                  <a:cubicBezTo>
                    <a:pt x="32794" y="1886"/>
                    <a:pt x="31056" y="74"/>
                    <a:pt x="28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51"/>
            <p:cNvSpPr/>
            <p:nvPr/>
          </p:nvSpPr>
          <p:spPr>
            <a:xfrm>
              <a:off x="1921250" y="3013700"/>
              <a:ext cx="161750" cy="177475"/>
            </a:xfrm>
            <a:custGeom>
              <a:avLst/>
              <a:gdLst/>
              <a:ahLst/>
              <a:cxnLst/>
              <a:rect l="l" t="t" r="r" b="b"/>
              <a:pathLst>
                <a:path w="6470" h="7099" extrusionOk="0">
                  <a:moveTo>
                    <a:pt x="4880" y="0"/>
                  </a:moveTo>
                  <a:lnTo>
                    <a:pt x="0" y="4510"/>
                  </a:lnTo>
                  <a:lnTo>
                    <a:pt x="2921" y="7098"/>
                  </a:lnTo>
                  <a:lnTo>
                    <a:pt x="6470" y="4510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51"/>
            <p:cNvSpPr/>
            <p:nvPr/>
          </p:nvSpPr>
          <p:spPr>
            <a:xfrm>
              <a:off x="1913850" y="3005375"/>
              <a:ext cx="178400" cy="193650"/>
            </a:xfrm>
            <a:custGeom>
              <a:avLst/>
              <a:gdLst/>
              <a:ahLst/>
              <a:cxnLst/>
              <a:rect l="l" t="t" r="r" b="b"/>
              <a:pathLst>
                <a:path w="7136" h="7746" extrusionOk="0">
                  <a:moveTo>
                    <a:pt x="5028" y="851"/>
                  </a:moveTo>
                  <a:lnTo>
                    <a:pt x="6435" y="4754"/>
                  </a:lnTo>
                  <a:lnTo>
                    <a:pt x="3254" y="7062"/>
                  </a:lnTo>
                  <a:lnTo>
                    <a:pt x="777" y="4843"/>
                  </a:lnTo>
                  <a:lnTo>
                    <a:pt x="5028" y="851"/>
                  </a:lnTo>
                  <a:close/>
                  <a:moveTo>
                    <a:pt x="5250" y="0"/>
                  </a:moveTo>
                  <a:cubicBezTo>
                    <a:pt x="5139" y="0"/>
                    <a:pt x="5028" y="37"/>
                    <a:pt x="4954" y="74"/>
                  </a:cubicBezTo>
                  <a:lnTo>
                    <a:pt x="74" y="4622"/>
                  </a:lnTo>
                  <a:cubicBezTo>
                    <a:pt x="37" y="4696"/>
                    <a:pt x="0" y="4770"/>
                    <a:pt x="0" y="4843"/>
                  </a:cubicBezTo>
                  <a:cubicBezTo>
                    <a:pt x="0" y="4954"/>
                    <a:pt x="37" y="5028"/>
                    <a:pt x="111" y="5065"/>
                  </a:cubicBezTo>
                  <a:lnTo>
                    <a:pt x="2995" y="7690"/>
                  </a:lnTo>
                  <a:cubicBezTo>
                    <a:pt x="3050" y="7727"/>
                    <a:pt x="3124" y="7746"/>
                    <a:pt x="3198" y="7746"/>
                  </a:cubicBezTo>
                  <a:cubicBezTo>
                    <a:pt x="3272" y="7746"/>
                    <a:pt x="3346" y="7727"/>
                    <a:pt x="3402" y="7690"/>
                  </a:cubicBezTo>
                  <a:lnTo>
                    <a:pt x="6951" y="5102"/>
                  </a:lnTo>
                  <a:cubicBezTo>
                    <a:pt x="7062" y="5028"/>
                    <a:pt x="7136" y="4880"/>
                    <a:pt x="7062" y="4733"/>
                  </a:cubicBezTo>
                  <a:lnTo>
                    <a:pt x="5435" y="222"/>
                  </a:lnTo>
                  <a:cubicBezTo>
                    <a:pt x="5435" y="111"/>
                    <a:pt x="5324" y="37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51"/>
            <p:cNvSpPr/>
            <p:nvPr/>
          </p:nvSpPr>
          <p:spPr>
            <a:xfrm>
              <a:off x="2021050" y="3965400"/>
              <a:ext cx="612825" cy="1046575"/>
            </a:xfrm>
            <a:custGeom>
              <a:avLst/>
              <a:gdLst/>
              <a:ahLst/>
              <a:cxnLst/>
              <a:rect l="l" t="t" r="r" b="b"/>
              <a:pathLst>
                <a:path w="24513" h="41863" extrusionOk="0">
                  <a:moveTo>
                    <a:pt x="19199" y="0"/>
                  </a:moveTo>
                  <a:cubicBezTo>
                    <a:pt x="13895" y="0"/>
                    <a:pt x="1258" y="2156"/>
                    <a:pt x="1258" y="2156"/>
                  </a:cubicBezTo>
                  <a:cubicBezTo>
                    <a:pt x="1258" y="2156"/>
                    <a:pt x="1" y="6879"/>
                    <a:pt x="2405" y="6879"/>
                  </a:cubicBezTo>
                  <a:cubicBezTo>
                    <a:pt x="2508" y="6879"/>
                    <a:pt x="2619" y="6870"/>
                    <a:pt x="2737" y="6851"/>
                  </a:cubicBezTo>
                  <a:cubicBezTo>
                    <a:pt x="4610" y="6556"/>
                    <a:pt x="9622" y="6506"/>
                    <a:pt x="12754" y="6506"/>
                  </a:cubicBezTo>
                  <a:cubicBezTo>
                    <a:pt x="14321" y="6506"/>
                    <a:pt x="15418" y="6519"/>
                    <a:pt x="15418" y="6519"/>
                  </a:cubicBezTo>
                  <a:cubicBezTo>
                    <a:pt x="15418" y="6519"/>
                    <a:pt x="9096" y="21270"/>
                    <a:pt x="7506" y="29182"/>
                  </a:cubicBezTo>
                  <a:cubicBezTo>
                    <a:pt x="6656" y="33470"/>
                    <a:pt x="4253" y="35800"/>
                    <a:pt x="3698" y="37648"/>
                  </a:cubicBezTo>
                  <a:cubicBezTo>
                    <a:pt x="3143" y="39460"/>
                    <a:pt x="4807" y="38757"/>
                    <a:pt x="6471" y="39829"/>
                  </a:cubicBezTo>
                  <a:cubicBezTo>
                    <a:pt x="8097" y="40938"/>
                    <a:pt x="10870" y="41863"/>
                    <a:pt x="12904" y="41863"/>
                  </a:cubicBezTo>
                  <a:cubicBezTo>
                    <a:pt x="14900" y="41863"/>
                    <a:pt x="9391" y="38203"/>
                    <a:pt x="9391" y="35245"/>
                  </a:cubicBezTo>
                  <a:cubicBezTo>
                    <a:pt x="9391" y="32287"/>
                    <a:pt x="16083" y="22527"/>
                    <a:pt x="19374" y="17018"/>
                  </a:cubicBezTo>
                  <a:cubicBezTo>
                    <a:pt x="21967" y="12729"/>
                    <a:pt x="22246" y="12240"/>
                    <a:pt x="22122" y="12240"/>
                  </a:cubicBezTo>
                  <a:cubicBezTo>
                    <a:pt x="22085" y="12240"/>
                    <a:pt x="22013" y="12282"/>
                    <a:pt x="21955" y="12282"/>
                  </a:cubicBezTo>
                  <a:cubicBezTo>
                    <a:pt x="21846" y="12282"/>
                    <a:pt x="21787" y="12130"/>
                    <a:pt x="22109" y="11251"/>
                  </a:cubicBezTo>
                  <a:cubicBezTo>
                    <a:pt x="22516" y="10733"/>
                    <a:pt x="22849" y="10142"/>
                    <a:pt x="23034" y="9513"/>
                  </a:cubicBezTo>
                  <a:cubicBezTo>
                    <a:pt x="24217" y="5668"/>
                    <a:pt x="24512" y="677"/>
                    <a:pt x="20667" y="86"/>
                  </a:cubicBezTo>
                  <a:cubicBezTo>
                    <a:pt x="20287" y="27"/>
                    <a:pt x="19788" y="0"/>
                    <a:pt x="19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51"/>
            <p:cNvSpPr/>
            <p:nvPr/>
          </p:nvSpPr>
          <p:spPr>
            <a:xfrm>
              <a:off x="2036775" y="3957375"/>
              <a:ext cx="586925" cy="1062000"/>
            </a:xfrm>
            <a:custGeom>
              <a:avLst/>
              <a:gdLst/>
              <a:ahLst/>
              <a:cxnLst/>
              <a:rect l="l" t="t" r="r" b="b"/>
              <a:pathLst>
                <a:path w="23477" h="42480" extrusionOk="0">
                  <a:moveTo>
                    <a:pt x="18560" y="629"/>
                  </a:moveTo>
                  <a:cubicBezTo>
                    <a:pt x="19151" y="629"/>
                    <a:pt x="19632" y="666"/>
                    <a:pt x="20002" y="703"/>
                  </a:cubicBezTo>
                  <a:cubicBezTo>
                    <a:pt x="21074" y="887"/>
                    <a:pt x="21776" y="1405"/>
                    <a:pt x="22220" y="2181"/>
                  </a:cubicBezTo>
                  <a:cubicBezTo>
                    <a:pt x="22663" y="2958"/>
                    <a:pt x="22885" y="3993"/>
                    <a:pt x="22885" y="5139"/>
                  </a:cubicBezTo>
                  <a:cubicBezTo>
                    <a:pt x="22885" y="6618"/>
                    <a:pt x="22552" y="8245"/>
                    <a:pt x="22109" y="9723"/>
                  </a:cubicBezTo>
                  <a:cubicBezTo>
                    <a:pt x="21924" y="10315"/>
                    <a:pt x="21628" y="10870"/>
                    <a:pt x="21259" y="11387"/>
                  </a:cubicBezTo>
                  <a:lnTo>
                    <a:pt x="21222" y="11461"/>
                  </a:lnTo>
                  <a:cubicBezTo>
                    <a:pt x="21037" y="11979"/>
                    <a:pt x="20926" y="12237"/>
                    <a:pt x="20926" y="12459"/>
                  </a:cubicBezTo>
                  <a:cubicBezTo>
                    <a:pt x="20926" y="12570"/>
                    <a:pt x="20963" y="12644"/>
                    <a:pt x="21037" y="12755"/>
                  </a:cubicBezTo>
                  <a:cubicBezTo>
                    <a:pt x="21048" y="12766"/>
                    <a:pt x="21059" y="12781"/>
                    <a:pt x="21072" y="12796"/>
                  </a:cubicBezTo>
                  <a:lnTo>
                    <a:pt x="21072" y="12796"/>
                  </a:lnTo>
                  <a:cubicBezTo>
                    <a:pt x="20811" y="13316"/>
                    <a:pt x="20071" y="14537"/>
                    <a:pt x="18486" y="17192"/>
                  </a:cubicBezTo>
                  <a:cubicBezTo>
                    <a:pt x="16859" y="19927"/>
                    <a:pt x="14345" y="23735"/>
                    <a:pt x="12275" y="27248"/>
                  </a:cubicBezTo>
                  <a:cubicBezTo>
                    <a:pt x="11203" y="29022"/>
                    <a:pt x="10278" y="30686"/>
                    <a:pt x="9576" y="32128"/>
                  </a:cubicBezTo>
                  <a:cubicBezTo>
                    <a:pt x="9243" y="32830"/>
                    <a:pt x="8984" y="33496"/>
                    <a:pt x="8762" y="34050"/>
                  </a:cubicBezTo>
                  <a:cubicBezTo>
                    <a:pt x="8578" y="34642"/>
                    <a:pt x="8467" y="35159"/>
                    <a:pt x="8467" y="35566"/>
                  </a:cubicBezTo>
                  <a:cubicBezTo>
                    <a:pt x="8467" y="36268"/>
                    <a:pt x="8725" y="36971"/>
                    <a:pt x="9132" y="37636"/>
                  </a:cubicBezTo>
                  <a:cubicBezTo>
                    <a:pt x="9687" y="38635"/>
                    <a:pt x="10537" y="39596"/>
                    <a:pt x="11239" y="40409"/>
                  </a:cubicBezTo>
                  <a:cubicBezTo>
                    <a:pt x="11572" y="40779"/>
                    <a:pt x="11868" y="41149"/>
                    <a:pt x="12090" y="41444"/>
                  </a:cubicBezTo>
                  <a:cubicBezTo>
                    <a:pt x="12201" y="41555"/>
                    <a:pt x="12275" y="41703"/>
                    <a:pt x="12349" y="41777"/>
                  </a:cubicBezTo>
                  <a:lnTo>
                    <a:pt x="12386" y="41888"/>
                  </a:lnTo>
                  <a:lnTo>
                    <a:pt x="12275" y="41888"/>
                  </a:lnTo>
                  <a:cubicBezTo>
                    <a:pt x="10315" y="41888"/>
                    <a:pt x="7579" y="40964"/>
                    <a:pt x="5990" y="39892"/>
                  </a:cubicBezTo>
                  <a:cubicBezTo>
                    <a:pt x="5213" y="39411"/>
                    <a:pt x="4437" y="39263"/>
                    <a:pt x="3919" y="39115"/>
                  </a:cubicBezTo>
                  <a:cubicBezTo>
                    <a:pt x="3661" y="39041"/>
                    <a:pt x="3476" y="38967"/>
                    <a:pt x="3402" y="38893"/>
                  </a:cubicBezTo>
                  <a:cubicBezTo>
                    <a:pt x="3328" y="38819"/>
                    <a:pt x="3291" y="38782"/>
                    <a:pt x="3254" y="38561"/>
                  </a:cubicBezTo>
                  <a:cubicBezTo>
                    <a:pt x="3254" y="38450"/>
                    <a:pt x="3291" y="38265"/>
                    <a:pt x="3365" y="38043"/>
                  </a:cubicBezTo>
                  <a:cubicBezTo>
                    <a:pt x="3624" y="37193"/>
                    <a:pt x="4326" y="36158"/>
                    <a:pt x="5139" y="34827"/>
                  </a:cubicBezTo>
                  <a:cubicBezTo>
                    <a:pt x="5916" y="33459"/>
                    <a:pt x="6729" y="31758"/>
                    <a:pt x="7173" y="29577"/>
                  </a:cubicBezTo>
                  <a:cubicBezTo>
                    <a:pt x="7949" y="25658"/>
                    <a:pt x="9946" y="20001"/>
                    <a:pt x="11720" y="15306"/>
                  </a:cubicBezTo>
                  <a:cubicBezTo>
                    <a:pt x="12607" y="12977"/>
                    <a:pt x="13458" y="10907"/>
                    <a:pt x="14049" y="9391"/>
                  </a:cubicBezTo>
                  <a:cubicBezTo>
                    <a:pt x="14382" y="8651"/>
                    <a:pt x="14641" y="8023"/>
                    <a:pt x="14789" y="7616"/>
                  </a:cubicBezTo>
                  <a:cubicBezTo>
                    <a:pt x="14974" y="7172"/>
                    <a:pt x="15084" y="6951"/>
                    <a:pt x="15084" y="6951"/>
                  </a:cubicBezTo>
                  <a:cubicBezTo>
                    <a:pt x="15121" y="6877"/>
                    <a:pt x="15121" y="6766"/>
                    <a:pt x="15047" y="6655"/>
                  </a:cubicBezTo>
                  <a:cubicBezTo>
                    <a:pt x="15010" y="6581"/>
                    <a:pt x="14900" y="6544"/>
                    <a:pt x="14789" y="6544"/>
                  </a:cubicBezTo>
                  <a:cubicBezTo>
                    <a:pt x="14789" y="6544"/>
                    <a:pt x="13790" y="6507"/>
                    <a:pt x="12312" y="6507"/>
                  </a:cubicBezTo>
                  <a:cubicBezTo>
                    <a:pt x="10722" y="6507"/>
                    <a:pt x="8652" y="6544"/>
                    <a:pt x="6729" y="6581"/>
                  </a:cubicBezTo>
                  <a:cubicBezTo>
                    <a:pt x="4807" y="6618"/>
                    <a:pt x="3032" y="6729"/>
                    <a:pt x="2071" y="6877"/>
                  </a:cubicBezTo>
                  <a:lnTo>
                    <a:pt x="1775" y="6877"/>
                  </a:lnTo>
                  <a:cubicBezTo>
                    <a:pt x="1516" y="6877"/>
                    <a:pt x="1368" y="6840"/>
                    <a:pt x="1220" y="6729"/>
                  </a:cubicBezTo>
                  <a:cubicBezTo>
                    <a:pt x="999" y="6618"/>
                    <a:pt x="851" y="6359"/>
                    <a:pt x="740" y="6063"/>
                  </a:cubicBezTo>
                  <a:cubicBezTo>
                    <a:pt x="666" y="5731"/>
                    <a:pt x="629" y="5324"/>
                    <a:pt x="629" y="4917"/>
                  </a:cubicBezTo>
                  <a:cubicBezTo>
                    <a:pt x="629" y="4326"/>
                    <a:pt x="703" y="3734"/>
                    <a:pt x="777" y="3291"/>
                  </a:cubicBezTo>
                  <a:cubicBezTo>
                    <a:pt x="814" y="3069"/>
                    <a:pt x="851" y="2884"/>
                    <a:pt x="888" y="2736"/>
                  </a:cubicBezTo>
                  <a:cubicBezTo>
                    <a:pt x="888" y="2735"/>
                    <a:pt x="888" y="2735"/>
                    <a:pt x="888" y="2734"/>
                  </a:cubicBezTo>
                  <a:lnTo>
                    <a:pt x="888" y="2734"/>
                  </a:lnTo>
                  <a:cubicBezTo>
                    <a:pt x="1212" y="2678"/>
                    <a:pt x="1868" y="2568"/>
                    <a:pt x="2736" y="2440"/>
                  </a:cubicBezTo>
                  <a:cubicBezTo>
                    <a:pt x="6544" y="1812"/>
                    <a:pt x="14641" y="629"/>
                    <a:pt x="18560" y="629"/>
                  </a:cubicBezTo>
                  <a:close/>
                  <a:moveTo>
                    <a:pt x="18560" y="0"/>
                  </a:moveTo>
                  <a:cubicBezTo>
                    <a:pt x="15898" y="0"/>
                    <a:pt x="11387" y="555"/>
                    <a:pt x="7579" y="1072"/>
                  </a:cubicBezTo>
                  <a:cubicBezTo>
                    <a:pt x="3734" y="1627"/>
                    <a:pt x="592" y="2144"/>
                    <a:pt x="592" y="2144"/>
                  </a:cubicBezTo>
                  <a:cubicBezTo>
                    <a:pt x="444" y="2181"/>
                    <a:pt x="370" y="2255"/>
                    <a:pt x="333" y="2366"/>
                  </a:cubicBezTo>
                  <a:cubicBezTo>
                    <a:pt x="333" y="2403"/>
                    <a:pt x="0" y="3623"/>
                    <a:pt x="0" y="4917"/>
                  </a:cubicBezTo>
                  <a:cubicBezTo>
                    <a:pt x="0" y="5509"/>
                    <a:pt x="74" y="6137"/>
                    <a:pt x="333" y="6618"/>
                  </a:cubicBezTo>
                  <a:cubicBezTo>
                    <a:pt x="444" y="6877"/>
                    <a:pt x="629" y="7099"/>
                    <a:pt x="888" y="7246"/>
                  </a:cubicBezTo>
                  <a:cubicBezTo>
                    <a:pt x="1147" y="7431"/>
                    <a:pt x="1442" y="7505"/>
                    <a:pt x="1775" y="7505"/>
                  </a:cubicBezTo>
                  <a:cubicBezTo>
                    <a:pt x="1886" y="7505"/>
                    <a:pt x="2034" y="7505"/>
                    <a:pt x="2145" y="7468"/>
                  </a:cubicBezTo>
                  <a:cubicBezTo>
                    <a:pt x="3069" y="7320"/>
                    <a:pt x="4844" y="7246"/>
                    <a:pt x="6766" y="7209"/>
                  </a:cubicBezTo>
                  <a:cubicBezTo>
                    <a:pt x="8652" y="7136"/>
                    <a:pt x="10722" y="7136"/>
                    <a:pt x="12312" y="7136"/>
                  </a:cubicBezTo>
                  <a:lnTo>
                    <a:pt x="14323" y="7136"/>
                  </a:lnTo>
                  <a:cubicBezTo>
                    <a:pt x="13873" y="8217"/>
                    <a:pt x="12585" y="11340"/>
                    <a:pt x="11129" y="15084"/>
                  </a:cubicBezTo>
                  <a:cubicBezTo>
                    <a:pt x="9354" y="19779"/>
                    <a:pt x="7395" y="25473"/>
                    <a:pt x="6581" y="29466"/>
                  </a:cubicBezTo>
                  <a:cubicBezTo>
                    <a:pt x="6175" y="31573"/>
                    <a:pt x="5361" y="33163"/>
                    <a:pt x="4585" y="34494"/>
                  </a:cubicBezTo>
                  <a:cubicBezTo>
                    <a:pt x="3808" y="35825"/>
                    <a:pt x="3069" y="36860"/>
                    <a:pt x="2773" y="37858"/>
                  </a:cubicBezTo>
                  <a:cubicBezTo>
                    <a:pt x="2699" y="38117"/>
                    <a:pt x="2662" y="38376"/>
                    <a:pt x="2662" y="38561"/>
                  </a:cubicBezTo>
                  <a:cubicBezTo>
                    <a:pt x="2625" y="38893"/>
                    <a:pt x="2773" y="39189"/>
                    <a:pt x="3032" y="39374"/>
                  </a:cubicBezTo>
                  <a:cubicBezTo>
                    <a:pt x="3365" y="39633"/>
                    <a:pt x="3771" y="39707"/>
                    <a:pt x="4215" y="39818"/>
                  </a:cubicBezTo>
                  <a:cubicBezTo>
                    <a:pt x="4659" y="39929"/>
                    <a:pt x="5176" y="40076"/>
                    <a:pt x="5657" y="40409"/>
                  </a:cubicBezTo>
                  <a:cubicBezTo>
                    <a:pt x="7395" y="41555"/>
                    <a:pt x="10167" y="42480"/>
                    <a:pt x="12275" y="42480"/>
                  </a:cubicBezTo>
                  <a:cubicBezTo>
                    <a:pt x="12460" y="42480"/>
                    <a:pt x="12607" y="42480"/>
                    <a:pt x="12755" y="42406"/>
                  </a:cubicBezTo>
                  <a:cubicBezTo>
                    <a:pt x="12829" y="42332"/>
                    <a:pt x="12903" y="42295"/>
                    <a:pt x="12940" y="42184"/>
                  </a:cubicBezTo>
                  <a:cubicBezTo>
                    <a:pt x="13014" y="42110"/>
                    <a:pt x="13014" y="42036"/>
                    <a:pt x="13014" y="41925"/>
                  </a:cubicBezTo>
                  <a:cubicBezTo>
                    <a:pt x="13014" y="41703"/>
                    <a:pt x="12903" y="41555"/>
                    <a:pt x="12792" y="41370"/>
                  </a:cubicBezTo>
                  <a:cubicBezTo>
                    <a:pt x="12607" y="41038"/>
                    <a:pt x="12238" y="40631"/>
                    <a:pt x="11868" y="40187"/>
                  </a:cubicBezTo>
                  <a:cubicBezTo>
                    <a:pt x="11276" y="39522"/>
                    <a:pt x="10574" y="38745"/>
                    <a:pt x="10019" y="37932"/>
                  </a:cubicBezTo>
                  <a:cubicBezTo>
                    <a:pt x="9465" y="37119"/>
                    <a:pt x="9058" y="36268"/>
                    <a:pt x="9095" y="35566"/>
                  </a:cubicBezTo>
                  <a:cubicBezTo>
                    <a:pt x="9058" y="35270"/>
                    <a:pt x="9169" y="34790"/>
                    <a:pt x="9354" y="34272"/>
                  </a:cubicBezTo>
                  <a:cubicBezTo>
                    <a:pt x="9982" y="32350"/>
                    <a:pt x="11683" y="29355"/>
                    <a:pt x="13606" y="26249"/>
                  </a:cubicBezTo>
                  <a:cubicBezTo>
                    <a:pt x="15491" y="23144"/>
                    <a:pt x="17561" y="19927"/>
                    <a:pt x="19040" y="17524"/>
                  </a:cubicBezTo>
                  <a:cubicBezTo>
                    <a:pt x="20149" y="15602"/>
                    <a:pt x="20852" y="14456"/>
                    <a:pt x="21259" y="13753"/>
                  </a:cubicBezTo>
                  <a:cubicBezTo>
                    <a:pt x="21443" y="13384"/>
                    <a:pt x="21591" y="13162"/>
                    <a:pt x="21665" y="12977"/>
                  </a:cubicBezTo>
                  <a:cubicBezTo>
                    <a:pt x="21702" y="12903"/>
                    <a:pt x="21739" y="12829"/>
                    <a:pt x="21776" y="12792"/>
                  </a:cubicBezTo>
                  <a:cubicBezTo>
                    <a:pt x="21813" y="12718"/>
                    <a:pt x="21813" y="12681"/>
                    <a:pt x="21813" y="12570"/>
                  </a:cubicBezTo>
                  <a:cubicBezTo>
                    <a:pt x="21813" y="12533"/>
                    <a:pt x="21813" y="12422"/>
                    <a:pt x="21739" y="12348"/>
                  </a:cubicBezTo>
                  <a:cubicBezTo>
                    <a:pt x="21681" y="12310"/>
                    <a:pt x="21633" y="12281"/>
                    <a:pt x="21590" y="12263"/>
                  </a:cubicBezTo>
                  <a:lnTo>
                    <a:pt x="21590" y="12263"/>
                  </a:lnTo>
                  <a:cubicBezTo>
                    <a:pt x="21619" y="12141"/>
                    <a:pt x="21670" y="11964"/>
                    <a:pt x="21758" y="11732"/>
                  </a:cubicBezTo>
                  <a:lnTo>
                    <a:pt x="21758" y="11732"/>
                  </a:lnTo>
                  <a:cubicBezTo>
                    <a:pt x="22156" y="11184"/>
                    <a:pt x="22482" y="10600"/>
                    <a:pt x="22700" y="9908"/>
                  </a:cubicBezTo>
                  <a:cubicBezTo>
                    <a:pt x="23181" y="8393"/>
                    <a:pt x="23477" y="6692"/>
                    <a:pt x="23477" y="5139"/>
                  </a:cubicBezTo>
                  <a:cubicBezTo>
                    <a:pt x="23477" y="3919"/>
                    <a:pt x="23292" y="2773"/>
                    <a:pt x="22774" y="1849"/>
                  </a:cubicBezTo>
                  <a:cubicBezTo>
                    <a:pt x="22220" y="961"/>
                    <a:pt x="21332" y="296"/>
                    <a:pt x="20112" y="111"/>
                  </a:cubicBezTo>
                  <a:cubicBezTo>
                    <a:pt x="19706" y="37"/>
                    <a:pt x="19188" y="0"/>
                    <a:pt x="18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51"/>
            <p:cNvSpPr/>
            <p:nvPr/>
          </p:nvSpPr>
          <p:spPr>
            <a:xfrm>
              <a:off x="2073750" y="4916750"/>
              <a:ext cx="287200" cy="118325"/>
            </a:xfrm>
            <a:custGeom>
              <a:avLst/>
              <a:gdLst/>
              <a:ahLst/>
              <a:cxnLst/>
              <a:rect l="l" t="t" r="r" b="b"/>
              <a:pathLst>
                <a:path w="11488" h="4733" extrusionOk="0">
                  <a:moveTo>
                    <a:pt x="1072" y="1"/>
                  </a:moveTo>
                  <a:cubicBezTo>
                    <a:pt x="1072" y="1"/>
                    <a:pt x="0" y="1"/>
                    <a:pt x="888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8"/>
                  </a:cubicBezTo>
                  <a:cubicBezTo>
                    <a:pt x="2995" y="2478"/>
                    <a:pt x="3092" y="2470"/>
                    <a:pt x="3246" y="2470"/>
                  </a:cubicBezTo>
                  <a:cubicBezTo>
                    <a:pt x="3785" y="2470"/>
                    <a:pt x="5028" y="2560"/>
                    <a:pt x="5287" y="3365"/>
                  </a:cubicBezTo>
                  <a:cubicBezTo>
                    <a:pt x="5509" y="4031"/>
                    <a:pt x="6248" y="4733"/>
                    <a:pt x="6248" y="4733"/>
                  </a:cubicBezTo>
                  <a:lnTo>
                    <a:pt x="9650" y="4733"/>
                  </a:lnTo>
                  <a:cubicBezTo>
                    <a:pt x="10574" y="4733"/>
                    <a:pt x="11165" y="4326"/>
                    <a:pt x="11313" y="4031"/>
                  </a:cubicBezTo>
                  <a:cubicBezTo>
                    <a:pt x="11443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70" y="3698"/>
                  </a:cubicBezTo>
                  <a:cubicBezTo>
                    <a:pt x="10782" y="3703"/>
                    <a:pt x="10655" y="3706"/>
                    <a:pt x="10501" y="3706"/>
                  </a:cubicBezTo>
                  <a:cubicBezTo>
                    <a:pt x="9614" y="3706"/>
                    <a:pt x="7819" y="3606"/>
                    <a:pt x="7283" y="3291"/>
                  </a:cubicBezTo>
                  <a:cubicBezTo>
                    <a:pt x="6951" y="3069"/>
                    <a:pt x="6581" y="2626"/>
                    <a:pt x="6322" y="2256"/>
                  </a:cubicBezTo>
                  <a:cubicBezTo>
                    <a:pt x="6063" y="1923"/>
                    <a:pt x="3697" y="814"/>
                    <a:pt x="2403" y="370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51"/>
            <p:cNvSpPr/>
            <p:nvPr/>
          </p:nvSpPr>
          <p:spPr>
            <a:xfrm>
              <a:off x="2079300" y="4909350"/>
              <a:ext cx="287450" cy="134050"/>
            </a:xfrm>
            <a:custGeom>
              <a:avLst/>
              <a:gdLst/>
              <a:ahLst/>
              <a:cxnLst/>
              <a:rect l="l" t="t" r="r" b="b"/>
              <a:pathLst>
                <a:path w="11498" h="5362" extrusionOk="0">
                  <a:moveTo>
                    <a:pt x="850" y="613"/>
                  </a:moveTo>
                  <a:lnTo>
                    <a:pt x="2107" y="962"/>
                  </a:lnTo>
                  <a:lnTo>
                    <a:pt x="2113" y="940"/>
                  </a:lnTo>
                  <a:lnTo>
                    <a:pt x="2113" y="940"/>
                  </a:lnTo>
                  <a:cubicBezTo>
                    <a:pt x="2740" y="1165"/>
                    <a:pt x="3640" y="1562"/>
                    <a:pt x="4400" y="1923"/>
                  </a:cubicBezTo>
                  <a:cubicBezTo>
                    <a:pt x="4769" y="2108"/>
                    <a:pt x="5139" y="2293"/>
                    <a:pt x="5398" y="2441"/>
                  </a:cubicBezTo>
                  <a:cubicBezTo>
                    <a:pt x="5546" y="2515"/>
                    <a:pt x="5657" y="2589"/>
                    <a:pt x="5731" y="2663"/>
                  </a:cubicBezTo>
                  <a:lnTo>
                    <a:pt x="5841" y="2737"/>
                  </a:lnTo>
                  <a:cubicBezTo>
                    <a:pt x="6137" y="3107"/>
                    <a:pt x="6507" y="3550"/>
                    <a:pt x="6914" y="3846"/>
                  </a:cubicBezTo>
                  <a:cubicBezTo>
                    <a:pt x="7098" y="3957"/>
                    <a:pt x="7320" y="4031"/>
                    <a:pt x="7616" y="4068"/>
                  </a:cubicBezTo>
                  <a:cubicBezTo>
                    <a:pt x="8429" y="4253"/>
                    <a:pt x="9575" y="4327"/>
                    <a:pt x="10278" y="4327"/>
                  </a:cubicBezTo>
                  <a:cubicBezTo>
                    <a:pt x="10426" y="4327"/>
                    <a:pt x="10574" y="4327"/>
                    <a:pt x="10685" y="4290"/>
                  </a:cubicBezTo>
                  <a:lnTo>
                    <a:pt x="10742" y="4290"/>
                  </a:lnTo>
                  <a:cubicBezTo>
                    <a:pt x="10666" y="4360"/>
                    <a:pt x="10549" y="4443"/>
                    <a:pt x="10389" y="4511"/>
                  </a:cubicBezTo>
                  <a:cubicBezTo>
                    <a:pt x="10167" y="4622"/>
                    <a:pt x="9834" y="4733"/>
                    <a:pt x="9428" y="4733"/>
                  </a:cubicBezTo>
                  <a:lnTo>
                    <a:pt x="6157" y="4733"/>
                  </a:lnTo>
                  <a:cubicBezTo>
                    <a:pt x="6066" y="4661"/>
                    <a:pt x="5917" y="4506"/>
                    <a:pt x="5767" y="4327"/>
                  </a:cubicBezTo>
                  <a:cubicBezTo>
                    <a:pt x="5620" y="4068"/>
                    <a:pt x="5435" y="3809"/>
                    <a:pt x="5361" y="3550"/>
                  </a:cubicBezTo>
                  <a:cubicBezTo>
                    <a:pt x="5250" y="3291"/>
                    <a:pt x="5102" y="3070"/>
                    <a:pt x="4880" y="2922"/>
                  </a:cubicBezTo>
                  <a:cubicBezTo>
                    <a:pt x="4584" y="2700"/>
                    <a:pt x="4215" y="2589"/>
                    <a:pt x="3882" y="2515"/>
                  </a:cubicBezTo>
                  <a:cubicBezTo>
                    <a:pt x="3549" y="2478"/>
                    <a:pt x="3217" y="2441"/>
                    <a:pt x="2995" y="2441"/>
                  </a:cubicBezTo>
                  <a:cubicBezTo>
                    <a:pt x="2847" y="2441"/>
                    <a:pt x="2773" y="2478"/>
                    <a:pt x="2736" y="2478"/>
                  </a:cubicBezTo>
                  <a:cubicBezTo>
                    <a:pt x="2662" y="2478"/>
                    <a:pt x="2588" y="2515"/>
                    <a:pt x="2514" y="2589"/>
                  </a:cubicBezTo>
                  <a:cubicBezTo>
                    <a:pt x="2218" y="2996"/>
                    <a:pt x="2181" y="3476"/>
                    <a:pt x="2181" y="3883"/>
                  </a:cubicBezTo>
                  <a:cubicBezTo>
                    <a:pt x="2181" y="4158"/>
                    <a:pt x="2205" y="4400"/>
                    <a:pt x="2231" y="4585"/>
                  </a:cubicBezTo>
                  <a:lnTo>
                    <a:pt x="1842" y="4585"/>
                  </a:lnTo>
                  <a:cubicBezTo>
                    <a:pt x="1832" y="4295"/>
                    <a:pt x="1806" y="3826"/>
                    <a:pt x="1738" y="3328"/>
                  </a:cubicBezTo>
                  <a:cubicBezTo>
                    <a:pt x="1664" y="2885"/>
                    <a:pt x="1590" y="2441"/>
                    <a:pt x="1479" y="2034"/>
                  </a:cubicBezTo>
                  <a:cubicBezTo>
                    <a:pt x="1331" y="1628"/>
                    <a:pt x="1146" y="1258"/>
                    <a:pt x="887" y="962"/>
                  </a:cubicBezTo>
                  <a:cubicBezTo>
                    <a:pt x="776" y="851"/>
                    <a:pt x="703" y="777"/>
                    <a:pt x="666" y="703"/>
                  </a:cubicBezTo>
                  <a:lnTo>
                    <a:pt x="642" y="656"/>
                  </a:lnTo>
                  <a:lnTo>
                    <a:pt x="642" y="656"/>
                  </a:lnTo>
                  <a:cubicBezTo>
                    <a:pt x="676" y="645"/>
                    <a:pt x="716" y="629"/>
                    <a:pt x="739" y="629"/>
                  </a:cubicBezTo>
                  <a:lnTo>
                    <a:pt x="850" y="629"/>
                  </a:lnTo>
                  <a:lnTo>
                    <a:pt x="850" y="613"/>
                  </a:lnTo>
                  <a:close/>
                  <a:moveTo>
                    <a:pt x="850" y="1"/>
                  </a:moveTo>
                  <a:cubicBezTo>
                    <a:pt x="813" y="1"/>
                    <a:pt x="666" y="1"/>
                    <a:pt x="481" y="38"/>
                  </a:cubicBezTo>
                  <a:cubicBezTo>
                    <a:pt x="407" y="75"/>
                    <a:pt x="296" y="112"/>
                    <a:pt x="185" y="223"/>
                  </a:cubicBezTo>
                  <a:cubicBezTo>
                    <a:pt x="74" y="297"/>
                    <a:pt x="0" y="445"/>
                    <a:pt x="0" y="629"/>
                  </a:cubicBezTo>
                  <a:cubicBezTo>
                    <a:pt x="0" y="740"/>
                    <a:pt x="37" y="888"/>
                    <a:pt x="111" y="999"/>
                  </a:cubicBezTo>
                  <a:cubicBezTo>
                    <a:pt x="185" y="1147"/>
                    <a:pt x="296" y="1258"/>
                    <a:pt x="444" y="1406"/>
                  </a:cubicBezTo>
                  <a:cubicBezTo>
                    <a:pt x="629" y="1554"/>
                    <a:pt x="776" y="1850"/>
                    <a:pt x="887" y="2219"/>
                  </a:cubicBezTo>
                  <a:cubicBezTo>
                    <a:pt x="1035" y="2774"/>
                    <a:pt x="1146" y="3439"/>
                    <a:pt x="1183" y="3957"/>
                  </a:cubicBezTo>
                  <a:cubicBezTo>
                    <a:pt x="1220" y="4216"/>
                    <a:pt x="1220" y="4474"/>
                    <a:pt x="1220" y="4622"/>
                  </a:cubicBezTo>
                  <a:cubicBezTo>
                    <a:pt x="1220" y="4770"/>
                    <a:pt x="1220" y="4881"/>
                    <a:pt x="1220" y="4881"/>
                  </a:cubicBezTo>
                  <a:cubicBezTo>
                    <a:pt x="1220" y="4955"/>
                    <a:pt x="1257" y="5029"/>
                    <a:pt x="1331" y="5103"/>
                  </a:cubicBezTo>
                  <a:cubicBezTo>
                    <a:pt x="1368" y="5140"/>
                    <a:pt x="1479" y="5177"/>
                    <a:pt x="1553" y="5177"/>
                  </a:cubicBezTo>
                  <a:lnTo>
                    <a:pt x="2588" y="5177"/>
                  </a:lnTo>
                  <a:cubicBezTo>
                    <a:pt x="2699" y="5177"/>
                    <a:pt x="2773" y="5140"/>
                    <a:pt x="2847" y="5066"/>
                  </a:cubicBezTo>
                  <a:cubicBezTo>
                    <a:pt x="2884" y="4992"/>
                    <a:pt x="2921" y="4881"/>
                    <a:pt x="2884" y="4807"/>
                  </a:cubicBezTo>
                  <a:lnTo>
                    <a:pt x="2884" y="4770"/>
                  </a:lnTo>
                  <a:cubicBezTo>
                    <a:pt x="2884" y="4696"/>
                    <a:pt x="2773" y="4327"/>
                    <a:pt x="2773" y="3883"/>
                  </a:cubicBezTo>
                  <a:cubicBezTo>
                    <a:pt x="2773" y="3577"/>
                    <a:pt x="2824" y="3271"/>
                    <a:pt x="2946" y="3070"/>
                  </a:cubicBezTo>
                  <a:lnTo>
                    <a:pt x="2995" y="3070"/>
                  </a:lnTo>
                  <a:cubicBezTo>
                    <a:pt x="3253" y="3070"/>
                    <a:pt x="3697" y="3107"/>
                    <a:pt x="4067" y="3217"/>
                  </a:cubicBezTo>
                  <a:cubicBezTo>
                    <a:pt x="4252" y="3254"/>
                    <a:pt x="4400" y="3328"/>
                    <a:pt x="4510" y="3402"/>
                  </a:cubicBezTo>
                  <a:cubicBezTo>
                    <a:pt x="4658" y="3513"/>
                    <a:pt x="4732" y="3624"/>
                    <a:pt x="4769" y="3735"/>
                  </a:cubicBezTo>
                  <a:cubicBezTo>
                    <a:pt x="4880" y="4142"/>
                    <a:pt x="5139" y="4511"/>
                    <a:pt x="5398" y="4807"/>
                  </a:cubicBezTo>
                  <a:cubicBezTo>
                    <a:pt x="5620" y="5066"/>
                    <a:pt x="5804" y="5251"/>
                    <a:pt x="5841" y="5251"/>
                  </a:cubicBezTo>
                  <a:cubicBezTo>
                    <a:pt x="5878" y="5325"/>
                    <a:pt x="5952" y="5362"/>
                    <a:pt x="6026" y="5362"/>
                  </a:cubicBezTo>
                  <a:lnTo>
                    <a:pt x="9428" y="5362"/>
                  </a:lnTo>
                  <a:cubicBezTo>
                    <a:pt x="9945" y="5362"/>
                    <a:pt x="10352" y="5214"/>
                    <a:pt x="10685" y="5066"/>
                  </a:cubicBezTo>
                  <a:cubicBezTo>
                    <a:pt x="11017" y="4918"/>
                    <a:pt x="11239" y="4696"/>
                    <a:pt x="11350" y="4511"/>
                  </a:cubicBezTo>
                  <a:cubicBezTo>
                    <a:pt x="11387" y="4437"/>
                    <a:pt x="11424" y="4401"/>
                    <a:pt x="11424" y="4327"/>
                  </a:cubicBezTo>
                  <a:cubicBezTo>
                    <a:pt x="11461" y="4290"/>
                    <a:pt x="11498" y="4216"/>
                    <a:pt x="11498" y="4105"/>
                  </a:cubicBezTo>
                  <a:cubicBezTo>
                    <a:pt x="11498" y="4031"/>
                    <a:pt x="11461" y="3957"/>
                    <a:pt x="11424" y="3883"/>
                  </a:cubicBezTo>
                  <a:cubicBezTo>
                    <a:pt x="11313" y="3772"/>
                    <a:pt x="11202" y="3735"/>
                    <a:pt x="11128" y="3698"/>
                  </a:cubicBezTo>
                  <a:lnTo>
                    <a:pt x="10278" y="3698"/>
                  </a:lnTo>
                  <a:cubicBezTo>
                    <a:pt x="9834" y="3698"/>
                    <a:pt x="9169" y="3661"/>
                    <a:pt x="8577" y="3587"/>
                  </a:cubicBezTo>
                  <a:cubicBezTo>
                    <a:pt x="8281" y="3587"/>
                    <a:pt x="7986" y="3513"/>
                    <a:pt x="7727" y="3476"/>
                  </a:cubicBezTo>
                  <a:cubicBezTo>
                    <a:pt x="7505" y="3439"/>
                    <a:pt x="7320" y="3365"/>
                    <a:pt x="7246" y="3328"/>
                  </a:cubicBezTo>
                  <a:cubicBezTo>
                    <a:pt x="6951" y="3144"/>
                    <a:pt x="6581" y="2700"/>
                    <a:pt x="6322" y="2367"/>
                  </a:cubicBezTo>
                  <a:cubicBezTo>
                    <a:pt x="6248" y="2256"/>
                    <a:pt x="6174" y="2219"/>
                    <a:pt x="6100" y="2145"/>
                  </a:cubicBezTo>
                  <a:cubicBezTo>
                    <a:pt x="5731" y="1886"/>
                    <a:pt x="5065" y="1554"/>
                    <a:pt x="4363" y="1221"/>
                  </a:cubicBezTo>
                  <a:cubicBezTo>
                    <a:pt x="3660" y="888"/>
                    <a:pt x="2847" y="556"/>
                    <a:pt x="2292" y="371"/>
                  </a:cubicBezTo>
                  <a:lnTo>
                    <a:pt x="2255" y="334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51"/>
            <p:cNvSpPr/>
            <p:nvPr/>
          </p:nvSpPr>
          <p:spPr>
            <a:xfrm>
              <a:off x="2208675" y="4889025"/>
              <a:ext cx="101700" cy="88750"/>
            </a:xfrm>
            <a:custGeom>
              <a:avLst/>
              <a:gdLst/>
              <a:ahLst/>
              <a:cxnLst/>
              <a:rect l="l" t="t" r="r" b="b"/>
              <a:pathLst>
                <a:path w="4068" h="3550" extrusionOk="0">
                  <a:moveTo>
                    <a:pt x="2404" y="1"/>
                  </a:moveTo>
                  <a:cubicBezTo>
                    <a:pt x="2404" y="1"/>
                    <a:pt x="1" y="2293"/>
                    <a:pt x="1" y="2552"/>
                  </a:cubicBezTo>
                  <a:cubicBezTo>
                    <a:pt x="38" y="3180"/>
                    <a:pt x="1628" y="3550"/>
                    <a:pt x="1628" y="3550"/>
                  </a:cubicBezTo>
                  <a:lnTo>
                    <a:pt x="4068" y="2071"/>
                  </a:lnTo>
                  <a:lnTo>
                    <a:pt x="3994" y="1295"/>
                  </a:lnTo>
                  <a:cubicBezTo>
                    <a:pt x="3587" y="296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51"/>
            <p:cNvSpPr/>
            <p:nvPr/>
          </p:nvSpPr>
          <p:spPr>
            <a:xfrm>
              <a:off x="2201300" y="4881625"/>
              <a:ext cx="117400" cy="103925"/>
            </a:xfrm>
            <a:custGeom>
              <a:avLst/>
              <a:gdLst/>
              <a:ahLst/>
              <a:cxnLst/>
              <a:rect l="l" t="t" r="r" b="b"/>
              <a:pathLst>
                <a:path w="4696" h="4157" extrusionOk="0">
                  <a:moveTo>
                    <a:pt x="2776" y="662"/>
                  </a:moveTo>
                  <a:cubicBezTo>
                    <a:pt x="2896" y="699"/>
                    <a:pt x="3067" y="772"/>
                    <a:pt x="3254" y="888"/>
                  </a:cubicBezTo>
                  <a:cubicBezTo>
                    <a:pt x="3529" y="1026"/>
                    <a:pt x="3805" y="1292"/>
                    <a:pt x="3961" y="1627"/>
                  </a:cubicBezTo>
                  <a:lnTo>
                    <a:pt x="3961" y="1627"/>
                  </a:lnTo>
                  <a:lnTo>
                    <a:pt x="3956" y="1628"/>
                  </a:lnTo>
                  <a:lnTo>
                    <a:pt x="4030" y="2219"/>
                  </a:lnTo>
                  <a:lnTo>
                    <a:pt x="1879" y="3503"/>
                  </a:lnTo>
                  <a:lnTo>
                    <a:pt x="1879" y="3503"/>
                  </a:lnTo>
                  <a:cubicBezTo>
                    <a:pt x="1711" y="3463"/>
                    <a:pt x="1379" y="3389"/>
                    <a:pt x="1109" y="3254"/>
                  </a:cubicBezTo>
                  <a:cubicBezTo>
                    <a:pt x="961" y="3180"/>
                    <a:pt x="814" y="3069"/>
                    <a:pt x="740" y="2995"/>
                  </a:cubicBezTo>
                  <a:cubicBezTo>
                    <a:pt x="680" y="2956"/>
                    <a:pt x="652" y="2916"/>
                    <a:pt x="639" y="2887"/>
                  </a:cubicBezTo>
                  <a:lnTo>
                    <a:pt x="639" y="2887"/>
                  </a:lnTo>
                  <a:cubicBezTo>
                    <a:pt x="665" y="2855"/>
                    <a:pt x="696" y="2802"/>
                    <a:pt x="740" y="2737"/>
                  </a:cubicBezTo>
                  <a:cubicBezTo>
                    <a:pt x="1035" y="2404"/>
                    <a:pt x="1553" y="1849"/>
                    <a:pt x="2034" y="1369"/>
                  </a:cubicBezTo>
                  <a:cubicBezTo>
                    <a:pt x="2340" y="1086"/>
                    <a:pt x="2616" y="819"/>
                    <a:pt x="2776" y="662"/>
                  </a:cubicBezTo>
                  <a:close/>
                  <a:moveTo>
                    <a:pt x="2773" y="1"/>
                  </a:moveTo>
                  <a:cubicBezTo>
                    <a:pt x="2662" y="1"/>
                    <a:pt x="2551" y="1"/>
                    <a:pt x="2477" y="75"/>
                  </a:cubicBezTo>
                  <a:cubicBezTo>
                    <a:pt x="2477" y="75"/>
                    <a:pt x="1886" y="666"/>
                    <a:pt x="1294" y="1258"/>
                  </a:cubicBezTo>
                  <a:cubicBezTo>
                    <a:pt x="998" y="1554"/>
                    <a:pt x="666" y="1886"/>
                    <a:pt x="444" y="2145"/>
                  </a:cubicBezTo>
                  <a:cubicBezTo>
                    <a:pt x="333" y="2256"/>
                    <a:pt x="222" y="2367"/>
                    <a:pt x="148" y="2478"/>
                  </a:cubicBezTo>
                  <a:lnTo>
                    <a:pt x="74" y="2626"/>
                  </a:lnTo>
                  <a:cubicBezTo>
                    <a:pt x="37" y="2700"/>
                    <a:pt x="0" y="2737"/>
                    <a:pt x="0" y="2848"/>
                  </a:cubicBezTo>
                  <a:cubicBezTo>
                    <a:pt x="0" y="2922"/>
                    <a:pt x="0" y="2959"/>
                    <a:pt x="0" y="2959"/>
                  </a:cubicBezTo>
                  <a:lnTo>
                    <a:pt x="6" y="2956"/>
                  </a:lnTo>
                  <a:lnTo>
                    <a:pt x="6" y="2956"/>
                  </a:lnTo>
                  <a:cubicBezTo>
                    <a:pt x="25" y="3070"/>
                    <a:pt x="87" y="3162"/>
                    <a:pt x="148" y="3254"/>
                  </a:cubicBezTo>
                  <a:cubicBezTo>
                    <a:pt x="259" y="3439"/>
                    <a:pt x="407" y="3550"/>
                    <a:pt x="592" y="3661"/>
                  </a:cubicBezTo>
                  <a:cubicBezTo>
                    <a:pt x="1146" y="3994"/>
                    <a:pt x="1812" y="4142"/>
                    <a:pt x="1849" y="4142"/>
                  </a:cubicBezTo>
                  <a:cubicBezTo>
                    <a:pt x="1870" y="4152"/>
                    <a:pt x="1892" y="4157"/>
                    <a:pt x="1914" y="4157"/>
                  </a:cubicBezTo>
                  <a:cubicBezTo>
                    <a:pt x="1966" y="4157"/>
                    <a:pt x="2018" y="4131"/>
                    <a:pt x="2071" y="4105"/>
                  </a:cubicBezTo>
                  <a:lnTo>
                    <a:pt x="4548" y="2663"/>
                  </a:lnTo>
                  <a:cubicBezTo>
                    <a:pt x="4622" y="2589"/>
                    <a:pt x="4695" y="2478"/>
                    <a:pt x="4695" y="2330"/>
                  </a:cubicBezTo>
                  <a:lnTo>
                    <a:pt x="4585" y="1554"/>
                  </a:lnTo>
                  <a:lnTo>
                    <a:pt x="4548" y="1480"/>
                  </a:lnTo>
                  <a:cubicBezTo>
                    <a:pt x="4326" y="888"/>
                    <a:pt x="3882" y="518"/>
                    <a:pt x="3475" y="297"/>
                  </a:cubicBezTo>
                  <a:cubicBezTo>
                    <a:pt x="3106" y="75"/>
                    <a:pt x="2773" y="1"/>
                    <a:pt x="2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51"/>
            <p:cNvSpPr/>
            <p:nvPr/>
          </p:nvSpPr>
          <p:spPr>
            <a:xfrm>
              <a:off x="2129500" y="3838700"/>
              <a:ext cx="832475" cy="1182875"/>
            </a:xfrm>
            <a:custGeom>
              <a:avLst/>
              <a:gdLst/>
              <a:ahLst/>
              <a:cxnLst/>
              <a:rect l="l" t="t" r="r" b="b"/>
              <a:pathLst>
                <a:path w="33299" h="47315" extrusionOk="0">
                  <a:moveTo>
                    <a:pt x="13450" y="1"/>
                  </a:moveTo>
                  <a:cubicBezTo>
                    <a:pt x="9313" y="1"/>
                    <a:pt x="4795" y="348"/>
                    <a:pt x="4795" y="348"/>
                  </a:cubicBezTo>
                  <a:cubicBezTo>
                    <a:pt x="2380" y="1336"/>
                    <a:pt x="1" y="10074"/>
                    <a:pt x="1673" y="10074"/>
                  </a:cubicBezTo>
                  <a:cubicBezTo>
                    <a:pt x="1690" y="10074"/>
                    <a:pt x="1708" y="10073"/>
                    <a:pt x="1726" y="10071"/>
                  </a:cubicBezTo>
                  <a:cubicBezTo>
                    <a:pt x="3501" y="9923"/>
                    <a:pt x="14296" y="8962"/>
                    <a:pt x="14296" y="8962"/>
                  </a:cubicBezTo>
                  <a:lnTo>
                    <a:pt x="14296" y="8962"/>
                  </a:lnTo>
                  <a:cubicBezTo>
                    <a:pt x="13963" y="13990"/>
                    <a:pt x="17217" y="23935"/>
                    <a:pt x="19620" y="27040"/>
                  </a:cubicBezTo>
                  <a:cubicBezTo>
                    <a:pt x="21210" y="29000"/>
                    <a:pt x="23095" y="35285"/>
                    <a:pt x="24056" y="37725"/>
                  </a:cubicBezTo>
                  <a:cubicBezTo>
                    <a:pt x="24574" y="39019"/>
                    <a:pt x="24537" y="40461"/>
                    <a:pt x="23982" y="41718"/>
                  </a:cubicBezTo>
                  <a:cubicBezTo>
                    <a:pt x="23687" y="42346"/>
                    <a:pt x="23502" y="43012"/>
                    <a:pt x="23613" y="43419"/>
                  </a:cubicBezTo>
                  <a:cubicBezTo>
                    <a:pt x="23945" y="44380"/>
                    <a:pt x="25092" y="44047"/>
                    <a:pt x="25720" y="44380"/>
                  </a:cubicBezTo>
                  <a:cubicBezTo>
                    <a:pt x="26385" y="44712"/>
                    <a:pt x="28456" y="46635"/>
                    <a:pt x="29047" y="47042"/>
                  </a:cubicBezTo>
                  <a:cubicBezTo>
                    <a:pt x="29371" y="47232"/>
                    <a:pt x="30214" y="47315"/>
                    <a:pt x="31026" y="47315"/>
                  </a:cubicBezTo>
                  <a:cubicBezTo>
                    <a:pt x="31792" y="47315"/>
                    <a:pt x="32530" y="47241"/>
                    <a:pt x="32781" y="47116"/>
                  </a:cubicBezTo>
                  <a:cubicBezTo>
                    <a:pt x="33299" y="46857"/>
                    <a:pt x="32338" y="46561"/>
                    <a:pt x="31746" y="46043"/>
                  </a:cubicBezTo>
                  <a:cubicBezTo>
                    <a:pt x="31155" y="45489"/>
                    <a:pt x="27679" y="39500"/>
                    <a:pt x="27679" y="39500"/>
                  </a:cubicBezTo>
                  <a:cubicBezTo>
                    <a:pt x="27679" y="39500"/>
                    <a:pt x="21357" y="2529"/>
                    <a:pt x="20064" y="902"/>
                  </a:cubicBezTo>
                  <a:cubicBezTo>
                    <a:pt x="19505" y="200"/>
                    <a:pt x="16587" y="1"/>
                    <a:pt x="134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51"/>
            <p:cNvSpPr/>
            <p:nvPr/>
          </p:nvSpPr>
          <p:spPr>
            <a:xfrm>
              <a:off x="2149525" y="3831675"/>
              <a:ext cx="811550" cy="1197875"/>
            </a:xfrm>
            <a:custGeom>
              <a:avLst/>
              <a:gdLst/>
              <a:ahLst/>
              <a:cxnLst/>
              <a:rect l="l" t="t" r="r" b="b"/>
              <a:pathLst>
                <a:path w="32462" h="47915" extrusionOk="0">
                  <a:moveTo>
                    <a:pt x="12682" y="592"/>
                  </a:moveTo>
                  <a:cubicBezTo>
                    <a:pt x="14235" y="592"/>
                    <a:pt x="15750" y="666"/>
                    <a:pt x="16896" y="777"/>
                  </a:cubicBezTo>
                  <a:cubicBezTo>
                    <a:pt x="17488" y="850"/>
                    <a:pt x="18006" y="924"/>
                    <a:pt x="18375" y="1035"/>
                  </a:cubicBezTo>
                  <a:cubicBezTo>
                    <a:pt x="18745" y="1146"/>
                    <a:pt x="18967" y="1294"/>
                    <a:pt x="19041" y="1368"/>
                  </a:cubicBezTo>
                  <a:cubicBezTo>
                    <a:pt x="19041" y="1405"/>
                    <a:pt x="19078" y="1442"/>
                    <a:pt x="19115" y="1553"/>
                  </a:cubicBezTo>
                  <a:cubicBezTo>
                    <a:pt x="19299" y="1960"/>
                    <a:pt x="19558" y="2921"/>
                    <a:pt x="19891" y="4215"/>
                  </a:cubicBezTo>
                  <a:cubicBezTo>
                    <a:pt x="20963" y="8725"/>
                    <a:pt x="22627" y="17635"/>
                    <a:pt x="24032" y="25436"/>
                  </a:cubicBezTo>
                  <a:cubicBezTo>
                    <a:pt x="24734" y="29318"/>
                    <a:pt x="25363" y="32904"/>
                    <a:pt x="25843" y="35566"/>
                  </a:cubicBezTo>
                  <a:cubicBezTo>
                    <a:pt x="26065" y="36860"/>
                    <a:pt x="26250" y="37932"/>
                    <a:pt x="26361" y="38672"/>
                  </a:cubicBezTo>
                  <a:cubicBezTo>
                    <a:pt x="26509" y="39448"/>
                    <a:pt x="26583" y="39855"/>
                    <a:pt x="26583" y="39855"/>
                  </a:cubicBezTo>
                  <a:lnTo>
                    <a:pt x="26620" y="39965"/>
                  </a:lnTo>
                  <a:cubicBezTo>
                    <a:pt x="26620" y="39965"/>
                    <a:pt x="27470" y="41444"/>
                    <a:pt x="28431" y="42997"/>
                  </a:cubicBezTo>
                  <a:cubicBezTo>
                    <a:pt x="28912" y="43773"/>
                    <a:pt x="29392" y="44587"/>
                    <a:pt x="29799" y="45215"/>
                  </a:cubicBezTo>
                  <a:cubicBezTo>
                    <a:pt x="30021" y="45548"/>
                    <a:pt x="30206" y="45807"/>
                    <a:pt x="30354" y="46029"/>
                  </a:cubicBezTo>
                  <a:cubicBezTo>
                    <a:pt x="30539" y="46251"/>
                    <a:pt x="30649" y="46435"/>
                    <a:pt x="30760" y="46546"/>
                  </a:cubicBezTo>
                  <a:cubicBezTo>
                    <a:pt x="31019" y="46768"/>
                    <a:pt x="31315" y="46953"/>
                    <a:pt x="31574" y="47101"/>
                  </a:cubicBezTo>
                  <a:cubicBezTo>
                    <a:pt x="31611" y="47126"/>
                    <a:pt x="31644" y="47151"/>
                    <a:pt x="31675" y="47174"/>
                  </a:cubicBezTo>
                  <a:lnTo>
                    <a:pt x="31675" y="47174"/>
                  </a:lnTo>
                  <a:cubicBezTo>
                    <a:pt x="31666" y="47175"/>
                    <a:pt x="31657" y="47175"/>
                    <a:pt x="31648" y="47175"/>
                  </a:cubicBezTo>
                  <a:cubicBezTo>
                    <a:pt x="31315" y="47249"/>
                    <a:pt x="30760" y="47286"/>
                    <a:pt x="30206" y="47286"/>
                  </a:cubicBezTo>
                  <a:cubicBezTo>
                    <a:pt x="29799" y="47286"/>
                    <a:pt x="29392" y="47286"/>
                    <a:pt x="29097" y="47249"/>
                  </a:cubicBezTo>
                  <a:cubicBezTo>
                    <a:pt x="28764" y="47175"/>
                    <a:pt x="28468" y="47101"/>
                    <a:pt x="28394" y="47064"/>
                  </a:cubicBezTo>
                  <a:cubicBezTo>
                    <a:pt x="28283" y="46990"/>
                    <a:pt x="28062" y="46768"/>
                    <a:pt x="27766" y="46546"/>
                  </a:cubicBezTo>
                  <a:cubicBezTo>
                    <a:pt x="27322" y="46177"/>
                    <a:pt x="26805" y="45733"/>
                    <a:pt x="26287" y="45289"/>
                  </a:cubicBezTo>
                  <a:cubicBezTo>
                    <a:pt x="26065" y="45104"/>
                    <a:pt x="25806" y="44920"/>
                    <a:pt x="25621" y="44735"/>
                  </a:cubicBezTo>
                  <a:cubicBezTo>
                    <a:pt x="25400" y="44587"/>
                    <a:pt x="25215" y="44476"/>
                    <a:pt x="25067" y="44365"/>
                  </a:cubicBezTo>
                  <a:cubicBezTo>
                    <a:pt x="24660" y="44180"/>
                    <a:pt x="24180" y="44180"/>
                    <a:pt x="23810" y="44106"/>
                  </a:cubicBezTo>
                  <a:cubicBezTo>
                    <a:pt x="23625" y="44069"/>
                    <a:pt x="23477" y="44032"/>
                    <a:pt x="23366" y="43958"/>
                  </a:cubicBezTo>
                  <a:cubicBezTo>
                    <a:pt x="23255" y="43884"/>
                    <a:pt x="23181" y="43773"/>
                    <a:pt x="23107" y="43589"/>
                  </a:cubicBezTo>
                  <a:cubicBezTo>
                    <a:pt x="23107" y="43552"/>
                    <a:pt x="23107" y="43478"/>
                    <a:pt x="23107" y="43404"/>
                  </a:cubicBezTo>
                  <a:cubicBezTo>
                    <a:pt x="23070" y="43071"/>
                    <a:pt x="23255" y="42590"/>
                    <a:pt x="23440" y="42147"/>
                  </a:cubicBezTo>
                  <a:cubicBezTo>
                    <a:pt x="23773" y="41407"/>
                    <a:pt x="23921" y="40631"/>
                    <a:pt x="23921" y="39892"/>
                  </a:cubicBezTo>
                  <a:cubicBezTo>
                    <a:pt x="23921" y="39189"/>
                    <a:pt x="23810" y="38524"/>
                    <a:pt x="23551" y="37895"/>
                  </a:cubicBezTo>
                  <a:cubicBezTo>
                    <a:pt x="23070" y="36675"/>
                    <a:pt x="22368" y="34494"/>
                    <a:pt x="21555" y="32386"/>
                  </a:cubicBezTo>
                  <a:cubicBezTo>
                    <a:pt x="21185" y="31314"/>
                    <a:pt x="20741" y="30242"/>
                    <a:pt x="20335" y="29355"/>
                  </a:cubicBezTo>
                  <a:cubicBezTo>
                    <a:pt x="19928" y="28431"/>
                    <a:pt x="19484" y="27654"/>
                    <a:pt x="19078" y="27100"/>
                  </a:cubicBezTo>
                  <a:cubicBezTo>
                    <a:pt x="18523" y="26434"/>
                    <a:pt x="17895" y="25325"/>
                    <a:pt x="17303" y="23957"/>
                  </a:cubicBezTo>
                  <a:cubicBezTo>
                    <a:pt x="15455" y="19964"/>
                    <a:pt x="13754" y="13827"/>
                    <a:pt x="13754" y="9982"/>
                  </a:cubicBezTo>
                  <a:cubicBezTo>
                    <a:pt x="13754" y="9723"/>
                    <a:pt x="13791" y="9502"/>
                    <a:pt x="13791" y="9280"/>
                  </a:cubicBezTo>
                  <a:cubicBezTo>
                    <a:pt x="13791" y="9169"/>
                    <a:pt x="13754" y="9095"/>
                    <a:pt x="13680" y="9021"/>
                  </a:cubicBezTo>
                  <a:cubicBezTo>
                    <a:pt x="13643" y="8984"/>
                    <a:pt x="13532" y="8947"/>
                    <a:pt x="13458" y="8947"/>
                  </a:cubicBezTo>
                  <a:cubicBezTo>
                    <a:pt x="13458" y="8947"/>
                    <a:pt x="2663" y="9908"/>
                    <a:pt x="888" y="10056"/>
                  </a:cubicBezTo>
                  <a:lnTo>
                    <a:pt x="814" y="10019"/>
                  </a:lnTo>
                  <a:cubicBezTo>
                    <a:pt x="777" y="10019"/>
                    <a:pt x="703" y="9945"/>
                    <a:pt x="666" y="9760"/>
                  </a:cubicBezTo>
                  <a:cubicBezTo>
                    <a:pt x="629" y="9613"/>
                    <a:pt x="629" y="9391"/>
                    <a:pt x="629" y="9132"/>
                  </a:cubicBezTo>
                  <a:cubicBezTo>
                    <a:pt x="592" y="7986"/>
                    <a:pt x="1073" y="6063"/>
                    <a:pt x="1738" y="4363"/>
                  </a:cubicBezTo>
                  <a:cubicBezTo>
                    <a:pt x="2071" y="3512"/>
                    <a:pt x="2478" y="2736"/>
                    <a:pt x="2885" y="2107"/>
                  </a:cubicBezTo>
                  <a:cubicBezTo>
                    <a:pt x="3299" y="1521"/>
                    <a:pt x="3681" y="1127"/>
                    <a:pt x="4030" y="957"/>
                  </a:cubicBezTo>
                  <a:lnTo>
                    <a:pt x="4030" y="957"/>
                  </a:lnTo>
                  <a:lnTo>
                    <a:pt x="4031" y="961"/>
                  </a:lnTo>
                  <a:cubicBezTo>
                    <a:pt x="4031" y="961"/>
                    <a:pt x="4289" y="924"/>
                    <a:pt x="4807" y="887"/>
                  </a:cubicBezTo>
                  <a:cubicBezTo>
                    <a:pt x="6249" y="813"/>
                    <a:pt x="9576" y="592"/>
                    <a:pt x="12682" y="592"/>
                  </a:cubicBezTo>
                  <a:close/>
                  <a:moveTo>
                    <a:pt x="12682" y="0"/>
                  </a:moveTo>
                  <a:cubicBezTo>
                    <a:pt x="8541" y="0"/>
                    <a:pt x="3994" y="333"/>
                    <a:pt x="3957" y="333"/>
                  </a:cubicBezTo>
                  <a:lnTo>
                    <a:pt x="3883" y="370"/>
                  </a:lnTo>
                  <a:cubicBezTo>
                    <a:pt x="3328" y="592"/>
                    <a:pt x="2848" y="1109"/>
                    <a:pt x="2404" y="1775"/>
                  </a:cubicBezTo>
                  <a:cubicBezTo>
                    <a:pt x="1701" y="2773"/>
                    <a:pt x="1110" y="4141"/>
                    <a:pt x="703" y="5472"/>
                  </a:cubicBezTo>
                  <a:cubicBezTo>
                    <a:pt x="260" y="6840"/>
                    <a:pt x="1" y="8171"/>
                    <a:pt x="1" y="9132"/>
                  </a:cubicBezTo>
                  <a:cubicBezTo>
                    <a:pt x="1" y="9539"/>
                    <a:pt x="38" y="9871"/>
                    <a:pt x="149" y="10167"/>
                  </a:cubicBezTo>
                  <a:cubicBezTo>
                    <a:pt x="223" y="10278"/>
                    <a:pt x="297" y="10426"/>
                    <a:pt x="444" y="10537"/>
                  </a:cubicBezTo>
                  <a:cubicBezTo>
                    <a:pt x="555" y="10611"/>
                    <a:pt x="703" y="10685"/>
                    <a:pt x="888" y="10685"/>
                  </a:cubicBezTo>
                  <a:lnTo>
                    <a:pt x="962" y="10685"/>
                  </a:lnTo>
                  <a:cubicBezTo>
                    <a:pt x="1849" y="10574"/>
                    <a:pt x="4992" y="10315"/>
                    <a:pt x="7913" y="10056"/>
                  </a:cubicBezTo>
                  <a:cubicBezTo>
                    <a:pt x="9354" y="9908"/>
                    <a:pt x="10759" y="9797"/>
                    <a:pt x="11794" y="9723"/>
                  </a:cubicBezTo>
                  <a:cubicBezTo>
                    <a:pt x="12393" y="9659"/>
                    <a:pt x="12868" y="9620"/>
                    <a:pt x="13162" y="9598"/>
                  </a:cubicBezTo>
                  <a:lnTo>
                    <a:pt x="13162" y="9598"/>
                  </a:lnTo>
                  <a:cubicBezTo>
                    <a:pt x="13162" y="9723"/>
                    <a:pt x="13162" y="9853"/>
                    <a:pt x="13162" y="9982"/>
                  </a:cubicBezTo>
                  <a:cubicBezTo>
                    <a:pt x="13162" y="12644"/>
                    <a:pt x="13939" y="16267"/>
                    <a:pt x="14974" y="19595"/>
                  </a:cubicBezTo>
                  <a:cubicBezTo>
                    <a:pt x="15528" y="21258"/>
                    <a:pt x="16120" y="22848"/>
                    <a:pt x="16749" y="24216"/>
                  </a:cubicBezTo>
                  <a:cubicBezTo>
                    <a:pt x="17340" y="25584"/>
                    <a:pt x="17969" y="26730"/>
                    <a:pt x="18597" y="27506"/>
                  </a:cubicBezTo>
                  <a:cubicBezTo>
                    <a:pt x="18967" y="27950"/>
                    <a:pt x="19373" y="28726"/>
                    <a:pt x="19780" y="29614"/>
                  </a:cubicBezTo>
                  <a:cubicBezTo>
                    <a:pt x="21000" y="32276"/>
                    <a:pt x="22257" y="36268"/>
                    <a:pt x="22997" y="38117"/>
                  </a:cubicBezTo>
                  <a:cubicBezTo>
                    <a:pt x="23218" y="38672"/>
                    <a:pt x="23329" y="39263"/>
                    <a:pt x="23329" y="39892"/>
                  </a:cubicBezTo>
                  <a:cubicBezTo>
                    <a:pt x="23329" y="40557"/>
                    <a:pt x="23181" y="41259"/>
                    <a:pt x="22886" y="41888"/>
                  </a:cubicBezTo>
                  <a:cubicBezTo>
                    <a:pt x="22664" y="42406"/>
                    <a:pt x="22479" y="42923"/>
                    <a:pt x="22479" y="43404"/>
                  </a:cubicBezTo>
                  <a:cubicBezTo>
                    <a:pt x="22479" y="43515"/>
                    <a:pt x="22479" y="43663"/>
                    <a:pt x="22553" y="43773"/>
                  </a:cubicBezTo>
                  <a:cubicBezTo>
                    <a:pt x="22627" y="44069"/>
                    <a:pt x="22812" y="44328"/>
                    <a:pt x="23034" y="44439"/>
                  </a:cubicBezTo>
                  <a:cubicBezTo>
                    <a:pt x="23366" y="44661"/>
                    <a:pt x="23699" y="44735"/>
                    <a:pt x="24032" y="44772"/>
                  </a:cubicBezTo>
                  <a:cubicBezTo>
                    <a:pt x="24364" y="44809"/>
                    <a:pt x="24623" y="44846"/>
                    <a:pt x="24808" y="44920"/>
                  </a:cubicBezTo>
                  <a:cubicBezTo>
                    <a:pt x="24919" y="44993"/>
                    <a:pt x="25178" y="45178"/>
                    <a:pt x="25437" y="45400"/>
                  </a:cubicBezTo>
                  <a:cubicBezTo>
                    <a:pt x="25880" y="45733"/>
                    <a:pt x="26398" y="46214"/>
                    <a:pt x="26915" y="46620"/>
                  </a:cubicBezTo>
                  <a:cubicBezTo>
                    <a:pt x="27396" y="47027"/>
                    <a:pt x="27803" y="47397"/>
                    <a:pt x="28062" y="47581"/>
                  </a:cubicBezTo>
                  <a:cubicBezTo>
                    <a:pt x="28320" y="47729"/>
                    <a:pt x="28616" y="47803"/>
                    <a:pt x="28986" y="47840"/>
                  </a:cubicBezTo>
                  <a:cubicBezTo>
                    <a:pt x="29355" y="47877"/>
                    <a:pt x="29799" y="47914"/>
                    <a:pt x="30206" y="47914"/>
                  </a:cubicBezTo>
                  <a:cubicBezTo>
                    <a:pt x="30612" y="47914"/>
                    <a:pt x="30982" y="47877"/>
                    <a:pt x="31315" y="47840"/>
                  </a:cubicBezTo>
                  <a:cubicBezTo>
                    <a:pt x="31500" y="47840"/>
                    <a:pt x="31648" y="47803"/>
                    <a:pt x="31759" y="47766"/>
                  </a:cubicBezTo>
                  <a:cubicBezTo>
                    <a:pt x="31906" y="47766"/>
                    <a:pt x="32017" y="47729"/>
                    <a:pt x="32128" y="47655"/>
                  </a:cubicBezTo>
                  <a:cubicBezTo>
                    <a:pt x="32202" y="47618"/>
                    <a:pt x="32276" y="47581"/>
                    <a:pt x="32313" y="47508"/>
                  </a:cubicBezTo>
                  <a:cubicBezTo>
                    <a:pt x="32387" y="47434"/>
                    <a:pt x="32461" y="47323"/>
                    <a:pt x="32461" y="47212"/>
                  </a:cubicBezTo>
                  <a:cubicBezTo>
                    <a:pt x="32424" y="47101"/>
                    <a:pt x="32387" y="47027"/>
                    <a:pt x="32350" y="46953"/>
                  </a:cubicBezTo>
                  <a:cubicBezTo>
                    <a:pt x="32276" y="46879"/>
                    <a:pt x="32202" y="46805"/>
                    <a:pt x="32091" y="46731"/>
                  </a:cubicBezTo>
                  <a:cubicBezTo>
                    <a:pt x="31833" y="46546"/>
                    <a:pt x="31426" y="46324"/>
                    <a:pt x="31167" y="46066"/>
                  </a:cubicBezTo>
                  <a:cubicBezTo>
                    <a:pt x="31130" y="46066"/>
                    <a:pt x="31019" y="45881"/>
                    <a:pt x="30871" y="45696"/>
                  </a:cubicBezTo>
                  <a:cubicBezTo>
                    <a:pt x="30354" y="44957"/>
                    <a:pt x="29429" y="43441"/>
                    <a:pt x="28616" y="42110"/>
                  </a:cubicBezTo>
                  <a:cubicBezTo>
                    <a:pt x="28209" y="41444"/>
                    <a:pt x="27840" y="40816"/>
                    <a:pt x="27581" y="40372"/>
                  </a:cubicBezTo>
                  <a:cubicBezTo>
                    <a:pt x="27378" y="40025"/>
                    <a:pt x="27221" y="39768"/>
                    <a:pt x="27162" y="39673"/>
                  </a:cubicBezTo>
                  <a:lnTo>
                    <a:pt x="27162" y="39673"/>
                  </a:lnTo>
                  <a:cubicBezTo>
                    <a:pt x="27016" y="38804"/>
                    <a:pt x="25533" y="30020"/>
                    <a:pt x="23884" y="21036"/>
                  </a:cubicBezTo>
                  <a:cubicBezTo>
                    <a:pt x="22997" y="16304"/>
                    <a:pt x="22072" y="11535"/>
                    <a:pt x="21296" y="7838"/>
                  </a:cubicBezTo>
                  <a:cubicBezTo>
                    <a:pt x="20926" y="5989"/>
                    <a:pt x="20556" y="4400"/>
                    <a:pt x="20261" y="3254"/>
                  </a:cubicBezTo>
                  <a:cubicBezTo>
                    <a:pt x="20113" y="2662"/>
                    <a:pt x="20002" y="2144"/>
                    <a:pt x="19854" y="1775"/>
                  </a:cubicBezTo>
                  <a:cubicBezTo>
                    <a:pt x="19817" y="1590"/>
                    <a:pt x="19743" y="1442"/>
                    <a:pt x="19706" y="1331"/>
                  </a:cubicBezTo>
                  <a:cubicBezTo>
                    <a:pt x="19632" y="1183"/>
                    <a:pt x="19595" y="1072"/>
                    <a:pt x="19521" y="998"/>
                  </a:cubicBezTo>
                  <a:cubicBezTo>
                    <a:pt x="19299" y="740"/>
                    <a:pt x="18967" y="592"/>
                    <a:pt x="18523" y="444"/>
                  </a:cubicBezTo>
                  <a:cubicBezTo>
                    <a:pt x="17895" y="259"/>
                    <a:pt x="17044" y="148"/>
                    <a:pt x="16009" y="74"/>
                  </a:cubicBezTo>
                  <a:cubicBezTo>
                    <a:pt x="15011" y="0"/>
                    <a:pt x="13865" y="0"/>
                    <a:pt x="12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51"/>
            <p:cNvSpPr/>
            <p:nvPr/>
          </p:nvSpPr>
          <p:spPr>
            <a:xfrm>
              <a:off x="2676375" y="4926925"/>
              <a:ext cx="287175" cy="118325"/>
            </a:xfrm>
            <a:custGeom>
              <a:avLst/>
              <a:gdLst/>
              <a:ahLst/>
              <a:cxnLst/>
              <a:rect l="l" t="t" r="r" b="b"/>
              <a:pathLst>
                <a:path w="11487" h="4733" extrusionOk="0">
                  <a:moveTo>
                    <a:pt x="1072" y="0"/>
                  </a:moveTo>
                  <a:cubicBezTo>
                    <a:pt x="1072" y="0"/>
                    <a:pt x="0" y="0"/>
                    <a:pt x="887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7"/>
                  </a:cubicBezTo>
                  <a:cubicBezTo>
                    <a:pt x="2995" y="2477"/>
                    <a:pt x="3097" y="2470"/>
                    <a:pt x="3259" y="2470"/>
                  </a:cubicBezTo>
                  <a:cubicBezTo>
                    <a:pt x="3805" y="2470"/>
                    <a:pt x="5030" y="2558"/>
                    <a:pt x="5287" y="3328"/>
                  </a:cubicBezTo>
                  <a:cubicBezTo>
                    <a:pt x="5509" y="4030"/>
                    <a:pt x="6248" y="4733"/>
                    <a:pt x="6248" y="4733"/>
                  </a:cubicBezTo>
                  <a:lnTo>
                    <a:pt x="9649" y="4733"/>
                  </a:lnTo>
                  <a:cubicBezTo>
                    <a:pt x="10574" y="4733"/>
                    <a:pt x="11165" y="4289"/>
                    <a:pt x="11313" y="4030"/>
                  </a:cubicBezTo>
                  <a:cubicBezTo>
                    <a:pt x="11442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69" y="3698"/>
                  </a:cubicBezTo>
                  <a:cubicBezTo>
                    <a:pt x="10783" y="3703"/>
                    <a:pt x="10660" y="3706"/>
                    <a:pt x="10509" y="3706"/>
                  </a:cubicBezTo>
                  <a:cubicBezTo>
                    <a:pt x="9626" y="3706"/>
                    <a:pt x="7820" y="3601"/>
                    <a:pt x="7283" y="3254"/>
                  </a:cubicBezTo>
                  <a:cubicBezTo>
                    <a:pt x="6951" y="3032"/>
                    <a:pt x="6581" y="2588"/>
                    <a:pt x="6322" y="2256"/>
                  </a:cubicBezTo>
                  <a:cubicBezTo>
                    <a:pt x="6063" y="1923"/>
                    <a:pt x="3697" y="814"/>
                    <a:pt x="2403" y="333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51"/>
            <p:cNvSpPr/>
            <p:nvPr/>
          </p:nvSpPr>
          <p:spPr>
            <a:xfrm>
              <a:off x="2681900" y="4919525"/>
              <a:ext cx="287475" cy="133125"/>
            </a:xfrm>
            <a:custGeom>
              <a:avLst/>
              <a:gdLst/>
              <a:ahLst/>
              <a:cxnLst/>
              <a:rect l="l" t="t" r="r" b="b"/>
              <a:pathLst>
                <a:path w="11499" h="5325" extrusionOk="0">
                  <a:moveTo>
                    <a:pt x="802" y="598"/>
                  </a:moveTo>
                  <a:lnTo>
                    <a:pt x="2074" y="916"/>
                  </a:lnTo>
                  <a:lnTo>
                    <a:pt x="2074" y="916"/>
                  </a:lnTo>
                  <a:lnTo>
                    <a:pt x="2071" y="925"/>
                  </a:lnTo>
                  <a:cubicBezTo>
                    <a:pt x="2700" y="1147"/>
                    <a:pt x="3624" y="1553"/>
                    <a:pt x="4400" y="1923"/>
                  </a:cubicBezTo>
                  <a:cubicBezTo>
                    <a:pt x="4807" y="2108"/>
                    <a:pt x="5140" y="2293"/>
                    <a:pt x="5399" y="2441"/>
                  </a:cubicBezTo>
                  <a:cubicBezTo>
                    <a:pt x="5546" y="2515"/>
                    <a:pt x="5657" y="2589"/>
                    <a:pt x="5731" y="2626"/>
                  </a:cubicBezTo>
                  <a:lnTo>
                    <a:pt x="5842" y="2700"/>
                  </a:lnTo>
                  <a:lnTo>
                    <a:pt x="5842" y="2737"/>
                  </a:lnTo>
                  <a:cubicBezTo>
                    <a:pt x="6138" y="3106"/>
                    <a:pt x="6508" y="3550"/>
                    <a:pt x="6914" y="3809"/>
                  </a:cubicBezTo>
                  <a:cubicBezTo>
                    <a:pt x="7099" y="3957"/>
                    <a:pt x="7321" y="3994"/>
                    <a:pt x="7617" y="4067"/>
                  </a:cubicBezTo>
                  <a:cubicBezTo>
                    <a:pt x="8430" y="4252"/>
                    <a:pt x="9613" y="4289"/>
                    <a:pt x="10279" y="4289"/>
                  </a:cubicBezTo>
                  <a:lnTo>
                    <a:pt x="10744" y="4289"/>
                  </a:lnTo>
                  <a:cubicBezTo>
                    <a:pt x="10673" y="4360"/>
                    <a:pt x="10564" y="4443"/>
                    <a:pt x="10427" y="4511"/>
                  </a:cubicBezTo>
                  <a:cubicBezTo>
                    <a:pt x="10168" y="4622"/>
                    <a:pt x="9835" y="4733"/>
                    <a:pt x="9428" y="4733"/>
                  </a:cubicBezTo>
                  <a:lnTo>
                    <a:pt x="6175" y="4733"/>
                  </a:lnTo>
                  <a:cubicBezTo>
                    <a:pt x="6087" y="4644"/>
                    <a:pt x="5933" y="4480"/>
                    <a:pt x="5805" y="4289"/>
                  </a:cubicBezTo>
                  <a:cubicBezTo>
                    <a:pt x="5620" y="4067"/>
                    <a:pt x="5436" y="3772"/>
                    <a:pt x="5362" y="3550"/>
                  </a:cubicBezTo>
                  <a:cubicBezTo>
                    <a:pt x="5288" y="3291"/>
                    <a:pt x="5103" y="3069"/>
                    <a:pt x="4881" y="2921"/>
                  </a:cubicBezTo>
                  <a:cubicBezTo>
                    <a:pt x="4585" y="2700"/>
                    <a:pt x="4216" y="2589"/>
                    <a:pt x="3883" y="2515"/>
                  </a:cubicBezTo>
                  <a:cubicBezTo>
                    <a:pt x="3550" y="2441"/>
                    <a:pt x="3217" y="2441"/>
                    <a:pt x="3032" y="2441"/>
                  </a:cubicBezTo>
                  <a:lnTo>
                    <a:pt x="2774" y="2441"/>
                  </a:lnTo>
                  <a:cubicBezTo>
                    <a:pt x="2663" y="2441"/>
                    <a:pt x="2589" y="2515"/>
                    <a:pt x="2515" y="2589"/>
                  </a:cubicBezTo>
                  <a:cubicBezTo>
                    <a:pt x="2256" y="2958"/>
                    <a:pt x="2182" y="3439"/>
                    <a:pt x="2182" y="3883"/>
                  </a:cubicBezTo>
                  <a:cubicBezTo>
                    <a:pt x="2182" y="4130"/>
                    <a:pt x="2204" y="4363"/>
                    <a:pt x="2229" y="4548"/>
                  </a:cubicBezTo>
                  <a:lnTo>
                    <a:pt x="1842" y="4548"/>
                  </a:lnTo>
                  <a:cubicBezTo>
                    <a:pt x="1832" y="4256"/>
                    <a:pt x="1805" y="3800"/>
                    <a:pt x="1739" y="3291"/>
                  </a:cubicBezTo>
                  <a:cubicBezTo>
                    <a:pt x="1702" y="2884"/>
                    <a:pt x="1591" y="2441"/>
                    <a:pt x="1480" y="2034"/>
                  </a:cubicBezTo>
                  <a:cubicBezTo>
                    <a:pt x="1332" y="1627"/>
                    <a:pt x="1184" y="1258"/>
                    <a:pt x="888" y="962"/>
                  </a:cubicBezTo>
                  <a:cubicBezTo>
                    <a:pt x="777" y="851"/>
                    <a:pt x="703" y="740"/>
                    <a:pt x="666" y="703"/>
                  </a:cubicBezTo>
                  <a:lnTo>
                    <a:pt x="638" y="647"/>
                  </a:lnTo>
                  <a:lnTo>
                    <a:pt x="638" y="647"/>
                  </a:lnTo>
                  <a:cubicBezTo>
                    <a:pt x="659" y="629"/>
                    <a:pt x="711" y="629"/>
                    <a:pt x="740" y="629"/>
                  </a:cubicBezTo>
                  <a:lnTo>
                    <a:pt x="802" y="598"/>
                  </a:lnTo>
                  <a:close/>
                  <a:moveTo>
                    <a:pt x="851" y="1"/>
                  </a:moveTo>
                  <a:cubicBezTo>
                    <a:pt x="814" y="1"/>
                    <a:pt x="666" y="1"/>
                    <a:pt x="482" y="38"/>
                  </a:cubicBezTo>
                  <a:cubicBezTo>
                    <a:pt x="408" y="75"/>
                    <a:pt x="297" y="112"/>
                    <a:pt x="186" y="186"/>
                  </a:cubicBezTo>
                  <a:cubicBezTo>
                    <a:pt x="112" y="296"/>
                    <a:pt x="1" y="444"/>
                    <a:pt x="1" y="592"/>
                  </a:cubicBezTo>
                  <a:cubicBezTo>
                    <a:pt x="1" y="740"/>
                    <a:pt x="75" y="888"/>
                    <a:pt x="149" y="999"/>
                  </a:cubicBezTo>
                  <a:cubicBezTo>
                    <a:pt x="223" y="1110"/>
                    <a:pt x="297" y="1258"/>
                    <a:pt x="445" y="1406"/>
                  </a:cubicBezTo>
                  <a:cubicBezTo>
                    <a:pt x="629" y="1553"/>
                    <a:pt x="777" y="1849"/>
                    <a:pt x="888" y="2219"/>
                  </a:cubicBezTo>
                  <a:cubicBezTo>
                    <a:pt x="1073" y="2773"/>
                    <a:pt x="1147" y="3439"/>
                    <a:pt x="1184" y="3957"/>
                  </a:cubicBezTo>
                  <a:cubicBezTo>
                    <a:pt x="1221" y="4215"/>
                    <a:pt x="1221" y="4437"/>
                    <a:pt x="1221" y="4622"/>
                  </a:cubicBezTo>
                  <a:cubicBezTo>
                    <a:pt x="1258" y="4770"/>
                    <a:pt x="1258" y="4881"/>
                    <a:pt x="1258" y="4881"/>
                  </a:cubicBezTo>
                  <a:cubicBezTo>
                    <a:pt x="1258" y="4955"/>
                    <a:pt x="1258" y="5029"/>
                    <a:pt x="1332" y="5066"/>
                  </a:cubicBezTo>
                  <a:cubicBezTo>
                    <a:pt x="1406" y="5140"/>
                    <a:pt x="1480" y="5177"/>
                    <a:pt x="1554" y="5177"/>
                  </a:cubicBezTo>
                  <a:lnTo>
                    <a:pt x="2589" y="5177"/>
                  </a:lnTo>
                  <a:cubicBezTo>
                    <a:pt x="2700" y="5177"/>
                    <a:pt x="2774" y="5140"/>
                    <a:pt x="2848" y="5066"/>
                  </a:cubicBezTo>
                  <a:cubicBezTo>
                    <a:pt x="2922" y="4992"/>
                    <a:pt x="2922" y="4881"/>
                    <a:pt x="2885" y="4807"/>
                  </a:cubicBezTo>
                  <a:lnTo>
                    <a:pt x="2885" y="4770"/>
                  </a:lnTo>
                  <a:cubicBezTo>
                    <a:pt x="2885" y="4696"/>
                    <a:pt x="2811" y="4289"/>
                    <a:pt x="2811" y="3883"/>
                  </a:cubicBezTo>
                  <a:cubicBezTo>
                    <a:pt x="2811" y="3577"/>
                    <a:pt x="2836" y="3270"/>
                    <a:pt x="2950" y="3069"/>
                  </a:cubicBezTo>
                  <a:lnTo>
                    <a:pt x="3032" y="3069"/>
                  </a:lnTo>
                  <a:cubicBezTo>
                    <a:pt x="3254" y="3069"/>
                    <a:pt x="3698" y="3069"/>
                    <a:pt x="4068" y="3180"/>
                  </a:cubicBezTo>
                  <a:cubicBezTo>
                    <a:pt x="4253" y="3254"/>
                    <a:pt x="4400" y="3328"/>
                    <a:pt x="4511" y="3402"/>
                  </a:cubicBezTo>
                  <a:cubicBezTo>
                    <a:pt x="4659" y="3513"/>
                    <a:pt x="4733" y="3587"/>
                    <a:pt x="4770" y="3735"/>
                  </a:cubicBezTo>
                  <a:cubicBezTo>
                    <a:pt x="4881" y="4141"/>
                    <a:pt x="5177" y="4511"/>
                    <a:pt x="5399" y="4770"/>
                  </a:cubicBezTo>
                  <a:cubicBezTo>
                    <a:pt x="5620" y="5066"/>
                    <a:pt x="5842" y="5251"/>
                    <a:pt x="5842" y="5251"/>
                  </a:cubicBezTo>
                  <a:cubicBezTo>
                    <a:pt x="5879" y="5287"/>
                    <a:pt x="5953" y="5324"/>
                    <a:pt x="6027" y="5324"/>
                  </a:cubicBezTo>
                  <a:lnTo>
                    <a:pt x="9428" y="5324"/>
                  </a:lnTo>
                  <a:cubicBezTo>
                    <a:pt x="9946" y="5324"/>
                    <a:pt x="10353" y="5214"/>
                    <a:pt x="10685" y="5066"/>
                  </a:cubicBezTo>
                  <a:cubicBezTo>
                    <a:pt x="11018" y="4881"/>
                    <a:pt x="11240" y="4696"/>
                    <a:pt x="11351" y="4474"/>
                  </a:cubicBezTo>
                  <a:cubicBezTo>
                    <a:pt x="11388" y="4437"/>
                    <a:pt x="11425" y="4400"/>
                    <a:pt x="11425" y="4326"/>
                  </a:cubicBezTo>
                  <a:cubicBezTo>
                    <a:pt x="11462" y="4252"/>
                    <a:pt x="11499" y="4215"/>
                    <a:pt x="11499" y="4104"/>
                  </a:cubicBezTo>
                  <a:cubicBezTo>
                    <a:pt x="11499" y="4030"/>
                    <a:pt x="11462" y="3920"/>
                    <a:pt x="11425" y="3846"/>
                  </a:cubicBezTo>
                  <a:cubicBezTo>
                    <a:pt x="11314" y="3735"/>
                    <a:pt x="11240" y="3698"/>
                    <a:pt x="11129" y="3698"/>
                  </a:cubicBezTo>
                  <a:cubicBezTo>
                    <a:pt x="11055" y="3661"/>
                    <a:pt x="10981" y="3661"/>
                    <a:pt x="10870" y="3661"/>
                  </a:cubicBezTo>
                  <a:lnTo>
                    <a:pt x="10648" y="3661"/>
                  </a:lnTo>
                  <a:cubicBezTo>
                    <a:pt x="10574" y="3698"/>
                    <a:pt x="10427" y="3698"/>
                    <a:pt x="10279" y="3698"/>
                  </a:cubicBezTo>
                  <a:cubicBezTo>
                    <a:pt x="9835" y="3698"/>
                    <a:pt x="9170" y="3661"/>
                    <a:pt x="8578" y="3587"/>
                  </a:cubicBezTo>
                  <a:cubicBezTo>
                    <a:pt x="8282" y="3550"/>
                    <a:pt x="7987" y="3513"/>
                    <a:pt x="7728" y="3476"/>
                  </a:cubicBezTo>
                  <a:cubicBezTo>
                    <a:pt x="7506" y="3402"/>
                    <a:pt x="7321" y="3365"/>
                    <a:pt x="7247" y="3291"/>
                  </a:cubicBezTo>
                  <a:cubicBezTo>
                    <a:pt x="6951" y="3143"/>
                    <a:pt x="6582" y="2700"/>
                    <a:pt x="6360" y="2367"/>
                  </a:cubicBezTo>
                  <a:cubicBezTo>
                    <a:pt x="6286" y="2256"/>
                    <a:pt x="6212" y="2219"/>
                    <a:pt x="6101" y="2145"/>
                  </a:cubicBezTo>
                  <a:cubicBezTo>
                    <a:pt x="5731" y="1886"/>
                    <a:pt x="5103" y="1553"/>
                    <a:pt x="4363" y="1221"/>
                  </a:cubicBezTo>
                  <a:cubicBezTo>
                    <a:pt x="3661" y="888"/>
                    <a:pt x="2885" y="555"/>
                    <a:pt x="2293" y="333"/>
                  </a:cubicBezTo>
                  <a:lnTo>
                    <a:pt x="2256" y="333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51"/>
            <p:cNvSpPr/>
            <p:nvPr/>
          </p:nvSpPr>
          <p:spPr>
            <a:xfrm>
              <a:off x="2816850" y="4909350"/>
              <a:ext cx="98000" cy="95225"/>
            </a:xfrm>
            <a:custGeom>
              <a:avLst/>
              <a:gdLst/>
              <a:ahLst/>
              <a:cxnLst/>
              <a:rect l="l" t="t" r="r" b="b"/>
              <a:pathLst>
                <a:path w="3920" h="3809" extrusionOk="0">
                  <a:moveTo>
                    <a:pt x="2404" y="1"/>
                  </a:moveTo>
                  <a:cubicBezTo>
                    <a:pt x="2404" y="1"/>
                    <a:pt x="1" y="2293"/>
                    <a:pt x="38" y="2552"/>
                  </a:cubicBezTo>
                  <a:cubicBezTo>
                    <a:pt x="75" y="3144"/>
                    <a:pt x="1442" y="3809"/>
                    <a:pt x="1442" y="3809"/>
                  </a:cubicBezTo>
                  <a:lnTo>
                    <a:pt x="3919" y="2367"/>
                  </a:lnTo>
                  <a:lnTo>
                    <a:pt x="3624" y="1258"/>
                  </a:lnTo>
                  <a:cubicBezTo>
                    <a:pt x="3217" y="260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51"/>
            <p:cNvSpPr/>
            <p:nvPr/>
          </p:nvSpPr>
          <p:spPr>
            <a:xfrm>
              <a:off x="2809450" y="4901600"/>
              <a:ext cx="113725" cy="111000"/>
            </a:xfrm>
            <a:custGeom>
              <a:avLst/>
              <a:gdLst/>
              <a:ahLst/>
              <a:cxnLst/>
              <a:rect l="l" t="t" r="r" b="b"/>
              <a:pathLst>
                <a:path w="4549" h="4440" extrusionOk="0">
                  <a:moveTo>
                    <a:pt x="629" y="2751"/>
                  </a:moveTo>
                  <a:lnTo>
                    <a:pt x="614" y="2757"/>
                  </a:lnTo>
                  <a:lnTo>
                    <a:pt x="614" y="2757"/>
                  </a:lnTo>
                  <a:cubicBezTo>
                    <a:pt x="616" y="2753"/>
                    <a:pt x="621" y="2751"/>
                    <a:pt x="629" y="2751"/>
                  </a:cubicBezTo>
                  <a:close/>
                  <a:moveTo>
                    <a:pt x="2769" y="674"/>
                  </a:moveTo>
                  <a:lnTo>
                    <a:pt x="2769" y="674"/>
                  </a:lnTo>
                  <a:cubicBezTo>
                    <a:pt x="2840" y="710"/>
                    <a:pt x="2933" y="762"/>
                    <a:pt x="3032" y="829"/>
                  </a:cubicBezTo>
                  <a:cubicBezTo>
                    <a:pt x="3217" y="1013"/>
                    <a:pt x="3476" y="1272"/>
                    <a:pt x="3624" y="1679"/>
                  </a:cubicBezTo>
                  <a:lnTo>
                    <a:pt x="3846" y="2529"/>
                  </a:lnTo>
                  <a:lnTo>
                    <a:pt x="1733" y="3776"/>
                  </a:lnTo>
                  <a:lnTo>
                    <a:pt x="1733" y="3776"/>
                  </a:lnTo>
                  <a:cubicBezTo>
                    <a:pt x="1584" y="3694"/>
                    <a:pt x="1322" y="3562"/>
                    <a:pt x="1110" y="3380"/>
                  </a:cubicBezTo>
                  <a:cubicBezTo>
                    <a:pt x="962" y="3269"/>
                    <a:pt x="814" y="3158"/>
                    <a:pt x="740" y="3047"/>
                  </a:cubicBezTo>
                  <a:cubicBezTo>
                    <a:pt x="693" y="2999"/>
                    <a:pt x="660" y="2936"/>
                    <a:pt x="643" y="2887"/>
                  </a:cubicBezTo>
                  <a:lnTo>
                    <a:pt x="643" y="2887"/>
                  </a:lnTo>
                  <a:cubicBezTo>
                    <a:pt x="663" y="2849"/>
                    <a:pt x="704" y="2800"/>
                    <a:pt x="777" y="2751"/>
                  </a:cubicBezTo>
                  <a:cubicBezTo>
                    <a:pt x="1036" y="2418"/>
                    <a:pt x="1591" y="1864"/>
                    <a:pt x="2034" y="1383"/>
                  </a:cubicBezTo>
                  <a:cubicBezTo>
                    <a:pt x="2335" y="1082"/>
                    <a:pt x="2608" y="824"/>
                    <a:pt x="2769" y="674"/>
                  </a:cubicBezTo>
                  <a:close/>
                  <a:moveTo>
                    <a:pt x="2722" y="1"/>
                  </a:moveTo>
                  <a:cubicBezTo>
                    <a:pt x="2643" y="1"/>
                    <a:pt x="2569" y="35"/>
                    <a:pt x="2515" y="89"/>
                  </a:cubicBezTo>
                  <a:cubicBezTo>
                    <a:pt x="2515" y="89"/>
                    <a:pt x="1886" y="644"/>
                    <a:pt x="1295" y="1272"/>
                  </a:cubicBezTo>
                  <a:cubicBezTo>
                    <a:pt x="999" y="1568"/>
                    <a:pt x="703" y="1864"/>
                    <a:pt x="481" y="2123"/>
                  </a:cubicBezTo>
                  <a:cubicBezTo>
                    <a:pt x="334" y="2270"/>
                    <a:pt x="260" y="2381"/>
                    <a:pt x="186" y="2492"/>
                  </a:cubicBezTo>
                  <a:lnTo>
                    <a:pt x="75" y="2640"/>
                  </a:lnTo>
                  <a:cubicBezTo>
                    <a:pt x="38" y="2677"/>
                    <a:pt x="1" y="2714"/>
                    <a:pt x="1" y="2862"/>
                  </a:cubicBezTo>
                  <a:cubicBezTo>
                    <a:pt x="1" y="2862"/>
                    <a:pt x="1" y="2862"/>
                    <a:pt x="1" y="2862"/>
                  </a:cubicBezTo>
                  <a:lnTo>
                    <a:pt x="1" y="2862"/>
                  </a:lnTo>
                  <a:cubicBezTo>
                    <a:pt x="1" y="2882"/>
                    <a:pt x="4" y="2897"/>
                    <a:pt x="7" y="2907"/>
                  </a:cubicBezTo>
                  <a:lnTo>
                    <a:pt x="7" y="2907"/>
                  </a:lnTo>
                  <a:cubicBezTo>
                    <a:pt x="53" y="3177"/>
                    <a:pt x="193" y="3352"/>
                    <a:pt x="334" y="3527"/>
                  </a:cubicBezTo>
                  <a:cubicBezTo>
                    <a:pt x="555" y="3786"/>
                    <a:pt x="888" y="4008"/>
                    <a:pt x="1147" y="4156"/>
                  </a:cubicBezTo>
                  <a:cubicBezTo>
                    <a:pt x="1406" y="4304"/>
                    <a:pt x="1628" y="4415"/>
                    <a:pt x="1628" y="4415"/>
                  </a:cubicBezTo>
                  <a:cubicBezTo>
                    <a:pt x="1658" y="4430"/>
                    <a:pt x="1695" y="4439"/>
                    <a:pt x="1733" y="4439"/>
                  </a:cubicBezTo>
                  <a:cubicBezTo>
                    <a:pt x="1787" y="4439"/>
                    <a:pt x="1843" y="4421"/>
                    <a:pt x="1886" y="4378"/>
                  </a:cubicBezTo>
                  <a:lnTo>
                    <a:pt x="4363" y="2936"/>
                  </a:lnTo>
                  <a:cubicBezTo>
                    <a:pt x="4474" y="2862"/>
                    <a:pt x="4548" y="2714"/>
                    <a:pt x="4511" y="2566"/>
                  </a:cubicBezTo>
                  <a:lnTo>
                    <a:pt x="4215" y="1494"/>
                  </a:lnTo>
                  <a:lnTo>
                    <a:pt x="4179" y="1457"/>
                  </a:lnTo>
                  <a:cubicBezTo>
                    <a:pt x="3994" y="903"/>
                    <a:pt x="3624" y="533"/>
                    <a:pt x="3365" y="311"/>
                  </a:cubicBezTo>
                  <a:cubicBezTo>
                    <a:pt x="3069" y="89"/>
                    <a:pt x="2848" y="15"/>
                    <a:pt x="2811" y="15"/>
                  </a:cubicBezTo>
                  <a:cubicBezTo>
                    <a:pt x="2781" y="5"/>
                    <a:pt x="2751" y="1"/>
                    <a:pt x="2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51"/>
            <p:cNvSpPr/>
            <p:nvPr/>
          </p:nvSpPr>
          <p:spPr>
            <a:xfrm>
              <a:off x="1840825" y="3478600"/>
              <a:ext cx="636850" cy="232925"/>
            </a:xfrm>
            <a:custGeom>
              <a:avLst/>
              <a:gdLst/>
              <a:ahLst/>
              <a:cxnLst/>
              <a:rect l="l" t="t" r="r" b="b"/>
              <a:pathLst>
                <a:path w="25474" h="9317" extrusionOk="0">
                  <a:moveTo>
                    <a:pt x="22590" y="0"/>
                  </a:moveTo>
                  <a:cubicBezTo>
                    <a:pt x="21628" y="0"/>
                    <a:pt x="20187" y="333"/>
                    <a:pt x="20187" y="333"/>
                  </a:cubicBezTo>
                  <a:lnTo>
                    <a:pt x="17414" y="1442"/>
                  </a:lnTo>
                  <a:lnTo>
                    <a:pt x="1" y="4252"/>
                  </a:lnTo>
                  <a:lnTo>
                    <a:pt x="407" y="9317"/>
                  </a:lnTo>
                  <a:lnTo>
                    <a:pt x="17931" y="3623"/>
                  </a:lnTo>
                  <a:lnTo>
                    <a:pt x="23107" y="2071"/>
                  </a:lnTo>
                  <a:cubicBezTo>
                    <a:pt x="23107" y="2071"/>
                    <a:pt x="24327" y="2921"/>
                    <a:pt x="24845" y="3217"/>
                  </a:cubicBezTo>
                  <a:cubicBezTo>
                    <a:pt x="24954" y="3279"/>
                    <a:pt x="25044" y="3305"/>
                    <a:pt x="25120" y="3305"/>
                  </a:cubicBezTo>
                  <a:cubicBezTo>
                    <a:pt x="25404" y="3305"/>
                    <a:pt x="25473" y="2933"/>
                    <a:pt x="25473" y="2699"/>
                  </a:cubicBezTo>
                  <a:cubicBezTo>
                    <a:pt x="25473" y="2403"/>
                    <a:pt x="23514" y="0"/>
                    <a:pt x="225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51"/>
            <p:cNvSpPr/>
            <p:nvPr/>
          </p:nvSpPr>
          <p:spPr>
            <a:xfrm>
              <a:off x="1832500" y="3471200"/>
              <a:ext cx="652575" cy="248325"/>
            </a:xfrm>
            <a:custGeom>
              <a:avLst/>
              <a:gdLst/>
              <a:ahLst/>
              <a:cxnLst/>
              <a:rect l="l" t="t" r="r" b="b"/>
              <a:pathLst>
                <a:path w="26103" h="9933" extrusionOk="0">
                  <a:moveTo>
                    <a:pt x="22923" y="592"/>
                  </a:moveTo>
                  <a:cubicBezTo>
                    <a:pt x="22997" y="592"/>
                    <a:pt x="23292" y="703"/>
                    <a:pt x="23588" y="925"/>
                  </a:cubicBezTo>
                  <a:cubicBezTo>
                    <a:pt x="24032" y="1258"/>
                    <a:pt x="24512" y="1738"/>
                    <a:pt x="24919" y="2219"/>
                  </a:cubicBezTo>
                  <a:cubicBezTo>
                    <a:pt x="25104" y="2441"/>
                    <a:pt x="25252" y="2625"/>
                    <a:pt x="25363" y="2810"/>
                  </a:cubicBezTo>
                  <a:cubicBezTo>
                    <a:pt x="25437" y="2884"/>
                    <a:pt x="25474" y="2958"/>
                    <a:pt x="25474" y="2995"/>
                  </a:cubicBezTo>
                  <a:lnTo>
                    <a:pt x="25509" y="3031"/>
                  </a:lnTo>
                  <a:lnTo>
                    <a:pt x="25509" y="3031"/>
                  </a:lnTo>
                  <a:cubicBezTo>
                    <a:pt x="25503" y="3130"/>
                    <a:pt x="25474" y="3225"/>
                    <a:pt x="25474" y="3291"/>
                  </a:cubicBezTo>
                  <a:cubicBezTo>
                    <a:pt x="25474" y="3291"/>
                    <a:pt x="25437" y="3291"/>
                    <a:pt x="25363" y="3254"/>
                  </a:cubicBezTo>
                  <a:cubicBezTo>
                    <a:pt x="25104" y="3106"/>
                    <a:pt x="24660" y="2810"/>
                    <a:pt x="24291" y="2552"/>
                  </a:cubicBezTo>
                  <a:cubicBezTo>
                    <a:pt x="23921" y="2330"/>
                    <a:pt x="23588" y="2108"/>
                    <a:pt x="23588" y="2108"/>
                  </a:cubicBezTo>
                  <a:cubicBezTo>
                    <a:pt x="23536" y="2082"/>
                    <a:pt x="23484" y="2056"/>
                    <a:pt x="23418" y="2056"/>
                  </a:cubicBezTo>
                  <a:cubicBezTo>
                    <a:pt x="23391" y="2056"/>
                    <a:pt x="23362" y="2060"/>
                    <a:pt x="23329" y="2071"/>
                  </a:cubicBezTo>
                  <a:lnTo>
                    <a:pt x="18153" y="3624"/>
                  </a:lnTo>
                  <a:lnTo>
                    <a:pt x="1036" y="9206"/>
                  </a:lnTo>
                  <a:lnTo>
                    <a:pt x="666" y="4807"/>
                  </a:lnTo>
                  <a:lnTo>
                    <a:pt x="17784" y="2071"/>
                  </a:lnTo>
                  <a:lnTo>
                    <a:pt x="17858" y="2034"/>
                  </a:lnTo>
                  <a:lnTo>
                    <a:pt x="20589" y="905"/>
                  </a:lnTo>
                  <a:lnTo>
                    <a:pt x="20589" y="905"/>
                  </a:lnTo>
                  <a:lnTo>
                    <a:pt x="20594" y="925"/>
                  </a:lnTo>
                  <a:cubicBezTo>
                    <a:pt x="20594" y="925"/>
                    <a:pt x="20667" y="888"/>
                    <a:pt x="20815" y="851"/>
                  </a:cubicBezTo>
                  <a:cubicBezTo>
                    <a:pt x="21259" y="777"/>
                    <a:pt x="22257" y="592"/>
                    <a:pt x="22923" y="592"/>
                  </a:cubicBezTo>
                  <a:close/>
                  <a:moveTo>
                    <a:pt x="22923" y="1"/>
                  </a:moveTo>
                  <a:cubicBezTo>
                    <a:pt x="21924" y="1"/>
                    <a:pt x="20483" y="296"/>
                    <a:pt x="20446" y="296"/>
                  </a:cubicBezTo>
                  <a:lnTo>
                    <a:pt x="20409" y="333"/>
                  </a:lnTo>
                  <a:lnTo>
                    <a:pt x="17674" y="1449"/>
                  </a:lnTo>
                  <a:lnTo>
                    <a:pt x="17674" y="1449"/>
                  </a:lnTo>
                  <a:lnTo>
                    <a:pt x="17673" y="1442"/>
                  </a:lnTo>
                  <a:lnTo>
                    <a:pt x="297" y="4252"/>
                  </a:lnTo>
                  <a:cubicBezTo>
                    <a:pt x="112" y="4252"/>
                    <a:pt x="1" y="4400"/>
                    <a:pt x="38" y="4585"/>
                  </a:cubicBezTo>
                  <a:lnTo>
                    <a:pt x="445" y="9650"/>
                  </a:lnTo>
                  <a:cubicBezTo>
                    <a:pt x="445" y="9724"/>
                    <a:pt x="482" y="9835"/>
                    <a:pt x="592" y="9872"/>
                  </a:cubicBezTo>
                  <a:cubicBezTo>
                    <a:pt x="636" y="9915"/>
                    <a:pt x="679" y="9933"/>
                    <a:pt x="730" y="9933"/>
                  </a:cubicBezTo>
                  <a:cubicBezTo>
                    <a:pt x="766" y="9933"/>
                    <a:pt x="805" y="9924"/>
                    <a:pt x="851" y="9909"/>
                  </a:cubicBezTo>
                  <a:lnTo>
                    <a:pt x="18338" y="4215"/>
                  </a:lnTo>
                  <a:lnTo>
                    <a:pt x="23376" y="2704"/>
                  </a:lnTo>
                  <a:lnTo>
                    <a:pt x="23376" y="2704"/>
                  </a:lnTo>
                  <a:cubicBezTo>
                    <a:pt x="23704" y="2916"/>
                    <a:pt x="24610" y="3502"/>
                    <a:pt x="25030" y="3772"/>
                  </a:cubicBezTo>
                  <a:cubicBezTo>
                    <a:pt x="25178" y="3846"/>
                    <a:pt x="25326" y="3919"/>
                    <a:pt x="25474" y="3919"/>
                  </a:cubicBezTo>
                  <a:cubicBezTo>
                    <a:pt x="25622" y="3919"/>
                    <a:pt x="25732" y="3846"/>
                    <a:pt x="25843" y="3772"/>
                  </a:cubicBezTo>
                  <a:cubicBezTo>
                    <a:pt x="25991" y="3661"/>
                    <a:pt x="26028" y="3513"/>
                    <a:pt x="26065" y="3365"/>
                  </a:cubicBezTo>
                  <a:cubicBezTo>
                    <a:pt x="26102" y="3217"/>
                    <a:pt x="26102" y="3106"/>
                    <a:pt x="26102" y="2995"/>
                  </a:cubicBezTo>
                  <a:cubicBezTo>
                    <a:pt x="26102" y="2884"/>
                    <a:pt x="26102" y="2847"/>
                    <a:pt x="26065" y="2773"/>
                  </a:cubicBezTo>
                  <a:cubicBezTo>
                    <a:pt x="25991" y="2589"/>
                    <a:pt x="25843" y="2367"/>
                    <a:pt x="25622" y="2108"/>
                  </a:cubicBezTo>
                  <a:cubicBezTo>
                    <a:pt x="25289" y="1664"/>
                    <a:pt x="24808" y="1184"/>
                    <a:pt x="24365" y="777"/>
                  </a:cubicBezTo>
                  <a:cubicBezTo>
                    <a:pt x="24106" y="555"/>
                    <a:pt x="23884" y="370"/>
                    <a:pt x="23625" y="222"/>
                  </a:cubicBezTo>
                  <a:cubicBezTo>
                    <a:pt x="23403" y="111"/>
                    <a:pt x="23181" y="1"/>
                    <a:pt x="22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51"/>
            <p:cNvSpPr/>
            <p:nvPr/>
          </p:nvSpPr>
          <p:spPr>
            <a:xfrm>
              <a:off x="2303875" y="3514650"/>
              <a:ext cx="171025" cy="49925"/>
            </a:xfrm>
            <a:custGeom>
              <a:avLst/>
              <a:gdLst/>
              <a:ahLst/>
              <a:cxnLst/>
              <a:rect l="l" t="t" r="r" b="b"/>
              <a:pathLst>
                <a:path w="6841" h="1997" extrusionOk="0">
                  <a:moveTo>
                    <a:pt x="1665" y="0"/>
                  </a:moveTo>
                  <a:lnTo>
                    <a:pt x="1" y="1997"/>
                  </a:lnTo>
                  <a:cubicBezTo>
                    <a:pt x="1" y="1997"/>
                    <a:pt x="334" y="1997"/>
                    <a:pt x="1665" y="1886"/>
                  </a:cubicBezTo>
                  <a:cubicBezTo>
                    <a:pt x="3033" y="1775"/>
                    <a:pt x="3735" y="1146"/>
                    <a:pt x="3735" y="1146"/>
                  </a:cubicBezTo>
                  <a:cubicBezTo>
                    <a:pt x="3735" y="1146"/>
                    <a:pt x="4992" y="1257"/>
                    <a:pt x="5916" y="1257"/>
                  </a:cubicBezTo>
                  <a:cubicBezTo>
                    <a:pt x="6840" y="1257"/>
                    <a:pt x="6545" y="444"/>
                    <a:pt x="5805" y="333"/>
                  </a:cubicBezTo>
                  <a:cubicBezTo>
                    <a:pt x="5103" y="222"/>
                    <a:pt x="1665" y="0"/>
                    <a:pt x="1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51"/>
            <p:cNvSpPr/>
            <p:nvPr/>
          </p:nvSpPr>
          <p:spPr>
            <a:xfrm>
              <a:off x="2296500" y="35072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1997" y="0"/>
                  </a:moveTo>
                  <a:cubicBezTo>
                    <a:pt x="1812" y="0"/>
                    <a:pt x="1664" y="111"/>
                    <a:pt x="1664" y="296"/>
                  </a:cubicBezTo>
                  <a:cubicBezTo>
                    <a:pt x="1664" y="444"/>
                    <a:pt x="1775" y="592"/>
                    <a:pt x="1960" y="629"/>
                  </a:cubicBezTo>
                  <a:cubicBezTo>
                    <a:pt x="1960" y="629"/>
                    <a:pt x="2810" y="666"/>
                    <a:pt x="3734" y="740"/>
                  </a:cubicBezTo>
                  <a:cubicBezTo>
                    <a:pt x="4695" y="814"/>
                    <a:pt x="5731" y="888"/>
                    <a:pt x="6063" y="925"/>
                  </a:cubicBezTo>
                  <a:cubicBezTo>
                    <a:pt x="6211" y="962"/>
                    <a:pt x="6322" y="999"/>
                    <a:pt x="6396" y="1073"/>
                  </a:cubicBezTo>
                  <a:lnTo>
                    <a:pt x="6470" y="1147"/>
                  </a:lnTo>
                  <a:lnTo>
                    <a:pt x="6470" y="1183"/>
                  </a:lnTo>
                  <a:cubicBezTo>
                    <a:pt x="6470" y="1220"/>
                    <a:pt x="6359" y="1257"/>
                    <a:pt x="6211" y="1257"/>
                  </a:cubicBezTo>
                  <a:cubicBezTo>
                    <a:pt x="5768" y="1257"/>
                    <a:pt x="5213" y="1220"/>
                    <a:pt x="4806" y="1183"/>
                  </a:cubicBezTo>
                  <a:cubicBezTo>
                    <a:pt x="4363" y="1183"/>
                    <a:pt x="4067" y="1147"/>
                    <a:pt x="4067" y="1147"/>
                  </a:cubicBezTo>
                  <a:cubicBezTo>
                    <a:pt x="3993" y="1147"/>
                    <a:pt x="3882" y="1147"/>
                    <a:pt x="3845" y="1220"/>
                  </a:cubicBezTo>
                  <a:cubicBezTo>
                    <a:pt x="3808" y="1220"/>
                    <a:pt x="3180" y="1775"/>
                    <a:pt x="1960" y="1849"/>
                  </a:cubicBezTo>
                  <a:cubicBezTo>
                    <a:pt x="1257" y="1923"/>
                    <a:pt x="850" y="1960"/>
                    <a:pt x="629" y="1960"/>
                  </a:cubicBezTo>
                  <a:lnTo>
                    <a:pt x="296" y="1960"/>
                  </a:lnTo>
                  <a:cubicBezTo>
                    <a:pt x="148" y="1960"/>
                    <a:pt x="0" y="2108"/>
                    <a:pt x="0" y="2293"/>
                  </a:cubicBezTo>
                  <a:cubicBezTo>
                    <a:pt x="0" y="2440"/>
                    <a:pt x="148" y="2588"/>
                    <a:pt x="296" y="2588"/>
                  </a:cubicBezTo>
                  <a:cubicBezTo>
                    <a:pt x="333" y="2588"/>
                    <a:pt x="629" y="2588"/>
                    <a:pt x="1997" y="2477"/>
                  </a:cubicBezTo>
                  <a:cubicBezTo>
                    <a:pt x="3158" y="2388"/>
                    <a:pt x="3888" y="1939"/>
                    <a:pt x="4147" y="1748"/>
                  </a:cubicBezTo>
                  <a:lnTo>
                    <a:pt x="4147" y="1748"/>
                  </a:lnTo>
                  <a:cubicBezTo>
                    <a:pt x="4475" y="1775"/>
                    <a:pt x="5429" y="1849"/>
                    <a:pt x="6211" y="1849"/>
                  </a:cubicBezTo>
                  <a:cubicBezTo>
                    <a:pt x="6470" y="1849"/>
                    <a:pt x="6655" y="1812"/>
                    <a:pt x="6840" y="1701"/>
                  </a:cubicBezTo>
                  <a:cubicBezTo>
                    <a:pt x="6988" y="1590"/>
                    <a:pt x="7099" y="1405"/>
                    <a:pt x="7099" y="1220"/>
                  </a:cubicBezTo>
                  <a:cubicBezTo>
                    <a:pt x="7099" y="962"/>
                    <a:pt x="6988" y="777"/>
                    <a:pt x="6803" y="629"/>
                  </a:cubicBezTo>
                  <a:cubicBezTo>
                    <a:pt x="6655" y="481"/>
                    <a:pt x="6433" y="370"/>
                    <a:pt x="6137" y="296"/>
                  </a:cubicBezTo>
                  <a:cubicBezTo>
                    <a:pt x="5768" y="259"/>
                    <a:pt x="4732" y="185"/>
                    <a:pt x="3771" y="111"/>
                  </a:cubicBezTo>
                  <a:cubicBezTo>
                    <a:pt x="2847" y="37"/>
                    <a:pt x="1997" y="0"/>
                    <a:pt x="1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51"/>
            <p:cNvSpPr/>
            <p:nvPr/>
          </p:nvSpPr>
          <p:spPr>
            <a:xfrm>
              <a:off x="1536750" y="3107250"/>
              <a:ext cx="905800" cy="1073350"/>
            </a:xfrm>
            <a:custGeom>
              <a:avLst/>
              <a:gdLst/>
              <a:ahLst/>
              <a:cxnLst/>
              <a:rect l="l" t="t" r="r" b="b"/>
              <a:pathLst>
                <a:path w="36232" h="42934" extrusionOk="0">
                  <a:moveTo>
                    <a:pt x="12856" y="1"/>
                  </a:moveTo>
                  <a:cubicBezTo>
                    <a:pt x="7710" y="1"/>
                    <a:pt x="4615" y="2378"/>
                    <a:pt x="4215" y="7090"/>
                  </a:cubicBezTo>
                  <a:cubicBezTo>
                    <a:pt x="3734" y="12784"/>
                    <a:pt x="2921" y="20881"/>
                    <a:pt x="2440" y="25095"/>
                  </a:cubicBezTo>
                  <a:cubicBezTo>
                    <a:pt x="1923" y="29310"/>
                    <a:pt x="0" y="30419"/>
                    <a:pt x="333" y="34819"/>
                  </a:cubicBezTo>
                  <a:cubicBezTo>
                    <a:pt x="629" y="39181"/>
                    <a:pt x="3069" y="42434"/>
                    <a:pt x="7284" y="42730"/>
                  </a:cubicBezTo>
                  <a:cubicBezTo>
                    <a:pt x="9090" y="42873"/>
                    <a:pt x="10563" y="42934"/>
                    <a:pt x="12094" y="42934"/>
                  </a:cubicBezTo>
                  <a:cubicBezTo>
                    <a:pt x="14135" y="42934"/>
                    <a:pt x="16278" y="42825"/>
                    <a:pt x="19447" y="42656"/>
                  </a:cubicBezTo>
                  <a:cubicBezTo>
                    <a:pt x="24105" y="42398"/>
                    <a:pt x="33754" y="41362"/>
                    <a:pt x="33754" y="41362"/>
                  </a:cubicBezTo>
                  <a:cubicBezTo>
                    <a:pt x="33754" y="41362"/>
                    <a:pt x="35455" y="37591"/>
                    <a:pt x="35603" y="35817"/>
                  </a:cubicBezTo>
                  <a:cubicBezTo>
                    <a:pt x="35751" y="34042"/>
                    <a:pt x="36232" y="28681"/>
                    <a:pt x="35270" y="28681"/>
                  </a:cubicBezTo>
                  <a:cubicBezTo>
                    <a:pt x="34309" y="28681"/>
                    <a:pt x="15713" y="29606"/>
                    <a:pt x="15713" y="29606"/>
                  </a:cubicBezTo>
                  <a:lnTo>
                    <a:pt x="16859" y="22507"/>
                  </a:lnTo>
                  <a:cubicBezTo>
                    <a:pt x="16859" y="22507"/>
                    <a:pt x="20741" y="19882"/>
                    <a:pt x="21074" y="18293"/>
                  </a:cubicBezTo>
                  <a:cubicBezTo>
                    <a:pt x="21369" y="16666"/>
                    <a:pt x="21221" y="9678"/>
                    <a:pt x="20408" y="5944"/>
                  </a:cubicBezTo>
                  <a:cubicBezTo>
                    <a:pt x="19595" y="2247"/>
                    <a:pt x="16193" y="288"/>
                    <a:pt x="16193" y="288"/>
                  </a:cubicBezTo>
                  <a:cubicBezTo>
                    <a:pt x="15002" y="97"/>
                    <a:pt x="13888" y="1"/>
                    <a:pt x="128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51"/>
            <p:cNvSpPr/>
            <p:nvPr/>
          </p:nvSpPr>
          <p:spPr>
            <a:xfrm>
              <a:off x="1535825" y="3099650"/>
              <a:ext cx="904875" cy="1088800"/>
            </a:xfrm>
            <a:custGeom>
              <a:avLst/>
              <a:gdLst/>
              <a:ahLst/>
              <a:cxnLst/>
              <a:rect l="l" t="t" r="r" b="b"/>
              <a:pathLst>
                <a:path w="36195" h="43552" extrusionOk="0">
                  <a:moveTo>
                    <a:pt x="12940" y="629"/>
                  </a:moveTo>
                  <a:cubicBezTo>
                    <a:pt x="13914" y="629"/>
                    <a:pt x="14958" y="699"/>
                    <a:pt x="16106" y="874"/>
                  </a:cubicBezTo>
                  <a:lnTo>
                    <a:pt x="16106" y="874"/>
                  </a:lnTo>
                  <a:lnTo>
                    <a:pt x="16120" y="888"/>
                  </a:lnTo>
                  <a:cubicBezTo>
                    <a:pt x="16267" y="999"/>
                    <a:pt x="17118" y="1516"/>
                    <a:pt x="18005" y="2440"/>
                  </a:cubicBezTo>
                  <a:cubicBezTo>
                    <a:pt x="18855" y="3365"/>
                    <a:pt x="19780" y="4659"/>
                    <a:pt x="20149" y="6322"/>
                  </a:cubicBezTo>
                  <a:cubicBezTo>
                    <a:pt x="20704" y="8836"/>
                    <a:pt x="20926" y="12903"/>
                    <a:pt x="20926" y="15713"/>
                  </a:cubicBezTo>
                  <a:cubicBezTo>
                    <a:pt x="20926" y="17007"/>
                    <a:pt x="20889" y="18042"/>
                    <a:pt x="20778" y="18523"/>
                  </a:cubicBezTo>
                  <a:cubicBezTo>
                    <a:pt x="20741" y="18818"/>
                    <a:pt x="20445" y="19262"/>
                    <a:pt x="20075" y="19706"/>
                  </a:cubicBezTo>
                  <a:cubicBezTo>
                    <a:pt x="19484" y="20408"/>
                    <a:pt x="18634" y="21111"/>
                    <a:pt x="17931" y="21628"/>
                  </a:cubicBezTo>
                  <a:cubicBezTo>
                    <a:pt x="17598" y="21924"/>
                    <a:pt x="17303" y="22146"/>
                    <a:pt x="17081" y="22294"/>
                  </a:cubicBezTo>
                  <a:cubicBezTo>
                    <a:pt x="16859" y="22442"/>
                    <a:pt x="16711" y="22552"/>
                    <a:pt x="16711" y="22552"/>
                  </a:cubicBezTo>
                  <a:cubicBezTo>
                    <a:pt x="16637" y="22589"/>
                    <a:pt x="16600" y="22663"/>
                    <a:pt x="16563" y="22737"/>
                  </a:cubicBezTo>
                  <a:lnTo>
                    <a:pt x="15454" y="29873"/>
                  </a:lnTo>
                  <a:cubicBezTo>
                    <a:pt x="15417" y="29984"/>
                    <a:pt x="15454" y="30058"/>
                    <a:pt x="15528" y="30131"/>
                  </a:cubicBezTo>
                  <a:cubicBezTo>
                    <a:pt x="15565" y="30205"/>
                    <a:pt x="15676" y="30242"/>
                    <a:pt x="15750" y="30242"/>
                  </a:cubicBezTo>
                  <a:cubicBezTo>
                    <a:pt x="15750" y="30242"/>
                    <a:pt x="16933" y="30168"/>
                    <a:pt x="18671" y="30094"/>
                  </a:cubicBezTo>
                  <a:cubicBezTo>
                    <a:pt x="21332" y="29947"/>
                    <a:pt x="25288" y="29762"/>
                    <a:pt x="28727" y="29614"/>
                  </a:cubicBezTo>
                  <a:cubicBezTo>
                    <a:pt x="30427" y="29503"/>
                    <a:pt x="31980" y="29429"/>
                    <a:pt x="33163" y="29392"/>
                  </a:cubicBezTo>
                  <a:cubicBezTo>
                    <a:pt x="34280" y="29357"/>
                    <a:pt x="35068" y="29322"/>
                    <a:pt x="35276" y="29318"/>
                  </a:cubicBezTo>
                  <a:lnTo>
                    <a:pt x="35276" y="29318"/>
                  </a:lnTo>
                  <a:cubicBezTo>
                    <a:pt x="35311" y="29322"/>
                    <a:pt x="35346" y="29361"/>
                    <a:pt x="35381" y="29466"/>
                  </a:cubicBezTo>
                  <a:cubicBezTo>
                    <a:pt x="35455" y="29651"/>
                    <a:pt x="35529" y="29984"/>
                    <a:pt x="35529" y="30316"/>
                  </a:cubicBezTo>
                  <a:cubicBezTo>
                    <a:pt x="35566" y="30686"/>
                    <a:pt x="35603" y="31130"/>
                    <a:pt x="35603" y="31573"/>
                  </a:cubicBezTo>
                  <a:cubicBezTo>
                    <a:pt x="35603" y="33200"/>
                    <a:pt x="35418" y="35159"/>
                    <a:pt x="35344" y="36121"/>
                  </a:cubicBezTo>
                  <a:cubicBezTo>
                    <a:pt x="35270" y="36934"/>
                    <a:pt x="34790" y="38302"/>
                    <a:pt x="34383" y="39448"/>
                  </a:cubicBezTo>
                  <a:cubicBezTo>
                    <a:pt x="34161" y="40040"/>
                    <a:pt x="33939" y="40557"/>
                    <a:pt x="33755" y="40927"/>
                  </a:cubicBezTo>
                  <a:cubicBezTo>
                    <a:pt x="33681" y="41129"/>
                    <a:pt x="33617" y="41286"/>
                    <a:pt x="33570" y="41392"/>
                  </a:cubicBezTo>
                  <a:lnTo>
                    <a:pt x="33570" y="41392"/>
                  </a:lnTo>
                  <a:cubicBezTo>
                    <a:pt x="33323" y="41419"/>
                    <a:pt x="32836" y="41469"/>
                    <a:pt x="32165" y="41518"/>
                  </a:cubicBezTo>
                  <a:cubicBezTo>
                    <a:pt x="29244" y="41851"/>
                    <a:pt x="22959" y="42443"/>
                    <a:pt x="19484" y="42628"/>
                  </a:cubicBezTo>
                  <a:cubicBezTo>
                    <a:pt x="16230" y="42812"/>
                    <a:pt x="14049" y="42923"/>
                    <a:pt x="11979" y="42923"/>
                  </a:cubicBezTo>
                  <a:cubicBezTo>
                    <a:pt x="10500" y="42923"/>
                    <a:pt x="9095" y="42886"/>
                    <a:pt x="7358" y="42738"/>
                  </a:cubicBezTo>
                  <a:cubicBezTo>
                    <a:pt x="5324" y="42591"/>
                    <a:pt x="3734" y="41740"/>
                    <a:pt x="2625" y="40409"/>
                  </a:cubicBezTo>
                  <a:cubicBezTo>
                    <a:pt x="1479" y="39078"/>
                    <a:pt x="814" y="37230"/>
                    <a:pt x="666" y="35086"/>
                  </a:cubicBezTo>
                  <a:cubicBezTo>
                    <a:pt x="629" y="34753"/>
                    <a:pt x="629" y="34457"/>
                    <a:pt x="629" y="34161"/>
                  </a:cubicBezTo>
                  <a:cubicBezTo>
                    <a:pt x="629" y="32387"/>
                    <a:pt x="1036" y="31241"/>
                    <a:pt x="1516" y="29984"/>
                  </a:cubicBezTo>
                  <a:cubicBezTo>
                    <a:pt x="1997" y="28727"/>
                    <a:pt x="2551" y="27396"/>
                    <a:pt x="2773" y="25436"/>
                  </a:cubicBezTo>
                  <a:cubicBezTo>
                    <a:pt x="3254" y="21222"/>
                    <a:pt x="4067" y="13088"/>
                    <a:pt x="4548" y="7431"/>
                  </a:cubicBezTo>
                  <a:cubicBezTo>
                    <a:pt x="4733" y="5102"/>
                    <a:pt x="5583" y="3439"/>
                    <a:pt x="6988" y="2329"/>
                  </a:cubicBezTo>
                  <a:cubicBezTo>
                    <a:pt x="8393" y="1183"/>
                    <a:pt x="10389" y="629"/>
                    <a:pt x="12940" y="629"/>
                  </a:cubicBezTo>
                  <a:close/>
                  <a:moveTo>
                    <a:pt x="12940" y="0"/>
                  </a:moveTo>
                  <a:cubicBezTo>
                    <a:pt x="10315" y="0"/>
                    <a:pt x="8171" y="592"/>
                    <a:pt x="6618" y="1849"/>
                  </a:cubicBezTo>
                  <a:cubicBezTo>
                    <a:pt x="5065" y="3069"/>
                    <a:pt x="4141" y="4954"/>
                    <a:pt x="3919" y="7358"/>
                  </a:cubicBezTo>
                  <a:cubicBezTo>
                    <a:pt x="3439" y="13051"/>
                    <a:pt x="2625" y="21148"/>
                    <a:pt x="2145" y="25362"/>
                  </a:cubicBezTo>
                  <a:cubicBezTo>
                    <a:pt x="1923" y="27248"/>
                    <a:pt x="1405" y="28505"/>
                    <a:pt x="925" y="29762"/>
                  </a:cubicBezTo>
                  <a:cubicBezTo>
                    <a:pt x="444" y="31019"/>
                    <a:pt x="0" y="32313"/>
                    <a:pt x="0" y="34161"/>
                  </a:cubicBezTo>
                  <a:cubicBezTo>
                    <a:pt x="0" y="34457"/>
                    <a:pt x="37" y="34790"/>
                    <a:pt x="37" y="35123"/>
                  </a:cubicBezTo>
                  <a:cubicBezTo>
                    <a:pt x="222" y="37378"/>
                    <a:pt x="925" y="39337"/>
                    <a:pt x="2145" y="40779"/>
                  </a:cubicBezTo>
                  <a:cubicBezTo>
                    <a:pt x="3365" y="42258"/>
                    <a:pt x="5102" y="43182"/>
                    <a:pt x="7284" y="43367"/>
                  </a:cubicBezTo>
                  <a:cubicBezTo>
                    <a:pt x="9058" y="43478"/>
                    <a:pt x="10500" y="43552"/>
                    <a:pt x="11979" y="43552"/>
                  </a:cubicBezTo>
                  <a:cubicBezTo>
                    <a:pt x="14086" y="43552"/>
                    <a:pt x="16267" y="43441"/>
                    <a:pt x="19521" y="43256"/>
                  </a:cubicBezTo>
                  <a:cubicBezTo>
                    <a:pt x="24179" y="42997"/>
                    <a:pt x="33828" y="41999"/>
                    <a:pt x="33828" y="41999"/>
                  </a:cubicBezTo>
                  <a:cubicBezTo>
                    <a:pt x="33939" y="41962"/>
                    <a:pt x="34013" y="41888"/>
                    <a:pt x="34087" y="41814"/>
                  </a:cubicBezTo>
                  <a:cubicBezTo>
                    <a:pt x="34087" y="41814"/>
                    <a:pt x="34494" y="40853"/>
                    <a:pt x="34938" y="39670"/>
                  </a:cubicBezTo>
                  <a:cubicBezTo>
                    <a:pt x="35381" y="38487"/>
                    <a:pt x="35862" y="37119"/>
                    <a:pt x="35936" y="36158"/>
                  </a:cubicBezTo>
                  <a:cubicBezTo>
                    <a:pt x="36047" y="35196"/>
                    <a:pt x="36195" y="33237"/>
                    <a:pt x="36195" y="31573"/>
                  </a:cubicBezTo>
                  <a:cubicBezTo>
                    <a:pt x="36195" y="30871"/>
                    <a:pt x="36195" y="30205"/>
                    <a:pt x="36084" y="29688"/>
                  </a:cubicBezTo>
                  <a:cubicBezTo>
                    <a:pt x="36047" y="29466"/>
                    <a:pt x="35973" y="29244"/>
                    <a:pt x="35862" y="29059"/>
                  </a:cubicBezTo>
                  <a:cubicBezTo>
                    <a:pt x="35825" y="28948"/>
                    <a:pt x="35751" y="28874"/>
                    <a:pt x="35640" y="28801"/>
                  </a:cubicBezTo>
                  <a:cubicBezTo>
                    <a:pt x="35566" y="28727"/>
                    <a:pt x="35455" y="28690"/>
                    <a:pt x="35307" y="28690"/>
                  </a:cubicBezTo>
                  <a:cubicBezTo>
                    <a:pt x="35048" y="28690"/>
                    <a:pt x="33718" y="28764"/>
                    <a:pt x="31832" y="28837"/>
                  </a:cubicBezTo>
                  <a:cubicBezTo>
                    <a:pt x="26798" y="29068"/>
                    <a:pt x="17985" y="29503"/>
                    <a:pt x="16108" y="29596"/>
                  </a:cubicBezTo>
                  <a:lnTo>
                    <a:pt x="16108" y="29596"/>
                  </a:lnTo>
                  <a:lnTo>
                    <a:pt x="17176" y="22948"/>
                  </a:lnTo>
                  <a:lnTo>
                    <a:pt x="17176" y="22948"/>
                  </a:lnTo>
                  <a:cubicBezTo>
                    <a:pt x="17480" y="22747"/>
                    <a:pt x="18267" y="22211"/>
                    <a:pt x="19077" y="21517"/>
                  </a:cubicBezTo>
                  <a:cubicBezTo>
                    <a:pt x="19595" y="21111"/>
                    <a:pt x="20112" y="20630"/>
                    <a:pt x="20519" y="20112"/>
                  </a:cubicBezTo>
                  <a:cubicBezTo>
                    <a:pt x="20963" y="19632"/>
                    <a:pt x="21295" y="19151"/>
                    <a:pt x="21406" y="18634"/>
                  </a:cubicBezTo>
                  <a:cubicBezTo>
                    <a:pt x="21517" y="18079"/>
                    <a:pt x="21554" y="17044"/>
                    <a:pt x="21554" y="15713"/>
                  </a:cubicBezTo>
                  <a:cubicBezTo>
                    <a:pt x="21554" y="12866"/>
                    <a:pt x="21295" y="8799"/>
                    <a:pt x="20741" y="6211"/>
                  </a:cubicBezTo>
                  <a:cubicBezTo>
                    <a:pt x="20334" y="4252"/>
                    <a:pt x="19225" y="2810"/>
                    <a:pt x="18264" y="1812"/>
                  </a:cubicBezTo>
                  <a:cubicBezTo>
                    <a:pt x="17266" y="851"/>
                    <a:pt x="16415" y="333"/>
                    <a:pt x="16378" y="333"/>
                  </a:cubicBezTo>
                  <a:lnTo>
                    <a:pt x="16267" y="296"/>
                  </a:lnTo>
                  <a:cubicBezTo>
                    <a:pt x="15084" y="111"/>
                    <a:pt x="1397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51"/>
            <p:cNvSpPr/>
            <p:nvPr/>
          </p:nvSpPr>
          <p:spPr>
            <a:xfrm>
              <a:off x="2022900" y="2863875"/>
              <a:ext cx="279150" cy="311575"/>
            </a:xfrm>
            <a:custGeom>
              <a:avLst/>
              <a:gdLst/>
              <a:ahLst/>
              <a:cxnLst/>
              <a:rect l="l" t="t" r="r" b="b"/>
              <a:pathLst>
                <a:path w="11166" h="12463" extrusionOk="0">
                  <a:moveTo>
                    <a:pt x="8878" y="1"/>
                  </a:moveTo>
                  <a:cubicBezTo>
                    <a:pt x="8592" y="1"/>
                    <a:pt x="8271" y="46"/>
                    <a:pt x="7913" y="152"/>
                  </a:cubicBezTo>
                  <a:cubicBezTo>
                    <a:pt x="5177" y="965"/>
                    <a:pt x="1" y="8396"/>
                    <a:pt x="1" y="8396"/>
                  </a:cubicBezTo>
                  <a:cubicBezTo>
                    <a:pt x="1" y="8396"/>
                    <a:pt x="1775" y="12463"/>
                    <a:pt x="2737" y="12463"/>
                  </a:cubicBezTo>
                  <a:cubicBezTo>
                    <a:pt x="3735" y="12463"/>
                    <a:pt x="7765" y="10836"/>
                    <a:pt x="9244" y="8248"/>
                  </a:cubicBezTo>
                  <a:cubicBezTo>
                    <a:pt x="10685" y="5660"/>
                    <a:pt x="11166" y="2074"/>
                    <a:pt x="11166" y="2074"/>
                  </a:cubicBezTo>
                  <a:cubicBezTo>
                    <a:pt x="11166" y="2074"/>
                    <a:pt x="10802" y="1"/>
                    <a:pt x="88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51"/>
            <p:cNvSpPr/>
            <p:nvPr/>
          </p:nvSpPr>
          <p:spPr>
            <a:xfrm>
              <a:off x="2014600" y="2855650"/>
              <a:ext cx="294850" cy="327200"/>
            </a:xfrm>
            <a:custGeom>
              <a:avLst/>
              <a:gdLst/>
              <a:ahLst/>
              <a:cxnLst/>
              <a:rect l="l" t="t" r="r" b="b"/>
              <a:pathLst>
                <a:path w="11794" h="13088" extrusionOk="0">
                  <a:moveTo>
                    <a:pt x="9206" y="629"/>
                  </a:moveTo>
                  <a:cubicBezTo>
                    <a:pt x="9649" y="629"/>
                    <a:pt x="9945" y="739"/>
                    <a:pt x="10204" y="924"/>
                  </a:cubicBezTo>
                  <a:cubicBezTo>
                    <a:pt x="10611" y="1146"/>
                    <a:pt x="10869" y="1553"/>
                    <a:pt x="11017" y="1886"/>
                  </a:cubicBezTo>
                  <a:cubicBezTo>
                    <a:pt x="11091" y="2033"/>
                    <a:pt x="11128" y="2181"/>
                    <a:pt x="11165" y="2292"/>
                  </a:cubicBezTo>
                  <a:lnTo>
                    <a:pt x="11197" y="2418"/>
                  </a:lnTo>
                  <a:lnTo>
                    <a:pt x="11197" y="2418"/>
                  </a:lnTo>
                  <a:cubicBezTo>
                    <a:pt x="11192" y="2445"/>
                    <a:pt x="11183" y="2479"/>
                    <a:pt x="11165" y="2514"/>
                  </a:cubicBezTo>
                  <a:cubicBezTo>
                    <a:pt x="11054" y="3217"/>
                    <a:pt x="10537" y="6211"/>
                    <a:pt x="9280" y="8429"/>
                  </a:cubicBezTo>
                  <a:cubicBezTo>
                    <a:pt x="8614" y="9649"/>
                    <a:pt x="7283" y="10685"/>
                    <a:pt x="5989" y="11387"/>
                  </a:cubicBezTo>
                  <a:cubicBezTo>
                    <a:pt x="5361" y="11757"/>
                    <a:pt x="4695" y="12016"/>
                    <a:pt x="4178" y="12200"/>
                  </a:cubicBezTo>
                  <a:cubicBezTo>
                    <a:pt x="3660" y="12385"/>
                    <a:pt x="3254" y="12496"/>
                    <a:pt x="3069" y="12496"/>
                  </a:cubicBezTo>
                  <a:cubicBezTo>
                    <a:pt x="3069" y="12496"/>
                    <a:pt x="2995" y="12459"/>
                    <a:pt x="2884" y="12385"/>
                  </a:cubicBezTo>
                  <a:cubicBezTo>
                    <a:pt x="2662" y="12200"/>
                    <a:pt x="2403" y="11905"/>
                    <a:pt x="2144" y="11498"/>
                  </a:cubicBezTo>
                  <a:cubicBezTo>
                    <a:pt x="1775" y="10943"/>
                    <a:pt x="1368" y="10204"/>
                    <a:pt x="1072" y="9612"/>
                  </a:cubicBezTo>
                  <a:cubicBezTo>
                    <a:pt x="924" y="9317"/>
                    <a:pt x="813" y="9095"/>
                    <a:pt x="740" y="8910"/>
                  </a:cubicBezTo>
                  <a:cubicBezTo>
                    <a:pt x="719" y="8860"/>
                    <a:pt x="699" y="8815"/>
                    <a:pt x="681" y="8776"/>
                  </a:cubicBezTo>
                  <a:lnTo>
                    <a:pt x="681" y="8776"/>
                  </a:lnTo>
                  <a:cubicBezTo>
                    <a:pt x="715" y="8725"/>
                    <a:pt x="759" y="8659"/>
                    <a:pt x="813" y="8577"/>
                  </a:cubicBezTo>
                  <a:cubicBezTo>
                    <a:pt x="1294" y="7875"/>
                    <a:pt x="2625" y="6063"/>
                    <a:pt x="4104" y="4363"/>
                  </a:cubicBezTo>
                  <a:cubicBezTo>
                    <a:pt x="4880" y="3512"/>
                    <a:pt x="5657" y="2699"/>
                    <a:pt x="6396" y="2033"/>
                  </a:cubicBezTo>
                  <a:cubicBezTo>
                    <a:pt x="7135" y="1405"/>
                    <a:pt x="7838" y="924"/>
                    <a:pt x="8355" y="776"/>
                  </a:cubicBezTo>
                  <a:cubicBezTo>
                    <a:pt x="8688" y="666"/>
                    <a:pt x="8947" y="629"/>
                    <a:pt x="9206" y="629"/>
                  </a:cubicBezTo>
                  <a:close/>
                  <a:moveTo>
                    <a:pt x="9206" y="0"/>
                  </a:moveTo>
                  <a:cubicBezTo>
                    <a:pt x="8910" y="0"/>
                    <a:pt x="8540" y="74"/>
                    <a:pt x="8171" y="185"/>
                  </a:cubicBezTo>
                  <a:cubicBezTo>
                    <a:pt x="7394" y="407"/>
                    <a:pt x="6544" y="1072"/>
                    <a:pt x="5657" y="1886"/>
                  </a:cubicBezTo>
                  <a:cubicBezTo>
                    <a:pt x="2995" y="4363"/>
                    <a:pt x="74" y="8540"/>
                    <a:pt x="74" y="8577"/>
                  </a:cubicBezTo>
                  <a:cubicBezTo>
                    <a:pt x="0" y="8651"/>
                    <a:pt x="0" y="8762"/>
                    <a:pt x="37" y="8873"/>
                  </a:cubicBezTo>
                  <a:cubicBezTo>
                    <a:pt x="37" y="8873"/>
                    <a:pt x="481" y="9871"/>
                    <a:pt x="1072" y="10906"/>
                  </a:cubicBezTo>
                  <a:cubicBezTo>
                    <a:pt x="1368" y="11424"/>
                    <a:pt x="1664" y="11942"/>
                    <a:pt x="1997" y="12348"/>
                  </a:cubicBezTo>
                  <a:cubicBezTo>
                    <a:pt x="2144" y="12533"/>
                    <a:pt x="2329" y="12718"/>
                    <a:pt x="2477" y="12866"/>
                  </a:cubicBezTo>
                  <a:cubicBezTo>
                    <a:pt x="2662" y="12977"/>
                    <a:pt x="2847" y="13088"/>
                    <a:pt x="3069" y="13088"/>
                  </a:cubicBezTo>
                  <a:cubicBezTo>
                    <a:pt x="3401" y="13088"/>
                    <a:pt x="3845" y="12977"/>
                    <a:pt x="4400" y="12792"/>
                  </a:cubicBezTo>
                  <a:cubicBezTo>
                    <a:pt x="5250" y="12496"/>
                    <a:pt x="6285" y="11979"/>
                    <a:pt x="7283" y="11313"/>
                  </a:cubicBezTo>
                  <a:cubicBezTo>
                    <a:pt x="8282" y="10611"/>
                    <a:pt x="9243" y="9760"/>
                    <a:pt x="9834" y="8725"/>
                  </a:cubicBezTo>
                  <a:cubicBezTo>
                    <a:pt x="11313" y="6063"/>
                    <a:pt x="11794" y="2477"/>
                    <a:pt x="11794" y="2440"/>
                  </a:cubicBezTo>
                  <a:lnTo>
                    <a:pt x="11794" y="2366"/>
                  </a:lnTo>
                  <a:cubicBezTo>
                    <a:pt x="11794" y="2329"/>
                    <a:pt x="11720" y="1775"/>
                    <a:pt x="11350" y="1220"/>
                  </a:cubicBezTo>
                  <a:cubicBezTo>
                    <a:pt x="11165" y="924"/>
                    <a:pt x="10906" y="629"/>
                    <a:pt x="10537" y="407"/>
                  </a:cubicBezTo>
                  <a:cubicBezTo>
                    <a:pt x="10204" y="148"/>
                    <a:pt x="9760" y="0"/>
                    <a:pt x="9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51"/>
            <p:cNvSpPr/>
            <p:nvPr/>
          </p:nvSpPr>
          <p:spPr>
            <a:xfrm>
              <a:off x="1440650" y="2636575"/>
              <a:ext cx="1007450" cy="899975"/>
            </a:xfrm>
            <a:custGeom>
              <a:avLst/>
              <a:gdLst/>
              <a:ahLst/>
              <a:cxnLst/>
              <a:rect l="l" t="t" r="r" b="b"/>
              <a:pathLst>
                <a:path w="40298" h="35999" extrusionOk="0">
                  <a:moveTo>
                    <a:pt x="25818" y="0"/>
                  </a:moveTo>
                  <a:cubicBezTo>
                    <a:pt x="24898" y="0"/>
                    <a:pt x="23943" y="132"/>
                    <a:pt x="22958" y="482"/>
                  </a:cubicBezTo>
                  <a:cubicBezTo>
                    <a:pt x="18891" y="1960"/>
                    <a:pt x="18891" y="6471"/>
                    <a:pt x="18743" y="9392"/>
                  </a:cubicBezTo>
                  <a:cubicBezTo>
                    <a:pt x="18596" y="12312"/>
                    <a:pt x="18411" y="13126"/>
                    <a:pt x="12089" y="15381"/>
                  </a:cubicBezTo>
                  <a:cubicBezTo>
                    <a:pt x="5767" y="17673"/>
                    <a:pt x="2070" y="21703"/>
                    <a:pt x="924" y="27544"/>
                  </a:cubicBezTo>
                  <a:cubicBezTo>
                    <a:pt x="0" y="32252"/>
                    <a:pt x="3927" y="35999"/>
                    <a:pt x="8040" y="35999"/>
                  </a:cubicBezTo>
                  <a:cubicBezTo>
                    <a:pt x="9031" y="35999"/>
                    <a:pt x="10033" y="35782"/>
                    <a:pt x="10980" y="35308"/>
                  </a:cubicBezTo>
                  <a:cubicBezTo>
                    <a:pt x="15823" y="32905"/>
                    <a:pt x="15823" y="21703"/>
                    <a:pt x="19409" y="20409"/>
                  </a:cubicBezTo>
                  <a:cubicBezTo>
                    <a:pt x="22958" y="19115"/>
                    <a:pt x="27653" y="18967"/>
                    <a:pt x="29428" y="14087"/>
                  </a:cubicBezTo>
                  <a:cubicBezTo>
                    <a:pt x="29428" y="14087"/>
                    <a:pt x="29280" y="12978"/>
                    <a:pt x="33014" y="12978"/>
                  </a:cubicBezTo>
                  <a:cubicBezTo>
                    <a:pt x="36711" y="12978"/>
                    <a:pt x="39632" y="9392"/>
                    <a:pt x="39965" y="5510"/>
                  </a:cubicBezTo>
                  <a:cubicBezTo>
                    <a:pt x="40297" y="1628"/>
                    <a:pt x="36083" y="1295"/>
                    <a:pt x="33310" y="1295"/>
                  </a:cubicBezTo>
                  <a:cubicBezTo>
                    <a:pt x="31237" y="1295"/>
                    <a:pt x="28697" y="0"/>
                    <a:pt x="25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51"/>
            <p:cNvSpPr/>
            <p:nvPr/>
          </p:nvSpPr>
          <p:spPr>
            <a:xfrm>
              <a:off x="1452650" y="2629200"/>
              <a:ext cx="995450" cy="915050"/>
            </a:xfrm>
            <a:custGeom>
              <a:avLst/>
              <a:gdLst/>
              <a:ahLst/>
              <a:cxnLst/>
              <a:rect l="l" t="t" r="r" b="b"/>
              <a:pathLst>
                <a:path w="39818" h="36602" extrusionOk="0">
                  <a:moveTo>
                    <a:pt x="25325" y="592"/>
                  </a:moveTo>
                  <a:cubicBezTo>
                    <a:pt x="26730" y="592"/>
                    <a:pt x="28061" y="925"/>
                    <a:pt x="29318" y="1257"/>
                  </a:cubicBezTo>
                  <a:cubicBezTo>
                    <a:pt x="30575" y="1553"/>
                    <a:pt x="31758" y="1886"/>
                    <a:pt x="32830" y="1886"/>
                  </a:cubicBezTo>
                  <a:cubicBezTo>
                    <a:pt x="34161" y="1886"/>
                    <a:pt x="35788" y="1960"/>
                    <a:pt x="37045" y="2477"/>
                  </a:cubicBezTo>
                  <a:cubicBezTo>
                    <a:pt x="37710" y="2699"/>
                    <a:pt x="38228" y="3032"/>
                    <a:pt x="38597" y="3512"/>
                  </a:cubicBezTo>
                  <a:cubicBezTo>
                    <a:pt x="38967" y="3993"/>
                    <a:pt x="39189" y="4585"/>
                    <a:pt x="39189" y="5398"/>
                  </a:cubicBezTo>
                  <a:cubicBezTo>
                    <a:pt x="39189" y="5509"/>
                    <a:pt x="39189" y="5657"/>
                    <a:pt x="39189" y="5768"/>
                  </a:cubicBezTo>
                  <a:cubicBezTo>
                    <a:pt x="39041" y="7653"/>
                    <a:pt x="38228" y="9465"/>
                    <a:pt x="37045" y="10796"/>
                  </a:cubicBezTo>
                  <a:cubicBezTo>
                    <a:pt x="35861" y="12090"/>
                    <a:pt x="34272" y="12940"/>
                    <a:pt x="32534" y="12940"/>
                  </a:cubicBezTo>
                  <a:cubicBezTo>
                    <a:pt x="30797" y="12940"/>
                    <a:pt x="29835" y="13199"/>
                    <a:pt x="29318" y="13495"/>
                  </a:cubicBezTo>
                  <a:cubicBezTo>
                    <a:pt x="29022" y="13642"/>
                    <a:pt x="28874" y="13827"/>
                    <a:pt x="28763" y="13975"/>
                  </a:cubicBezTo>
                  <a:cubicBezTo>
                    <a:pt x="28686" y="14078"/>
                    <a:pt x="28662" y="14181"/>
                    <a:pt x="28655" y="14272"/>
                  </a:cubicBezTo>
                  <a:lnTo>
                    <a:pt x="28652" y="14271"/>
                  </a:lnTo>
                  <a:cubicBezTo>
                    <a:pt x="27802" y="16637"/>
                    <a:pt x="26286" y="17820"/>
                    <a:pt x="24475" y="18597"/>
                  </a:cubicBezTo>
                  <a:cubicBezTo>
                    <a:pt x="22700" y="19410"/>
                    <a:pt x="20630" y="19743"/>
                    <a:pt x="18818" y="20408"/>
                  </a:cubicBezTo>
                  <a:cubicBezTo>
                    <a:pt x="18300" y="20593"/>
                    <a:pt x="17857" y="20963"/>
                    <a:pt x="17487" y="21443"/>
                  </a:cubicBezTo>
                  <a:cubicBezTo>
                    <a:pt x="16822" y="22257"/>
                    <a:pt x="16341" y="23403"/>
                    <a:pt x="15860" y="24697"/>
                  </a:cubicBezTo>
                  <a:cubicBezTo>
                    <a:pt x="15158" y="26656"/>
                    <a:pt x="14566" y="28948"/>
                    <a:pt x="13716" y="30945"/>
                  </a:cubicBezTo>
                  <a:cubicBezTo>
                    <a:pt x="12866" y="32941"/>
                    <a:pt x="11831" y="34605"/>
                    <a:pt x="10352" y="35344"/>
                  </a:cubicBezTo>
                  <a:cubicBezTo>
                    <a:pt x="9464" y="35788"/>
                    <a:pt x="8503" y="36010"/>
                    <a:pt x="7579" y="36010"/>
                  </a:cubicBezTo>
                  <a:cubicBezTo>
                    <a:pt x="5804" y="36010"/>
                    <a:pt x="4067" y="35270"/>
                    <a:pt x="2773" y="34050"/>
                  </a:cubicBezTo>
                  <a:cubicBezTo>
                    <a:pt x="1479" y="32830"/>
                    <a:pt x="629" y="31130"/>
                    <a:pt x="629" y="29207"/>
                  </a:cubicBezTo>
                  <a:cubicBezTo>
                    <a:pt x="629" y="28800"/>
                    <a:pt x="665" y="28357"/>
                    <a:pt x="739" y="27913"/>
                  </a:cubicBezTo>
                  <a:cubicBezTo>
                    <a:pt x="1294" y="25029"/>
                    <a:pt x="2477" y="22626"/>
                    <a:pt x="4326" y="20630"/>
                  </a:cubicBezTo>
                  <a:cubicBezTo>
                    <a:pt x="6137" y="18670"/>
                    <a:pt x="8614" y="17081"/>
                    <a:pt x="11720" y="15972"/>
                  </a:cubicBezTo>
                  <a:cubicBezTo>
                    <a:pt x="14899" y="14825"/>
                    <a:pt x="16526" y="14086"/>
                    <a:pt x="17487" y="13162"/>
                  </a:cubicBezTo>
                  <a:cubicBezTo>
                    <a:pt x="17931" y="12681"/>
                    <a:pt x="18190" y="12164"/>
                    <a:pt x="18337" y="11609"/>
                  </a:cubicBezTo>
                  <a:cubicBezTo>
                    <a:pt x="18485" y="11054"/>
                    <a:pt x="18522" y="10426"/>
                    <a:pt x="18559" y="9724"/>
                  </a:cubicBezTo>
                  <a:cubicBezTo>
                    <a:pt x="18633" y="8245"/>
                    <a:pt x="18707" y="6396"/>
                    <a:pt x="19188" y="4769"/>
                  </a:cubicBezTo>
                  <a:cubicBezTo>
                    <a:pt x="19705" y="3143"/>
                    <a:pt x="20667" y="1775"/>
                    <a:pt x="22589" y="1072"/>
                  </a:cubicBezTo>
                  <a:cubicBezTo>
                    <a:pt x="23513" y="740"/>
                    <a:pt x="24438" y="592"/>
                    <a:pt x="25325" y="592"/>
                  </a:cubicBezTo>
                  <a:close/>
                  <a:moveTo>
                    <a:pt x="25325" y="0"/>
                  </a:moveTo>
                  <a:cubicBezTo>
                    <a:pt x="24401" y="0"/>
                    <a:pt x="23402" y="111"/>
                    <a:pt x="22367" y="481"/>
                  </a:cubicBezTo>
                  <a:cubicBezTo>
                    <a:pt x="20260" y="1257"/>
                    <a:pt x="19151" y="2847"/>
                    <a:pt x="18633" y="4585"/>
                  </a:cubicBezTo>
                  <a:cubicBezTo>
                    <a:pt x="18079" y="6322"/>
                    <a:pt x="18042" y="8208"/>
                    <a:pt x="17968" y="9687"/>
                  </a:cubicBezTo>
                  <a:cubicBezTo>
                    <a:pt x="17931" y="10389"/>
                    <a:pt x="17857" y="10981"/>
                    <a:pt x="17746" y="11461"/>
                  </a:cubicBezTo>
                  <a:cubicBezTo>
                    <a:pt x="17561" y="12164"/>
                    <a:pt x="17191" y="12681"/>
                    <a:pt x="16304" y="13310"/>
                  </a:cubicBezTo>
                  <a:cubicBezTo>
                    <a:pt x="15380" y="13901"/>
                    <a:pt x="13864" y="14567"/>
                    <a:pt x="11535" y="15380"/>
                  </a:cubicBezTo>
                  <a:cubicBezTo>
                    <a:pt x="8318" y="16526"/>
                    <a:pt x="5767" y="18153"/>
                    <a:pt x="3845" y="20223"/>
                  </a:cubicBezTo>
                  <a:cubicBezTo>
                    <a:pt x="1959" y="22294"/>
                    <a:pt x="702" y="24808"/>
                    <a:pt x="148" y="27765"/>
                  </a:cubicBezTo>
                  <a:cubicBezTo>
                    <a:pt x="37" y="28283"/>
                    <a:pt x="0" y="28726"/>
                    <a:pt x="0" y="29207"/>
                  </a:cubicBezTo>
                  <a:cubicBezTo>
                    <a:pt x="0" y="31314"/>
                    <a:pt x="924" y="33163"/>
                    <a:pt x="2329" y="34494"/>
                  </a:cubicBezTo>
                  <a:cubicBezTo>
                    <a:pt x="3734" y="35825"/>
                    <a:pt x="5620" y="36601"/>
                    <a:pt x="7579" y="36601"/>
                  </a:cubicBezTo>
                  <a:cubicBezTo>
                    <a:pt x="8614" y="36601"/>
                    <a:pt x="9649" y="36379"/>
                    <a:pt x="10611" y="35899"/>
                  </a:cubicBezTo>
                  <a:cubicBezTo>
                    <a:pt x="11942" y="35233"/>
                    <a:pt x="12866" y="34013"/>
                    <a:pt x="13642" y="32571"/>
                  </a:cubicBezTo>
                  <a:cubicBezTo>
                    <a:pt x="14751" y="30427"/>
                    <a:pt x="15491" y="27728"/>
                    <a:pt x="16267" y="25436"/>
                  </a:cubicBezTo>
                  <a:cubicBezTo>
                    <a:pt x="16637" y="24327"/>
                    <a:pt x="17043" y="23292"/>
                    <a:pt x="17487" y="22515"/>
                  </a:cubicBezTo>
                  <a:cubicBezTo>
                    <a:pt x="17931" y="21739"/>
                    <a:pt x="18448" y="21184"/>
                    <a:pt x="19003" y="21000"/>
                  </a:cubicBezTo>
                  <a:cubicBezTo>
                    <a:pt x="20777" y="20371"/>
                    <a:pt x="22848" y="20001"/>
                    <a:pt x="24733" y="19151"/>
                  </a:cubicBezTo>
                  <a:cubicBezTo>
                    <a:pt x="26619" y="18338"/>
                    <a:pt x="28319" y="17007"/>
                    <a:pt x="29244" y="14493"/>
                  </a:cubicBezTo>
                  <a:cubicBezTo>
                    <a:pt x="29271" y="14466"/>
                    <a:pt x="29278" y="14419"/>
                    <a:pt x="29266" y="14382"/>
                  </a:cubicBezTo>
                  <a:lnTo>
                    <a:pt x="29281" y="14382"/>
                  </a:lnTo>
                  <a:lnTo>
                    <a:pt x="29281" y="14345"/>
                  </a:lnTo>
                  <a:cubicBezTo>
                    <a:pt x="29281" y="14308"/>
                    <a:pt x="29318" y="14123"/>
                    <a:pt x="29761" y="13938"/>
                  </a:cubicBezTo>
                  <a:cubicBezTo>
                    <a:pt x="30205" y="13753"/>
                    <a:pt x="31055" y="13568"/>
                    <a:pt x="32534" y="13568"/>
                  </a:cubicBezTo>
                  <a:cubicBezTo>
                    <a:pt x="34494" y="13568"/>
                    <a:pt x="36231" y="12607"/>
                    <a:pt x="37525" y="11202"/>
                  </a:cubicBezTo>
                  <a:cubicBezTo>
                    <a:pt x="38782" y="9761"/>
                    <a:pt x="39632" y="7838"/>
                    <a:pt x="39780" y="5842"/>
                  </a:cubicBezTo>
                  <a:cubicBezTo>
                    <a:pt x="39817" y="5694"/>
                    <a:pt x="39817" y="5546"/>
                    <a:pt x="39817" y="5398"/>
                  </a:cubicBezTo>
                  <a:cubicBezTo>
                    <a:pt x="39817" y="4474"/>
                    <a:pt x="39559" y="3697"/>
                    <a:pt x="39078" y="3143"/>
                  </a:cubicBezTo>
                  <a:cubicBezTo>
                    <a:pt x="38375" y="2255"/>
                    <a:pt x="37303" y="1812"/>
                    <a:pt x="36194" y="1553"/>
                  </a:cubicBezTo>
                  <a:cubicBezTo>
                    <a:pt x="35048" y="1331"/>
                    <a:pt x="33865" y="1294"/>
                    <a:pt x="32830" y="1294"/>
                  </a:cubicBezTo>
                  <a:cubicBezTo>
                    <a:pt x="31869" y="1294"/>
                    <a:pt x="30723" y="961"/>
                    <a:pt x="29466" y="629"/>
                  </a:cubicBezTo>
                  <a:cubicBezTo>
                    <a:pt x="28209" y="333"/>
                    <a:pt x="26841" y="0"/>
                    <a:pt x="25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51"/>
            <p:cNvSpPr/>
            <p:nvPr/>
          </p:nvSpPr>
          <p:spPr>
            <a:xfrm>
              <a:off x="1917550" y="3189350"/>
              <a:ext cx="738725" cy="637725"/>
            </a:xfrm>
            <a:custGeom>
              <a:avLst/>
              <a:gdLst/>
              <a:ahLst/>
              <a:cxnLst/>
              <a:rect l="l" t="t" r="r" b="b"/>
              <a:pathLst>
                <a:path w="29549" h="25509" extrusionOk="0">
                  <a:moveTo>
                    <a:pt x="3335" y="0"/>
                  </a:moveTo>
                  <a:cubicBezTo>
                    <a:pt x="3240" y="0"/>
                    <a:pt x="3151" y="24"/>
                    <a:pt x="3069" y="72"/>
                  </a:cubicBezTo>
                  <a:lnTo>
                    <a:pt x="0" y="7873"/>
                  </a:lnTo>
                  <a:cubicBezTo>
                    <a:pt x="0" y="7873"/>
                    <a:pt x="8245" y="25508"/>
                    <a:pt x="9391" y="25508"/>
                  </a:cubicBezTo>
                  <a:cubicBezTo>
                    <a:pt x="10537" y="25508"/>
                    <a:pt x="23477" y="16783"/>
                    <a:pt x="23477" y="16783"/>
                  </a:cubicBezTo>
                  <a:cubicBezTo>
                    <a:pt x="23477" y="16783"/>
                    <a:pt x="23986" y="16931"/>
                    <a:pt x="24512" y="16931"/>
                  </a:cubicBezTo>
                  <a:cubicBezTo>
                    <a:pt x="24775" y="16931"/>
                    <a:pt x="25042" y="16894"/>
                    <a:pt x="25251" y="16783"/>
                  </a:cubicBezTo>
                  <a:cubicBezTo>
                    <a:pt x="25917" y="16450"/>
                    <a:pt x="27211" y="14824"/>
                    <a:pt x="27211" y="14824"/>
                  </a:cubicBezTo>
                  <a:cubicBezTo>
                    <a:pt x="27211" y="14824"/>
                    <a:pt x="28673" y="15931"/>
                    <a:pt x="29258" y="15931"/>
                  </a:cubicBezTo>
                  <a:cubicBezTo>
                    <a:pt x="29451" y="15931"/>
                    <a:pt x="29548" y="15810"/>
                    <a:pt x="29466" y="15489"/>
                  </a:cubicBezTo>
                  <a:cubicBezTo>
                    <a:pt x="29170" y="14195"/>
                    <a:pt x="27543" y="12901"/>
                    <a:pt x="26064" y="12901"/>
                  </a:cubicBezTo>
                  <a:cubicBezTo>
                    <a:pt x="24623" y="12901"/>
                    <a:pt x="22515" y="16303"/>
                    <a:pt x="22515" y="16303"/>
                  </a:cubicBezTo>
                  <a:lnTo>
                    <a:pt x="11165" y="20332"/>
                  </a:lnTo>
                  <a:cubicBezTo>
                    <a:pt x="11165" y="20332"/>
                    <a:pt x="8245" y="7688"/>
                    <a:pt x="6803" y="4620"/>
                  </a:cubicBezTo>
                  <a:cubicBezTo>
                    <a:pt x="5474" y="1862"/>
                    <a:pt x="4175" y="0"/>
                    <a:pt x="3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51"/>
            <p:cNvSpPr/>
            <p:nvPr/>
          </p:nvSpPr>
          <p:spPr>
            <a:xfrm>
              <a:off x="1908300" y="3181900"/>
              <a:ext cx="755150" cy="653500"/>
            </a:xfrm>
            <a:custGeom>
              <a:avLst/>
              <a:gdLst/>
              <a:ahLst/>
              <a:cxnLst/>
              <a:rect l="l" t="t" r="r" b="b"/>
              <a:pathLst>
                <a:path w="30206" h="26140" extrusionOk="0">
                  <a:moveTo>
                    <a:pt x="3698" y="1"/>
                  </a:moveTo>
                  <a:cubicBezTo>
                    <a:pt x="3550" y="1"/>
                    <a:pt x="3402" y="38"/>
                    <a:pt x="3291" y="112"/>
                  </a:cubicBezTo>
                  <a:cubicBezTo>
                    <a:pt x="3143" y="223"/>
                    <a:pt x="3106" y="407"/>
                    <a:pt x="3180" y="555"/>
                  </a:cubicBezTo>
                  <a:cubicBezTo>
                    <a:pt x="3225" y="645"/>
                    <a:pt x="3310" y="694"/>
                    <a:pt x="3403" y="694"/>
                  </a:cubicBezTo>
                  <a:cubicBezTo>
                    <a:pt x="3464" y="694"/>
                    <a:pt x="3528" y="673"/>
                    <a:pt x="3587" y="629"/>
                  </a:cubicBezTo>
                  <a:lnTo>
                    <a:pt x="3698" y="629"/>
                  </a:lnTo>
                  <a:cubicBezTo>
                    <a:pt x="3808" y="629"/>
                    <a:pt x="3993" y="666"/>
                    <a:pt x="4215" y="888"/>
                  </a:cubicBezTo>
                  <a:cubicBezTo>
                    <a:pt x="4585" y="1184"/>
                    <a:pt x="4992" y="1701"/>
                    <a:pt x="5472" y="2404"/>
                  </a:cubicBezTo>
                  <a:cubicBezTo>
                    <a:pt x="5916" y="3143"/>
                    <a:pt x="6396" y="4031"/>
                    <a:pt x="6877" y="5066"/>
                  </a:cubicBezTo>
                  <a:cubicBezTo>
                    <a:pt x="7247" y="5805"/>
                    <a:pt x="7690" y="7136"/>
                    <a:pt x="8171" y="8763"/>
                  </a:cubicBezTo>
                  <a:cubicBezTo>
                    <a:pt x="8873" y="11166"/>
                    <a:pt x="9650" y="14161"/>
                    <a:pt x="10241" y="16564"/>
                  </a:cubicBezTo>
                  <a:cubicBezTo>
                    <a:pt x="10537" y="17747"/>
                    <a:pt x="10796" y="18782"/>
                    <a:pt x="10981" y="19521"/>
                  </a:cubicBezTo>
                  <a:cubicBezTo>
                    <a:pt x="11129" y="20261"/>
                    <a:pt x="11240" y="20704"/>
                    <a:pt x="11240" y="20704"/>
                  </a:cubicBezTo>
                  <a:cubicBezTo>
                    <a:pt x="11277" y="20778"/>
                    <a:pt x="11314" y="20852"/>
                    <a:pt x="11387" y="20889"/>
                  </a:cubicBezTo>
                  <a:cubicBezTo>
                    <a:pt x="11431" y="20932"/>
                    <a:pt x="11487" y="20950"/>
                    <a:pt x="11541" y="20950"/>
                  </a:cubicBezTo>
                  <a:cubicBezTo>
                    <a:pt x="11579" y="20950"/>
                    <a:pt x="11616" y="20941"/>
                    <a:pt x="11646" y="20926"/>
                  </a:cubicBezTo>
                  <a:lnTo>
                    <a:pt x="22996" y="16859"/>
                  </a:lnTo>
                  <a:cubicBezTo>
                    <a:pt x="23070" y="16859"/>
                    <a:pt x="23107" y="16822"/>
                    <a:pt x="23144" y="16748"/>
                  </a:cubicBezTo>
                  <a:cubicBezTo>
                    <a:pt x="23144" y="16748"/>
                    <a:pt x="23181" y="16711"/>
                    <a:pt x="23218" y="16601"/>
                  </a:cubicBezTo>
                  <a:cubicBezTo>
                    <a:pt x="23440" y="16305"/>
                    <a:pt x="23994" y="15491"/>
                    <a:pt x="24623" y="14789"/>
                  </a:cubicBezTo>
                  <a:cubicBezTo>
                    <a:pt x="24956" y="14419"/>
                    <a:pt x="25288" y="14087"/>
                    <a:pt x="25621" y="13865"/>
                  </a:cubicBezTo>
                  <a:cubicBezTo>
                    <a:pt x="25917" y="13606"/>
                    <a:pt x="26250" y="13495"/>
                    <a:pt x="26434" y="13495"/>
                  </a:cubicBezTo>
                  <a:cubicBezTo>
                    <a:pt x="27100" y="13495"/>
                    <a:pt x="27802" y="13791"/>
                    <a:pt x="28394" y="14234"/>
                  </a:cubicBezTo>
                  <a:cubicBezTo>
                    <a:pt x="28985" y="14678"/>
                    <a:pt x="29429" y="15307"/>
                    <a:pt x="29540" y="15861"/>
                  </a:cubicBezTo>
                  <a:cubicBezTo>
                    <a:pt x="29556" y="15877"/>
                    <a:pt x="29565" y="15892"/>
                    <a:pt x="29570" y="15908"/>
                  </a:cubicBezTo>
                  <a:lnTo>
                    <a:pt x="29570" y="15908"/>
                  </a:lnTo>
                  <a:cubicBezTo>
                    <a:pt x="29496" y="15903"/>
                    <a:pt x="29352" y="15845"/>
                    <a:pt x="29207" y="15787"/>
                  </a:cubicBezTo>
                  <a:cubicBezTo>
                    <a:pt x="28875" y="15639"/>
                    <a:pt x="28542" y="15418"/>
                    <a:pt x="28246" y="15233"/>
                  </a:cubicBezTo>
                  <a:cubicBezTo>
                    <a:pt x="28098" y="15122"/>
                    <a:pt x="27987" y="15048"/>
                    <a:pt x="27913" y="14974"/>
                  </a:cubicBezTo>
                  <a:cubicBezTo>
                    <a:pt x="27802" y="14900"/>
                    <a:pt x="27765" y="14900"/>
                    <a:pt x="27765" y="14900"/>
                  </a:cubicBezTo>
                  <a:cubicBezTo>
                    <a:pt x="27697" y="14848"/>
                    <a:pt x="27620" y="14821"/>
                    <a:pt x="27550" y="14821"/>
                  </a:cubicBezTo>
                  <a:cubicBezTo>
                    <a:pt x="27470" y="14821"/>
                    <a:pt x="27398" y="14858"/>
                    <a:pt x="27359" y="14937"/>
                  </a:cubicBezTo>
                  <a:cubicBezTo>
                    <a:pt x="27359" y="14937"/>
                    <a:pt x="27248" y="15048"/>
                    <a:pt x="27137" y="15196"/>
                  </a:cubicBezTo>
                  <a:cubicBezTo>
                    <a:pt x="26952" y="15418"/>
                    <a:pt x="26619" y="15787"/>
                    <a:pt x="26324" y="16083"/>
                  </a:cubicBezTo>
                  <a:cubicBezTo>
                    <a:pt x="25991" y="16416"/>
                    <a:pt x="25658" y="16711"/>
                    <a:pt x="25510" y="16785"/>
                  </a:cubicBezTo>
                  <a:cubicBezTo>
                    <a:pt x="25362" y="16859"/>
                    <a:pt x="25141" y="16896"/>
                    <a:pt x="24882" y="16896"/>
                  </a:cubicBezTo>
                  <a:cubicBezTo>
                    <a:pt x="24660" y="16896"/>
                    <a:pt x="24401" y="16859"/>
                    <a:pt x="24216" y="16859"/>
                  </a:cubicBezTo>
                  <a:cubicBezTo>
                    <a:pt x="24142" y="16822"/>
                    <a:pt x="24068" y="16822"/>
                    <a:pt x="24031" y="16785"/>
                  </a:cubicBezTo>
                  <a:lnTo>
                    <a:pt x="23957" y="16785"/>
                  </a:lnTo>
                  <a:cubicBezTo>
                    <a:pt x="23912" y="16770"/>
                    <a:pt x="23872" y="16761"/>
                    <a:pt x="23836" y="16761"/>
                  </a:cubicBezTo>
                  <a:cubicBezTo>
                    <a:pt x="23785" y="16761"/>
                    <a:pt x="23742" y="16779"/>
                    <a:pt x="23699" y="16822"/>
                  </a:cubicBezTo>
                  <a:cubicBezTo>
                    <a:pt x="23699" y="16822"/>
                    <a:pt x="23477" y="16970"/>
                    <a:pt x="23107" y="17192"/>
                  </a:cubicBezTo>
                  <a:cubicBezTo>
                    <a:pt x="21887" y="18042"/>
                    <a:pt x="18745" y="20113"/>
                    <a:pt x="15787" y="21998"/>
                  </a:cubicBezTo>
                  <a:cubicBezTo>
                    <a:pt x="14308" y="22960"/>
                    <a:pt x="12903" y="23847"/>
                    <a:pt x="11794" y="24475"/>
                  </a:cubicBezTo>
                  <a:cubicBezTo>
                    <a:pt x="11240" y="24808"/>
                    <a:pt x="10759" y="25067"/>
                    <a:pt x="10389" y="25252"/>
                  </a:cubicBezTo>
                  <a:cubicBezTo>
                    <a:pt x="10204" y="25363"/>
                    <a:pt x="10057" y="25400"/>
                    <a:pt x="9946" y="25474"/>
                  </a:cubicBezTo>
                  <a:cubicBezTo>
                    <a:pt x="9885" y="25474"/>
                    <a:pt x="9849" y="25498"/>
                    <a:pt x="9818" y="25507"/>
                  </a:cubicBezTo>
                  <a:lnTo>
                    <a:pt x="9818" y="25507"/>
                  </a:lnTo>
                  <a:cubicBezTo>
                    <a:pt x="9771" y="25492"/>
                    <a:pt x="9673" y="25419"/>
                    <a:pt x="9576" y="25289"/>
                  </a:cubicBezTo>
                  <a:cubicBezTo>
                    <a:pt x="9095" y="24697"/>
                    <a:pt x="8282" y="23292"/>
                    <a:pt x="7321" y="21555"/>
                  </a:cubicBezTo>
                  <a:cubicBezTo>
                    <a:pt x="5953" y="18967"/>
                    <a:pt x="4252" y="15565"/>
                    <a:pt x="2921" y="12830"/>
                  </a:cubicBezTo>
                  <a:cubicBezTo>
                    <a:pt x="2293" y="11462"/>
                    <a:pt x="1701" y="10279"/>
                    <a:pt x="1294" y="9428"/>
                  </a:cubicBezTo>
                  <a:cubicBezTo>
                    <a:pt x="888" y="8541"/>
                    <a:pt x="629" y="8023"/>
                    <a:pt x="629" y="8023"/>
                  </a:cubicBezTo>
                  <a:cubicBezTo>
                    <a:pt x="575" y="7915"/>
                    <a:pt x="461" y="7846"/>
                    <a:pt x="346" y="7846"/>
                  </a:cubicBezTo>
                  <a:cubicBezTo>
                    <a:pt x="304" y="7846"/>
                    <a:pt x="262" y="7856"/>
                    <a:pt x="222" y="7875"/>
                  </a:cubicBezTo>
                  <a:cubicBezTo>
                    <a:pt x="74" y="7949"/>
                    <a:pt x="1" y="8134"/>
                    <a:pt x="74" y="8282"/>
                  </a:cubicBezTo>
                  <a:cubicBezTo>
                    <a:pt x="74" y="8282"/>
                    <a:pt x="2145" y="12719"/>
                    <a:pt x="4363" y="17118"/>
                  </a:cubicBezTo>
                  <a:cubicBezTo>
                    <a:pt x="5472" y="19336"/>
                    <a:pt x="6618" y="21555"/>
                    <a:pt x="7543" y="23218"/>
                  </a:cubicBezTo>
                  <a:cubicBezTo>
                    <a:pt x="8023" y="24032"/>
                    <a:pt x="8430" y="24734"/>
                    <a:pt x="8763" y="25252"/>
                  </a:cubicBezTo>
                  <a:cubicBezTo>
                    <a:pt x="8947" y="25474"/>
                    <a:pt x="9095" y="25695"/>
                    <a:pt x="9243" y="25843"/>
                  </a:cubicBezTo>
                  <a:cubicBezTo>
                    <a:pt x="9317" y="25917"/>
                    <a:pt x="9391" y="25991"/>
                    <a:pt x="9465" y="26028"/>
                  </a:cubicBezTo>
                  <a:cubicBezTo>
                    <a:pt x="9539" y="26065"/>
                    <a:pt x="9613" y="26139"/>
                    <a:pt x="9761" y="26139"/>
                  </a:cubicBezTo>
                  <a:cubicBezTo>
                    <a:pt x="9909" y="26139"/>
                    <a:pt x="10057" y="26065"/>
                    <a:pt x="10204" y="25991"/>
                  </a:cubicBezTo>
                  <a:cubicBezTo>
                    <a:pt x="10870" y="25732"/>
                    <a:pt x="12016" y="25104"/>
                    <a:pt x="13421" y="24217"/>
                  </a:cubicBezTo>
                  <a:cubicBezTo>
                    <a:pt x="17312" y="21862"/>
                    <a:pt x="23062" y="17994"/>
                    <a:pt x="23922" y="17414"/>
                  </a:cubicBezTo>
                  <a:lnTo>
                    <a:pt x="23922" y="17414"/>
                  </a:lnTo>
                  <a:cubicBezTo>
                    <a:pt x="24118" y="17458"/>
                    <a:pt x="24483" y="17525"/>
                    <a:pt x="24882" y="17525"/>
                  </a:cubicBezTo>
                  <a:cubicBezTo>
                    <a:pt x="25177" y="17525"/>
                    <a:pt x="25473" y="17488"/>
                    <a:pt x="25769" y="17340"/>
                  </a:cubicBezTo>
                  <a:cubicBezTo>
                    <a:pt x="25991" y="17229"/>
                    <a:pt x="26213" y="17081"/>
                    <a:pt x="26434" y="16859"/>
                  </a:cubicBezTo>
                  <a:cubicBezTo>
                    <a:pt x="26896" y="16424"/>
                    <a:pt x="27375" y="15863"/>
                    <a:pt x="27638" y="15548"/>
                  </a:cubicBezTo>
                  <a:lnTo>
                    <a:pt x="27638" y="15548"/>
                  </a:lnTo>
                  <a:cubicBezTo>
                    <a:pt x="27786" y="15650"/>
                    <a:pt x="27988" y="15788"/>
                    <a:pt x="28209" y="15935"/>
                  </a:cubicBezTo>
                  <a:cubicBezTo>
                    <a:pt x="28431" y="16083"/>
                    <a:pt x="28690" y="16231"/>
                    <a:pt x="28948" y="16342"/>
                  </a:cubicBezTo>
                  <a:cubicBezTo>
                    <a:pt x="29170" y="16453"/>
                    <a:pt x="29392" y="16527"/>
                    <a:pt x="29614" y="16527"/>
                  </a:cubicBezTo>
                  <a:cubicBezTo>
                    <a:pt x="29762" y="16527"/>
                    <a:pt x="29910" y="16490"/>
                    <a:pt x="30021" y="16379"/>
                  </a:cubicBezTo>
                  <a:cubicBezTo>
                    <a:pt x="30132" y="16268"/>
                    <a:pt x="30205" y="16120"/>
                    <a:pt x="30169" y="15972"/>
                  </a:cubicBezTo>
                  <a:cubicBezTo>
                    <a:pt x="30169" y="15898"/>
                    <a:pt x="30169" y="15787"/>
                    <a:pt x="30132" y="15713"/>
                  </a:cubicBezTo>
                  <a:cubicBezTo>
                    <a:pt x="29947" y="14974"/>
                    <a:pt x="29429" y="14271"/>
                    <a:pt x="28764" y="13754"/>
                  </a:cubicBezTo>
                  <a:cubicBezTo>
                    <a:pt x="28098" y="13236"/>
                    <a:pt x="27285" y="12867"/>
                    <a:pt x="26434" y="12867"/>
                  </a:cubicBezTo>
                  <a:cubicBezTo>
                    <a:pt x="25954" y="12867"/>
                    <a:pt x="25510" y="13125"/>
                    <a:pt x="25067" y="13458"/>
                  </a:cubicBezTo>
                  <a:cubicBezTo>
                    <a:pt x="24438" y="13976"/>
                    <a:pt x="23847" y="14715"/>
                    <a:pt x="23366" y="15344"/>
                  </a:cubicBezTo>
                  <a:cubicBezTo>
                    <a:pt x="23027" y="15796"/>
                    <a:pt x="22774" y="16183"/>
                    <a:pt x="22674" y="16341"/>
                  </a:cubicBezTo>
                  <a:lnTo>
                    <a:pt x="22674" y="16341"/>
                  </a:lnTo>
                  <a:lnTo>
                    <a:pt x="11754" y="20217"/>
                  </a:lnTo>
                  <a:lnTo>
                    <a:pt x="11754" y="20217"/>
                  </a:lnTo>
                  <a:cubicBezTo>
                    <a:pt x="11548" y="19314"/>
                    <a:pt x="10948" y="16721"/>
                    <a:pt x="10204" y="13865"/>
                  </a:cubicBezTo>
                  <a:cubicBezTo>
                    <a:pt x="9761" y="12090"/>
                    <a:pt x="9243" y="10205"/>
                    <a:pt x="8763" y="8578"/>
                  </a:cubicBezTo>
                  <a:cubicBezTo>
                    <a:pt x="8282" y="6951"/>
                    <a:pt x="7838" y="5583"/>
                    <a:pt x="7432" y="4807"/>
                  </a:cubicBezTo>
                  <a:cubicBezTo>
                    <a:pt x="6803" y="3402"/>
                    <a:pt x="6138" y="2219"/>
                    <a:pt x="5509" y="1406"/>
                  </a:cubicBezTo>
                  <a:cubicBezTo>
                    <a:pt x="5213" y="962"/>
                    <a:pt x="4918" y="629"/>
                    <a:pt x="4622" y="407"/>
                  </a:cubicBezTo>
                  <a:cubicBezTo>
                    <a:pt x="4326" y="149"/>
                    <a:pt x="4030" y="1"/>
                    <a:pt x="3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51"/>
            <p:cNvSpPr/>
            <p:nvPr/>
          </p:nvSpPr>
          <p:spPr>
            <a:xfrm>
              <a:off x="2058950" y="3511875"/>
              <a:ext cx="597325" cy="315200"/>
            </a:xfrm>
            <a:custGeom>
              <a:avLst/>
              <a:gdLst/>
              <a:ahLst/>
              <a:cxnLst/>
              <a:rect l="l" t="t" r="r" b="b"/>
              <a:pathLst>
                <a:path w="23893" h="12608" extrusionOk="0">
                  <a:moveTo>
                    <a:pt x="20408" y="0"/>
                  </a:moveTo>
                  <a:cubicBezTo>
                    <a:pt x="18967" y="0"/>
                    <a:pt x="16859" y="3402"/>
                    <a:pt x="16859" y="3402"/>
                  </a:cubicBezTo>
                  <a:lnTo>
                    <a:pt x="5509" y="7431"/>
                  </a:lnTo>
                  <a:cubicBezTo>
                    <a:pt x="5509" y="7431"/>
                    <a:pt x="5140" y="5842"/>
                    <a:pt x="4622" y="3623"/>
                  </a:cubicBezTo>
                  <a:lnTo>
                    <a:pt x="1" y="6544"/>
                  </a:lnTo>
                  <a:cubicBezTo>
                    <a:pt x="1738" y="9871"/>
                    <a:pt x="3291" y="12607"/>
                    <a:pt x="3735" y="12607"/>
                  </a:cubicBezTo>
                  <a:cubicBezTo>
                    <a:pt x="4881" y="12607"/>
                    <a:pt x="17821" y="3882"/>
                    <a:pt x="17821" y="3882"/>
                  </a:cubicBezTo>
                  <a:cubicBezTo>
                    <a:pt x="17821" y="3882"/>
                    <a:pt x="18330" y="4030"/>
                    <a:pt x="18856" y="4030"/>
                  </a:cubicBezTo>
                  <a:cubicBezTo>
                    <a:pt x="19119" y="4030"/>
                    <a:pt x="19386" y="3993"/>
                    <a:pt x="19595" y="3882"/>
                  </a:cubicBezTo>
                  <a:cubicBezTo>
                    <a:pt x="20261" y="3549"/>
                    <a:pt x="21555" y="1923"/>
                    <a:pt x="21555" y="1923"/>
                  </a:cubicBezTo>
                  <a:cubicBezTo>
                    <a:pt x="21555" y="1923"/>
                    <a:pt x="23017" y="3030"/>
                    <a:pt x="23602" y="3030"/>
                  </a:cubicBezTo>
                  <a:cubicBezTo>
                    <a:pt x="23795" y="3030"/>
                    <a:pt x="23892" y="2909"/>
                    <a:pt x="23810" y="2588"/>
                  </a:cubicBezTo>
                  <a:cubicBezTo>
                    <a:pt x="23514" y="1294"/>
                    <a:pt x="21887" y="0"/>
                    <a:pt x="204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51"/>
            <p:cNvSpPr/>
            <p:nvPr/>
          </p:nvSpPr>
          <p:spPr>
            <a:xfrm>
              <a:off x="2050625" y="3503550"/>
              <a:ext cx="612825" cy="331850"/>
            </a:xfrm>
            <a:custGeom>
              <a:avLst/>
              <a:gdLst/>
              <a:ahLst/>
              <a:cxnLst/>
              <a:rect l="l" t="t" r="r" b="b"/>
              <a:pathLst>
                <a:path w="24513" h="13274" extrusionOk="0">
                  <a:moveTo>
                    <a:pt x="20741" y="629"/>
                  </a:moveTo>
                  <a:cubicBezTo>
                    <a:pt x="21407" y="629"/>
                    <a:pt x="22109" y="925"/>
                    <a:pt x="22701" y="1368"/>
                  </a:cubicBezTo>
                  <a:cubicBezTo>
                    <a:pt x="23292" y="1812"/>
                    <a:pt x="23736" y="2441"/>
                    <a:pt x="23847" y="2995"/>
                  </a:cubicBezTo>
                  <a:cubicBezTo>
                    <a:pt x="23863" y="3011"/>
                    <a:pt x="23872" y="3026"/>
                    <a:pt x="23877" y="3042"/>
                  </a:cubicBezTo>
                  <a:lnTo>
                    <a:pt x="23877" y="3042"/>
                  </a:lnTo>
                  <a:cubicBezTo>
                    <a:pt x="23803" y="3037"/>
                    <a:pt x="23659" y="2979"/>
                    <a:pt x="23514" y="2921"/>
                  </a:cubicBezTo>
                  <a:cubicBezTo>
                    <a:pt x="23182" y="2773"/>
                    <a:pt x="22849" y="2552"/>
                    <a:pt x="22553" y="2367"/>
                  </a:cubicBezTo>
                  <a:cubicBezTo>
                    <a:pt x="22405" y="2256"/>
                    <a:pt x="22294" y="2182"/>
                    <a:pt x="22220" y="2108"/>
                  </a:cubicBezTo>
                  <a:cubicBezTo>
                    <a:pt x="22109" y="2034"/>
                    <a:pt x="22072" y="2034"/>
                    <a:pt x="22072" y="2034"/>
                  </a:cubicBezTo>
                  <a:cubicBezTo>
                    <a:pt x="22004" y="1982"/>
                    <a:pt x="21927" y="1955"/>
                    <a:pt x="21857" y="1955"/>
                  </a:cubicBezTo>
                  <a:cubicBezTo>
                    <a:pt x="21777" y="1955"/>
                    <a:pt x="21705" y="1992"/>
                    <a:pt x="21666" y="2071"/>
                  </a:cubicBezTo>
                  <a:cubicBezTo>
                    <a:pt x="21666" y="2071"/>
                    <a:pt x="21555" y="2182"/>
                    <a:pt x="21444" y="2330"/>
                  </a:cubicBezTo>
                  <a:cubicBezTo>
                    <a:pt x="21259" y="2552"/>
                    <a:pt x="20926" y="2921"/>
                    <a:pt x="20631" y="3217"/>
                  </a:cubicBezTo>
                  <a:cubicBezTo>
                    <a:pt x="20298" y="3550"/>
                    <a:pt x="19965" y="3845"/>
                    <a:pt x="19817" y="3919"/>
                  </a:cubicBezTo>
                  <a:cubicBezTo>
                    <a:pt x="19669" y="3993"/>
                    <a:pt x="19448" y="4030"/>
                    <a:pt x="19189" y="4030"/>
                  </a:cubicBezTo>
                  <a:cubicBezTo>
                    <a:pt x="18967" y="4030"/>
                    <a:pt x="18708" y="3993"/>
                    <a:pt x="18523" y="3993"/>
                  </a:cubicBezTo>
                  <a:cubicBezTo>
                    <a:pt x="18449" y="3956"/>
                    <a:pt x="18375" y="3956"/>
                    <a:pt x="18338" y="3919"/>
                  </a:cubicBezTo>
                  <a:lnTo>
                    <a:pt x="18264" y="3919"/>
                  </a:lnTo>
                  <a:cubicBezTo>
                    <a:pt x="18219" y="3904"/>
                    <a:pt x="18179" y="3895"/>
                    <a:pt x="18143" y="3895"/>
                  </a:cubicBezTo>
                  <a:cubicBezTo>
                    <a:pt x="18092" y="3895"/>
                    <a:pt x="18049" y="3913"/>
                    <a:pt x="18006" y="3956"/>
                  </a:cubicBezTo>
                  <a:cubicBezTo>
                    <a:pt x="18006" y="3956"/>
                    <a:pt x="17784" y="4104"/>
                    <a:pt x="17414" y="4326"/>
                  </a:cubicBezTo>
                  <a:cubicBezTo>
                    <a:pt x="16194" y="5176"/>
                    <a:pt x="13052" y="7247"/>
                    <a:pt x="10094" y="9132"/>
                  </a:cubicBezTo>
                  <a:cubicBezTo>
                    <a:pt x="8615" y="10094"/>
                    <a:pt x="7210" y="10981"/>
                    <a:pt x="6101" y="11609"/>
                  </a:cubicBezTo>
                  <a:cubicBezTo>
                    <a:pt x="5547" y="11942"/>
                    <a:pt x="5066" y="12201"/>
                    <a:pt x="4696" y="12386"/>
                  </a:cubicBezTo>
                  <a:cubicBezTo>
                    <a:pt x="4511" y="12497"/>
                    <a:pt x="4364" y="12534"/>
                    <a:pt x="4253" y="12608"/>
                  </a:cubicBezTo>
                  <a:cubicBezTo>
                    <a:pt x="4179" y="12608"/>
                    <a:pt x="4142" y="12645"/>
                    <a:pt x="4105" y="12645"/>
                  </a:cubicBezTo>
                  <a:cubicBezTo>
                    <a:pt x="4031" y="12608"/>
                    <a:pt x="3846" y="12386"/>
                    <a:pt x="3624" y="12053"/>
                  </a:cubicBezTo>
                  <a:cubicBezTo>
                    <a:pt x="2948" y="11092"/>
                    <a:pt x="1894" y="9171"/>
                    <a:pt x="761" y="6983"/>
                  </a:cubicBezTo>
                  <a:lnTo>
                    <a:pt x="761" y="6983"/>
                  </a:lnTo>
                  <a:lnTo>
                    <a:pt x="4740" y="4480"/>
                  </a:lnTo>
                  <a:lnTo>
                    <a:pt x="4740" y="4480"/>
                  </a:lnTo>
                  <a:cubicBezTo>
                    <a:pt x="4978" y="5399"/>
                    <a:pt x="5160" y="6192"/>
                    <a:pt x="5288" y="6766"/>
                  </a:cubicBezTo>
                  <a:cubicBezTo>
                    <a:pt x="5473" y="7432"/>
                    <a:pt x="5547" y="7838"/>
                    <a:pt x="5547" y="7838"/>
                  </a:cubicBezTo>
                  <a:cubicBezTo>
                    <a:pt x="5584" y="7912"/>
                    <a:pt x="5621" y="7986"/>
                    <a:pt x="5694" y="8023"/>
                  </a:cubicBezTo>
                  <a:cubicBezTo>
                    <a:pt x="5738" y="8066"/>
                    <a:pt x="5794" y="8084"/>
                    <a:pt x="5848" y="8084"/>
                  </a:cubicBezTo>
                  <a:cubicBezTo>
                    <a:pt x="5886" y="8084"/>
                    <a:pt x="5923" y="8075"/>
                    <a:pt x="5953" y="8060"/>
                  </a:cubicBezTo>
                  <a:lnTo>
                    <a:pt x="17303" y="3993"/>
                  </a:lnTo>
                  <a:cubicBezTo>
                    <a:pt x="17377" y="3993"/>
                    <a:pt x="17414" y="3956"/>
                    <a:pt x="17451" y="3882"/>
                  </a:cubicBezTo>
                  <a:cubicBezTo>
                    <a:pt x="17451" y="3882"/>
                    <a:pt x="17488" y="3845"/>
                    <a:pt x="17525" y="3735"/>
                  </a:cubicBezTo>
                  <a:cubicBezTo>
                    <a:pt x="17747" y="3439"/>
                    <a:pt x="18301" y="2625"/>
                    <a:pt x="18930" y="1923"/>
                  </a:cubicBezTo>
                  <a:cubicBezTo>
                    <a:pt x="19263" y="1553"/>
                    <a:pt x="19595" y="1221"/>
                    <a:pt x="19928" y="999"/>
                  </a:cubicBezTo>
                  <a:cubicBezTo>
                    <a:pt x="20224" y="740"/>
                    <a:pt x="20557" y="629"/>
                    <a:pt x="20741" y="629"/>
                  </a:cubicBezTo>
                  <a:close/>
                  <a:moveTo>
                    <a:pt x="20741" y="1"/>
                  </a:moveTo>
                  <a:cubicBezTo>
                    <a:pt x="20261" y="1"/>
                    <a:pt x="19817" y="259"/>
                    <a:pt x="19374" y="592"/>
                  </a:cubicBezTo>
                  <a:cubicBezTo>
                    <a:pt x="18745" y="1110"/>
                    <a:pt x="18154" y="1849"/>
                    <a:pt x="17673" y="2478"/>
                  </a:cubicBezTo>
                  <a:cubicBezTo>
                    <a:pt x="17334" y="2930"/>
                    <a:pt x="17081" y="3317"/>
                    <a:pt x="16981" y="3475"/>
                  </a:cubicBezTo>
                  <a:lnTo>
                    <a:pt x="16981" y="3475"/>
                  </a:lnTo>
                  <a:lnTo>
                    <a:pt x="6059" y="7352"/>
                  </a:lnTo>
                  <a:lnTo>
                    <a:pt x="6059" y="7352"/>
                  </a:lnTo>
                  <a:cubicBezTo>
                    <a:pt x="5924" y="6772"/>
                    <a:pt x="5627" y="5493"/>
                    <a:pt x="5251" y="3882"/>
                  </a:cubicBezTo>
                  <a:cubicBezTo>
                    <a:pt x="5214" y="3809"/>
                    <a:pt x="5140" y="3735"/>
                    <a:pt x="5066" y="3698"/>
                  </a:cubicBezTo>
                  <a:cubicBezTo>
                    <a:pt x="5011" y="3679"/>
                    <a:pt x="4955" y="3670"/>
                    <a:pt x="4904" y="3670"/>
                  </a:cubicBezTo>
                  <a:cubicBezTo>
                    <a:pt x="4853" y="3670"/>
                    <a:pt x="4807" y="3679"/>
                    <a:pt x="4770" y="3698"/>
                  </a:cubicBezTo>
                  <a:lnTo>
                    <a:pt x="186" y="6618"/>
                  </a:lnTo>
                  <a:cubicBezTo>
                    <a:pt x="38" y="6692"/>
                    <a:pt x="1" y="6877"/>
                    <a:pt x="75" y="7025"/>
                  </a:cubicBezTo>
                  <a:cubicBezTo>
                    <a:pt x="925" y="8689"/>
                    <a:pt x="1739" y="10204"/>
                    <a:pt x="2404" y="11314"/>
                  </a:cubicBezTo>
                  <a:cubicBezTo>
                    <a:pt x="2737" y="11868"/>
                    <a:pt x="3033" y="12349"/>
                    <a:pt x="3291" y="12645"/>
                  </a:cubicBezTo>
                  <a:cubicBezTo>
                    <a:pt x="3402" y="12829"/>
                    <a:pt x="3513" y="12940"/>
                    <a:pt x="3624" y="13051"/>
                  </a:cubicBezTo>
                  <a:cubicBezTo>
                    <a:pt x="3698" y="13125"/>
                    <a:pt x="3735" y="13162"/>
                    <a:pt x="3809" y="13199"/>
                  </a:cubicBezTo>
                  <a:cubicBezTo>
                    <a:pt x="3883" y="13236"/>
                    <a:pt x="3957" y="13273"/>
                    <a:pt x="4068" y="13273"/>
                  </a:cubicBezTo>
                  <a:cubicBezTo>
                    <a:pt x="4216" y="13273"/>
                    <a:pt x="4364" y="13199"/>
                    <a:pt x="4511" y="13125"/>
                  </a:cubicBezTo>
                  <a:cubicBezTo>
                    <a:pt x="5177" y="12866"/>
                    <a:pt x="6323" y="12238"/>
                    <a:pt x="7728" y="11351"/>
                  </a:cubicBezTo>
                  <a:cubicBezTo>
                    <a:pt x="11619" y="8996"/>
                    <a:pt x="17369" y="5128"/>
                    <a:pt x="18229" y="4548"/>
                  </a:cubicBezTo>
                  <a:lnTo>
                    <a:pt x="18229" y="4548"/>
                  </a:lnTo>
                  <a:cubicBezTo>
                    <a:pt x="18425" y="4592"/>
                    <a:pt x="18790" y="4659"/>
                    <a:pt x="19189" y="4659"/>
                  </a:cubicBezTo>
                  <a:cubicBezTo>
                    <a:pt x="19484" y="4659"/>
                    <a:pt x="19780" y="4622"/>
                    <a:pt x="20076" y="4474"/>
                  </a:cubicBezTo>
                  <a:cubicBezTo>
                    <a:pt x="20298" y="4363"/>
                    <a:pt x="20520" y="4215"/>
                    <a:pt x="20741" y="3993"/>
                  </a:cubicBezTo>
                  <a:cubicBezTo>
                    <a:pt x="21203" y="3558"/>
                    <a:pt x="21682" y="2997"/>
                    <a:pt x="21945" y="2682"/>
                  </a:cubicBezTo>
                  <a:lnTo>
                    <a:pt x="21945" y="2682"/>
                  </a:lnTo>
                  <a:cubicBezTo>
                    <a:pt x="22093" y="2784"/>
                    <a:pt x="22295" y="2922"/>
                    <a:pt x="22516" y="3069"/>
                  </a:cubicBezTo>
                  <a:cubicBezTo>
                    <a:pt x="22738" y="3217"/>
                    <a:pt x="22997" y="3365"/>
                    <a:pt x="23255" y="3476"/>
                  </a:cubicBezTo>
                  <a:cubicBezTo>
                    <a:pt x="23477" y="3587"/>
                    <a:pt x="23699" y="3661"/>
                    <a:pt x="23921" y="3661"/>
                  </a:cubicBezTo>
                  <a:cubicBezTo>
                    <a:pt x="24069" y="3661"/>
                    <a:pt x="24217" y="3624"/>
                    <a:pt x="24328" y="3513"/>
                  </a:cubicBezTo>
                  <a:cubicBezTo>
                    <a:pt x="24439" y="3402"/>
                    <a:pt x="24512" y="3254"/>
                    <a:pt x="24476" y="3106"/>
                  </a:cubicBezTo>
                  <a:cubicBezTo>
                    <a:pt x="24476" y="3032"/>
                    <a:pt x="24476" y="2921"/>
                    <a:pt x="24439" y="2847"/>
                  </a:cubicBezTo>
                  <a:cubicBezTo>
                    <a:pt x="24254" y="2108"/>
                    <a:pt x="23736" y="1405"/>
                    <a:pt x="23071" y="888"/>
                  </a:cubicBezTo>
                  <a:cubicBezTo>
                    <a:pt x="22405" y="370"/>
                    <a:pt x="21592" y="1"/>
                    <a:pt x="2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51"/>
            <p:cNvSpPr/>
            <p:nvPr/>
          </p:nvSpPr>
          <p:spPr>
            <a:xfrm>
              <a:off x="16606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4" y="0"/>
                  </a:moveTo>
                  <a:lnTo>
                    <a:pt x="0" y="555"/>
                  </a:lnTo>
                  <a:lnTo>
                    <a:pt x="4733" y="34346"/>
                  </a:lnTo>
                  <a:cubicBezTo>
                    <a:pt x="4765" y="34635"/>
                    <a:pt x="5021" y="34841"/>
                    <a:pt x="5306" y="34841"/>
                  </a:cubicBezTo>
                  <a:cubicBezTo>
                    <a:pt x="5348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51"/>
            <p:cNvSpPr/>
            <p:nvPr/>
          </p:nvSpPr>
          <p:spPr>
            <a:xfrm>
              <a:off x="165227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2" y="34531"/>
                  </a:lnTo>
                  <a:lnTo>
                    <a:pt x="5879" y="34531"/>
                  </a:ln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20" y="34827"/>
                  </a:lnTo>
                  <a:cubicBezTo>
                    <a:pt x="5509" y="34827"/>
                    <a:pt x="5398" y="34753"/>
                    <a:pt x="5361" y="34605"/>
                  </a:cubicBezTo>
                  <a:lnTo>
                    <a:pt x="672" y="1118"/>
                  </a:lnTo>
                  <a:lnTo>
                    <a:pt x="672" y="1118"/>
                  </a:lnTo>
                  <a:lnTo>
                    <a:pt x="2589" y="703"/>
                  </a:lnTo>
                  <a:close/>
                  <a:moveTo>
                    <a:pt x="2773" y="0"/>
                  </a:moveTo>
                  <a:lnTo>
                    <a:pt x="259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20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7" y="34975"/>
                    <a:pt x="6507" y="34568"/>
                  </a:cubicBezTo>
                  <a:lnTo>
                    <a:pt x="6507" y="34494"/>
                  </a:lnTo>
                  <a:lnTo>
                    <a:pt x="3143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4" y="0"/>
                    <a:pt x="2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51"/>
            <p:cNvSpPr/>
            <p:nvPr/>
          </p:nvSpPr>
          <p:spPr>
            <a:xfrm>
              <a:off x="111805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8023" y="1"/>
                  </a:moveTo>
                  <a:lnTo>
                    <a:pt x="75" y="33200"/>
                  </a:lnTo>
                  <a:cubicBezTo>
                    <a:pt x="1" y="33496"/>
                    <a:pt x="222" y="33829"/>
                    <a:pt x="555" y="33866"/>
                  </a:cubicBezTo>
                  <a:cubicBezTo>
                    <a:pt x="599" y="33877"/>
                    <a:pt x="643" y="33882"/>
                    <a:pt x="685" y="33882"/>
                  </a:cubicBezTo>
                  <a:cubicBezTo>
                    <a:pt x="924" y="33882"/>
                    <a:pt x="1121" y="33711"/>
                    <a:pt x="1184" y="33459"/>
                  </a:cubicBezTo>
                  <a:lnTo>
                    <a:pt x="10426" y="1258"/>
                  </a:lnTo>
                  <a:lnTo>
                    <a:pt x="80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51"/>
            <p:cNvSpPr/>
            <p:nvPr/>
          </p:nvSpPr>
          <p:spPr>
            <a:xfrm>
              <a:off x="1112500" y="4220175"/>
              <a:ext cx="274550" cy="862975"/>
            </a:xfrm>
            <a:custGeom>
              <a:avLst/>
              <a:gdLst/>
              <a:ahLst/>
              <a:cxnLst/>
              <a:rect l="l" t="t" r="r" b="b"/>
              <a:pathLst>
                <a:path w="10982" h="34519" extrusionOk="0">
                  <a:moveTo>
                    <a:pt x="8452" y="766"/>
                  </a:moveTo>
                  <a:lnTo>
                    <a:pt x="10279" y="1725"/>
                  </a:lnTo>
                  <a:lnTo>
                    <a:pt x="1110" y="33705"/>
                  </a:lnTo>
                  <a:cubicBezTo>
                    <a:pt x="1073" y="33816"/>
                    <a:pt x="962" y="33890"/>
                    <a:pt x="851" y="33890"/>
                  </a:cubicBezTo>
                  <a:lnTo>
                    <a:pt x="814" y="33890"/>
                  </a:lnTo>
                  <a:cubicBezTo>
                    <a:pt x="703" y="33890"/>
                    <a:pt x="592" y="33779"/>
                    <a:pt x="592" y="33631"/>
                  </a:cubicBezTo>
                  <a:lnTo>
                    <a:pt x="592" y="33594"/>
                  </a:lnTo>
                  <a:lnTo>
                    <a:pt x="8452" y="766"/>
                  </a:lnTo>
                  <a:close/>
                  <a:moveTo>
                    <a:pt x="8240" y="1"/>
                  </a:moveTo>
                  <a:cubicBezTo>
                    <a:pt x="8202" y="1"/>
                    <a:pt x="8165" y="9"/>
                    <a:pt x="8134" y="25"/>
                  </a:cubicBezTo>
                  <a:cubicBezTo>
                    <a:pt x="8060" y="62"/>
                    <a:pt x="7986" y="173"/>
                    <a:pt x="7950" y="247"/>
                  </a:cubicBezTo>
                  <a:lnTo>
                    <a:pt x="1" y="33446"/>
                  </a:lnTo>
                  <a:cubicBezTo>
                    <a:pt x="1" y="33483"/>
                    <a:pt x="1" y="33557"/>
                    <a:pt x="1" y="33631"/>
                  </a:cubicBezTo>
                  <a:cubicBezTo>
                    <a:pt x="1" y="34075"/>
                    <a:pt x="297" y="34445"/>
                    <a:pt x="740" y="34518"/>
                  </a:cubicBezTo>
                  <a:lnTo>
                    <a:pt x="851" y="34518"/>
                  </a:lnTo>
                  <a:cubicBezTo>
                    <a:pt x="1258" y="34518"/>
                    <a:pt x="1591" y="34260"/>
                    <a:pt x="1701" y="33890"/>
                  </a:cubicBezTo>
                  <a:lnTo>
                    <a:pt x="10944" y="1688"/>
                  </a:lnTo>
                  <a:cubicBezTo>
                    <a:pt x="10981" y="1541"/>
                    <a:pt x="10907" y="1393"/>
                    <a:pt x="10796" y="1319"/>
                  </a:cubicBezTo>
                  <a:lnTo>
                    <a:pt x="8393" y="62"/>
                  </a:lnTo>
                  <a:cubicBezTo>
                    <a:pt x="8350" y="18"/>
                    <a:pt x="8294" y="1"/>
                    <a:pt x="8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51"/>
            <p:cNvSpPr/>
            <p:nvPr/>
          </p:nvSpPr>
          <p:spPr>
            <a:xfrm>
              <a:off x="1551525" y="4218000"/>
              <a:ext cx="190425" cy="859700"/>
            </a:xfrm>
            <a:custGeom>
              <a:avLst/>
              <a:gdLst/>
              <a:ahLst/>
              <a:cxnLst/>
              <a:rect l="l" t="t" r="r" b="b"/>
              <a:pathLst>
                <a:path w="7617" h="34388" extrusionOk="0">
                  <a:moveTo>
                    <a:pt x="5140" y="1"/>
                  </a:moveTo>
                  <a:lnTo>
                    <a:pt x="75" y="33755"/>
                  </a:lnTo>
                  <a:cubicBezTo>
                    <a:pt x="1" y="34088"/>
                    <a:pt x="260" y="34384"/>
                    <a:pt x="592" y="34384"/>
                  </a:cubicBezTo>
                  <a:cubicBezTo>
                    <a:pt x="614" y="34386"/>
                    <a:pt x="636" y="34388"/>
                    <a:pt x="657" y="34388"/>
                  </a:cubicBezTo>
                  <a:cubicBezTo>
                    <a:pt x="925" y="34388"/>
                    <a:pt x="1150" y="34180"/>
                    <a:pt x="1184" y="33940"/>
                  </a:cubicBezTo>
                  <a:lnTo>
                    <a:pt x="7617" y="1073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51"/>
            <p:cNvSpPr/>
            <p:nvPr/>
          </p:nvSpPr>
          <p:spPr>
            <a:xfrm>
              <a:off x="1545075" y="4210000"/>
              <a:ext cx="205200" cy="875925"/>
            </a:xfrm>
            <a:custGeom>
              <a:avLst/>
              <a:gdLst/>
              <a:ahLst/>
              <a:cxnLst/>
              <a:rect l="l" t="t" r="r" b="b"/>
              <a:pathLst>
                <a:path w="8208" h="35037" extrusionOk="0">
                  <a:moveTo>
                    <a:pt x="5630" y="779"/>
                  </a:moveTo>
                  <a:lnTo>
                    <a:pt x="7505" y="1578"/>
                  </a:lnTo>
                  <a:lnTo>
                    <a:pt x="1146" y="34186"/>
                  </a:lnTo>
                  <a:cubicBezTo>
                    <a:pt x="1109" y="34334"/>
                    <a:pt x="998" y="34408"/>
                    <a:pt x="887" y="34408"/>
                  </a:cubicBezTo>
                  <a:cubicBezTo>
                    <a:pt x="739" y="34408"/>
                    <a:pt x="629" y="34297"/>
                    <a:pt x="629" y="34149"/>
                  </a:cubicBezTo>
                  <a:lnTo>
                    <a:pt x="629" y="34112"/>
                  </a:lnTo>
                  <a:lnTo>
                    <a:pt x="5630" y="779"/>
                  </a:lnTo>
                  <a:close/>
                  <a:moveTo>
                    <a:pt x="5385" y="1"/>
                  </a:moveTo>
                  <a:cubicBezTo>
                    <a:pt x="5330" y="1"/>
                    <a:pt x="5278" y="19"/>
                    <a:pt x="5213" y="62"/>
                  </a:cubicBezTo>
                  <a:cubicBezTo>
                    <a:pt x="5139" y="99"/>
                    <a:pt x="5102" y="173"/>
                    <a:pt x="5065" y="284"/>
                  </a:cubicBezTo>
                  <a:lnTo>
                    <a:pt x="0" y="34001"/>
                  </a:lnTo>
                  <a:lnTo>
                    <a:pt x="37" y="34001"/>
                  </a:lnTo>
                  <a:lnTo>
                    <a:pt x="0" y="34149"/>
                  </a:lnTo>
                  <a:cubicBezTo>
                    <a:pt x="0" y="34593"/>
                    <a:pt x="370" y="34999"/>
                    <a:pt x="850" y="35036"/>
                  </a:cubicBezTo>
                  <a:lnTo>
                    <a:pt x="887" y="35036"/>
                  </a:lnTo>
                  <a:cubicBezTo>
                    <a:pt x="1294" y="35036"/>
                    <a:pt x="1664" y="34741"/>
                    <a:pt x="1738" y="34334"/>
                  </a:cubicBezTo>
                  <a:lnTo>
                    <a:pt x="8171" y="1430"/>
                  </a:lnTo>
                  <a:cubicBezTo>
                    <a:pt x="8208" y="1282"/>
                    <a:pt x="8134" y="1134"/>
                    <a:pt x="7986" y="1097"/>
                  </a:cubicBezTo>
                  <a:lnTo>
                    <a:pt x="5509" y="25"/>
                  </a:lnTo>
                  <a:cubicBezTo>
                    <a:pt x="5463" y="10"/>
                    <a:pt x="5423" y="1"/>
                    <a:pt x="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51"/>
            <p:cNvSpPr/>
            <p:nvPr/>
          </p:nvSpPr>
          <p:spPr>
            <a:xfrm>
              <a:off x="212735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5" y="0"/>
                  </a:moveTo>
                  <a:lnTo>
                    <a:pt x="1" y="555"/>
                  </a:lnTo>
                  <a:lnTo>
                    <a:pt x="4733" y="34346"/>
                  </a:lnTo>
                  <a:cubicBezTo>
                    <a:pt x="4797" y="34635"/>
                    <a:pt x="5029" y="34841"/>
                    <a:pt x="5307" y="34841"/>
                  </a:cubicBezTo>
                  <a:cubicBezTo>
                    <a:pt x="5349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51"/>
            <p:cNvSpPr/>
            <p:nvPr/>
          </p:nvSpPr>
          <p:spPr>
            <a:xfrm>
              <a:off x="211902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57" y="34827"/>
                  </a:lnTo>
                  <a:cubicBezTo>
                    <a:pt x="5509" y="34827"/>
                    <a:pt x="5399" y="34753"/>
                    <a:pt x="5399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9" y="703"/>
                  </a:lnTo>
                  <a:close/>
                  <a:moveTo>
                    <a:pt x="2811" y="0"/>
                  </a:moveTo>
                  <a:lnTo>
                    <a:pt x="260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57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8" y="34975"/>
                    <a:pt x="6508" y="34568"/>
                  </a:cubicBezTo>
                  <a:lnTo>
                    <a:pt x="6508" y="34494"/>
                  </a:lnTo>
                  <a:lnTo>
                    <a:pt x="3180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5" y="0"/>
                    <a:pt x="2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51"/>
            <p:cNvSpPr/>
            <p:nvPr/>
          </p:nvSpPr>
          <p:spPr>
            <a:xfrm>
              <a:off x="112175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4067" y="1"/>
                  </a:moveTo>
                  <a:cubicBezTo>
                    <a:pt x="1775" y="1"/>
                    <a:pt x="1" y="2071"/>
                    <a:pt x="370" y="4327"/>
                  </a:cubicBezTo>
                  <a:lnTo>
                    <a:pt x="6138" y="41963"/>
                  </a:lnTo>
                  <a:lnTo>
                    <a:pt x="47286" y="41963"/>
                  </a:lnTo>
                  <a:cubicBezTo>
                    <a:pt x="47286" y="41963"/>
                    <a:pt x="47914" y="31130"/>
                    <a:pt x="46103" y="27285"/>
                  </a:cubicBezTo>
                  <a:cubicBezTo>
                    <a:pt x="45759" y="26556"/>
                    <a:pt x="44676" y="26262"/>
                    <a:pt x="43140" y="26262"/>
                  </a:cubicBezTo>
                  <a:cubicBezTo>
                    <a:pt x="36681" y="26262"/>
                    <a:pt x="22218" y="31467"/>
                    <a:pt x="21118" y="31467"/>
                  </a:cubicBezTo>
                  <a:cubicBezTo>
                    <a:pt x="21099" y="31467"/>
                    <a:pt x="21085" y="31466"/>
                    <a:pt x="21074" y="31463"/>
                  </a:cubicBezTo>
                  <a:cubicBezTo>
                    <a:pt x="20482" y="31315"/>
                    <a:pt x="21370" y="11906"/>
                    <a:pt x="22442" y="4290"/>
                  </a:cubicBezTo>
                  <a:cubicBezTo>
                    <a:pt x="22774" y="2034"/>
                    <a:pt x="21037" y="1"/>
                    <a:pt x="18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8" name="Google Shape;2928;p51"/>
            <p:cNvSpPr/>
            <p:nvPr/>
          </p:nvSpPr>
          <p:spPr>
            <a:xfrm>
              <a:off x="1121750" y="3229050"/>
              <a:ext cx="1192325" cy="1063850"/>
            </a:xfrm>
            <a:custGeom>
              <a:avLst/>
              <a:gdLst/>
              <a:ahLst/>
              <a:cxnLst/>
              <a:rect l="l" t="t" r="r" b="b"/>
              <a:pathLst>
                <a:path w="47693" h="42554" extrusionOk="0">
                  <a:moveTo>
                    <a:pt x="18745" y="592"/>
                  </a:moveTo>
                  <a:cubicBezTo>
                    <a:pt x="19706" y="592"/>
                    <a:pt x="20556" y="998"/>
                    <a:pt x="21185" y="1627"/>
                  </a:cubicBezTo>
                  <a:cubicBezTo>
                    <a:pt x="21813" y="2255"/>
                    <a:pt x="22183" y="3106"/>
                    <a:pt x="22183" y="4067"/>
                  </a:cubicBezTo>
                  <a:cubicBezTo>
                    <a:pt x="22183" y="4215"/>
                    <a:pt x="22183" y="4400"/>
                    <a:pt x="22146" y="4548"/>
                  </a:cubicBezTo>
                  <a:cubicBezTo>
                    <a:pt x="21296" y="10463"/>
                    <a:pt x="20556" y="23477"/>
                    <a:pt x="20556" y="29096"/>
                  </a:cubicBezTo>
                  <a:cubicBezTo>
                    <a:pt x="20556" y="29910"/>
                    <a:pt x="20593" y="30575"/>
                    <a:pt x="20630" y="31056"/>
                  </a:cubicBezTo>
                  <a:cubicBezTo>
                    <a:pt x="20630" y="31277"/>
                    <a:pt x="20667" y="31462"/>
                    <a:pt x="20704" y="31610"/>
                  </a:cubicBezTo>
                  <a:cubicBezTo>
                    <a:pt x="20704" y="31684"/>
                    <a:pt x="20704" y="31758"/>
                    <a:pt x="20741" y="31832"/>
                  </a:cubicBezTo>
                  <a:lnTo>
                    <a:pt x="20815" y="31943"/>
                  </a:lnTo>
                  <a:cubicBezTo>
                    <a:pt x="20852" y="31980"/>
                    <a:pt x="20889" y="32054"/>
                    <a:pt x="21000" y="32054"/>
                  </a:cubicBezTo>
                  <a:lnTo>
                    <a:pt x="21111" y="32091"/>
                  </a:lnTo>
                  <a:cubicBezTo>
                    <a:pt x="21222" y="32091"/>
                    <a:pt x="21370" y="32054"/>
                    <a:pt x="21517" y="32017"/>
                  </a:cubicBezTo>
                  <a:cubicBezTo>
                    <a:pt x="22183" y="31869"/>
                    <a:pt x="23477" y="31462"/>
                    <a:pt x="25141" y="30945"/>
                  </a:cubicBezTo>
                  <a:cubicBezTo>
                    <a:pt x="27655" y="30205"/>
                    <a:pt x="31019" y="29170"/>
                    <a:pt x="34346" y="28320"/>
                  </a:cubicBezTo>
                  <a:cubicBezTo>
                    <a:pt x="37637" y="27506"/>
                    <a:pt x="40927" y="26878"/>
                    <a:pt x="43145" y="26878"/>
                  </a:cubicBezTo>
                  <a:cubicBezTo>
                    <a:pt x="43885" y="26878"/>
                    <a:pt x="44513" y="26952"/>
                    <a:pt x="44957" y="27100"/>
                  </a:cubicBezTo>
                  <a:cubicBezTo>
                    <a:pt x="45437" y="27248"/>
                    <a:pt x="45696" y="27469"/>
                    <a:pt x="45807" y="27728"/>
                  </a:cubicBezTo>
                  <a:cubicBezTo>
                    <a:pt x="46325" y="28800"/>
                    <a:pt x="46657" y="30538"/>
                    <a:pt x="46842" y="32461"/>
                  </a:cubicBezTo>
                  <a:cubicBezTo>
                    <a:pt x="47027" y="34346"/>
                    <a:pt x="47101" y="36416"/>
                    <a:pt x="47101" y="38154"/>
                  </a:cubicBezTo>
                  <a:cubicBezTo>
                    <a:pt x="47101" y="39337"/>
                    <a:pt x="47064" y="40335"/>
                    <a:pt x="47027" y="41075"/>
                  </a:cubicBezTo>
                  <a:cubicBezTo>
                    <a:pt x="47027" y="41469"/>
                    <a:pt x="47017" y="41768"/>
                    <a:pt x="47007" y="41962"/>
                  </a:cubicBezTo>
                  <a:lnTo>
                    <a:pt x="6396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3106"/>
                    <a:pt x="999" y="2255"/>
                    <a:pt x="1627" y="1627"/>
                  </a:cubicBezTo>
                  <a:cubicBezTo>
                    <a:pt x="2256" y="998"/>
                    <a:pt x="3106" y="592"/>
                    <a:pt x="4067" y="592"/>
                  </a:cubicBezTo>
                  <a:close/>
                  <a:moveTo>
                    <a:pt x="4067" y="0"/>
                  </a:moveTo>
                  <a:cubicBezTo>
                    <a:pt x="1812" y="0"/>
                    <a:pt x="1" y="1849"/>
                    <a:pt x="1" y="4067"/>
                  </a:cubicBezTo>
                  <a:cubicBezTo>
                    <a:pt x="1" y="4252"/>
                    <a:pt x="38" y="4474"/>
                    <a:pt x="38" y="4696"/>
                  </a:cubicBezTo>
                  <a:lnTo>
                    <a:pt x="5842" y="42295"/>
                  </a:lnTo>
                  <a:cubicBezTo>
                    <a:pt x="5879" y="42443"/>
                    <a:pt x="5990" y="42554"/>
                    <a:pt x="6138" y="42554"/>
                  </a:cubicBezTo>
                  <a:lnTo>
                    <a:pt x="47286" y="42554"/>
                  </a:lnTo>
                  <a:cubicBezTo>
                    <a:pt x="47471" y="42554"/>
                    <a:pt x="47582" y="42443"/>
                    <a:pt x="47619" y="42258"/>
                  </a:cubicBezTo>
                  <a:cubicBezTo>
                    <a:pt x="47619" y="42258"/>
                    <a:pt x="47693" y="40520"/>
                    <a:pt x="47693" y="38154"/>
                  </a:cubicBezTo>
                  <a:cubicBezTo>
                    <a:pt x="47693" y="36416"/>
                    <a:pt x="47656" y="34309"/>
                    <a:pt x="47471" y="32387"/>
                  </a:cubicBezTo>
                  <a:cubicBezTo>
                    <a:pt x="47249" y="30464"/>
                    <a:pt x="46953" y="28653"/>
                    <a:pt x="46362" y="27433"/>
                  </a:cubicBezTo>
                  <a:cubicBezTo>
                    <a:pt x="46140" y="26989"/>
                    <a:pt x="45696" y="26693"/>
                    <a:pt x="45142" y="26508"/>
                  </a:cubicBezTo>
                  <a:cubicBezTo>
                    <a:pt x="44587" y="26323"/>
                    <a:pt x="43922" y="26249"/>
                    <a:pt x="43145" y="26249"/>
                  </a:cubicBezTo>
                  <a:cubicBezTo>
                    <a:pt x="39818" y="26249"/>
                    <a:pt x="34568" y="27580"/>
                    <a:pt x="30021" y="28874"/>
                  </a:cubicBezTo>
                  <a:cubicBezTo>
                    <a:pt x="27728" y="29503"/>
                    <a:pt x="25621" y="30168"/>
                    <a:pt x="23994" y="30649"/>
                  </a:cubicBezTo>
                  <a:cubicBezTo>
                    <a:pt x="23181" y="30908"/>
                    <a:pt x="22516" y="31093"/>
                    <a:pt x="21998" y="31240"/>
                  </a:cubicBezTo>
                  <a:cubicBezTo>
                    <a:pt x="21776" y="31314"/>
                    <a:pt x="21554" y="31388"/>
                    <a:pt x="21407" y="31425"/>
                  </a:cubicBezTo>
                  <a:cubicBezTo>
                    <a:pt x="21362" y="31436"/>
                    <a:pt x="21318" y="31444"/>
                    <a:pt x="21277" y="31450"/>
                  </a:cubicBezTo>
                  <a:lnTo>
                    <a:pt x="21277" y="31450"/>
                  </a:lnTo>
                  <a:cubicBezTo>
                    <a:pt x="21247" y="31286"/>
                    <a:pt x="21222" y="31024"/>
                    <a:pt x="21222" y="30686"/>
                  </a:cubicBezTo>
                  <a:cubicBezTo>
                    <a:pt x="21185" y="30242"/>
                    <a:pt x="21185" y="29725"/>
                    <a:pt x="21185" y="29096"/>
                  </a:cubicBezTo>
                  <a:cubicBezTo>
                    <a:pt x="21185" y="23514"/>
                    <a:pt x="21924" y="10500"/>
                    <a:pt x="22774" y="4659"/>
                  </a:cubicBezTo>
                  <a:cubicBezTo>
                    <a:pt x="22774" y="4437"/>
                    <a:pt x="22811" y="4252"/>
                    <a:pt x="22811" y="4067"/>
                  </a:cubicBezTo>
                  <a:cubicBezTo>
                    <a:pt x="22811" y="1849"/>
                    <a:pt x="21000" y="0"/>
                    <a:pt x="18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51"/>
            <p:cNvSpPr/>
            <p:nvPr/>
          </p:nvSpPr>
          <p:spPr>
            <a:xfrm>
              <a:off x="149515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3920" y="1"/>
                  </a:moveTo>
                  <a:cubicBezTo>
                    <a:pt x="1701" y="75"/>
                    <a:pt x="1" y="2108"/>
                    <a:pt x="333" y="4327"/>
                  </a:cubicBezTo>
                  <a:lnTo>
                    <a:pt x="6138" y="41963"/>
                  </a:lnTo>
                  <a:lnTo>
                    <a:pt x="32350" y="41963"/>
                  </a:lnTo>
                  <a:cubicBezTo>
                    <a:pt x="32350" y="41963"/>
                    <a:pt x="32978" y="31130"/>
                    <a:pt x="31167" y="27285"/>
                  </a:cubicBezTo>
                  <a:cubicBezTo>
                    <a:pt x="30823" y="26556"/>
                    <a:pt x="29740" y="26262"/>
                    <a:pt x="28204" y="26262"/>
                  </a:cubicBezTo>
                  <a:cubicBezTo>
                    <a:pt x="21745" y="26262"/>
                    <a:pt x="7282" y="31467"/>
                    <a:pt x="6182" y="31467"/>
                  </a:cubicBezTo>
                  <a:cubicBezTo>
                    <a:pt x="6163" y="31467"/>
                    <a:pt x="6149" y="31466"/>
                    <a:pt x="6138" y="31463"/>
                  </a:cubicBezTo>
                  <a:cubicBezTo>
                    <a:pt x="5546" y="31315"/>
                    <a:pt x="6434" y="11906"/>
                    <a:pt x="7506" y="4290"/>
                  </a:cubicBezTo>
                  <a:cubicBezTo>
                    <a:pt x="7838" y="2071"/>
                    <a:pt x="6175" y="75"/>
                    <a:pt x="3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0" name="Google Shape;2930;p51"/>
            <p:cNvSpPr/>
            <p:nvPr/>
          </p:nvSpPr>
          <p:spPr>
            <a:xfrm>
              <a:off x="1495150" y="3229050"/>
              <a:ext cx="818925" cy="1063850"/>
            </a:xfrm>
            <a:custGeom>
              <a:avLst/>
              <a:gdLst/>
              <a:ahLst/>
              <a:cxnLst/>
              <a:rect l="l" t="t" r="r" b="b"/>
              <a:pathLst>
                <a:path w="32757" h="42554" extrusionOk="0">
                  <a:moveTo>
                    <a:pt x="3938" y="629"/>
                  </a:moveTo>
                  <a:cubicBezTo>
                    <a:pt x="5814" y="676"/>
                    <a:pt x="7247" y="2225"/>
                    <a:pt x="7247" y="4067"/>
                  </a:cubicBezTo>
                  <a:cubicBezTo>
                    <a:pt x="7247" y="4215"/>
                    <a:pt x="7247" y="4400"/>
                    <a:pt x="7210" y="4548"/>
                  </a:cubicBezTo>
                  <a:cubicBezTo>
                    <a:pt x="6360" y="10463"/>
                    <a:pt x="5620" y="23477"/>
                    <a:pt x="5620" y="29096"/>
                  </a:cubicBezTo>
                  <a:cubicBezTo>
                    <a:pt x="5620" y="29910"/>
                    <a:pt x="5657" y="30575"/>
                    <a:pt x="5694" y="31056"/>
                  </a:cubicBezTo>
                  <a:cubicBezTo>
                    <a:pt x="5694" y="31277"/>
                    <a:pt x="5731" y="31462"/>
                    <a:pt x="5768" y="31610"/>
                  </a:cubicBezTo>
                  <a:cubicBezTo>
                    <a:pt x="5768" y="31684"/>
                    <a:pt x="5768" y="31758"/>
                    <a:pt x="5805" y="31832"/>
                  </a:cubicBezTo>
                  <a:lnTo>
                    <a:pt x="5879" y="31943"/>
                  </a:lnTo>
                  <a:cubicBezTo>
                    <a:pt x="5916" y="31980"/>
                    <a:pt x="5953" y="32054"/>
                    <a:pt x="6064" y="32054"/>
                  </a:cubicBezTo>
                  <a:lnTo>
                    <a:pt x="6175" y="32091"/>
                  </a:lnTo>
                  <a:cubicBezTo>
                    <a:pt x="6286" y="32091"/>
                    <a:pt x="6434" y="32054"/>
                    <a:pt x="6581" y="32017"/>
                  </a:cubicBezTo>
                  <a:cubicBezTo>
                    <a:pt x="7247" y="31869"/>
                    <a:pt x="8541" y="31462"/>
                    <a:pt x="10205" y="30945"/>
                  </a:cubicBezTo>
                  <a:cubicBezTo>
                    <a:pt x="12719" y="30205"/>
                    <a:pt x="16083" y="29170"/>
                    <a:pt x="19410" y="28320"/>
                  </a:cubicBezTo>
                  <a:cubicBezTo>
                    <a:pt x="22701" y="27506"/>
                    <a:pt x="25991" y="26878"/>
                    <a:pt x="28209" y="26878"/>
                  </a:cubicBezTo>
                  <a:cubicBezTo>
                    <a:pt x="28949" y="26878"/>
                    <a:pt x="29577" y="26952"/>
                    <a:pt x="30021" y="27100"/>
                  </a:cubicBezTo>
                  <a:cubicBezTo>
                    <a:pt x="30501" y="27248"/>
                    <a:pt x="30760" y="27469"/>
                    <a:pt x="30871" y="27728"/>
                  </a:cubicBezTo>
                  <a:cubicBezTo>
                    <a:pt x="31389" y="28800"/>
                    <a:pt x="31721" y="30538"/>
                    <a:pt x="31906" y="32461"/>
                  </a:cubicBezTo>
                  <a:cubicBezTo>
                    <a:pt x="32091" y="34346"/>
                    <a:pt x="32165" y="36416"/>
                    <a:pt x="32165" y="38154"/>
                  </a:cubicBezTo>
                  <a:cubicBezTo>
                    <a:pt x="32165" y="39337"/>
                    <a:pt x="32128" y="40335"/>
                    <a:pt x="32091" y="41075"/>
                  </a:cubicBezTo>
                  <a:cubicBezTo>
                    <a:pt x="32091" y="41469"/>
                    <a:pt x="32081" y="41768"/>
                    <a:pt x="32071" y="41962"/>
                  </a:cubicBezTo>
                  <a:lnTo>
                    <a:pt x="6397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2225"/>
                    <a:pt x="2062" y="676"/>
                    <a:pt x="3938" y="629"/>
                  </a:cubicBezTo>
                  <a:close/>
                  <a:moveTo>
                    <a:pt x="3920" y="0"/>
                  </a:moveTo>
                  <a:cubicBezTo>
                    <a:pt x="1701" y="74"/>
                    <a:pt x="1" y="1886"/>
                    <a:pt x="1" y="4067"/>
                  </a:cubicBezTo>
                  <a:cubicBezTo>
                    <a:pt x="1" y="4252"/>
                    <a:pt x="1" y="4474"/>
                    <a:pt x="38" y="4696"/>
                  </a:cubicBezTo>
                  <a:lnTo>
                    <a:pt x="5842" y="42295"/>
                  </a:lnTo>
                  <a:cubicBezTo>
                    <a:pt x="5842" y="42443"/>
                    <a:pt x="5990" y="42554"/>
                    <a:pt x="6138" y="42554"/>
                  </a:cubicBezTo>
                  <a:lnTo>
                    <a:pt x="32350" y="42554"/>
                  </a:lnTo>
                  <a:cubicBezTo>
                    <a:pt x="32535" y="42554"/>
                    <a:pt x="32646" y="42443"/>
                    <a:pt x="32683" y="42258"/>
                  </a:cubicBezTo>
                  <a:cubicBezTo>
                    <a:pt x="32683" y="42258"/>
                    <a:pt x="32757" y="40520"/>
                    <a:pt x="32757" y="38154"/>
                  </a:cubicBezTo>
                  <a:cubicBezTo>
                    <a:pt x="32757" y="36416"/>
                    <a:pt x="32720" y="34309"/>
                    <a:pt x="32535" y="32387"/>
                  </a:cubicBezTo>
                  <a:cubicBezTo>
                    <a:pt x="32313" y="30464"/>
                    <a:pt x="32017" y="28653"/>
                    <a:pt x="31426" y="27433"/>
                  </a:cubicBezTo>
                  <a:cubicBezTo>
                    <a:pt x="31204" y="26989"/>
                    <a:pt x="30760" y="26693"/>
                    <a:pt x="30206" y="26508"/>
                  </a:cubicBezTo>
                  <a:cubicBezTo>
                    <a:pt x="29651" y="26323"/>
                    <a:pt x="28986" y="26249"/>
                    <a:pt x="28209" y="26249"/>
                  </a:cubicBezTo>
                  <a:cubicBezTo>
                    <a:pt x="24882" y="26249"/>
                    <a:pt x="19632" y="27580"/>
                    <a:pt x="15085" y="28874"/>
                  </a:cubicBezTo>
                  <a:cubicBezTo>
                    <a:pt x="12792" y="29503"/>
                    <a:pt x="10685" y="30168"/>
                    <a:pt x="9058" y="30649"/>
                  </a:cubicBezTo>
                  <a:cubicBezTo>
                    <a:pt x="8245" y="30908"/>
                    <a:pt x="7580" y="31093"/>
                    <a:pt x="7062" y="31240"/>
                  </a:cubicBezTo>
                  <a:cubicBezTo>
                    <a:pt x="6840" y="31314"/>
                    <a:pt x="6618" y="31388"/>
                    <a:pt x="6471" y="31425"/>
                  </a:cubicBezTo>
                  <a:cubicBezTo>
                    <a:pt x="6426" y="31436"/>
                    <a:pt x="6382" y="31444"/>
                    <a:pt x="6341" y="31450"/>
                  </a:cubicBezTo>
                  <a:lnTo>
                    <a:pt x="6341" y="31450"/>
                  </a:lnTo>
                  <a:cubicBezTo>
                    <a:pt x="6311" y="31286"/>
                    <a:pt x="6286" y="31024"/>
                    <a:pt x="6286" y="30686"/>
                  </a:cubicBezTo>
                  <a:cubicBezTo>
                    <a:pt x="6249" y="30242"/>
                    <a:pt x="6249" y="29725"/>
                    <a:pt x="6249" y="29096"/>
                  </a:cubicBezTo>
                  <a:cubicBezTo>
                    <a:pt x="6249" y="23514"/>
                    <a:pt x="6988" y="10500"/>
                    <a:pt x="7838" y="4659"/>
                  </a:cubicBezTo>
                  <a:cubicBezTo>
                    <a:pt x="7838" y="4437"/>
                    <a:pt x="7875" y="4252"/>
                    <a:pt x="7875" y="4067"/>
                  </a:cubicBezTo>
                  <a:cubicBezTo>
                    <a:pt x="7875" y="1886"/>
                    <a:pt x="6138" y="74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3" name="Google Shape;2933;p51"/>
          <p:cNvSpPr txBox="1">
            <a:spLocks noGrp="1"/>
          </p:cNvSpPr>
          <p:nvPr>
            <p:ph type="subTitle" idx="3"/>
          </p:nvPr>
        </p:nvSpPr>
        <p:spPr>
          <a:xfrm>
            <a:off x="3780375" y="1631794"/>
            <a:ext cx="5230266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assertEquals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(Object actual, Object expected, String message)</a:t>
            </a:r>
            <a:endParaRPr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936" name="Google Shape;2936;p51"/>
          <p:cNvSpPr txBox="1">
            <a:spLocks noGrp="1"/>
          </p:cNvSpPr>
          <p:nvPr>
            <p:ph type="subTitle" idx="6"/>
          </p:nvPr>
        </p:nvSpPr>
        <p:spPr>
          <a:xfrm>
            <a:off x="4146720" y="2070538"/>
            <a:ext cx="4863922" cy="3164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Asserts whether the two objects passed are equal or not. If not, the message and the exception error appears.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941" name="Google Shape;2941;p51"/>
          <p:cNvGrpSpPr/>
          <p:nvPr/>
        </p:nvGrpSpPr>
        <p:grpSpPr>
          <a:xfrm>
            <a:off x="8697188" y="2764345"/>
            <a:ext cx="175013" cy="27000"/>
            <a:chOff x="5662375" y="212375"/>
            <a:chExt cx="175013" cy="27000"/>
          </a:xfrm>
        </p:grpSpPr>
        <p:sp>
          <p:nvSpPr>
            <p:cNvPr id="2942" name="Google Shape;2942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943" name="Google Shape;2943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2944" name="Google Shape;2944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2949" name="Google Shape;2949;p51"/>
          <p:cNvGrpSpPr/>
          <p:nvPr/>
        </p:nvGrpSpPr>
        <p:grpSpPr>
          <a:xfrm>
            <a:off x="3050858" y="3317431"/>
            <a:ext cx="203374" cy="179736"/>
            <a:chOff x="-3137650" y="2787000"/>
            <a:chExt cx="291450" cy="257575"/>
          </a:xfrm>
        </p:grpSpPr>
        <p:sp>
          <p:nvSpPr>
            <p:cNvPr id="2950" name="Google Shape;2950;p51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51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51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51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51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51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51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51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8" name="Google Shape;2958;p51"/>
          <p:cNvGrpSpPr/>
          <p:nvPr/>
        </p:nvGrpSpPr>
        <p:grpSpPr>
          <a:xfrm>
            <a:off x="1386634" y="3305343"/>
            <a:ext cx="203915" cy="203915"/>
            <a:chOff x="-6354300" y="2757078"/>
            <a:chExt cx="292225" cy="292225"/>
          </a:xfrm>
        </p:grpSpPr>
        <p:sp>
          <p:nvSpPr>
            <p:cNvPr id="2959" name="Google Shape;2959;p51"/>
            <p:cNvSpPr/>
            <p:nvPr/>
          </p:nvSpPr>
          <p:spPr>
            <a:xfrm>
              <a:off x="-6354300" y="2757078"/>
              <a:ext cx="292225" cy="292225"/>
            </a:xfrm>
            <a:custGeom>
              <a:avLst/>
              <a:gdLst/>
              <a:ahLst/>
              <a:cxnLst/>
              <a:rect l="l" t="t" r="r" b="b"/>
              <a:pathLst>
                <a:path w="11689" h="11689" extrusionOk="0">
                  <a:moveTo>
                    <a:pt x="10681" y="4159"/>
                  </a:moveTo>
                  <a:cubicBezTo>
                    <a:pt x="10870" y="4159"/>
                    <a:pt x="11027" y="4316"/>
                    <a:pt x="11027" y="4505"/>
                  </a:cubicBezTo>
                  <a:lnTo>
                    <a:pt x="11027" y="4915"/>
                  </a:lnTo>
                  <a:cubicBezTo>
                    <a:pt x="10901" y="4883"/>
                    <a:pt x="10775" y="4883"/>
                    <a:pt x="10681" y="4883"/>
                  </a:cubicBezTo>
                  <a:lnTo>
                    <a:pt x="9609" y="4883"/>
                  </a:lnTo>
                  <a:lnTo>
                    <a:pt x="9609" y="4190"/>
                  </a:lnTo>
                  <a:lnTo>
                    <a:pt x="10681" y="4190"/>
                  </a:lnTo>
                  <a:lnTo>
                    <a:pt x="10681" y="4159"/>
                  </a:lnTo>
                  <a:close/>
                  <a:moveTo>
                    <a:pt x="2048" y="2773"/>
                  </a:moveTo>
                  <a:lnTo>
                    <a:pt x="2048" y="6207"/>
                  </a:lnTo>
                  <a:lnTo>
                    <a:pt x="662" y="6207"/>
                  </a:lnTo>
                  <a:lnTo>
                    <a:pt x="662" y="3151"/>
                  </a:lnTo>
                  <a:cubicBezTo>
                    <a:pt x="694" y="2930"/>
                    <a:pt x="851" y="2773"/>
                    <a:pt x="1009" y="2773"/>
                  </a:cubicBezTo>
                  <a:close/>
                  <a:moveTo>
                    <a:pt x="8885" y="693"/>
                  </a:moveTo>
                  <a:lnTo>
                    <a:pt x="8885" y="4883"/>
                  </a:lnTo>
                  <a:cubicBezTo>
                    <a:pt x="8538" y="4915"/>
                    <a:pt x="8223" y="5104"/>
                    <a:pt x="8066" y="5419"/>
                  </a:cubicBezTo>
                  <a:lnTo>
                    <a:pt x="7751" y="6049"/>
                  </a:lnTo>
                  <a:cubicBezTo>
                    <a:pt x="7719" y="6175"/>
                    <a:pt x="7593" y="6238"/>
                    <a:pt x="7436" y="6238"/>
                  </a:cubicBezTo>
                  <a:lnTo>
                    <a:pt x="2710" y="6238"/>
                  </a:lnTo>
                  <a:lnTo>
                    <a:pt x="2710" y="693"/>
                  </a:lnTo>
                  <a:close/>
                  <a:moveTo>
                    <a:pt x="10681" y="5513"/>
                  </a:moveTo>
                  <a:cubicBezTo>
                    <a:pt x="10870" y="5513"/>
                    <a:pt x="11027" y="5671"/>
                    <a:pt x="11027" y="5860"/>
                  </a:cubicBezTo>
                  <a:lnTo>
                    <a:pt x="11027" y="10649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09" y="11027"/>
                  </a:lnTo>
                  <a:cubicBezTo>
                    <a:pt x="820" y="11027"/>
                    <a:pt x="662" y="10869"/>
                    <a:pt x="662" y="10649"/>
                  </a:cubicBezTo>
                  <a:lnTo>
                    <a:pt x="662" y="6868"/>
                  </a:lnTo>
                  <a:lnTo>
                    <a:pt x="7436" y="6868"/>
                  </a:lnTo>
                  <a:cubicBezTo>
                    <a:pt x="7845" y="6868"/>
                    <a:pt x="8192" y="6648"/>
                    <a:pt x="8349" y="6333"/>
                  </a:cubicBezTo>
                  <a:lnTo>
                    <a:pt x="8664" y="5703"/>
                  </a:lnTo>
                  <a:cubicBezTo>
                    <a:pt x="8696" y="5576"/>
                    <a:pt x="8822" y="5513"/>
                    <a:pt x="8979" y="5513"/>
                  </a:cubicBezTo>
                  <a:close/>
                  <a:moveTo>
                    <a:pt x="2395" y="0"/>
                  </a:moveTo>
                  <a:cubicBezTo>
                    <a:pt x="2206" y="0"/>
                    <a:pt x="2048" y="158"/>
                    <a:pt x="2048" y="347"/>
                  </a:cubicBezTo>
                  <a:lnTo>
                    <a:pt x="2048" y="2111"/>
                  </a:lnTo>
                  <a:lnTo>
                    <a:pt x="1009" y="2111"/>
                  </a:lnTo>
                  <a:cubicBezTo>
                    <a:pt x="473" y="2111"/>
                    <a:pt x="0" y="2584"/>
                    <a:pt x="0" y="3151"/>
                  </a:cubicBezTo>
                  <a:lnTo>
                    <a:pt x="0" y="10649"/>
                  </a:lnTo>
                  <a:cubicBezTo>
                    <a:pt x="0" y="11216"/>
                    <a:pt x="473" y="11688"/>
                    <a:pt x="1009" y="11688"/>
                  </a:cubicBezTo>
                  <a:lnTo>
                    <a:pt x="10618" y="11688"/>
                  </a:lnTo>
                  <a:cubicBezTo>
                    <a:pt x="11185" y="11688"/>
                    <a:pt x="11657" y="11216"/>
                    <a:pt x="11657" y="10649"/>
                  </a:cubicBezTo>
                  <a:lnTo>
                    <a:pt x="11657" y="4505"/>
                  </a:lnTo>
                  <a:cubicBezTo>
                    <a:pt x="11689" y="3938"/>
                    <a:pt x="11216" y="3466"/>
                    <a:pt x="10681" y="3466"/>
                  </a:cubicBezTo>
                  <a:lnTo>
                    <a:pt x="9609" y="3466"/>
                  </a:lnTo>
                  <a:lnTo>
                    <a:pt x="9609" y="347"/>
                  </a:lnTo>
                  <a:cubicBezTo>
                    <a:pt x="9609" y="158"/>
                    <a:pt x="9452" y="0"/>
                    <a:pt x="9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0" name="Google Shape;2960;p51"/>
            <p:cNvSpPr/>
            <p:nvPr/>
          </p:nvSpPr>
          <p:spPr>
            <a:xfrm>
              <a:off x="-6268450" y="279015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51"/>
            <p:cNvSpPr/>
            <p:nvPr/>
          </p:nvSpPr>
          <p:spPr>
            <a:xfrm>
              <a:off x="-6268450" y="282560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51"/>
            <p:cNvSpPr/>
            <p:nvPr/>
          </p:nvSpPr>
          <p:spPr>
            <a:xfrm>
              <a:off x="-6268450" y="2860250"/>
              <a:ext cx="119750" cy="17350"/>
            </a:xfrm>
            <a:custGeom>
              <a:avLst/>
              <a:gdLst/>
              <a:ahLst/>
              <a:cxnLst/>
              <a:rect l="l" t="t" r="r" b="b"/>
              <a:pathLst>
                <a:path w="4790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4443" y="693"/>
                  </a:lnTo>
                  <a:cubicBezTo>
                    <a:pt x="4632" y="693"/>
                    <a:pt x="4789" y="536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3" name="Google Shape;2963;p51"/>
          <p:cNvGrpSpPr/>
          <p:nvPr/>
        </p:nvGrpSpPr>
        <p:grpSpPr>
          <a:xfrm>
            <a:off x="2473503" y="3109369"/>
            <a:ext cx="203374" cy="203915"/>
            <a:chOff x="-1700225" y="2768875"/>
            <a:chExt cx="291450" cy="292225"/>
          </a:xfrm>
        </p:grpSpPr>
        <p:sp>
          <p:nvSpPr>
            <p:cNvPr id="2964" name="Google Shape;2964;p51"/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51"/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51"/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51"/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51"/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51"/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" name="Google Shape;2933;p51">
            <a:extLst>
              <a:ext uri="{FF2B5EF4-FFF2-40B4-BE49-F238E27FC236}">
                <a16:creationId xmlns:a16="http://schemas.microsoft.com/office/drawing/2014/main" id="{ABB3D319-F3F3-37DE-0254-4A689447EC2A}"/>
              </a:ext>
            </a:extLst>
          </p:cNvPr>
          <p:cNvSpPr txBox="1">
            <a:spLocks/>
          </p:cNvSpPr>
          <p:nvPr/>
        </p:nvSpPr>
        <p:spPr>
          <a:xfrm>
            <a:off x="4719294" y="3351886"/>
            <a:ext cx="4261381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r"/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assertNull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(Object object, String message)</a:t>
            </a:r>
          </a:p>
        </p:txBody>
      </p:sp>
      <p:sp>
        <p:nvSpPr>
          <p:cNvPr id="3" name="Google Shape;2936;p51">
            <a:extLst>
              <a:ext uri="{FF2B5EF4-FFF2-40B4-BE49-F238E27FC236}">
                <a16:creationId xmlns:a16="http://schemas.microsoft.com/office/drawing/2014/main" id="{6A916F03-362F-8AF3-D43A-767314021E43}"/>
              </a:ext>
            </a:extLst>
          </p:cNvPr>
          <p:cNvSpPr txBox="1">
            <a:spLocks/>
          </p:cNvSpPr>
          <p:nvPr/>
        </p:nvSpPr>
        <p:spPr>
          <a:xfrm>
            <a:off x="4620434" y="3794035"/>
            <a:ext cx="4349234" cy="60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r"/>
            <a:r>
              <a:rPr lang="en-US" dirty="0"/>
              <a:t>Asserts that an object is null. If it is not, an </a:t>
            </a:r>
            <a:r>
              <a:rPr lang="en-US" dirty="0" err="1"/>
              <a:t>AssertionFailedError</a:t>
            </a:r>
            <a:r>
              <a:rPr lang="en-US" dirty="0"/>
              <a:t>, with the given message, is thrown.</a:t>
            </a:r>
          </a:p>
        </p:txBody>
      </p:sp>
      <p:grpSp>
        <p:nvGrpSpPr>
          <p:cNvPr id="4" name="Google Shape;2941;p51">
            <a:extLst>
              <a:ext uri="{FF2B5EF4-FFF2-40B4-BE49-F238E27FC236}">
                <a16:creationId xmlns:a16="http://schemas.microsoft.com/office/drawing/2014/main" id="{3A58EB35-85D5-DB58-FA04-29D1D6B72E40}"/>
              </a:ext>
            </a:extLst>
          </p:cNvPr>
          <p:cNvGrpSpPr/>
          <p:nvPr/>
        </p:nvGrpSpPr>
        <p:grpSpPr>
          <a:xfrm>
            <a:off x="8646721" y="4489051"/>
            <a:ext cx="175013" cy="27000"/>
            <a:chOff x="5662375" y="212375"/>
            <a:chExt cx="175013" cy="27000"/>
          </a:xfrm>
        </p:grpSpPr>
        <p:sp>
          <p:nvSpPr>
            <p:cNvPr id="5" name="Google Shape;2942;p51">
              <a:extLst>
                <a:ext uri="{FF2B5EF4-FFF2-40B4-BE49-F238E27FC236}">
                  <a16:creationId xmlns:a16="http://schemas.microsoft.com/office/drawing/2014/main" id="{92B50DC4-447F-9EFF-C2B9-88E66998FA31}"/>
                </a:ext>
              </a:extLst>
            </p:cNvPr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" name="Google Shape;2943;p51">
              <a:extLst>
                <a:ext uri="{FF2B5EF4-FFF2-40B4-BE49-F238E27FC236}">
                  <a16:creationId xmlns:a16="http://schemas.microsoft.com/office/drawing/2014/main" id="{98759704-9821-E534-F224-D47DD21EDF52}"/>
                </a:ext>
              </a:extLst>
            </p:cNvPr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7" name="Google Shape;2944;p51">
              <a:extLst>
                <a:ext uri="{FF2B5EF4-FFF2-40B4-BE49-F238E27FC236}">
                  <a16:creationId xmlns:a16="http://schemas.microsoft.com/office/drawing/2014/main" id="{F11B81F6-D569-CA96-7864-419FEADBD9F2}"/>
                </a:ext>
              </a:extLst>
            </p:cNvPr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2056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9" name="Google Shape;2739;p51"/>
          <p:cNvGrpSpPr/>
          <p:nvPr/>
        </p:nvGrpSpPr>
        <p:grpSpPr>
          <a:xfrm>
            <a:off x="4059694" y="1601714"/>
            <a:ext cx="5183250" cy="3541786"/>
            <a:chOff x="277900" y="420125"/>
            <a:chExt cx="6852525" cy="4682425"/>
          </a:xfrm>
        </p:grpSpPr>
        <p:sp>
          <p:nvSpPr>
            <p:cNvPr id="2740" name="Google Shape;2740;p51"/>
            <p:cNvSpPr/>
            <p:nvPr/>
          </p:nvSpPr>
          <p:spPr>
            <a:xfrm>
              <a:off x="277900" y="420125"/>
              <a:ext cx="6852525" cy="4609425"/>
            </a:xfrm>
            <a:custGeom>
              <a:avLst/>
              <a:gdLst/>
              <a:ahLst/>
              <a:cxnLst/>
              <a:rect l="l" t="t" r="r" b="b"/>
              <a:pathLst>
                <a:path w="274101" h="184377" extrusionOk="0">
                  <a:moveTo>
                    <a:pt x="136337" y="1"/>
                  </a:moveTo>
                  <a:cubicBezTo>
                    <a:pt x="108563" y="1"/>
                    <a:pt x="91709" y="26310"/>
                    <a:pt x="78045" y="41336"/>
                  </a:cubicBezTo>
                  <a:cubicBezTo>
                    <a:pt x="62518" y="58454"/>
                    <a:pt x="45178" y="46845"/>
                    <a:pt x="22479" y="65183"/>
                  </a:cubicBezTo>
                  <a:cubicBezTo>
                    <a:pt x="0" y="83335"/>
                    <a:pt x="19077" y="165447"/>
                    <a:pt x="35677" y="184376"/>
                  </a:cubicBezTo>
                  <a:lnTo>
                    <a:pt x="253434" y="184376"/>
                  </a:lnTo>
                  <a:cubicBezTo>
                    <a:pt x="255208" y="177574"/>
                    <a:pt x="261124" y="154837"/>
                    <a:pt x="265116" y="131804"/>
                  </a:cubicBezTo>
                  <a:cubicBezTo>
                    <a:pt x="269923" y="104298"/>
                    <a:pt x="274100" y="66403"/>
                    <a:pt x="254987" y="50505"/>
                  </a:cubicBezTo>
                  <a:cubicBezTo>
                    <a:pt x="249034" y="45561"/>
                    <a:pt x="242499" y="43992"/>
                    <a:pt x="235926" y="43992"/>
                  </a:cubicBezTo>
                  <a:cubicBezTo>
                    <a:pt x="230211" y="43992"/>
                    <a:pt x="224467" y="45178"/>
                    <a:pt x="219051" y="46365"/>
                  </a:cubicBezTo>
                  <a:cubicBezTo>
                    <a:pt x="213642" y="47537"/>
                    <a:pt x="208543" y="48726"/>
                    <a:pt x="204134" y="48726"/>
                  </a:cubicBezTo>
                  <a:cubicBezTo>
                    <a:pt x="201733" y="48726"/>
                    <a:pt x="199538" y="48373"/>
                    <a:pt x="197608" y="47474"/>
                  </a:cubicBezTo>
                  <a:cubicBezTo>
                    <a:pt x="184447" y="41336"/>
                    <a:pt x="183855" y="10799"/>
                    <a:pt x="148585" y="1630"/>
                  </a:cubicBezTo>
                  <a:cubicBezTo>
                    <a:pt x="144277" y="510"/>
                    <a:pt x="140202" y="1"/>
                    <a:pt x="136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51"/>
            <p:cNvSpPr/>
            <p:nvPr/>
          </p:nvSpPr>
          <p:spPr>
            <a:xfrm>
              <a:off x="582900" y="420200"/>
              <a:ext cx="6424600" cy="4609350"/>
            </a:xfrm>
            <a:custGeom>
              <a:avLst/>
              <a:gdLst/>
              <a:ahLst/>
              <a:cxnLst/>
              <a:rect l="l" t="t" r="r" b="b"/>
              <a:pathLst>
                <a:path w="256984" h="184374" extrusionOk="0">
                  <a:moveTo>
                    <a:pt x="124148" y="0"/>
                  </a:moveTo>
                  <a:cubicBezTo>
                    <a:pt x="96383" y="0"/>
                    <a:pt x="79487" y="26323"/>
                    <a:pt x="65845" y="41333"/>
                  </a:cubicBezTo>
                  <a:cubicBezTo>
                    <a:pt x="50318" y="58451"/>
                    <a:pt x="32978" y="46842"/>
                    <a:pt x="10279" y="65180"/>
                  </a:cubicBezTo>
                  <a:cubicBezTo>
                    <a:pt x="2921" y="71095"/>
                    <a:pt x="38" y="83887"/>
                    <a:pt x="38" y="99082"/>
                  </a:cubicBezTo>
                  <a:cubicBezTo>
                    <a:pt x="1" y="130285"/>
                    <a:pt x="12312" y="171618"/>
                    <a:pt x="23477" y="184373"/>
                  </a:cubicBezTo>
                  <a:lnTo>
                    <a:pt x="241234" y="184373"/>
                  </a:lnTo>
                  <a:cubicBezTo>
                    <a:pt x="243008" y="177571"/>
                    <a:pt x="248924" y="154834"/>
                    <a:pt x="252916" y="131801"/>
                  </a:cubicBezTo>
                  <a:cubicBezTo>
                    <a:pt x="254987" y="119896"/>
                    <a:pt x="256946" y="106032"/>
                    <a:pt x="256983" y="92834"/>
                  </a:cubicBezTo>
                  <a:cubicBezTo>
                    <a:pt x="256983" y="75605"/>
                    <a:pt x="253619" y="59523"/>
                    <a:pt x="242787" y="50502"/>
                  </a:cubicBezTo>
                  <a:cubicBezTo>
                    <a:pt x="236834" y="45548"/>
                    <a:pt x="230290" y="43995"/>
                    <a:pt x="223710" y="43995"/>
                  </a:cubicBezTo>
                  <a:cubicBezTo>
                    <a:pt x="218016" y="43995"/>
                    <a:pt x="212286" y="45178"/>
                    <a:pt x="206851" y="46362"/>
                  </a:cubicBezTo>
                  <a:cubicBezTo>
                    <a:pt x="201453" y="47545"/>
                    <a:pt x="196388" y="48728"/>
                    <a:pt x="191989" y="48728"/>
                  </a:cubicBezTo>
                  <a:cubicBezTo>
                    <a:pt x="189549" y="48728"/>
                    <a:pt x="187331" y="48358"/>
                    <a:pt x="185408" y="47471"/>
                  </a:cubicBezTo>
                  <a:cubicBezTo>
                    <a:pt x="172247" y="41333"/>
                    <a:pt x="171655" y="10796"/>
                    <a:pt x="136385" y="1627"/>
                  </a:cubicBezTo>
                  <a:cubicBezTo>
                    <a:pt x="132097" y="481"/>
                    <a:pt x="127993" y="0"/>
                    <a:pt x="1241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2" name="Google Shape;2742;p51"/>
            <p:cNvSpPr/>
            <p:nvPr/>
          </p:nvSpPr>
          <p:spPr>
            <a:xfrm>
              <a:off x="702125" y="5036900"/>
              <a:ext cx="6191675" cy="65650"/>
            </a:xfrm>
            <a:custGeom>
              <a:avLst/>
              <a:gdLst/>
              <a:ahLst/>
              <a:cxnLst/>
              <a:rect l="l" t="t" r="r" b="b"/>
              <a:pathLst>
                <a:path w="247667" h="2626" extrusionOk="0">
                  <a:moveTo>
                    <a:pt x="1" y="1"/>
                  </a:moveTo>
                  <a:lnTo>
                    <a:pt x="1" y="2626"/>
                  </a:lnTo>
                  <a:lnTo>
                    <a:pt x="247667" y="2626"/>
                  </a:lnTo>
                  <a:lnTo>
                    <a:pt x="2476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51"/>
            <p:cNvSpPr/>
            <p:nvPr/>
          </p:nvSpPr>
          <p:spPr>
            <a:xfrm>
              <a:off x="665175" y="3566050"/>
              <a:ext cx="125725" cy="97450"/>
            </a:xfrm>
            <a:custGeom>
              <a:avLst/>
              <a:gdLst/>
              <a:ahLst/>
              <a:cxnLst/>
              <a:rect l="l" t="t" r="r" b="b"/>
              <a:pathLst>
                <a:path w="5029" h="3898" extrusionOk="0">
                  <a:moveTo>
                    <a:pt x="1558" y="0"/>
                  </a:moveTo>
                  <a:cubicBezTo>
                    <a:pt x="1494" y="0"/>
                    <a:pt x="1431" y="5"/>
                    <a:pt x="1368" y="15"/>
                  </a:cubicBezTo>
                  <a:cubicBezTo>
                    <a:pt x="481" y="125"/>
                    <a:pt x="0" y="976"/>
                    <a:pt x="185" y="1789"/>
                  </a:cubicBezTo>
                  <a:cubicBezTo>
                    <a:pt x="407" y="2639"/>
                    <a:pt x="1257" y="3231"/>
                    <a:pt x="1996" y="3564"/>
                  </a:cubicBezTo>
                  <a:cubicBezTo>
                    <a:pt x="2705" y="3872"/>
                    <a:pt x="4312" y="3897"/>
                    <a:pt x="4828" y="3897"/>
                  </a:cubicBezTo>
                  <a:cubicBezTo>
                    <a:pt x="4932" y="3897"/>
                    <a:pt x="4991" y="3896"/>
                    <a:pt x="4991" y="3896"/>
                  </a:cubicBezTo>
                  <a:cubicBezTo>
                    <a:pt x="5028" y="3896"/>
                    <a:pt x="4547" y="2529"/>
                    <a:pt x="4510" y="2418"/>
                  </a:cubicBezTo>
                  <a:cubicBezTo>
                    <a:pt x="4055" y="1507"/>
                    <a:pt x="2705" y="0"/>
                    <a:pt x="1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51"/>
            <p:cNvSpPr/>
            <p:nvPr/>
          </p:nvSpPr>
          <p:spPr>
            <a:xfrm>
              <a:off x="667950" y="3411900"/>
              <a:ext cx="777325" cy="1632425"/>
            </a:xfrm>
            <a:custGeom>
              <a:avLst/>
              <a:gdLst/>
              <a:ahLst/>
              <a:cxnLst/>
              <a:rect l="l" t="t" r="r" b="b"/>
              <a:pathLst>
                <a:path w="31093" h="65297" extrusionOk="0">
                  <a:moveTo>
                    <a:pt x="14640" y="31764"/>
                  </a:moveTo>
                  <a:cubicBezTo>
                    <a:pt x="15232" y="32430"/>
                    <a:pt x="16822" y="33206"/>
                    <a:pt x="17043" y="33317"/>
                  </a:cubicBezTo>
                  <a:cubicBezTo>
                    <a:pt x="16822" y="33835"/>
                    <a:pt x="16600" y="34352"/>
                    <a:pt x="16378" y="34833"/>
                  </a:cubicBezTo>
                  <a:cubicBezTo>
                    <a:pt x="15676" y="36533"/>
                    <a:pt x="15010" y="37901"/>
                    <a:pt x="14529" y="38826"/>
                  </a:cubicBezTo>
                  <a:cubicBezTo>
                    <a:pt x="14419" y="39011"/>
                    <a:pt x="14345" y="39195"/>
                    <a:pt x="14234" y="39343"/>
                  </a:cubicBezTo>
                  <a:lnTo>
                    <a:pt x="14160" y="39343"/>
                  </a:lnTo>
                  <a:cubicBezTo>
                    <a:pt x="14160" y="39158"/>
                    <a:pt x="14123" y="38974"/>
                    <a:pt x="14086" y="38752"/>
                  </a:cubicBezTo>
                  <a:cubicBezTo>
                    <a:pt x="13938" y="37680"/>
                    <a:pt x="13716" y="36164"/>
                    <a:pt x="13346" y="34352"/>
                  </a:cubicBezTo>
                  <a:cubicBezTo>
                    <a:pt x="13235" y="33761"/>
                    <a:pt x="13125" y="33169"/>
                    <a:pt x="12977" y="32541"/>
                  </a:cubicBezTo>
                  <a:cubicBezTo>
                    <a:pt x="13125" y="32467"/>
                    <a:pt x="13901" y="32171"/>
                    <a:pt x="14640" y="31764"/>
                  </a:cubicBezTo>
                  <a:close/>
                  <a:moveTo>
                    <a:pt x="6531" y="0"/>
                  </a:moveTo>
                  <a:cubicBezTo>
                    <a:pt x="6326" y="0"/>
                    <a:pt x="6117" y="49"/>
                    <a:pt x="5915" y="154"/>
                  </a:cubicBezTo>
                  <a:cubicBezTo>
                    <a:pt x="4843" y="709"/>
                    <a:pt x="4547" y="2853"/>
                    <a:pt x="4732" y="3925"/>
                  </a:cubicBezTo>
                  <a:cubicBezTo>
                    <a:pt x="4769" y="4036"/>
                    <a:pt x="5176" y="5441"/>
                    <a:pt x="5176" y="5441"/>
                  </a:cubicBezTo>
                  <a:lnTo>
                    <a:pt x="5213" y="5404"/>
                  </a:lnTo>
                  <a:lnTo>
                    <a:pt x="5213" y="5404"/>
                  </a:lnTo>
                  <a:cubicBezTo>
                    <a:pt x="5139" y="5737"/>
                    <a:pt x="5102" y="6107"/>
                    <a:pt x="5065" y="6513"/>
                  </a:cubicBezTo>
                  <a:cubicBezTo>
                    <a:pt x="4991" y="7253"/>
                    <a:pt x="4917" y="8103"/>
                    <a:pt x="4880" y="9027"/>
                  </a:cubicBezTo>
                  <a:cubicBezTo>
                    <a:pt x="4880" y="9952"/>
                    <a:pt x="4880" y="10950"/>
                    <a:pt x="4954" y="11985"/>
                  </a:cubicBezTo>
                  <a:cubicBezTo>
                    <a:pt x="5065" y="13057"/>
                    <a:pt x="5213" y="14166"/>
                    <a:pt x="5509" y="15275"/>
                  </a:cubicBezTo>
                  <a:lnTo>
                    <a:pt x="5509" y="15312"/>
                  </a:lnTo>
                  <a:cubicBezTo>
                    <a:pt x="5324" y="15017"/>
                    <a:pt x="4769" y="14203"/>
                    <a:pt x="4732" y="14129"/>
                  </a:cubicBezTo>
                  <a:cubicBezTo>
                    <a:pt x="4142" y="13446"/>
                    <a:pt x="2744" y="12502"/>
                    <a:pt x="1654" y="12502"/>
                  </a:cubicBezTo>
                  <a:cubicBezTo>
                    <a:pt x="1446" y="12502"/>
                    <a:pt x="1250" y="12536"/>
                    <a:pt x="1072" y="12613"/>
                  </a:cubicBezTo>
                  <a:cubicBezTo>
                    <a:pt x="259" y="12946"/>
                    <a:pt x="0" y="13907"/>
                    <a:pt x="407" y="14647"/>
                  </a:cubicBezTo>
                  <a:cubicBezTo>
                    <a:pt x="850" y="15423"/>
                    <a:pt x="1812" y="15793"/>
                    <a:pt x="2625" y="15904"/>
                  </a:cubicBezTo>
                  <a:cubicBezTo>
                    <a:pt x="2705" y="15914"/>
                    <a:pt x="2794" y="15918"/>
                    <a:pt x="2889" y="15918"/>
                  </a:cubicBezTo>
                  <a:cubicBezTo>
                    <a:pt x="3840" y="15918"/>
                    <a:pt x="5414" y="15457"/>
                    <a:pt x="5583" y="15423"/>
                  </a:cubicBezTo>
                  <a:cubicBezTo>
                    <a:pt x="5878" y="16495"/>
                    <a:pt x="6248" y="17568"/>
                    <a:pt x="6729" y="18603"/>
                  </a:cubicBezTo>
                  <a:cubicBezTo>
                    <a:pt x="6987" y="19231"/>
                    <a:pt x="7246" y="19823"/>
                    <a:pt x="7542" y="20414"/>
                  </a:cubicBezTo>
                  <a:cubicBezTo>
                    <a:pt x="7357" y="20155"/>
                    <a:pt x="7209" y="19934"/>
                    <a:pt x="7209" y="19897"/>
                  </a:cubicBezTo>
                  <a:cubicBezTo>
                    <a:pt x="6584" y="19208"/>
                    <a:pt x="5164" y="18282"/>
                    <a:pt x="4070" y="18282"/>
                  </a:cubicBezTo>
                  <a:cubicBezTo>
                    <a:pt x="3871" y="18282"/>
                    <a:pt x="3683" y="18313"/>
                    <a:pt x="3512" y="18381"/>
                  </a:cubicBezTo>
                  <a:cubicBezTo>
                    <a:pt x="2736" y="18751"/>
                    <a:pt x="2477" y="19712"/>
                    <a:pt x="2884" y="20451"/>
                  </a:cubicBezTo>
                  <a:cubicBezTo>
                    <a:pt x="3290" y="21191"/>
                    <a:pt x="4289" y="21560"/>
                    <a:pt x="5102" y="21671"/>
                  </a:cubicBezTo>
                  <a:cubicBezTo>
                    <a:pt x="5187" y="21683"/>
                    <a:pt x="5282" y="21689"/>
                    <a:pt x="5385" y="21689"/>
                  </a:cubicBezTo>
                  <a:cubicBezTo>
                    <a:pt x="6221" y="21689"/>
                    <a:pt x="7554" y="21326"/>
                    <a:pt x="7949" y="21228"/>
                  </a:cubicBezTo>
                  <a:cubicBezTo>
                    <a:pt x="8060" y="21449"/>
                    <a:pt x="8171" y="21671"/>
                    <a:pt x="8281" y="21930"/>
                  </a:cubicBezTo>
                  <a:cubicBezTo>
                    <a:pt x="8836" y="23002"/>
                    <a:pt x="9391" y="24111"/>
                    <a:pt x="9908" y="25183"/>
                  </a:cubicBezTo>
                  <a:cubicBezTo>
                    <a:pt x="10093" y="25553"/>
                    <a:pt x="10241" y="25960"/>
                    <a:pt x="10426" y="26330"/>
                  </a:cubicBezTo>
                  <a:cubicBezTo>
                    <a:pt x="10241" y="26108"/>
                    <a:pt x="10130" y="25923"/>
                    <a:pt x="10093" y="25886"/>
                  </a:cubicBezTo>
                  <a:cubicBezTo>
                    <a:pt x="9499" y="25198"/>
                    <a:pt x="8084" y="24271"/>
                    <a:pt x="6990" y="24271"/>
                  </a:cubicBezTo>
                  <a:cubicBezTo>
                    <a:pt x="6792" y="24271"/>
                    <a:pt x="6604" y="24302"/>
                    <a:pt x="6433" y="24370"/>
                  </a:cubicBezTo>
                  <a:cubicBezTo>
                    <a:pt x="5620" y="24740"/>
                    <a:pt x="5398" y="25701"/>
                    <a:pt x="5804" y="26404"/>
                  </a:cubicBezTo>
                  <a:cubicBezTo>
                    <a:pt x="6211" y="27180"/>
                    <a:pt x="7209" y="27550"/>
                    <a:pt x="7986" y="27661"/>
                  </a:cubicBezTo>
                  <a:cubicBezTo>
                    <a:pt x="8077" y="27674"/>
                    <a:pt x="8179" y="27680"/>
                    <a:pt x="8289" y="27680"/>
                  </a:cubicBezTo>
                  <a:cubicBezTo>
                    <a:pt x="9106" y="27680"/>
                    <a:pt x="10339" y="27352"/>
                    <a:pt x="10795" y="27254"/>
                  </a:cubicBezTo>
                  <a:cubicBezTo>
                    <a:pt x="10943" y="27624"/>
                    <a:pt x="11091" y="28030"/>
                    <a:pt x="11239" y="28437"/>
                  </a:cubicBezTo>
                  <a:cubicBezTo>
                    <a:pt x="11313" y="28696"/>
                    <a:pt x="11424" y="28955"/>
                    <a:pt x="11498" y="29213"/>
                  </a:cubicBezTo>
                  <a:cubicBezTo>
                    <a:pt x="11572" y="29509"/>
                    <a:pt x="11646" y="29768"/>
                    <a:pt x="11720" y="30027"/>
                  </a:cubicBezTo>
                  <a:cubicBezTo>
                    <a:pt x="11831" y="30544"/>
                    <a:pt x="11978" y="31062"/>
                    <a:pt x="12089" y="31579"/>
                  </a:cubicBezTo>
                  <a:cubicBezTo>
                    <a:pt x="12163" y="31949"/>
                    <a:pt x="12237" y="32282"/>
                    <a:pt x="12274" y="32615"/>
                  </a:cubicBezTo>
                  <a:cubicBezTo>
                    <a:pt x="12126" y="32245"/>
                    <a:pt x="11757" y="31505"/>
                    <a:pt x="11720" y="31432"/>
                  </a:cubicBezTo>
                  <a:cubicBezTo>
                    <a:pt x="11183" y="30593"/>
                    <a:pt x="9793" y="29358"/>
                    <a:pt x="8657" y="29358"/>
                  </a:cubicBezTo>
                  <a:cubicBezTo>
                    <a:pt x="8541" y="29358"/>
                    <a:pt x="8428" y="29371"/>
                    <a:pt x="8318" y="29398"/>
                  </a:cubicBezTo>
                  <a:cubicBezTo>
                    <a:pt x="7468" y="29583"/>
                    <a:pt x="7098" y="30507"/>
                    <a:pt x="7394" y="31284"/>
                  </a:cubicBezTo>
                  <a:cubicBezTo>
                    <a:pt x="7690" y="32097"/>
                    <a:pt x="8614" y="32615"/>
                    <a:pt x="9354" y="32836"/>
                  </a:cubicBezTo>
                  <a:cubicBezTo>
                    <a:pt x="9658" y="32929"/>
                    <a:pt x="10095" y="32960"/>
                    <a:pt x="10542" y="32960"/>
                  </a:cubicBezTo>
                  <a:cubicBezTo>
                    <a:pt x="11345" y="32960"/>
                    <a:pt x="12182" y="32860"/>
                    <a:pt x="12348" y="32836"/>
                  </a:cubicBezTo>
                  <a:cubicBezTo>
                    <a:pt x="12459" y="33391"/>
                    <a:pt x="12570" y="33946"/>
                    <a:pt x="12644" y="34463"/>
                  </a:cubicBezTo>
                  <a:cubicBezTo>
                    <a:pt x="12977" y="36275"/>
                    <a:pt x="13162" y="37791"/>
                    <a:pt x="13272" y="38826"/>
                  </a:cubicBezTo>
                  <a:cubicBezTo>
                    <a:pt x="13309" y="39011"/>
                    <a:pt x="13309" y="39195"/>
                    <a:pt x="13346" y="39343"/>
                  </a:cubicBezTo>
                  <a:lnTo>
                    <a:pt x="9686" y="39343"/>
                  </a:lnTo>
                  <a:lnTo>
                    <a:pt x="11017" y="65297"/>
                  </a:lnTo>
                  <a:lnTo>
                    <a:pt x="17228" y="65297"/>
                  </a:lnTo>
                  <a:lnTo>
                    <a:pt x="18559" y="39343"/>
                  </a:lnTo>
                  <a:lnTo>
                    <a:pt x="15158" y="39343"/>
                  </a:lnTo>
                  <a:lnTo>
                    <a:pt x="15232" y="39195"/>
                  </a:lnTo>
                  <a:cubicBezTo>
                    <a:pt x="15712" y="38234"/>
                    <a:pt x="16341" y="36829"/>
                    <a:pt x="17043" y="35129"/>
                  </a:cubicBezTo>
                  <a:cubicBezTo>
                    <a:pt x="17265" y="34574"/>
                    <a:pt x="17487" y="34019"/>
                    <a:pt x="17746" y="33391"/>
                  </a:cubicBezTo>
                  <a:cubicBezTo>
                    <a:pt x="17924" y="33450"/>
                    <a:pt x="19154" y="33701"/>
                    <a:pt x="20090" y="33701"/>
                  </a:cubicBezTo>
                  <a:cubicBezTo>
                    <a:pt x="20318" y="33701"/>
                    <a:pt x="20529" y="33686"/>
                    <a:pt x="20704" y="33650"/>
                  </a:cubicBezTo>
                  <a:cubicBezTo>
                    <a:pt x="21480" y="33465"/>
                    <a:pt x="22441" y="33021"/>
                    <a:pt x="22774" y="32245"/>
                  </a:cubicBezTo>
                  <a:cubicBezTo>
                    <a:pt x="23144" y="31469"/>
                    <a:pt x="22811" y="30544"/>
                    <a:pt x="21997" y="30248"/>
                  </a:cubicBezTo>
                  <a:cubicBezTo>
                    <a:pt x="21860" y="30204"/>
                    <a:pt x="21713" y="30184"/>
                    <a:pt x="21561" y="30184"/>
                  </a:cubicBezTo>
                  <a:cubicBezTo>
                    <a:pt x="20442" y="30184"/>
                    <a:pt x="19001" y="31279"/>
                    <a:pt x="18448" y="32060"/>
                  </a:cubicBezTo>
                  <a:cubicBezTo>
                    <a:pt x="18411" y="32097"/>
                    <a:pt x="18079" y="32689"/>
                    <a:pt x="17857" y="33095"/>
                  </a:cubicBezTo>
                  <a:cubicBezTo>
                    <a:pt x="17931" y="32836"/>
                    <a:pt x="18042" y="32615"/>
                    <a:pt x="18116" y="32356"/>
                  </a:cubicBezTo>
                  <a:cubicBezTo>
                    <a:pt x="18300" y="31838"/>
                    <a:pt x="18485" y="31358"/>
                    <a:pt x="18670" y="30803"/>
                  </a:cubicBezTo>
                  <a:cubicBezTo>
                    <a:pt x="18744" y="30544"/>
                    <a:pt x="18818" y="30285"/>
                    <a:pt x="18892" y="29990"/>
                  </a:cubicBezTo>
                  <a:cubicBezTo>
                    <a:pt x="18966" y="29731"/>
                    <a:pt x="19040" y="29435"/>
                    <a:pt x="19114" y="29176"/>
                  </a:cubicBezTo>
                  <a:cubicBezTo>
                    <a:pt x="19262" y="28511"/>
                    <a:pt x="19410" y="27845"/>
                    <a:pt x="19520" y="27143"/>
                  </a:cubicBezTo>
                  <a:cubicBezTo>
                    <a:pt x="19949" y="27321"/>
                    <a:pt x="21412" y="27810"/>
                    <a:pt x="22244" y="27810"/>
                  </a:cubicBezTo>
                  <a:cubicBezTo>
                    <a:pt x="22274" y="27810"/>
                    <a:pt x="22302" y="27810"/>
                    <a:pt x="22330" y="27808"/>
                  </a:cubicBezTo>
                  <a:cubicBezTo>
                    <a:pt x="23107" y="27734"/>
                    <a:pt x="24142" y="27439"/>
                    <a:pt x="24585" y="26736"/>
                  </a:cubicBezTo>
                  <a:cubicBezTo>
                    <a:pt x="25066" y="26034"/>
                    <a:pt x="24881" y="25073"/>
                    <a:pt x="24105" y="24666"/>
                  </a:cubicBezTo>
                  <a:cubicBezTo>
                    <a:pt x="23888" y="24554"/>
                    <a:pt x="23637" y="24505"/>
                    <a:pt x="23368" y="24505"/>
                  </a:cubicBezTo>
                  <a:cubicBezTo>
                    <a:pt x="22303" y="24505"/>
                    <a:pt x="20953" y="25266"/>
                    <a:pt x="20334" y="25886"/>
                  </a:cubicBezTo>
                  <a:cubicBezTo>
                    <a:pt x="20297" y="25923"/>
                    <a:pt x="19816" y="26551"/>
                    <a:pt x="19557" y="26884"/>
                  </a:cubicBezTo>
                  <a:cubicBezTo>
                    <a:pt x="19594" y="26477"/>
                    <a:pt x="19668" y="26071"/>
                    <a:pt x="19742" y="25664"/>
                  </a:cubicBezTo>
                  <a:cubicBezTo>
                    <a:pt x="19890" y="24444"/>
                    <a:pt x="20001" y="23224"/>
                    <a:pt x="20112" y="22004"/>
                  </a:cubicBezTo>
                  <a:cubicBezTo>
                    <a:pt x="20149" y="21634"/>
                    <a:pt x="20186" y="21265"/>
                    <a:pt x="20223" y="20895"/>
                  </a:cubicBezTo>
                  <a:cubicBezTo>
                    <a:pt x="20367" y="20967"/>
                    <a:pt x="22121" y="21599"/>
                    <a:pt x="23067" y="21599"/>
                  </a:cubicBezTo>
                  <a:cubicBezTo>
                    <a:pt x="23093" y="21599"/>
                    <a:pt x="23119" y="21598"/>
                    <a:pt x="23144" y="21597"/>
                  </a:cubicBezTo>
                  <a:cubicBezTo>
                    <a:pt x="23920" y="21523"/>
                    <a:pt x="24955" y="21228"/>
                    <a:pt x="25399" y="20525"/>
                  </a:cubicBezTo>
                  <a:cubicBezTo>
                    <a:pt x="25879" y="19823"/>
                    <a:pt x="25695" y="18825"/>
                    <a:pt x="24918" y="18418"/>
                  </a:cubicBezTo>
                  <a:cubicBezTo>
                    <a:pt x="24707" y="18309"/>
                    <a:pt x="24463" y="18261"/>
                    <a:pt x="24201" y="18261"/>
                  </a:cubicBezTo>
                  <a:cubicBezTo>
                    <a:pt x="23133" y="18261"/>
                    <a:pt x="21771" y="19051"/>
                    <a:pt x="21147" y="19675"/>
                  </a:cubicBezTo>
                  <a:cubicBezTo>
                    <a:pt x="21110" y="19712"/>
                    <a:pt x="20408" y="20599"/>
                    <a:pt x="20223" y="20821"/>
                  </a:cubicBezTo>
                  <a:cubicBezTo>
                    <a:pt x="20334" y="20008"/>
                    <a:pt x="20408" y="19194"/>
                    <a:pt x="20556" y="18418"/>
                  </a:cubicBezTo>
                  <a:cubicBezTo>
                    <a:pt x="20704" y="17309"/>
                    <a:pt x="20925" y="16237"/>
                    <a:pt x="21221" y="15201"/>
                  </a:cubicBezTo>
                  <a:cubicBezTo>
                    <a:pt x="21293" y="15237"/>
                    <a:pt x="23120" y="15905"/>
                    <a:pt x="24069" y="15905"/>
                  </a:cubicBezTo>
                  <a:cubicBezTo>
                    <a:pt x="24094" y="15905"/>
                    <a:pt x="24118" y="15905"/>
                    <a:pt x="24142" y="15904"/>
                  </a:cubicBezTo>
                  <a:cubicBezTo>
                    <a:pt x="24955" y="15830"/>
                    <a:pt x="25990" y="15534"/>
                    <a:pt x="26434" y="14832"/>
                  </a:cubicBezTo>
                  <a:cubicBezTo>
                    <a:pt x="26915" y="14129"/>
                    <a:pt x="26730" y="13131"/>
                    <a:pt x="25953" y="12761"/>
                  </a:cubicBezTo>
                  <a:cubicBezTo>
                    <a:pt x="25732" y="12639"/>
                    <a:pt x="25474" y="12586"/>
                    <a:pt x="25198" y="12586"/>
                  </a:cubicBezTo>
                  <a:cubicBezTo>
                    <a:pt x="24136" y="12586"/>
                    <a:pt x="22798" y="13365"/>
                    <a:pt x="22182" y="13981"/>
                  </a:cubicBezTo>
                  <a:cubicBezTo>
                    <a:pt x="22145" y="14018"/>
                    <a:pt x="21369" y="14980"/>
                    <a:pt x="21258" y="15164"/>
                  </a:cubicBezTo>
                  <a:cubicBezTo>
                    <a:pt x="21258" y="15090"/>
                    <a:pt x="21295" y="15017"/>
                    <a:pt x="21295" y="14980"/>
                  </a:cubicBezTo>
                  <a:cubicBezTo>
                    <a:pt x="21628" y="13870"/>
                    <a:pt x="22071" y="12872"/>
                    <a:pt x="22552" y="11948"/>
                  </a:cubicBezTo>
                  <a:cubicBezTo>
                    <a:pt x="22848" y="11393"/>
                    <a:pt x="23144" y="10913"/>
                    <a:pt x="23439" y="10432"/>
                  </a:cubicBezTo>
                  <a:cubicBezTo>
                    <a:pt x="23772" y="10617"/>
                    <a:pt x="25362" y="11356"/>
                    <a:pt x="26212" y="11393"/>
                  </a:cubicBezTo>
                  <a:cubicBezTo>
                    <a:pt x="26274" y="11396"/>
                    <a:pt x="26337" y="11398"/>
                    <a:pt x="26402" y="11398"/>
                  </a:cubicBezTo>
                  <a:cubicBezTo>
                    <a:pt x="27150" y="11398"/>
                    <a:pt x="28068" y="11193"/>
                    <a:pt x="28578" y="10580"/>
                  </a:cubicBezTo>
                  <a:cubicBezTo>
                    <a:pt x="29096" y="9952"/>
                    <a:pt x="29059" y="8953"/>
                    <a:pt x="28319" y="8473"/>
                  </a:cubicBezTo>
                  <a:cubicBezTo>
                    <a:pt x="28057" y="8298"/>
                    <a:pt x="27723" y="8225"/>
                    <a:pt x="27357" y="8225"/>
                  </a:cubicBezTo>
                  <a:cubicBezTo>
                    <a:pt x="26333" y="8225"/>
                    <a:pt x="25064" y="8796"/>
                    <a:pt x="24438" y="9286"/>
                  </a:cubicBezTo>
                  <a:cubicBezTo>
                    <a:pt x="24401" y="9323"/>
                    <a:pt x="23957" y="9730"/>
                    <a:pt x="23661" y="10062"/>
                  </a:cubicBezTo>
                  <a:cubicBezTo>
                    <a:pt x="23809" y="9841"/>
                    <a:pt x="23957" y="9619"/>
                    <a:pt x="24068" y="9397"/>
                  </a:cubicBezTo>
                  <a:cubicBezTo>
                    <a:pt x="24585" y="8658"/>
                    <a:pt x="25103" y="7992"/>
                    <a:pt x="25547" y="7401"/>
                  </a:cubicBezTo>
                  <a:cubicBezTo>
                    <a:pt x="25805" y="7068"/>
                    <a:pt x="26064" y="6772"/>
                    <a:pt x="26286" y="6513"/>
                  </a:cubicBezTo>
                  <a:cubicBezTo>
                    <a:pt x="26730" y="6476"/>
                    <a:pt x="28430" y="6439"/>
                    <a:pt x="29170" y="6070"/>
                  </a:cubicBezTo>
                  <a:cubicBezTo>
                    <a:pt x="29909" y="5737"/>
                    <a:pt x="30760" y="5108"/>
                    <a:pt x="30907" y="4258"/>
                  </a:cubicBezTo>
                  <a:cubicBezTo>
                    <a:pt x="31092" y="3445"/>
                    <a:pt x="30575" y="2594"/>
                    <a:pt x="29724" y="2483"/>
                  </a:cubicBezTo>
                  <a:cubicBezTo>
                    <a:pt x="29685" y="2480"/>
                    <a:pt x="29646" y="2478"/>
                    <a:pt x="29607" y="2478"/>
                  </a:cubicBezTo>
                  <a:cubicBezTo>
                    <a:pt x="28415" y="2478"/>
                    <a:pt x="27085" y="4067"/>
                    <a:pt x="26656" y="4997"/>
                  </a:cubicBezTo>
                  <a:cubicBezTo>
                    <a:pt x="26619" y="5108"/>
                    <a:pt x="26175" y="6513"/>
                    <a:pt x="26175" y="6513"/>
                  </a:cubicBezTo>
                  <a:lnTo>
                    <a:pt x="26212" y="6513"/>
                  </a:lnTo>
                  <a:cubicBezTo>
                    <a:pt x="25990" y="6772"/>
                    <a:pt x="25732" y="7031"/>
                    <a:pt x="25473" y="7364"/>
                  </a:cubicBezTo>
                  <a:cubicBezTo>
                    <a:pt x="25029" y="7918"/>
                    <a:pt x="24511" y="8584"/>
                    <a:pt x="23957" y="9323"/>
                  </a:cubicBezTo>
                  <a:cubicBezTo>
                    <a:pt x="23439" y="10099"/>
                    <a:pt x="22885" y="10913"/>
                    <a:pt x="22404" y="11837"/>
                  </a:cubicBezTo>
                  <a:cubicBezTo>
                    <a:pt x="21887" y="12798"/>
                    <a:pt x="21406" y="13797"/>
                    <a:pt x="21036" y="14906"/>
                  </a:cubicBezTo>
                  <a:lnTo>
                    <a:pt x="21036" y="14943"/>
                  </a:lnTo>
                  <a:cubicBezTo>
                    <a:pt x="21036" y="14573"/>
                    <a:pt x="21036" y="13575"/>
                    <a:pt x="20999" y="13501"/>
                  </a:cubicBezTo>
                  <a:cubicBezTo>
                    <a:pt x="20888" y="12429"/>
                    <a:pt x="19964" y="10432"/>
                    <a:pt x="18781" y="10210"/>
                  </a:cubicBezTo>
                  <a:cubicBezTo>
                    <a:pt x="18701" y="10196"/>
                    <a:pt x="18622" y="10190"/>
                    <a:pt x="18544" y="10190"/>
                  </a:cubicBezTo>
                  <a:cubicBezTo>
                    <a:pt x="17797" y="10190"/>
                    <a:pt x="17184" y="10808"/>
                    <a:pt x="17117" y="11578"/>
                  </a:cubicBezTo>
                  <a:cubicBezTo>
                    <a:pt x="17043" y="12429"/>
                    <a:pt x="17672" y="13279"/>
                    <a:pt x="18263" y="13797"/>
                  </a:cubicBezTo>
                  <a:cubicBezTo>
                    <a:pt x="18966" y="14425"/>
                    <a:pt x="20851" y="15017"/>
                    <a:pt x="20999" y="15054"/>
                  </a:cubicBezTo>
                  <a:cubicBezTo>
                    <a:pt x="20667" y="16089"/>
                    <a:pt x="20408" y="17198"/>
                    <a:pt x="20186" y="18344"/>
                  </a:cubicBezTo>
                  <a:cubicBezTo>
                    <a:pt x="20075" y="19009"/>
                    <a:pt x="20001" y="19638"/>
                    <a:pt x="19890" y="20303"/>
                  </a:cubicBezTo>
                  <a:cubicBezTo>
                    <a:pt x="19890" y="20008"/>
                    <a:pt x="19890" y="19712"/>
                    <a:pt x="19890" y="19675"/>
                  </a:cubicBezTo>
                  <a:cubicBezTo>
                    <a:pt x="19742" y="18603"/>
                    <a:pt x="18855" y="16606"/>
                    <a:pt x="17672" y="16421"/>
                  </a:cubicBezTo>
                  <a:cubicBezTo>
                    <a:pt x="17571" y="16400"/>
                    <a:pt x="17472" y="16390"/>
                    <a:pt x="17377" y="16390"/>
                  </a:cubicBezTo>
                  <a:cubicBezTo>
                    <a:pt x="16633" y="16390"/>
                    <a:pt x="16074" y="16999"/>
                    <a:pt x="16008" y="17752"/>
                  </a:cubicBezTo>
                  <a:cubicBezTo>
                    <a:pt x="15934" y="18603"/>
                    <a:pt x="16563" y="19453"/>
                    <a:pt x="17154" y="20008"/>
                  </a:cubicBezTo>
                  <a:cubicBezTo>
                    <a:pt x="17746" y="20525"/>
                    <a:pt x="19373" y="21080"/>
                    <a:pt x="19779" y="21191"/>
                  </a:cubicBezTo>
                  <a:cubicBezTo>
                    <a:pt x="19742" y="21449"/>
                    <a:pt x="19705" y="21708"/>
                    <a:pt x="19705" y="21967"/>
                  </a:cubicBezTo>
                  <a:cubicBezTo>
                    <a:pt x="19557" y="23187"/>
                    <a:pt x="19410" y="24407"/>
                    <a:pt x="19225" y="25590"/>
                  </a:cubicBezTo>
                  <a:cubicBezTo>
                    <a:pt x="19188" y="25997"/>
                    <a:pt x="19077" y="26404"/>
                    <a:pt x="19003" y="26810"/>
                  </a:cubicBezTo>
                  <a:cubicBezTo>
                    <a:pt x="19003" y="26551"/>
                    <a:pt x="19003" y="26330"/>
                    <a:pt x="19003" y="26293"/>
                  </a:cubicBezTo>
                  <a:cubicBezTo>
                    <a:pt x="18855" y="25220"/>
                    <a:pt x="17968" y="23224"/>
                    <a:pt x="16785" y="23002"/>
                  </a:cubicBezTo>
                  <a:cubicBezTo>
                    <a:pt x="16704" y="22988"/>
                    <a:pt x="16625" y="22982"/>
                    <a:pt x="16547" y="22982"/>
                  </a:cubicBezTo>
                  <a:cubicBezTo>
                    <a:pt x="15800" y="22982"/>
                    <a:pt x="15188" y="23597"/>
                    <a:pt x="15121" y="24333"/>
                  </a:cubicBezTo>
                  <a:cubicBezTo>
                    <a:pt x="15047" y="25183"/>
                    <a:pt x="15676" y="26034"/>
                    <a:pt x="16267" y="26588"/>
                  </a:cubicBezTo>
                  <a:cubicBezTo>
                    <a:pt x="16859" y="27106"/>
                    <a:pt x="18337" y="27624"/>
                    <a:pt x="18818" y="27771"/>
                  </a:cubicBezTo>
                  <a:cubicBezTo>
                    <a:pt x="18744" y="28178"/>
                    <a:pt x="18670" y="28622"/>
                    <a:pt x="18559" y="29028"/>
                  </a:cubicBezTo>
                  <a:cubicBezTo>
                    <a:pt x="18485" y="29287"/>
                    <a:pt x="18411" y="29546"/>
                    <a:pt x="18337" y="29842"/>
                  </a:cubicBezTo>
                  <a:cubicBezTo>
                    <a:pt x="18226" y="30101"/>
                    <a:pt x="18153" y="30359"/>
                    <a:pt x="18079" y="30618"/>
                  </a:cubicBezTo>
                  <a:cubicBezTo>
                    <a:pt x="17894" y="31136"/>
                    <a:pt x="17709" y="31653"/>
                    <a:pt x="17524" y="32134"/>
                  </a:cubicBezTo>
                  <a:cubicBezTo>
                    <a:pt x="17376" y="32467"/>
                    <a:pt x="17265" y="32762"/>
                    <a:pt x="17117" y="33095"/>
                  </a:cubicBezTo>
                  <a:cubicBezTo>
                    <a:pt x="17191" y="32689"/>
                    <a:pt x="17302" y="31875"/>
                    <a:pt x="17302" y="31801"/>
                  </a:cubicBezTo>
                  <a:cubicBezTo>
                    <a:pt x="17302" y="31062"/>
                    <a:pt x="17080" y="29916"/>
                    <a:pt x="16563" y="29102"/>
                  </a:cubicBezTo>
                  <a:cubicBezTo>
                    <a:pt x="16563" y="28991"/>
                    <a:pt x="16563" y="28881"/>
                    <a:pt x="16526" y="28770"/>
                  </a:cubicBezTo>
                  <a:cubicBezTo>
                    <a:pt x="16430" y="28068"/>
                    <a:pt x="15840" y="27505"/>
                    <a:pt x="15134" y="27505"/>
                  </a:cubicBezTo>
                  <a:cubicBezTo>
                    <a:pt x="15021" y="27505"/>
                    <a:pt x="14905" y="27519"/>
                    <a:pt x="14788" y="27550"/>
                  </a:cubicBezTo>
                  <a:cubicBezTo>
                    <a:pt x="13605" y="27882"/>
                    <a:pt x="12866" y="29916"/>
                    <a:pt x="12829" y="30988"/>
                  </a:cubicBezTo>
                  <a:cubicBezTo>
                    <a:pt x="12829" y="31062"/>
                    <a:pt x="12866" y="31764"/>
                    <a:pt x="12903" y="32208"/>
                  </a:cubicBezTo>
                  <a:cubicBezTo>
                    <a:pt x="12829" y="31949"/>
                    <a:pt x="12792" y="31690"/>
                    <a:pt x="12718" y="31432"/>
                  </a:cubicBezTo>
                  <a:cubicBezTo>
                    <a:pt x="12607" y="30914"/>
                    <a:pt x="12459" y="30396"/>
                    <a:pt x="12311" y="29842"/>
                  </a:cubicBezTo>
                  <a:cubicBezTo>
                    <a:pt x="12237" y="29583"/>
                    <a:pt x="12126" y="29324"/>
                    <a:pt x="12052" y="29065"/>
                  </a:cubicBezTo>
                  <a:cubicBezTo>
                    <a:pt x="11978" y="28770"/>
                    <a:pt x="11868" y="28511"/>
                    <a:pt x="11794" y="28252"/>
                  </a:cubicBezTo>
                  <a:cubicBezTo>
                    <a:pt x="11535" y="27587"/>
                    <a:pt x="11276" y="26958"/>
                    <a:pt x="11017" y="26330"/>
                  </a:cubicBezTo>
                  <a:cubicBezTo>
                    <a:pt x="11461" y="26219"/>
                    <a:pt x="13051" y="25812"/>
                    <a:pt x="13716" y="25331"/>
                  </a:cubicBezTo>
                  <a:cubicBezTo>
                    <a:pt x="14345" y="24851"/>
                    <a:pt x="15010" y="24037"/>
                    <a:pt x="15010" y="23187"/>
                  </a:cubicBezTo>
                  <a:cubicBezTo>
                    <a:pt x="15010" y="22378"/>
                    <a:pt x="14408" y="21703"/>
                    <a:pt x="13585" y="21703"/>
                  </a:cubicBezTo>
                  <a:cubicBezTo>
                    <a:pt x="13543" y="21703"/>
                    <a:pt x="13500" y="21705"/>
                    <a:pt x="13457" y="21708"/>
                  </a:cubicBezTo>
                  <a:cubicBezTo>
                    <a:pt x="12274" y="21856"/>
                    <a:pt x="11202" y="23779"/>
                    <a:pt x="11017" y="24814"/>
                  </a:cubicBezTo>
                  <a:cubicBezTo>
                    <a:pt x="10980" y="24888"/>
                    <a:pt x="10906" y="25664"/>
                    <a:pt x="10869" y="26108"/>
                  </a:cubicBezTo>
                  <a:cubicBezTo>
                    <a:pt x="10721" y="25701"/>
                    <a:pt x="10537" y="25331"/>
                    <a:pt x="10352" y="24962"/>
                  </a:cubicBezTo>
                  <a:cubicBezTo>
                    <a:pt x="9834" y="23890"/>
                    <a:pt x="9243" y="22817"/>
                    <a:pt x="8651" y="21708"/>
                  </a:cubicBezTo>
                  <a:cubicBezTo>
                    <a:pt x="8503" y="21376"/>
                    <a:pt x="8318" y="21043"/>
                    <a:pt x="8134" y="20710"/>
                  </a:cubicBezTo>
                  <a:cubicBezTo>
                    <a:pt x="8318" y="20673"/>
                    <a:pt x="10241" y="20229"/>
                    <a:pt x="10943" y="19675"/>
                  </a:cubicBezTo>
                  <a:cubicBezTo>
                    <a:pt x="11572" y="19194"/>
                    <a:pt x="12274" y="18381"/>
                    <a:pt x="12274" y="17531"/>
                  </a:cubicBezTo>
                  <a:cubicBezTo>
                    <a:pt x="12274" y="16772"/>
                    <a:pt x="11663" y="16078"/>
                    <a:pt x="10891" y="16078"/>
                  </a:cubicBezTo>
                  <a:cubicBezTo>
                    <a:pt x="10835" y="16078"/>
                    <a:pt x="10779" y="16081"/>
                    <a:pt x="10721" y="16089"/>
                  </a:cubicBezTo>
                  <a:cubicBezTo>
                    <a:pt x="9501" y="16200"/>
                    <a:pt x="8466" y="18122"/>
                    <a:pt x="8244" y="19194"/>
                  </a:cubicBezTo>
                  <a:cubicBezTo>
                    <a:pt x="8244" y="19268"/>
                    <a:pt x="8134" y="20377"/>
                    <a:pt x="8134" y="20673"/>
                  </a:cubicBezTo>
                  <a:cubicBezTo>
                    <a:pt x="7727" y="19934"/>
                    <a:pt x="7357" y="19194"/>
                    <a:pt x="7024" y="18455"/>
                  </a:cubicBezTo>
                  <a:cubicBezTo>
                    <a:pt x="6581" y="17457"/>
                    <a:pt x="6174" y="16421"/>
                    <a:pt x="5841" y="15423"/>
                  </a:cubicBezTo>
                  <a:cubicBezTo>
                    <a:pt x="5915" y="15386"/>
                    <a:pt x="7912" y="14943"/>
                    <a:pt x="8651" y="14388"/>
                  </a:cubicBezTo>
                  <a:cubicBezTo>
                    <a:pt x="9317" y="13870"/>
                    <a:pt x="9982" y="13094"/>
                    <a:pt x="9982" y="12244"/>
                  </a:cubicBezTo>
                  <a:cubicBezTo>
                    <a:pt x="9982" y="11451"/>
                    <a:pt x="9403" y="10754"/>
                    <a:pt x="8605" y="10754"/>
                  </a:cubicBezTo>
                  <a:cubicBezTo>
                    <a:pt x="8548" y="10754"/>
                    <a:pt x="8489" y="10757"/>
                    <a:pt x="8429" y="10765"/>
                  </a:cubicBezTo>
                  <a:cubicBezTo>
                    <a:pt x="7209" y="10876"/>
                    <a:pt x="6174" y="12798"/>
                    <a:pt x="5952" y="13870"/>
                  </a:cubicBezTo>
                  <a:cubicBezTo>
                    <a:pt x="5952" y="13944"/>
                    <a:pt x="5841" y="15164"/>
                    <a:pt x="5841" y="15386"/>
                  </a:cubicBezTo>
                  <a:cubicBezTo>
                    <a:pt x="5804" y="15312"/>
                    <a:pt x="5804" y="15238"/>
                    <a:pt x="5767" y="15201"/>
                  </a:cubicBezTo>
                  <a:cubicBezTo>
                    <a:pt x="5435" y="14092"/>
                    <a:pt x="5287" y="13020"/>
                    <a:pt x="5176" y="11985"/>
                  </a:cubicBezTo>
                  <a:cubicBezTo>
                    <a:pt x="5102" y="11356"/>
                    <a:pt x="5065" y="10802"/>
                    <a:pt x="5028" y="10210"/>
                  </a:cubicBezTo>
                  <a:cubicBezTo>
                    <a:pt x="5435" y="10173"/>
                    <a:pt x="7172" y="9952"/>
                    <a:pt x="7875" y="9508"/>
                  </a:cubicBezTo>
                  <a:cubicBezTo>
                    <a:pt x="8577" y="9101"/>
                    <a:pt x="9354" y="8362"/>
                    <a:pt x="9427" y="7511"/>
                  </a:cubicBezTo>
                  <a:cubicBezTo>
                    <a:pt x="9501" y="6698"/>
                    <a:pt x="8910" y="5885"/>
                    <a:pt x="8060" y="5885"/>
                  </a:cubicBezTo>
                  <a:cubicBezTo>
                    <a:pt x="6840" y="5885"/>
                    <a:pt x="5583" y="7696"/>
                    <a:pt x="5250" y="8695"/>
                  </a:cubicBezTo>
                  <a:cubicBezTo>
                    <a:pt x="5250" y="8768"/>
                    <a:pt x="5102" y="9360"/>
                    <a:pt x="5028" y="9804"/>
                  </a:cubicBezTo>
                  <a:cubicBezTo>
                    <a:pt x="5028" y="9545"/>
                    <a:pt x="5028" y="9286"/>
                    <a:pt x="5028" y="9027"/>
                  </a:cubicBezTo>
                  <a:cubicBezTo>
                    <a:pt x="5028" y="8103"/>
                    <a:pt x="5102" y="7253"/>
                    <a:pt x="5139" y="6513"/>
                  </a:cubicBezTo>
                  <a:cubicBezTo>
                    <a:pt x="5176" y="6107"/>
                    <a:pt x="5213" y="5737"/>
                    <a:pt x="5250" y="5367"/>
                  </a:cubicBezTo>
                  <a:cubicBezTo>
                    <a:pt x="5620" y="5145"/>
                    <a:pt x="7024" y="4147"/>
                    <a:pt x="7431" y="3445"/>
                  </a:cubicBezTo>
                  <a:cubicBezTo>
                    <a:pt x="7875" y="2742"/>
                    <a:pt x="8207" y="1744"/>
                    <a:pt x="7912" y="968"/>
                  </a:cubicBezTo>
                  <a:cubicBezTo>
                    <a:pt x="7665" y="393"/>
                    <a:pt x="7115" y="0"/>
                    <a:pt x="6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1"/>
            <p:cNvSpPr/>
            <p:nvPr/>
          </p:nvSpPr>
          <p:spPr>
            <a:xfrm>
              <a:off x="1174425" y="3532200"/>
              <a:ext cx="91525" cy="134975"/>
            </a:xfrm>
            <a:custGeom>
              <a:avLst/>
              <a:gdLst/>
              <a:ahLst/>
              <a:cxnLst/>
              <a:rect l="l" t="t" r="r" b="b"/>
              <a:pathLst>
                <a:path w="3661" h="5399" extrusionOk="0">
                  <a:moveTo>
                    <a:pt x="1633" y="1"/>
                  </a:moveTo>
                  <a:cubicBezTo>
                    <a:pt x="1052" y="1"/>
                    <a:pt x="518" y="417"/>
                    <a:pt x="297" y="999"/>
                  </a:cubicBezTo>
                  <a:cubicBezTo>
                    <a:pt x="1" y="1812"/>
                    <a:pt x="371" y="2773"/>
                    <a:pt x="814" y="3476"/>
                  </a:cubicBezTo>
                  <a:cubicBezTo>
                    <a:pt x="1332" y="4252"/>
                    <a:pt x="3106" y="5398"/>
                    <a:pt x="3106" y="5398"/>
                  </a:cubicBezTo>
                  <a:cubicBezTo>
                    <a:pt x="3143" y="5398"/>
                    <a:pt x="3513" y="3993"/>
                    <a:pt x="3513" y="3883"/>
                  </a:cubicBezTo>
                  <a:cubicBezTo>
                    <a:pt x="3661" y="2810"/>
                    <a:pt x="3328" y="666"/>
                    <a:pt x="2219" y="149"/>
                  </a:cubicBezTo>
                  <a:cubicBezTo>
                    <a:pt x="2025" y="47"/>
                    <a:pt x="1826" y="1"/>
                    <a:pt x="1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1"/>
            <p:cNvSpPr/>
            <p:nvPr/>
          </p:nvSpPr>
          <p:spPr>
            <a:xfrm>
              <a:off x="41820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51" y="0"/>
                  </a:moveTo>
                  <a:lnTo>
                    <a:pt x="0" y="555"/>
                  </a:lnTo>
                  <a:lnTo>
                    <a:pt x="4769" y="34346"/>
                  </a:lnTo>
                  <a:cubicBezTo>
                    <a:pt x="4802" y="34635"/>
                    <a:pt x="5057" y="34841"/>
                    <a:pt x="5342" y="34841"/>
                  </a:cubicBezTo>
                  <a:cubicBezTo>
                    <a:pt x="5385" y="34841"/>
                    <a:pt x="5428" y="34836"/>
                    <a:pt x="5472" y="34827"/>
                  </a:cubicBezTo>
                  <a:cubicBezTo>
                    <a:pt x="5731" y="34790"/>
                    <a:pt x="5915" y="34531"/>
                    <a:pt x="5878" y="34235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51"/>
            <p:cNvSpPr/>
            <p:nvPr/>
          </p:nvSpPr>
          <p:spPr>
            <a:xfrm>
              <a:off x="41736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2588" y="703"/>
                  </a:moveTo>
                  <a:lnTo>
                    <a:pt x="5916" y="34568"/>
                  </a:lnTo>
                  <a:cubicBezTo>
                    <a:pt x="5916" y="34716"/>
                    <a:pt x="5842" y="34790"/>
                    <a:pt x="5731" y="34827"/>
                  </a:cubicBezTo>
                  <a:lnTo>
                    <a:pt x="5657" y="34827"/>
                  </a:lnTo>
                  <a:cubicBezTo>
                    <a:pt x="5546" y="34827"/>
                    <a:pt x="5398" y="34753"/>
                    <a:pt x="5398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8" y="703"/>
                  </a:lnTo>
                  <a:close/>
                  <a:moveTo>
                    <a:pt x="2810" y="0"/>
                  </a:moveTo>
                  <a:lnTo>
                    <a:pt x="259" y="555"/>
                  </a:lnTo>
                  <a:cubicBezTo>
                    <a:pt x="111" y="592"/>
                    <a:pt x="0" y="740"/>
                    <a:pt x="37" y="925"/>
                  </a:cubicBezTo>
                  <a:lnTo>
                    <a:pt x="4770" y="34716"/>
                  </a:lnTo>
                  <a:cubicBezTo>
                    <a:pt x="4844" y="35160"/>
                    <a:pt x="5213" y="35455"/>
                    <a:pt x="5657" y="35455"/>
                  </a:cubicBezTo>
                  <a:cubicBezTo>
                    <a:pt x="5731" y="35455"/>
                    <a:pt x="5805" y="35455"/>
                    <a:pt x="5842" y="35418"/>
                  </a:cubicBezTo>
                  <a:cubicBezTo>
                    <a:pt x="6248" y="35344"/>
                    <a:pt x="6544" y="34975"/>
                    <a:pt x="6544" y="34568"/>
                  </a:cubicBezTo>
                  <a:lnTo>
                    <a:pt x="6544" y="34494"/>
                  </a:lnTo>
                  <a:lnTo>
                    <a:pt x="3180" y="296"/>
                  </a:lnTo>
                  <a:cubicBezTo>
                    <a:pt x="3180" y="185"/>
                    <a:pt x="3143" y="111"/>
                    <a:pt x="3069" y="74"/>
                  </a:cubicBezTo>
                  <a:cubicBezTo>
                    <a:pt x="2995" y="0"/>
                    <a:pt x="2884" y="0"/>
                    <a:pt x="2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51"/>
            <p:cNvSpPr/>
            <p:nvPr/>
          </p:nvSpPr>
          <p:spPr>
            <a:xfrm>
              <a:off x="33557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1"/>
            <p:cNvSpPr/>
            <p:nvPr/>
          </p:nvSpPr>
          <p:spPr>
            <a:xfrm>
              <a:off x="3348300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4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1"/>
            <p:cNvSpPr/>
            <p:nvPr/>
          </p:nvSpPr>
          <p:spPr>
            <a:xfrm>
              <a:off x="3415775" y="3231825"/>
              <a:ext cx="889175" cy="1075875"/>
            </a:xfrm>
            <a:custGeom>
              <a:avLst/>
              <a:gdLst/>
              <a:ahLst/>
              <a:cxnLst/>
              <a:rect l="l" t="t" r="r" b="b"/>
              <a:pathLst>
                <a:path w="35567" h="43035" extrusionOk="0">
                  <a:moveTo>
                    <a:pt x="4178" y="0"/>
                  </a:moveTo>
                  <a:cubicBezTo>
                    <a:pt x="1849" y="0"/>
                    <a:pt x="1" y="1923"/>
                    <a:pt x="111" y="4215"/>
                  </a:cubicBezTo>
                  <a:lnTo>
                    <a:pt x="1738" y="43034"/>
                  </a:lnTo>
                  <a:lnTo>
                    <a:pt x="32387" y="43034"/>
                  </a:lnTo>
                  <a:lnTo>
                    <a:pt x="35381" y="4363"/>
                  </a:lnTo>
                  <a:cubicBezTo>
                    <a:pt x="35566" y="1997"/>
                    <a:pt x="33718" y="0"/>
                    <a:pt x="3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1"/>
            <p:cNvSpPr/>
            <p:nvPr/>
          </p:nvSpPr>
          <p:spPr>
            <a:xfrm>
              <a:off x="3410225" y="3223500"/>
              <a:ext cx="898425" cy="1091575"/>
            </a:xfrm>
            <a:custGeom>
              <a:avLst/>
              <a:gdLst/>
              <a:ahLst/>
              <a:cxnLst/>
              <a:rect l="l" t="t" r="r" b="b"/>
              <a:pathLst>
                <a:path w="35937" h="43663" extrusionOk="0">
                  <a:moveTo>
                    <a:pt x="31574" y="629"/>
                  </a:moveTo>
                  <a:cubicBezTo>
                    <a:pt x="32609" y="629"/>
                    <a:pt x="33533" y="1073"/>
                    <a:pt x="34235" y="1738"/>
                  </a:cubicBezTo>
                  <a:cubicBezTo>
                    <a:pt x="34901" y="2440"/>
                    <a:pt x="35308" y="3365"/>
                    <a:pt x="35308" y="4400"/>
                  </a:cubicBezTo>
                  <a:cubicBezTo>
                    <a:pt x="35308" y="4474"/>
                    <a:pt x="35308" y="4585"/>
                    <a:pt x="35308" y="4696"/>
                  </a:cubicBezTo>
                  <a:lnTo>
                    <a:pt x="32313" y="43034"/>
                  </a:lnTo>
                  <a:lnTo>
                    <a:pt x="2244" y="43034"/>
                  </a:lnTo>
                  <a:lnTo>
                    <a:pt x="629" y="4548"/>
                  </a:lnTo>
                  <a:cubicBezTo>
                    <a:pt x="629" y="4511"/>
                    <a:pt x="629" y="4437"/>
                    <a:pt x="629" y="4400"/>
                  </a:cubicBezTo>
                  <a:cubicBezTo>
                    <a:pt x="629" y="3365"/>
                    <a:pt x="1036" y="2404"/>
                    <a:pt x="1738" y="1738"/>
                  </a:cubicBezTo>
                  <a:cubicBezTo>
                    <a:pt x="2404" y="1073"/>
                    <a:pt x="3328" y="629"/>
                    <a:pt x="4400" y="629"/>
                  </a:cubicBezTo>
                  <a:close/>
                  <a:moveTo>
                    <a:pt x="4400" y="0"/>
                  </a:moveTo>
                  <a:cubicBezTo>
                    <a:pt x="1960" y="0"/>
                    <a:pt x="1" y="1997"/>
                    <a:pt x="1" y="4400"/>
                  </a:cubicBezTo>
                  <a:cubicBezTo>
                    <a:pt x="1" y="4437"/>
                    <a:pt x="1" y="4511"/>
                    <a:pt x="1" y="4585"/>
                  </a:cubicBezTo>
                  <a:lnTo>
                    <a:pt x="1627" y="43367"/>
                  </a:lnTo>
                  <a:cubicBezTo>
                    <a:pt x="1664" y="43552"/>
                    <a:pt x="1775" y="43663"/>
                    <a:pt x="1960" y="43663"/>
                  </a:cubicBezTo>
                  <a:lnTo>
                    <a:pt x="32609" y="43663"/>
                  </a:lnTo>
                  <a:cubicBezTo>
                    <a:pt x="32757" y="43663"/>
                    <a:pt x="32905" y="43552"/>
                    <a:pt x="32905" y="43367"/>
                  </a:cubicBezTo>
                  <a:lnTo>
                    <a:pt x="35936" y="4733"/>
                  </a:lnTo>
                  <a:cubicBezTo>
                    <a:pt x="35936" y="4622"/>
                    <a:pt x="35936" y="4511"/>
                    <a:pt x="35936" y="4400"/>
                  </a:cubicBezTo>
                  <a:cubicBezTo>
                    <a:pt x="35936" y="1997"/>
                    <a:pt x="34014" y="0"/>
                    <a:pt x="31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1"/>
            <p:cNvSpPr/>
            <p:nvPr/>
          </p:nvSpPr>
          <p:spPr>
            <a:xfrm>
              <a:off x="3388050" y="4095075"/>
              <a:ext cx="902100" cy="212625"/>
            </a:xfrm>
            <a:custGeom>
              <a:avLst/>
              <a:gdLst/>
              <a:ahLst/>
              <a:cxnLst/>
              <a:rect l="l" t="t" r="r" b="b"/>
              <a:pathLst>
                <a:path w="36084" h="8505" extrusionOk="0">
                  <a:moveTo>
                    <a:pt x="0" y="1"/>
                  </a:moveTo>
                  <a:lnTo>
                    <a:pt x="0" y="8504"/>
                  </a:lnTo>
                  <a:lnTo>
                    <a:pt x="36084" y="8504"/>
                  </a:lnTo>
                  <a:lnTo>
                    <a:pt x="36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51"/>
            <p:cNvSpPr/>
            <p:nvPr/>
          </p:nvSpPr>
          <p:spPr>
            <a:xfrm>
              <a:off x="3380650" y="4086775"/>
              <a:ext cx="916900" cy="228300"/>
            </a:xfrm>
            <a:custGeom>
              <a:avLst/>
              <a:gdLst/>
              <a:ahLst/>
              <a:cxnLst/>
              <a:rect l="l" t="t" r="r" b="b"/>
              <a:pathLst>
                <a:path w="36676" h="9132" extrusionOk="0">
                  <a:moveTo>
                    <a:pt x="36047" y="629"/>
                  </a:moveTo>
                  <a:lnTo>
                    <a:pt x="36047" y="8503"/>
                  </a:lnTo>
                  <a:lnTo>
                    <a:pt x="592" y="8503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9" y="37"/>
                    <a:pt x="75" y="111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" y="8836"/>
                  </a:lnTo>
                  <a:cubicBezTo>
                    <a:pt x="1" y="8910"/>
                    <a:pt x="1" y="8984"/>
                    <a:pt x="75" y="9058"/>
                  </a:cubicBezTo>
                  <a:cubicBezTo>
                    <a:pt x="149" y="9095"/>
                    <a:pt x="222" y="9132"/>
                    <a:pt x="296" y="9132"/>
                  </a:cubicBezTo>
                  <a:lnTo>
                    <a:pt x="36380" y="9132"/>
                  </a:lnTo>
                  <a:cubicBezTo>
                    <a:pt x="36454" y="9132"/>
                    <a:pt x="36528" y="9095"/>
                    <a:pt x="36602" y="9058"/>
                  </a:cubicBezTo>
                  <a:cubicBezTo>
                    <a:pt x="36639" y="8984"/>
                    <a:pt x="36675" y="8910"/>
                    <a:pt x="36675" y="8836"/>
                  </a:cubicBezTo>
                  <a:lnTo>
                    <a:pt x="36675" y="333"/>
                  </a:lnTo>
                  <a:cubicBezTo>
                    <a:pt x="36675" y="259"/>
                    <a:pt x="36639" y="148"/>
                    <a:pt x="36602" y="111"/>
                  </a:cubicBezTo>
                  <a:cubicBezTo>
                    <a:pt x="36528" y="37"/>
                    <a:pt x="36454" y="0"/>
                    <a:pt x="36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51"/>
            <p:cNvSpPr/>
            <p:nvPr/>
          </p:nvSpPr>
          <p:spPr>
            <a:xfrm>
              <a:off x="3342750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923" y="18301"/>
                  </a:lnTo>
                  <a:lnTo>
                    <a:pt x="4659" y="18301"/>
                  </a:lnTo>
                  <a:lnTo>
                    <a:pt x="4659" y="2330"/>
                  </a:lnTo>
                  <a:cubicBezTo>
                    <a:pt x="4659" y="1036"/>
                    <a:pt x="3624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1"/>
            <p:cNvSpPr/>
            <p:nvPr/>
          </p:nvSpPr>
          <p:spPr>
            <a:xfrm>
              <a:off x="3335375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34" y="592"/>
                    <a:pt x="4621" y="1517"/>
                    <a:pt x="4621" y="2626"/>
                  </a:cubicBezTo>
                  <a:lnTo>
                    <a:pt x="4621" y="18264"/>
                  </a:lnTo>
                  <a:lnTo>
                    <a:pt x="2477" y="18264"/>
                  </a:lnTo>
                  <a:lnTo>
                    <a:pt x="593" y="2598"/>
                  </a:lnTo>
                  <a:lnTo>
                    <a:pt x="593" y="2598"/>
                  </a:lnTo>
                  <a:cubicBezTo>
                    <a:pt x="643" y="1501"/>
                    <a:pt x="1525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2663"/>
                  </a:lnTo>
                  <a:lnTo>
                    <a:pt x="1923" y="18634"/>
                  </a:lnTo>
                  <a:cubicBezTo>
                    <a:pt x="1923" y="18782"/>
                    <a:pt x="2070" y="18893"/>
                    <a:pt x="2218" y="18893"/>
                  </a:cubicBezTo>
                  <a:lnTo>
                    <a:pt x="4954" y="18893"/>
                  </a:lnTo>
                  <a:cubicBezTo>
                    <a:pt x="5028" y="18893"/>
                    <a:pt x="5102" y="18856"/>
                    <a:pt x="5176" y="18819"/>
                  </a:cubicBezTo>
                  <a:cubicBezTo>
                    <a:pt x="5213" y="18745"/>
                    <a:pt x="5250" y="18671"/>
                    <a:pt x="5250" y="18597"/>
                  </a:cubicBez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1"/>
            <p:cNvSpPr/>
            <p:nvPr/>
          </p:nvSpPr>
          <p:spPr>
            <a:xfrm>
              <a:off x="4225425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" y="18301"/>
                  </a:lnTo>
                  <a:lnTo>
                    <a:pt x="2737" y="18301"/>
                  </a:lnTo>
                  <a:lnTo>
                    <a:pt x="4659" y="2330"/>
                  </a:lnTo>
                  <a:cubicBezTo>
                    <a:pt x="4659" y="1036"/>
                    <a:pt x="3587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1"/>
            <p:cNvSpPr/>
            <p:nvPr/>
          </p:nvSpPr>
          <p:spPr>
            <a:xfrm>
              <a:off x="4218050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23" y="592"/>
                    <a:pt x="4603" y="1497"/>
                    <a:pt x="4621" y="2591"/>
                  </a:cubicBezTo>
                  <a:lnTo>
                    <a:pt x="4621" y="2591"/>
                  </a:lnTo>
                  <a:lnTo>
                    <a:pt x="2736" y="18264"/>
                  </a:lnTo>
                  <a:lnTo>
                    <a:pt x="592" y="18264"/>
                  </a:lnTo>
                  <a:lnTo>
                    <a:pt x="592" y="2626"/>
                  </a:lnTo>
                  <a:cubicBezTo>
                    <a:pt x="592" y="1517"/>
                    <a:pt x="1516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18597"/>
                  </a:lnTo>
                  <a:cubicBezTo>
                    <a:pt x="0" y="18671"/>
                    <a:pt x="37" y="18745"/>
                    <a:pt x="74" y="18819"/>
                  </a:cubicBezTo>
                  <a:cubicBezTo>
                    <a:pt x="148" y="18856"/>
                    <a:pt x="222" y="18893"/>
                    <a:pt x="296" y="18893"/>
                  </a:cubicBezTo>
                  <a:lnTo>
                    <a:pt x="3032" y="18893"/>
                  </a:lnTo>
                  <a:cubicBezTo>
                    <a:pt x="3179" y="18893"/>
                    <a:pt x="3327" y="18782"/>
                    <a:pt x="3327" y="18634"/>
                  </a:cubicBezTo>
                  <a:lnTo>
                    <a:pt x="5250" y="2663"/>
                  </a:ln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1"/>
            <p:cNvSpPr/>
            <p:nvPr/>
          </p:nvSpPr>
          <p:spPr>
            <a:xfrm>
              <a:off x="3548875" y="3556225"/>
              <a:ext cx="574000" cy="329075"/>
            </a:xfrm>
            <a:custGeom>
              <a:avLst/>
              <a:gdLst/>
              <a:ahLst/>
              <a:cxnLst/>
              <a:rect l="l" t="t" r="r" b="b"/>
              <a:pathLst>
                <a:path w="22960" h="13163" extrusionOk="0">
                  <a:moveTo>
                    <a:pt x="0" y="1"/>
                  </a:moveTo>
                  <a:lnTo>
                    <a:pt x="1294" y="13162"/>
                  </a:lnTo>
                  <a:lnTo>
                    <a:pt x="21665" y="13162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1"/>
            <p:cNvSpPr/>
            <p:nvPr/>
          </p:nvSpPr>
          <p:spPr>
            <a:xfrm>
              <a:off x="3541475" y="3548850"/>
              <a:ext cx="588775" cy="343850"/>
            </a:xfrm>
            <a:custGeom>
              <a:avLst/>
              <a:gdLst/>
              <a:ahLst/>
              <a:cxnLst/>
              <a:rect l="l" t="t" r="r" b="b"/>
              <a:pathLst>
                <a:path w="23551" h="13754" extrusionOk="0">
                  <a:moveTo>
                    <a:pt x="22885" y="592"/>
                  </a:moveTo>
                  <a:lnTo>
                    <a:pt x="21665" y="13125"/>
                  </a:lnTo>
                  <a:lnTo>
                    <a:pt x="1886" y="13125"/>
                  </a:lnTo>
                  <a:lnTo>
                    <a:pt x="626" y="592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295" y="13457"/>
                  </a:lnTo>
                  <a:cubicBezTo>
                    <a:pt x="1295" y="13642"/>
                    <a:pt x="1442" y="13753"/>
                    <a:pt x="1590" y="13753"/>
                  </a:cubicBezTo>
                  <a:lnTo>
                    <a:pt x="21961" y="13753"/>
                  </a:lnTo>
                  <a:cubicBezTo>
                    <a:pt x="22109" y="13753"/>
                    <a:pt x="22257" y="13642"/>
                    <a:pt x="22257" y="13457"/>
                  </a:cubicBezTo>
                  <a:lnTo>
                    <a:pt x="23551" y="333"/>
                  </a:lnTo>
                  <a:cubicBezTo>
                    <a:pt x="23551" y="259"/>
                    <a:pt x="23514" y="148"/>
                    <a:pt x="23477" y="74"/>
                  </a:cubicBezTo>
                  <a:cubicBezTo>
                    <a:pt x="23403" y="37"/>
                    <a:pt x="23329" y="0"/>
                    <a:pt x="23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51"/>
            <p:cNvSpPr/>
            <p:nvPr/>
          </p:nvSpPr>
          <p:spPr>
            <a:xfrm>
              <a:off x="3337225" y="3015525"/>
              <a:ext cx="1061075" cy="603575"/>
            </a:xfrm>
            <a:custGeom>
              <a:avLst/>
              <a:gdLst/>
              <a:ahLst/>
              <a:cxnLst/>
              <a:rect l="l" t="t" r="r" b="b"/>
              <a:pathLst>
                <a:path w="42443" h="24143" extrusionOk="0">
                  <a:moveTo>
                    <a:pt x="22552" y="1"/>
                  </a:moveTo>
                  <a:lnTo>
                    <a:pt x="16748" y="112"/>
                  </a:lnTo>
                  <a:lnTo>
                    <a:pt x="5878" y="6212"/>
                  </a:lnTo>
                  <a:lnTo>
                    <a:pt x="0" y="24143"/>
                  </a:lnTo>
                  <a:lnTo>
                    <a:pt x="42442" y="24143"/>
                  </a:lnTo>
                  <a:cubicBezTo>
                    <a:pt x="42442" y="24143"/>
                    <a:pt x="35640" y="6693"/>
                    <a:pt x="34309" y="5805"/>
                  </a:cubicBezTo>
                  <a:cubicBezTo>
                    <a:pt x="32978" y="4881"/>
                    <a:pt x="22552" y="1"/>
                    <a:pt x="225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51"/>
            <p:cNvSpPr/>
            <p:nvPr/>
          </p:nvSpPr>
          <p:spPr>
            <a:xfrm>
              <a:off x="3328900" y="3008150"/>
              <a:ext cx="1076800" cy="619275"/>
            </a:xfrm>
            <a:custGeom>
              <a:avLst/>
              <a:gdLst/>
              <a:ahLst/>
              <a:cxnLst/>
              <a:rect l="l" t="t" r="r" b="b"/>
              <a:pathLst>
                <a:path w="43072" h="24771" extrusionOk="0">
                  <a:moveTo>
                    <a:pt x="22743" y="594"/>
                  </a:moveTo>
                  <a:cubicBezTo>
                    <a:pt x="22812" y="625"/>
                    <a:pt x="23458" y="914"/>
                    <a:pt x="24401" y="1368"/>
                  </a:cubicBezTo>
                  <a:cubicBezTo>
                    <a:pt x="25880" y="2071"/>
                    <a:pt x="28172" y="3143"/>
                    <a:pt x="30205" y="4141"/>
                  </a:cubicBezTo>
                  <a:cubicBezTo>
                    <a:pt x="31203" y="4622"/>
                    <a:pt x="32165" y="5102"/>
                    <a:pt x="32941" y="5472"/>
                  </a:cubicBezTo>
                  <a:cubicBezTo>
                    <a:pt x="33681" y="5879"/>
                    <a:pt x="34235" y="6174"/>
                    <a:pt x="34457" y="6322"/>
                  </a:cubicBezTo>
                  <a:cubicBezTo>
                    <a:pt x="34494" y="6359"/>
                    <a:pt x="34605" y="6433"/>
                    <a:pt x="34716" y="6618"/>
                  </a:cubicBezTo>
                  <a:cubicBezTo>
                    <a:pt x="35122" y="7246"/>
                    <a:pt x="35862" y="8688"/>
                    <a:pt x="36675" y="10500"/>
                  </a:cubicBezTo>
                  <a:cubicBezTo>
                    <a:pt x="37895" y="13236"/>
                    <a:pt x="39337" y="16748"/>
                    <a:pt x="40483" y="19558"/>
                  </a:cubicBezTo>
                  <a:cubicBezTo>
                    <a:pt x="41075" y="21000"/>
                    <a:pt x="41555" y="22257"/>
                    <a:pt x="41925" y="23144"/>
                  </a:cubicBezTo>
                  <a:cubicBezTo>
                    <a:pt x="42082" y="23563"/>
                    <a:pt x="42215" y="23900"/>
                    <a:pt x="42311" y="24142"/>
                  </a:cubicBezTo>
                  <a:lnTo>
                    <a:pt x="777" y="24142"/>
                  </a:lnTo>
                  <a:lnTo>
                    <a:pt x="6470" y="6692"/>
                  </a:lnTo>
                  <a:lnTo>
                    <a:pt x="17166" y="701"/>
                  </a:lnTo>
                  <a:lnTo>
                    <a:pt x="17166" y="701"/>
                  </a:lnTo>
                  <a:lnTo>
                    <a:pt x="22743" y="594"/>
                  </a:lnTo>
                  <a:close/>
                  <a:moveTo>
                    <a:pt x="22848" y="0"/>
                  </a:moveTo>
                  <a:lnTo>
                    <a:pt x="17081" y="74"/>
                  </a:lnTo>
                  <a:lnTo>
                    <a:pt x="16933" y="148"/>
                  </a:lnTo>
                  <a:lnTo>
                    <a:pt x="6063" y="6211"/>
                  </a:lnTo>
                  <a:cubicBezTo>
                    <a:pt x="5990" y="6248"/>
                    <a:pt x="5953" y="6322"/>
                    <a:pt x="5916" y="6396"/>
                  </a:cubicBezTo>
                  <a:lnTo>
                    <a:pt x="37" y="24364"/>
                  </a:lnTo>
                  <a:cubicBezTo>
                    <a:pt x="0" y="24438"/>
                    <a:pt x="37" y="24549"/>
                    <a:pt x="74" y="24623"/>
                  </a:cubicBezTo>
                  <a:cubicBezTo>
                    <a:pt x="148" y="24734"/>
                    <a:pt x="222" y="24771"/>
                    <a:pt x="333" y="24771"/>
                  </a:cubicBezTo>
                  <a:lnTo>
                    <a:pt x="42775" y="24771"/>
                  </a:lnTo>
                  <a:cubicBezTo>
                    <a:pt x="42849" y="24771"/>
                    <a:pt x="42960" y="24697"/>
                    <a:pt x="43034" y="24623"/>
                  </a:cubicBezTo>
                  <a:cubicBezTo>
                    <a:pt x="43071" y="24549"/>
                    <a:pt x="43071" y="24438"/>
                    <a:pt x="43034" y="24327"/>
                  </a:cubicBezTo>
                  <a:cubicBezTo>
                    <a:pt x="43034" y="24327"/>
                    <a:pt x="41333" y="19964"/>
                    <a:pt x="39485" y="15491"/>
                  </a:cubicBezTo>
                  <a:cubicBezTo>
                    <a:pt x="38561" y="13236"/>
                    <a:pt x="37562" y="10981"/>
                    <a:pt x="36749" y="9206"/>
                  </a:cubicBezTo>
                  <a:cubicBezTo>
                    <a:pt x="36342" y="8319"/>
                    <a:pt x="35973" y="7579"/>
                    <a:pt x="35640" y="6988"/>
                  </a:cubicBezTo>
                  <a:cubicBezTo>
                    <a:pt x="35492" y="6692"/>
                    <a:pt x="35344" y="6470"/>
                    <a:pt x="35196" y="6285"/>
                  </a:cubicBezTo>
                  <a:cubicBezTo>
                    <a:pt x="35085" y="6063"/>
                    <a:pt x="34974" y="5953"/>
                    <a:pt x="34827" y="5842"/>
                  </a:cubicBezTo>
                  <a:cubicBezTo>
                    <a:pt x="34642" y="5694"/>
                    <a:pt x="34309" y="5509"/>
                    <a:pt x="33902" y="5287"/>
                  </a:cubicBezTo>
                  <a:cubicBezTo>
                    <a:pt x="31019" y="3734"/>
                    <a:pt x="22996" y="37"/>
                    <a:pt x="22996" y="37"/>
                  </a:cubicBezTo>
                  <a:lnTo>
                    <a:pt x="228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1"/>
            <p:cNvSpPr/>
            <p:nvPr/>
          </p:nvSpPr>
          <p:spPr>
            <a:xfrm>
              <a:off x="3938900" y="2856775"/>
              <a:ext cx="52725" cy="82300"/>
            </a:xfrm>
            <a:custGeom>
              <a:avLst/>
              <a:gdLst/>
              <a:ahLst/>
              <a:cxnLst/>
              <a:rect l="l" t="t" r="r" b="b"/>
              <a:pathLst>
                <a:path w="2109" h="3292" extrusionOk="0">
                  <a:moveTo>
                    <a:pt x="1480" y="0"/>
                  </a:moveTo>
                  <a:cubicBezTo>
                    <a:pt x="1085" y="0"/>
                    <a:pt x="592" y="362"/>
                    <a:pt x="592" y="362"/>
                  </a:cubicBezTo>
                  <a:lnTo>
                    <a:pt x="518" y="768"/>
                  </a:lnTo>
                  <a:lnTo>
                    <a:pt x="1" y="2913"/>
                  </a:lnTo>
                  <a:cubicBezTo>
                    <a:pt x="1" y="2913"/>
                    <a:pt x="332" y="3291"/>
                    <a:pt x="824" y="3291"/>
                  </a:cubicBezTo>
                  <a:cubicBezTo>
                    <a:pt x="947" y="3291"/>
                    <a:pt x="1080" y="3268"/>
                    <a:pt x="1221" y="3208"/>
                  </a:cubicBezTo>
                  <a:cubicBezTo>
                    <a:pt x="1923" y="2913"/>
                    <a:pt x="2108" y="1175"/>
                    <a:pt x="1923" y="362"/>
                  </a:cubicBezTo>
                  <a:cubicBezTo>
                    <a:pt x="1849" y="91"/>
                    <a:pt x="1677" y="0"/>
                    <a:pt x="14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51"/>
            <p:cNvSpPr/>
            <p:nvPr/>
          </p:nvSpPr>
          <p:spPr>
            <a:xfrm>
              <a:off x="393060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1886" y="629"/>
                  </a:moveTo>
                  <a:cubicBezTo>
                    <a:pt x="1923" y="629"/>
                    <a:pt x="1923" y="666"/>
                    <a:pt x="1960" y="740"/>
                  </a:cubicBezTo>
                  <a:cubicBezTo>
                    <a:pt x="1997" y="888"/>
                    <a:pt x="2034" y="1146"/>
                    <a:pt x="2034" y="1405"/>
                  </a:cubicBezTo>
                  <a:cubicBezTo>
                    <a:pt x="2034" y="1775"/>
                    <a:pt x="1960" y="2219"/>
                    <a:pt x="1849" y="2588"/>
                  </a:cubicBezTo>
                  <a:cubicBezTo>
                    <a:pt x="1738" y="2958"/>
                    <a:pt x="1553" y="3180"/>
                    <a:pt x="1405" y="3217"/>
                  </a:cubicBezTo>
                  <a:cubicBezTo>
                    <a:pt x="1331" y="3291"/>
                    <a:pt x="1220" y="3291"/>
                    <a:pt x="1146" y="3291"/>
                  </a:cubicBezTo>
                  <a:cubicBezTo>
                    <a:pt x="961" y="3291"/>
                    <a:pt x="850" y="3217"/>
                    <a:pt x="740" y="3143"/>
                  </a:cubicBezTo>
                  <a:lnTo>
                    <a:pt x="676" y="3095"/>
                  </a:lnTo>
                  <a:lnTo>
                    <a:pt x="676" y="3095"/>
                  </a:lnTo>
                  <a:lnTo>
                    <a:pt x="1146" y="1146"/>
                  </a:lnTo>
                  <a:lnTo>
                    <a:pt x="1194" y="886"/>
                  </a:lnTo>
                  <a:lnTo>
                    <a:pt x="1194" y="886"/>
                  </a:lnTo>
                  <a:cubicBezTo>
                    <a:pt x="1248" y="846"/>
                    <a:pt x="1335" y="793"/>
                    <a:pt x="1442" y="740"/>
                  </a:cubicBezTo>
                  <a:cubicBezTo>
                    <a:pt x="1553" y="666"/>
                    <a:pt x="1738" y="629"/>
                    <a:pt x="1812" y="629"/>
                  </a:cubicBezTo>
                  <a:close/>
                  <a:moveTo>
                    <a:pt x="1812" y="0"/>
                  </a:moveTo>
                  <a:cubicBezTo>
                    <a:pt x="1516" y="0"/>
                    <a:pt x="1294" y="111"/>
                    <a:pt x="1072" y="222"/>
                  </a:cubicBezTo>
                  <a:cubicBezTo>
                    <a:pt x="887" y="333"/>
                    <a:pt x="777" y="407"/>
                    <a:pt x="740" y="407"/>
                  </a:cubicBezTo>
                  <a:cubicBezTo>
                    <a:pt x="703" y="481"/>
                    <a:pt x="666" y="518"/>
                    <a:pt x="629" y="592"/>
                  </a:cubicBezTo>
                  <a:lnTo>
                    <a:pt x="518" y="998"/>
                  </a:lnTo>
                  <a:lnTo>
                    <a:pt x="37" y="3143"/>
                  </a:lnTo>
                  <a:cubicBezTo>
                    <a:pt x="0" y="3217"/>
                    <a:pt x="37" y="3328"/>
                    <a:pt x="74" y="3402"/>
                  </a:cubicBezTo>
                  <a:cubicBezTo>
                    <a:pt x="111" y="3402"/>
                    <a:pt x="185" y="3549"/>
                    <a:pt x="370" y="3660"/>
                  </a:cubicBezTo>
                  <a:cubicBezTo>
                    <a:pt x="555" y="3771"/>
                    <a:pt x="814" y="3919"/>
                    <a:pt x="1146" y="3919"/>
                  </a:cubicBezTo>
                  <a:cubicBezTo>
                    <a:pt x="1294" y="3919"/>
                    <a:pt x="1479" y="3882"/>
                    <a:pt x="1664" y="3808"/>
                  </a:cubicBezTo>
                  <a:cubicBezTo>
                    <a:pt x="2071" y="3623"/>
                    <a:pt x="2292" y="3217"/>
                    <a:pt x="2440" y="2773"/>
                  </a:cubicBezTo>
                  <a:cubicBezTo>
                    <a:pt x="2588" y="2329"/>
                    <a:pt x="2625" y="1849"/>
                    <a:pt x="2625" y="1405"/>
                  </a:cubicBezTo>
                  <a:cubicBezTo>
                    <a:pt x="2625" y="1109"/>
                    <a:pt x="2625" y="814"/>
                    <a:pt x="2551" y="592"/>
                  </a:cubicBezTo>
                  <a:cubicBezTo>
                    <a:pt x="2514" y="407"/>
                    <a:pt x="2403" y="259"/>
                    <a:pt x="2255" y="148"/>
                  </a:cubicBezTo>
                  <a:cubicBezTo>
                    <a:pt x="2144" y="37"/>
                    <a:pt x="1960" y="0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51"/>
            <p:cNvSpPr/>
            <p:nvPr/>
          </p:nvSpPr>
          <p:spPr>
            <a:xfrm>
              <a:off x="3667175" y="2856775"/>
              <a:ext cx="53625" cy="82300"/>
            </a:xfrm>
            <a:custGeom>
              <a:avLst/>
              <a:gdLst/>
              <a:ahLst/>
              <a:cxnLst/>
              <a:rect l="l" t="t" r="r" b="b"/>
              <a:pathLst>
                <a:path w="2145" h="3292" extrusionOk="0">
                  <a:moveTo>
                    <a:pt x="640" y="0"/>
                  </a:moveTo>
                  <a:cubicBezTo>
                    <a:pt x="448" y="0"/>
                    <a:pt x="284" y="91"/>
                    <a:pt x="222" y="362"/>
                  </a:cubicBezTo>
                  <a:cubicBezTo>
                    <a:pt x="1" y="1175"/>
                    <a:pt x="222" y="2913"/>
                    <a:pt x="925" y="3208"/>
                  </a:cubicBezTo>
                  <a:cubicBezTo>
                    <a:pt x="1065" y="3268"/>
                    <a:pt x="1198" y="3291"/>
                    <a:pt x="1321" y="3291"/>
                  </a:cubicBezTo>
                  <a:cubicBezTo>
                    <a:pt x="1814" y="3291"/>
                    <a:pt x="2145" y="2913"/>
                    <a:pt x="2145" y="2913"/>
                  </a:cubicBezTo>
                  <a:lnTo>
                    <a:pt x="1627" y="768"/>
                  </a:lnTo>
                  <a:lnTo>
                    <a:pt x="1516" y="362"/>
                  </a:lnTo>
                  <a:cubicBezTo>
                    <a:pt x="1516" y="362"/>
                    <a:pt x="1023" y="0"/>
                    <a:pt x="6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51"/>
            <p:cNvSpPr/>
            <p:nvPr/>
          </p:nvSpPr>
          <p:spPr>
            <a:xfrm>
              <a:off x="366255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814" y="629"/>
                  </a:moveTo>
                  <a:cubicBezTo>
                    <a:pt x="925" y="629"/>
                    <a:pt x="1110" y="666"/>
                    <a:pt x="1258" y="777"/>
                  </a:cubicBezTo>
                  <a:cubicBezTo>
                    <a:pt x="1332" y="814"/>
                    <a:pt x="1406" y="851"/>
                    <a:pt x="1443" y="888"/>
                  </a:cubicBezTo>
                  <a:lnTo>
                    <a:pt x="1446" y="890"/>
                  </a:lnTo>
                  <a:lnTo>
                    <a:pt x="1516" y="1146"/>
                  </a:lnTo>
                  <a:lnTo>
                    <a:pt x="1987" y="3094"/>
                  </a:lnTo>
                  <a:lnTo>
                    <a:pt x="1987" y="3094"/>
                  </a:lnTo>
                  <a:cubicBezTo>
                    <a:pt x="1959" y="3113"/>
                    <a:pt x="1925" y="3130"/>
                    <a:pt x="1886" y="3143"/>
                  </a:cubicBezTo>
                  <a:cubicBezTo>
                    <a:pt x="1775" y="3217"/>
                    <a:pt x="1664" y="3291"/>
                    <a:pt x="1516" y="3291"/>
                  </a:cubicBezTo>
                  <a:cubicBezTo>
                    <a:pt x="1406" y="3291"/>
                    <a:pt x="1332" y="3291"/>
                    <a:pt x="1221" y="3217"/>
                  </a:cubicBezTo>
                  <a:cubicBezTo>
                    <a:pt x="1110" y="3180"/>
                    <a:pt x="925" y="2958"/>
                    <a:pt x="814" y="2588"/>
                  </a:cubicBezTo>
                  <a:cubicBezTo>
                    <a:pt x="666" y="2219"/>
                    <a:pt x="629" y="1775"/>
                    <a:pt x="629" y="1405"/>
                  </a:cubicBezTo>
                  <a:cubicBezTo>
                    <a:pt x="629" y="1146"/>
                    <a:pt x="629" y="925"/>
                    <a:pt x="703" y="740"/>
                  </a:cubicBezTo>
                  <a:cubicBezTo>
                    <a:pt x="703" y="666"/>
                    <a:pt x="740" y="629"/>
                    <a:pt x="740" y="629"/>
                  </a:cubicBezTo>
                  <a:close/>
                  <a:moveTo>
                    <a:pt x="814" y="0"/>
                  </a:moveTo>
                  <a:cubicBezTo>
                    <a:pt x="666" y="0"/>
                    <a:pt x="518" y="37"/>
                    <a:pt x="370" y="148"/>
                  </a:cubicBezTo>
                  <a:cubicBezTo>
                    <a:pt x="223" y="259"/>
                    <a:pt x="149" y="407"/>
                    <a:pt x="75" y="592"/>
                  </a:cubicBezTo>
                  <a:cubicBezTo>
                    <a:pt x="38" y="814"/>
                    <a:pt x="1" y="1109"/>
                    <a:pt x="1" y="1405"/>
                  </a:cubicBezTo>
                  <a:cubicBezTo>
                    <a:pt x="1" y="1849"/>
                    <a:pt x="75" y="2329"/>
                    <a:pt x="223" y="2773"/>
                  </a:cubicBezTo>
                  <a:cubicBezTo>
                    <a:pt x="370" y="3217"/>
                    <a:pt x="555" y="3623"/>
                    <a:pt x="962" y="3808"/>
                  </a:cubicBezTo>
                  <a:cubicBezTo>
                    <a:pt x="1147" y="3882"/>
                    <a:pt x="1332" y="3919"/>
                    <a:pt x="1516" y="3919"/>
                  </a:cubicBezTo>
                  <a:cubicBezTo>
                    <a:pt x="1812" y="3919"/>
                    <a:pt x="2108" y="3771"/>
                    <a:pt x="2256" y="3660"/>
                  </a:cubicBezTo>
                  <a:cubicBezTo>
                    <a:pt x="2441" y="3549"/>
                    <a:pt x="2552" y="3402"/>
                    <a:pt x="2552" y="3402"/>
                  </a:cubicBezTo>
                  <a:cubicBezTo>
                    <a:pt x="2626" y="3328"/>
                    <a:pt x="2626" y="3217"/>
                    <a:pt x="2626" y="3143"/>
                  </a:cubicBezTo>
                  <a:lnTo>
                    <a:pt x="2108" y="998"/>
                  </a:lnTo>
                  <a:lnTo>
                    <a:pt x="1997" y="592"/>
                  </a:lnTo>
                  <a:cubicBezTo>
                    <a:pt x="1997" y="518"/>
                    <a:pt x="1960" y="481"/>
                    <a:pt x="1886" y="407"/>
                  </a:cubicBezTo>
                  <a:cubicBezTo>
                    <a:pt x="1886" y="407"/>
                    <a:pt x="1738" y="333"/>
                    <a:pt x="1553" y="222"/>
                  </a:cubicBezTo>
                  <a:cubicBezTo>
                    <a:pt x="1369" y="111"/>
                    <a:pt x="1110" y="0"/>
                    <a:pt x="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51"/>
            <p:cNvSpPr/>
            <p:nvPr/>
          </p:nvSpPr>
          <p:spPr>
            <a:xfrm>
              <a:off x="3694900" y="2954900"/>
              <a:ext cx="289325" cy="233500"/>
            </a:xfrm>
            <a:custGeom>
              <a:avLst/>
              <a:gdLst/>
              <a:ahLst/>
              <a:cxnLst/>
              <a:rect l="l" t="t" r="r" b="b"/>
              <a:pathLst>
                <a:path w="11573" h="9340" extrusionOk="0">
                  <a:moveTo>
                    <a:pt x="5371" y="0"/>
                  </a:moveTo>
                  <a:cubicBezTo>
                    <a:pt x="4082" y="0"/>
                    <a:pt x="2795" y="308"/>
                    <a:pt x="2034" y="1021"/>
                  </a:cubicBezTo>
                  <a:cubicBezTo>
                    <a:pt x="2034" y="1021"/>
                    <a:pt x="1110" y="1724"/>
                    <a:pt x="925" y="2426"/>
                  </a:cubicBezTo>
                  <a:cubicBezTo>
                    <a:pt x="703" y="3128"/>
                    <a:pt x="1" y="8933"/>
                    <a:pt x="1" y="8933"/>
                  </a:cubicBezTo>
                  <a:cubicBezTo>
                    <a:pt x="1" y="8933"/>
                    <a:pt x="3883" y="6382"/>
                    <a:pt x="4992" y="6197"/>
                  </a:cubicBezTo>
                  <a:cubicBezTo>
                    <a:pt x="5027" y="6190"/>
                    <a:pt x="5067" y="6187"/>
                    <a:pt x="5111" y="6187"/>
                  </a:cubicBezTo>
                  <a:cubicBezTo>
                    <a:pt x="6444" y="6187"/>
                    <a:pt x="11572" y="9340"/>
                    <a:pt x="11572" y="9340"/>
                  </a:cubicBezTo>
                  <a:cubicBezTo>
                    <a:pt x="11572" y="9340"/>
                    <a:pt x="10278" y="2722"/>
                    <a:pt x="9243" y="1317"/>
                  </a:cubicBezTo>
                  <a:cubicBezTo>
                    <a:pt x="8682" y="507"/>
                    <a:pt x="7025" y="0"/>
                    <a:pt x="53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51"/>
            <p:cNvSpPr/>
            <p:nvPr/>
          </p:nvSpPr>
          <p:spPr>
            <a:xfrm>
              <a:off x="3687500" y="2947150"/>
              <a:ext cx="305050" cy="249100"/>
            </a:xfrm>
            <a:custGeom>
              <a:avLst/>
              <a:gdLst/>
              <a:ahLst/>
              <a:cxnLst/>
              <a:rect l="l" t="t" r="r" b="b"/>
              <a:pathLst>
                <a:path w="12202" h="9964" extrusionOk="0">
                  <a:moveTo>
                    <a:pt x="2146" y="1074"/>
                  </a:moveTo>
                  <a:lnTo>
                    <a:pt x="2146" y="1074"/>
                  </a:lnTo>
                  <a:cubicBezTo>
                    <a:pt x="2146" y="1074"/>
                    <a:pt x="2146" y="1074"/>
                    <a:pt x="2146" y="1074"/>
                  </a:cubicBezTo>
                  <a:lnTo>
                    <a:pt x="2146" y="1074"/>
                  </a:lnTo>
                  <a:lnTo>
                    <a:pt x="2146" y="1074"/>
                  </a:lnTo>
                  <a:close/>
                  <a:moveTo>
                    <a:pt x="5620" y="629"/>
                  </a:moveTo>
                  <a:cubicBezTo>
                    <a:pt x="6434" y="629"/>
                    <a:pt x="7247" y="740"/>
                    <a:pt x="7913" y="961"/>
                  </a:cubicBezTo>
                  <a:cubicBezTo>
                    <a:pt x="8578" y="1183"/>
                    <a:pt x="9059" y="1479"/>
                    <a:pt x="9281" y="1812"/>
                  </a:cubicBezTo>
                  <a:cubicBezTo>
                    <a:pt x="9502" y="2107"/>
                    <a:pt x="9798" y="2773"/>
                    <a:pt x="10057" y="3586"/>
                  </a:cubicBezTo>
                  <a:cubicBezTo>
                    <a:pt x="10427" y="4769"/>
                    <a:pt x="10833" y="6322"/>
                    <a:pt x="11092" y="7542"/>
                  </a:cubicBezTo>
                  <a:cubicBezTo>
                    <a:pt x="11233" y="8141"/>
                    <a:pt x="11340" y="8639"/>
                    <a:pt x="11446" y="9037"/>
                  </a:cubicBezTo>
                  <a:lnTo>
                    <a:pt x="11446" y="9037"/>
                  </a:lnTo>
                  <a:cubicBezTo>
                    <a:pt x="10926" y="8727"/>
                    <a:pt x="10129" y="8258"/>
                    <a:pt x="9281" y="7801"/>
                  </a:cubicBezTo>
                  <a:cubicBezTo>
                    <a:pt x="8541" y="7394"/>
                    <a:pt x="7765" y="6988"/>
                    <a:pt x="7099" y="6692"/>
                  </a:cubicBezTo>
                  <a:cubicBezTo>
                    <a:pt x="6730" y="6544"/>
                    <a:pt x="6434" y="6433"/>
                    <a:pt x="6138" y="6322"/>
                  </a:cubicBezTo>
                  <a:cubicBezTo>
                    <a:pt x="5842" y="6248"/>
                    <a:pt x="5620" y="6174"/>
                    <a:pt x="5399" y="6174"/>
                  </a:cubicBezTo>
                  <a:lnTo>
                    <a:pt x="5214" y="6174"/>
                  </a:lnTo>
                  <a:cubicBezTo>
                    <a:pt x="4881" y="6248"/>
                    <a:pt x="4437" y="6470"/>
                    <a:pt x="3883" y="6729"/>
                  </a:cubicBezTo>
                  <a:cubicBezTo>
                    <a:pt x="2781" y="7293"/>
                    <a:pt x="1413" y="8158"/>
                    <a:pt x="676" y="8637"/>
                  </a:cubicBezTo>
                  <a:lnTo>
                    <a:pt x="676" y="8637"/>
                  </a:lnTo>
                  <a:cubicBezTo>
                    <a:pt x="751" y="8071"/>
                    <a:pt x="869" y="7197"/>
                    <a:pt x="999" y="6285"/>
                  </a:cubicBezTo>
                  <a:cubicBezTo>
                    <a:pt x="1110" y="5509"/>
                    <a:pt x="1184" y="4732"/>
                    <a:pt x="1295" y="4104"/>
                  </a:cubicBezTo>
                  <a:cubicBezTo>
                    <a:pt x="1332" y="3771"/>
                    <a:pt x="1369" y="3512"/>
                    <a:pt x="1406" y="3291"/>
                  </a:cubicBezTo>
                  <a:cubicBezTo>
                    <a:pt x="1480" y="3069"/>
                    <a:pt x="1480" y="2884"/>
                    <a:pt x="1517" y="2810"/>
                  </a:cubicBezTo>
                  <a:cubicBezTo>
                    <a:pt x="1591" y="2551"/>
                    <a:pt x="1849" y="2218"/>
                    <a:pt x="2071" y="1960"/>
                  </a:cubicBezTo>
                  <a:cubicBezTo>
                    <a:pt x="2182" y="1849"/>
                    <a:pt x="2293" y="1738"/>
                    <a:pt x="2404" y="1664"/>
                  </a:cubicBezTo>
                  <a:lnTo>
                    <a:pt x="2478" y="1590"/>
                  </a:lnTo>
                  <a:lnTo>
                    <a:pt x="2515" y="1553"/>
                  </a:lnTo>
                  <a:lnTo>
                    <a:pt x="2552" y="1553"/>
                  </a:lnTo>
                  <a:cubicBezTo>
                    <a:pt x="3180" y="924"/>
                    <a:pt x="4400" y="629"/>
                    <a:pt x="5620" y="629"/>
                  </a:cubicBezTo>
                  <a:close/>
                  <a:moveTo>
                    <a:pt x="5620" y="0"/>
                  </a:moveTo>
                  <a:cubicBezTo>
                    <a:pt x="4309" y="0"/>
                    <a:pt x="2998" y="287"/>
                    <a:pt x="2146" y="1074"/>
                  </a:cubicBezTo>
                  <a:lnTo>
                    <a:pt x="2145" y="1072"/>
                  </a:lnTo>
                  <a:cubicBezTo>
                    <a:pt x="2145" y="1072"/>
                    <a:pt x="1886" y="1257"/>
                    <a:pt x="1628" y="1553"/>
                  </a:cubicBezTo>
                  <a:cubicBezTo>
                    <a:pt x="1369" y="1849"/>
                    <a:pt x="1036" y="2218"/>
                    <a:pt x="925" y="2662"/>
                  </a:cubicBezTo>
                  <a:cubicBezTo>
                    <a:pt x="888" y="2773"/>
                    <a:pt x="851" y="2921"/>
                    <a:pt x="814" y="3180"/>
                  </a:cubicBezTo>
                  <a:cubicBezTo>
                    <a:pt x="555" y="4769"/>
                    <a:pt x="1" y="9206"/>
                    <a:pt x="1" y="9206"/>
                  </a:cubicBezTo>
                  <a:cubicBezTo>
                    <a:pt x="1" y="9317"/>
                    <a:pt x="38" y="9428"/>
                    <a:pt x="149" y="9502"/>
                  </a:cubicBezTo>
                  <a:cubicBezTo>
                    <a:pt x="204" y="9539"/>
                    <a:pt x="260" y="9557"/>
                    <a:pt x="315" y="9557"/>
                  </a:cubicBezTo>
                  <a:cubicBezTo>
                    <a:pt x="371" y="9557"/>
                    <a:pt x="426" y="9539"/>
                    <a:pt x="482" y="9502"/>
                  </a:cubicBezTo>
                  <a:cubicBezTo>
                    <a:pt x="482" y="9502"/>
                    <a:pt x="703" y="9317"/>
                    <a:pt x="1073" y="9095"/>
                  </a:cubicBezTo>
                  <a:cubicBezTo>
                    <a:pt x="1665" y="8725"/>
                    <a:pt x="2515" y="8208"/>
                    <a:pt x="3365" y="7727"/>
                  </a:cubicBezTo>
                  <a:cubicBezTo>
                    <a:pt x="3772" y="7468"/>
                    <a:pt x="4179" y="7283"/>
                    <a:pt x="4548" y="7099"/>
                  </a:cubicBezTo>
                  <a:cubicBezTo>
                    <a:pt x="4881" y="6951"/>
                    <a:pt x="5177" y="6840"/>
                    <a:pt x="5325" y="6803"/>
                  </a:cubicBezTo>
                  <a:lnTo>
                    <a:pt x="5399" y="6803"/>
                  </a:lnTo>
                  <a:cubicBezTo>
                    <a:pt x="5510" y="6803"/>
                    <a:pt x="5694" y="6840"/>
                    <a:pt x="5953" y="6914"/>
                  </a:cubicBezTo>
                  <a:cubicBezTo>
                    <a:pt x="6840" y="7209"/>
                    <a:pt x="8319" y="7949"/>
                    <a:pt x="9502" y="8614"/>
                  </a:cubicBezTo>
                  <a:cubicBezTo>
                    <a:pt x="10131" y="8947"/>
                    <a:pt x="10685" y="9280"/>
                    <a:pt x="11055" y="9502"/>
                  </a:cubicBezTo>
                  <a:cubicBezTo>
                    <a:pt x="11462" y="9760"/>
                    <a:pt x="11721" y="9908"/>
                    <a:pt x="11721" y="9908"/>
                  </a:cubicBezTo>
                  <a:cubicBezTo>
                    <a:pt x="11776" y="9945"/>
                    <a:pt x="11831" y="9964"/>
                    <a:pt x="11887" y="9964"/>
                  </a:cubicBezTo>
                  <a:cubicBezTo>
                    <a:pt x="11942" y="9964"/>
                    <a:pt x="11998" y="9945"/>
                    <a:pt x="12053" y="9908"/>
                  </a:cubicBezTo>
                  <a:cubicBezTo>
                    <a:pt x="12164" y="9834"/>
                    <a:pt x="12201" y="9686"/>
                    <a:pt x="12164" y="9576"/>
                  </a:cubicBezTo>
                  <a:cubicBezTo>
                    <a:pt x="12164" y="9576"/>
                    <a:pt x="11831" y="7912"/>
                    <a:pt x="11388" y="6100"/>
                  </a:cubicBezTo>
                  <a:cubicBezTo>
                    <a:pt x="11166" y="5176"/>
                    <a:pt x="10907" y="4215"/>
                    <a:pt x="10611" y="3364"/>
                  </a:cubicBezTo>
                  <a:cubicBezTo>
                    <a:pt x="10353" y="2551"/>
                    <a:pt x="10094" y="1849"/>
                    <a:pt x="9798" y="1442"/>
                  </a:cubicBezTo>
                  <a:cubicBezTo>
                    <a:pt x="9428" y="961"/>
                    <a:pt x="8837" y="629"/>
                    <a:pt x="8097" y="370"/>
                  </a:cubicBezTo>
                  <a:cubicBezTo>
                    <a:pt x="7358" y="148"/>
                    <a:pt x="6508" y="0"/>
                    <a:pt x="5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51"/>
            <p:cNvSpPr/>
            <p:nvPr/>
          </p:nvSpPr>
          <p:spPr>
            <a:xfrm>
              <a:off x="3761450" y="3038650"/>
              <a:ext cx="139600" cy="207225"/>
            </a:xfrm>
            <a:custGeom>
              <a:avLst/>
              <a:gdLst/>
              <a:ahLst/>
              <a:cxnLst/>
              <a:rect l="l" t="t" r="r" b="b"/>
              <a:pathLst>
                <a:path w="5584" h="8289" extrusionOk="0">
                  <a:moveTo>
                    <a:pt x="1" y="0"/>
                  </a:moveTo>
                  <a:cubicBezTo>
                    <a:pt x="1" y="1"/>
                    <a:pt x="2454" y="8289"/>
                    <a:pt x="2871" y="8289"/>
                  </a:cubicBezTo>
                  <a:cubicBezTo>
                    <a:pt x="2894" y="8289"/>
                    <a:pt x="2911" y="8263"/>
                    <a:pt x="2921" y="8208"/>
                  </a:cubicBezTo>
                  <a:cubicBezTo>
                    <a:pt x="3143" y="7210"/>
                    <a:pt x="5583" y="296"/>
                    <a:pt x="5583" y="296"/>
                  </a:cubicBezTo>
                  <a:lnTo>
                    <a:pt x="5583" y="296"/>
                  </a:lnTo>
                  <a:cubicBezTo>
                    <a:pt x="5583" y="296"/>
                    <a:pt x="4263" y="413"/>
                    <a:pt x="2886" y="413"/>
                  </a:cubicBezTo>
                  <a:cubicBezTo>
                    <a:pt x="1696" y="413"/>
                    <a:pt x="463" y="326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1"/>
            <p:cNvSpPr/>
            <p:nvPr/>
          </p:nvSpPr>
          <p:spPr>
            <a:xfrm>
              <a:off x="3753125" y="3030800"/>
              <a:ext cx="155300" cy="223225"/>
            </a:xfrm>
            <a:custGeom>
              <a:avLst/>
              <a:gdLst/>
              <a:ahLst/>
              <a:cxnLst/>
              <a:rect l="l" t="t" r="r" b="b"/>
              <a:pathLst>
                <a:path w="6212" h="8929" extrusionOk="0">
                  <a:moveTo>
                    <a:pt x="793" y="828"/>
                  </a:moveTo>
                  <a:cubicBezTo>
                    <a:pt x="999" y="876"/>
                    <a:pt x="1228" y="909"/>
                    <a:pt x="1480" y="943"/>
                  </a:cubicBezTo>
                  <a:cubicBezTo>
                    <a:pt x="1997" y="1017"/>
                    <a:pt x="2626" y="1017"/>
                    <a:pt x="3217" y="1017"/>
                  </a:cubicBezTo>
                  <a:cubicBezTo>
                    <a:pt x="4113" y="1017"/>
                    <a:pt x="4963" y="972"/>
                    <a:pt x="5462" y="939"/>
                  </a:cubicBezTo>
                  <a:lnTo>
                    <a:pt x="5462" y="939"/>
                  </a:lnTo>
                  <a:cubicBezTo>
                    <a:pt x="5236" y="1571"/>
                    <a:pt x="4800" y="2801"/>
                    <a:pt x="4363" y="4085"/>
                  </a:cubicBezTo>
                  <a:cubicBezTo>
                    <a:pt x="4031" y="5010"/>
                    <a:pt x="3735" y="5971"/>
                    <a:pt x="3476" y="6784"/>
                  </a:cubicBezTo>
                  <a:cubicBezTo>
                    <a:pt x="3336" y="7205"/>
                    <a:pt x="3217" y="7583"/>
                    <a:pt x="3126" y="7888"/>
                  </a:cubicBezTo>
                  <a:lnTo>
                    <a:pt x="3126" y="7888"/>
                  </a:lnTo>
                  <a:cubicBezTo>
                    <a:pt x="3107" y="7843"/>
                    <a:pt x="3088" y="7796"/>
                    <a:pt x="3069" y="7745"/>
                  </a:cubicBezTo>
                  <a:cubicBezTo>
                    <a:pt x="2663" y="6747"/>
                    <a:pt x="2034" y="4862"/>
                    <a:pt x="1517" y="3235"/>
                  </a:cubicBezTo>
                  <a:cubicBezTo>
                    <a:pt x="1295" y="2422"/>
                    <a:pt x="1036" y="1645"/>
                    <a:pt x="888" y="1128"/>
                  </a:cubicBezTo>
                  <a:cubicBezTo>
                    <a:pt x="852" y="1020"/>
                    <a:pt x="821" y="920"/>
                    <a:pt x="793" y="828"/>
                  </a:cubicBezTo>
                  <a:close/>
                  <a:moveTo>
                    <a:pt x="315" y="0"/>
                  </a:moveTo>
                  <a:cubicBezTo>
                    <a:pt x="260" y="0"/>
                    <a:pt x="204" y="18"/>
                    <a:pt x="149" y="55"/>
                  </a:cubicBezTo>
                  <a:cubicBezTo>
                    <a:pt x="38" y="129"/>
                    <a:pt x="1" y="277"/>
                    <a:pt x="38" y="388"/>
                  </a:cubicBezTo>
                  <a:cubicBezTo>
                    <a:pt x="38" y="388"/>
                    <a:pt x="629" y="2459"/>
                    <a:pt x="1295" y="4566"/>
                  </a:cubicBezTo>
                  <a:cubicBezTo>
                    <a:pt x="1628" y="5601"/>
                    <a:pt x="1997" y="6636"/>
                    <a:pt x="2293" y="7413"/>
                  </a:cubicBezTo>
                  <a:cubicBezTo>
                    <a:pt x="2441" y="7819"/>
                    <a:pt x="2552" y="8152"/>
                    <a:pt x="2700" y="8374"/>
                  </a:cubicBezTo>
                  <a:cubicBezTo>
                    <a:pt x="2737" y="8522"/>
                    <a:pt x="2811" y="8596"/>
                    <a:pt x="2848" y="8670"/>
                  </a:cubicBezTo>
                  <a:lnTo>
                    <a:pt x="2958" y="8818"/>
                  </a:lnTo>
                  <a:cubicBezTo>
                    <a:pt x="2995" y="8854"/>
                    <a:pt x="3069" y="8891"/>
                    <a:pt x="3217" y="8928"/>
                  </a:cubicBezTo>
                  <a:cubicBezTo>
                    <a:pt x="3254" y="8928"/>
                    <a:pt x="3328" y="8891"/>
                    <a:pt x="3402" y="8854"/>
                  </a:cubicBezTo>
                  <a:cubicBezTo>
                    <a:pt x="3476" y="8818"/>
                    <a:pt x="3513" y="8744"/>
                    <a:pt x="3513" y="8707"/>
                  </a:cubicBezTo>
                  <a:lnTo>
                    <a:pt x="3550" y="8596"/>
                  </a:lnTo>
                  <a:cubicBezTo>
                    <a:pt x="3624" y="8374"/>
                    <a:pt x="3809" y="7745"/>
                    <a:pt x="4068" y="6969"/>
                  </a:cubicBezTo>
                  <a:cubicBezTo>
                    <a:pt x="4437" y="5786"/>
                    <a:pt x="4955" y="4233"/>
                    <a:pt x="5399" y="2939"/>
                  </a:cubicBezTo>
                  <a:cubicBezTo>
                    <a:pt x="5842" y="1682"/>
                    <a:pt x="6175" y="721"/>
                    <a:pt x="6175" y="721"/>
                  </a:cubicBezTo>
                  <a:cubicBezTo>
                    <a:pt x="6212" y="610"/>
                    <a:pt x="6212" y="499"/>
                    <a:pt x="6138" y="425"/>
                  </a:cubicBezTo>
                  <a:cubicBezTo>
                    <a:pt x="6078" y="365"/>
                    <a:pt x="6017" y="304"/>
                    <a:pt x="5937" y="304"/>
                  </a:cubicBezTo>
                  <a:cubicBezTo>
                    <a:pt x="5919" y="304"/>
                    <a:pt x="5899" y="307"/>
                    <a:pt x="5879" y="314"/>
                  </a:cubicBezTo>
                  <a:cubicBezTo>
                    <a:pt x="5879" y="314"/>
                    <a:pt x="5546" y="314"/>
                    <a:pt x="5066" y="351"/>
                  </a:cubicBezTo>
                  <a:cubicBezTo>
                    <a:pt x="4585" y="388"/>
                    <a:pt x="3920" y="425"/>
                    <a:pt x="3217" y="425"/>
                  </a:cubicBezTo>
                  <a:cubicBezTo>
                    <a:pt x="2663" y="425"/>
                    <a:pt x="2034" y="388"/>
                    <a:pt x="1554" y="351"/>
                  </a:cubicBezTo>
                  <a:cubicBezTo>
                    <a:pt x="1036" y="277"/>
                    <a:pt x="629" y="166"/>
                    <a:pt x="481" y="55"/>
                  </a:cubicBezTo>
                  <a:cubicBezTo>
                    <a:pt x="426" y="18"/>
                    <a:pt x="37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1"/>
            <p:cNvSpPr/>
            <p:nvPr/>
          </p:nvSpPr>
          <p:spPr>
            <a:xfrm>
              <a:off x="3715250" y="2777775"/>
              <a:ext cx="241250" cy="327075"/>
            </a:xfrm>
            <a:custGeom>
              <a:avLst/>
              <a:gdLst/>
              <a:ahLst/>
              <a:cxnLst/>
              <a:rect l="l" t="t" r="r" b="b"/>
              <a:pathLst>
                <a:path w="9650" h="13083" extrusionOk="0">
                  <a:moveTo>
                    <a:pt x="7210" y="0"/>
                  </a:moveTo>
                  <a:cubicBezTo>
                    <a:pt x="6721" y="0"/>
                    <a:pt x="6145" y="80"/>
                    <a:pt x="5472" y="268"/>
                  </a:cubicBezTo>
                  <a:cubicBezTo>
                    <a:pt x="2329" y="1193"/>
                    <a:pt x="111" y="2597"/>
                    <a:pt x="0" y="4631"/>
                  </a:cubicBezTo>
                  <a:cubicBezTo>
                    <a:pt x="0" y="4631"/>
                    <a:pt x="629" y="7995"/>
                    <a:pt x="1109" y="9326"/>
                  </a:cubicBezTo>
                  <a:cubicBezTo>
                    <a:pt x="1600" y="10555"/>
                    <a:pt x="3291" y="13082"/>
                    <a:pt x="4663" y="13082"/>
                  </a:cubicBezTo>
                  <a:cubicBezTo>
                    <a:pt x="4737" y="13082"/>
                    <a:pt x="4809" y="13075"/>
                    <a:pt x="4880" y="13060"/>
                  </a:cubicBezTo>
                  <a:cubicBezTo>
                    <a:pt x="6285" y="12764"/>
                    <a:pt x="8651" y="9807"/>
                    <a:pt x="8947" y="8698"/>
                  </a:cubicBezTo>
                  <a:cubicBezTo>
                    <a:pt x="9243" y="7589"/>
                    <a:pt x="9649" y="2930"/>
                    <a:pt x="9649" y="1895"/>
                  </a:cubicBezTo>
                  <a:cubicBezTo>
                    <a:pt x="9649" y="1108"/>
                    <a:pt x="9029" y="0"/>
                    <a:pt x="7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1"/>
            <p:cNvSpPr/>
            <p:nvPr/>
          </p:nvSpPr>
          <p:spPr>
            <a:xfrm>
              <a:off x="3707850" y="2769675"/>
              <a:ext cx="256050" cy="342925"/>
            </a:xfrm>
            <a:custGeom>
              <a:avLst/>
              <a:gdLst/>
              <a:ahLst/>
              <a:cxnLst/>
              <a:rect l="l" t="t" r="r" b="b"/>
              <a:pathLst>
                <a:path w="10242" h="13717" extrusionOk="0">
                  <a:moveTo>
                    <a:pt x="7542" y="629"/>
                  </a:moveTo>
                  <a:cubicBezTo>
                    <a:pt x="8356" y="629"/>
                    <a:pt x="8873" y="888"/>
                    <a:pt x="9206" y="1184"/>
                  </a:cubicBezTo>
                  <a:cubicBezTo>
                    <a:pt x="9502" y="1517"/>
                    <a:pt x="9650" y="1923"/>
                    <a:pt x="9650" y="2219"/>
                  </a:cubicBezTo>
                  <a:cubicBezTo>
                    <a:pt x="9650" y="2700"/>
                    <a:pt x="9539" y="4142"/>
                    <a:pt x="9391" y="5546"/>
                  </a:cubicBezTo>
                  <a:cubicBezTo>
                    <a:pt x="9317" y="6286"/>
                    <a:pt x="9243" y="6988"/>
                    <a:pt x="9169" y="7580"/>
                  </a:cubicBezTo>
                  <a:cubicBezTo>
                    <a:pt x="9095" y="8208"/>
                    <a:pt x="9021" y="8689"/>
                    <a:pt x="8947" y="8948"/>
                  </a:cubicBezTo>
                  <a:cubicBezTo>
                    <a:pt x="8873" y="9170"/>
                    <a:pt x="8688" y="9539"/>
                    <a:pt x="8430" y="9983"/>
                  </a:cubicBezTo>
                  <a:cubicBezTo>
                    <a:pt x="7986" y="10611"/>
                    <a:pt x="7394" y="11351"/>
                    <a:pt x="6803" y="11942"/>
                  </a:cubicBezTo>
                  <a:cubicBezTo>
                    <a:pt x="6174" y="12571"/>
                    <a:pt x="5509" y="13014"/>
                    <a:pt x="5102" y="13088"/>
                  </a:cubicBezTo>
                  <a:lnTo>
                    <a:pt x="4954" y="13088"/>
                  </a:lnTo>
                  <a:cubicBezTo>
                    <a:pt x="4928" y="13092"/>
                    <a:pt x="4901" y="13094"/>
                    <a:pt x="4873" y="13094"/>
                  </a:cubicBezTo>
                  <a:cubicBezTo>
                    <a:pt x="4634" y="13094"/>
                    <a:pt x="4365" y="12955"/>
                    <a:pt x="4067" y="12756"/>
                  </a:cubicBezTo>
                  <a:cubicBezTo>
                    <a:pt x="3586" y="12386"/>
                    <a:pt x="3069" y="11831"/>
                    <a:pt x="2625" y="11203"/>
                  </a:cubicBezTo>
                  <a:cubicBezTo>
                    <a:pt x="2218" y="10611"/>
                    <a:pt x="1886" y="9946"/>
                    <a:pt x="1701" y="9539"/>
                  </a:cubicBezTo>
                  <a:cubicBezTo>
                    <a:pt x="1479" y="8911"/>
                    <a:pt x="1183" y="7728"/>
                    <a:pt x="961" y="6729"/>
                  </a:cubicBezTo>
                  <a:cubicBezTo>
                    <a:pt x="851" y="6249"/>
                    <a:pt x="777" y="5768"/>
                    <a:pt x="703" y="5435"/>
                  </a:cubicBezTo>
                  <a:cubicBezTo>
                    <a:pt x="656" y="5224"/>
                    <a:pt x="624" y="5072"/>
                    <a:pt x="606" y="4989"/>
                  </a:cubicBezTo>
                  <a:lnTo>
                    <a:pt x="606" y="4989"/>
                  </a:lnTo>
                  <a:lnTo>
                    <a:pt x="629" y="4992"/>
                  </a:lnTo>
                  <a:cubicBezTo>
                    <a:pt x="666" y="4068"/>
                    <a:pt x="1183" y="3291"/>
                    <a:pt x="2071" y="2626"/>
                  </a:cubicBezTo>
                  <a:cubicBezTo>
                    <a:pt x="2995" y="1923"/>
                    <a:pt x="4326" y="1332"/>
                    <a:pt x="5879" y="888"/>
                  </a:cubicBezTo>
                  <a:cubicBezTo>
                    <a:pt x="6507" y="703"/>
                    <a:pt x="7062" y="629"/>
                    <a:pt x="7542" y="629"/>
                  </a:cubicBezTo>
                  <a:close/>
                  <a:moveTo>
                    <a:pt x="7542" y="1"/>
                  </a:moveTo>
                  <a:cubicBezTo>
                    <a:pt x="6988" y="1"/>
                    <a:pt x="6396" y="112"/>
                    <a:pt x="5694" y="297"/>
                  </a:cubicBezTo>
                  <a:cubicBezTo>
                    <a:pt x="4104" y="777"/>
                    <a:pt x="2736" y="1369"/>
                    <a:pt x="1701" y="2108"/>
                  </a:cubicBezTo>
                  <a:cubicBezTo>
                    <a:pt x="703" y="2885"/>
                    <a:pt x="37" y="3809"/>
                    <a:pt x="0" y="4955"/>
                  </a:cubicBezTo>
                  <a:lnTo>
                    <a:pt x="0" y="5029"/>
                  </a:lnTo>
                  <a:cubicBezTo>
                    <a:pt x="0" y="5029"/>
                    <a:pt x="148" y="5879"/>
                    <a:pt x="370" y="6877"/>
                  </a:cubicBezTo>
                  <a:cubicBezTo>
                    <a:pt x="592" y="7876"/>
                    <a:pt x="851" y="9059"/>
                    <a:pt x="1146" y="9761"/>
                  </a:cubicBezTo>
                  <a:cubicBezTo>
                    <a:pt x="1405" y="10427"/>
                    <a:pt x="1923" y="11388"/>
                    <a:pt x="2625" y="12201"/>
                  </a:cubicBezTo>
                  <a:cubicBezTo>
                    <a:pt x="2958" y="12608"/>
                    <a:pt x="3328" y="12978"/>
                    <a:pt x="3697" y="13236"/>
                  </a:cubicBezTo>
                  <a:cubicBezTo>
                    <a:pt x="4104" y="13532"/>
                    <a:pt x="4511" y="13717"/>
                    <a:pt x="4954" y="13717"/>
                  </a:cubicBezTo>
                  <a:cubicBezTo>
                    <a:pt x="5028" y="13717"/>
                    <a:pt x="5139" y="13717"/>
                    <a:pt x="5250" y="13680"/>
                  </a:cubicBezTo>
                  <a:cubicBezTo>
                    <a:pt x="5694" y="13606"/>
                    <a:pt x="6100" y="13347"/>
                    <a:pt x="6544" y="12978"/>
                  </a:cubicBezTo>
                  <a:cubicBezTo>
                    <a:pt x="7210" y="12460"/>
                    <a:pt x="7875" y="11721"/>
                    <a:pt x="8430" y="11018"/>
                  </a:cubicBezTo>
                  <a:cubicBezTo>
                    <a:pt x="8984" y="10279"/>
                    <a:pt x="9391" y="9613"/>
                    <a:pt x="9539" y="9096"/>
                  </a:cubicBezTo>
                  <a:cubicBezTo>
                    <a:pt x="9613" y="8800"/>
                    <a:pt x="9687" y="8282"/>
                    <a:pt x="9797" y="7691"/>
                  </a:cubicBezTo>
                  <a:cubicBezTo>
                    <a:pt x="10019" y="5842"/>
                    <a:pt x="10241" y="3032"/>
                    <a:pt x="10241" y="2219"/>
                  </a:cubicBezTo>
                  <a:cubicBezTo>
                    <a:pt x="10241" y="1738"/>
                    <a:pt x="10056" y="1184"/>
                    <a:pt x="9613" y="740"/>
                  </a:cubicBezTo>
                  <a:cubicBezTo>
                    <a:pt x="9169" y="297"/>
                    <a:pt x="8503" y="1"/>
                    <a:pt x="7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51"/>
            <p:cNvSpPr/>
            <p:nvPr/>
          </p:nvSpPr>
          <p:spPr>
            <a:xfrm>
              <a:off x="3659775" y="2613900"/>
              <a:ext cx="321675" cy="302000"/>
            </a:xfrm>
            <a:custGeom>
              <a:avLst/>
              <a:gdLst/>
              <a:ahLst/>
              <a:cxnLst/>
              <a:rect l="l" t="t" r="r" b="b"/>
              <a:pathLst>
                <a:path w="12867" h="12080" extrusionOk="0">
                  <a:moveTo>
                    <a:pt x="8223" y="1"/>
                  </a:moveTo>
                  <a:cubicBezTo>
                    <a:pt x="6105" y="1"/>
                    <a:pt x="3346" y="637"/>
                    <a:pt x="1923" y="1758"/>
                  </a:cubicBezTo>
                  <a:cubicBezTo>
                    <a:pt x="1" y="3274"/>
                    <a:pt x="407" y="7119"/>
                    <a:pt x="592" y="8857"/>
                  </a:cubicBezTo>
                  <a:cubicBezTo>
                    <a:pt x="758" y="10153"/>
                    <a:pt x="1294" y="10318"/>
                    <a:pt x="1555" y="10318"/>
                  </a:cubicBezTo>
                  <a:cubicBezTo>
                    <a:pt x="1644" y="10318"/>
                    <a:pt x="1701" y="10299"/>
                    <a:pt x="1701" y="10299"/>
                  </a:cubicBezTo>
                  <a:lnTo>
                    <a:pt x="1701" y="10299"/>
                  </a:lnTo>
                  <a:cubicBezTo>
                    <a:pt x="1701" y="10299"/>
                    <a:pt x="1295" y="11001"/>
                    <a:pt x="1221" y="11519"/>
                  </a:cubicBezTo>
                  <a:cubicBezTo>
                    <a:pt x="1163" y="11769"/>
                    <a:pt x="1737" y="12079"/>
                    <a:pt x="2660" y="12079"/>
                  </a:cubicBezTo>
                  <a:cubicBezTo>
                    <a:pt x="3510" y="12079"/>
                    <a:pt x="4656" y="11816"/>
                    <a:pt x="5879" y="11001"/>
                  </a:cubicBezTo>
                  <a:cubicBezTo>
                    <a:pt x="8430" y="9263"/>
                    <a:pt x="9946" y="7858"/>
                    <a:pt x="9946" y="7858"/>
                  </a:cubicBezTo>
                  <a:cubicBezTo>
                    <a:pt x="9946" y="7858"/>
                    <a:pt x="10242" y="8265"/>
                    <a:pt x="10057" y="9152"/>
                  </a:cubicBezTo>
                  <a:cubicBezTo>
                    <a:pt x="9895" y="9825"/>
                    <a:pt x="10282" y="10282"/>
                    <a:pt x="10931" y="10282"/>
                  </a:cubicBezTo>
                  <a:cubicBezTo>
                    <a:pt x="11175" y="10282"/>
                    <a:pt x="11455" y="10218"/>
                    <a:pt x="11757" y="10077"/>
                  </a:cubicBezTo>
                  <a:cubicBezTo>
                    <a:pt x="12867" y="9559"/>
                    <a:pt x="12460" y="8968"/>
                    <a:pt x="12460" y="8968"/>
                  </a:cubicBezTo>
                  <a:cubicBezTo>
                    <a:pt x="12460" y="8968"/>
                    <a:pt x="12867" y="6343"/>
                    <a:pt x="12867" y="5012"/>
                  </a:cubicBezTo>
                  <a:cubicBezTo>
                    <a:pt x="12867" y="3681"/>
                    <a:pt x="12053" y="834"/>
                    <a:pt x="10131" y="243"/>
                  </a:cubicBezTo>
                  <a:cubicBezTo>
                    <a:pt x="9631" y="79"/>
                    <a:pt x="8966" y="1"/>
                    <a:pt x="8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51"/>
            <p:cNvSpPr/>
            <p:nvPr/>
          </p:nvSpPr>
          <p:spPr>
            <a:xfrm>
              <a:off x="3662550" y="2606075"/>
              <a:ext cx="327225" cy="317975"/>
            </a:xfrm>
            <a:custGeom>
              <a:avLst/>
              <a:gdLst/>
              <a:ahLst/>
              <a:cxnLst/>
              <a:rect l="l" t="t" r="r" b="b"/>
              <a:pathLst>
                <a:path w="13089" h="12719" extrusionOk="0">
                  <a:moveTo>
                    <a:pt x="8134" y="629"/>
                  </a:moveTo>
                  <a:cubicBezTo>
                    <a:pt x="8837" y="629"/>
                    <a:pt x="9502" y="703"/>
                    <a:pt x="9946" y="851"/>
                  </a:cubicBezTo>
                  <a:cubicBezTo>
                    <a:pt x="10796" y="1110"/>
                    <a:pt x="11425" y="1886"/>
                    <a:pt x="11831" y="2811"/>
                  </a:cubicBezTo>
                  <a:cubicBezTo>
                    <a:pt x="12275" y="3698"/>
                    <a:pt x="12460" y="4733"/>
                    <a:pt x="12460" y="5325"/>
                  </a:cubicBezTo>
                  <a:cubicBezTo>
                    <a:pt x="12460" y="5953"/>
                    <a:pt x="12349" y="6951"/>
                    <a:pt x="12275" y="7765"/>
                  </a:cubicBezTo>
                  <a:cubicBezTo>
                    <a:pt x="12164" y="8578"/>
                    <a:pt x="12053" y="9244"/>
                    <a:pt x="12053" y="9244"/>
                  </a:cubicBezTo>
                  <a:cubicBezTo>
                    <a:pt x="12053" y="9305"/>
                    <a:pt x="12053" y="9366"/>
                    <a:pt x="12095" y="9427"/>
                  </a:cubicBezTo>
                  <a:lnTo>
                    <a:pt x="12095" y="9427"/>
                  </a:lnTo>
                  <a:lnTo>
                    <a:pt x="12090" y="9429"/>
                  </a:lnTo>
                  <a:lnTo>
                    <a:pt x="12127" y="9539"/>
                  </a:lnTo>
                  <a:cubicBezTo>
                    <a:pt x="12127" y="9613"/>
                    <a:pt x="12127" y="9650"/>
                    <a:pt x="12053" y="9761"/>
                  </a:cubicBezTo>
                  <a:cubicBezTo>
                    <a:pt x="11979" y="9835"/>
                    <a:pt x="11831" y="9983"/>
                    <a:pt x="11536" y="10131"/>
                  </a:cubicBezTo>
                  <a:cubicBezTo>
                    <a:pt x="11240" y="10242"/>
                    <a:pt x="11018" y="10279"/>
                    <a:pt x="10833" y="10279"/>
                  </a:cubicBezTo>
                  <a:cubicBezTo>
                    <a:pt x="10611" y="10279"/>
                    <a:pt x="10463" y="10205"/>
                    <a:pt x="10352" y="10131"/>
                  </a:cubicBezTo>
                  <a:cubicBezTo>
                    <a:pt x="10279" y="10057"/>
                    <a:pt x="10205" y="9946"/>
                    <a:pt x="10205" y="9761"/>
                  </a:cubicBezTo>
                  <a:cubicBezTo>
                    <a:pt x="10205" y="9687"/>
                    <a:pt x="10205" y="9613"/>
                    <a:pt x="10242" y="9539"/>
                  </a:cubicBezTo>
                  <a:cubicBezTo>
                    <a:pt x="10279" y="9281"/>
                    <a:pt x="10315" y="9096"/>
                    <a:pt x="10315" y="8874"/>
                  </a:cubicBezTo>
                  <a:cubicBezTo>
                    <a:pt x="10315" y="8319"/>
                    <a:pt x="10094" y="8024"/>
                    <a:pt x="10057" y="7987"/>
                  </a:cubicBezTo>
                  <a:cubicBezTo>
                    <a:pt x="10020" y="7913"/>
                    <a:pt x="9946" y="7876"/>
                    <a:pt x="9872" y="7839"/>
                  </a:cubicBezTo>
                  <a:cubicBezTo>
                    <a:pt x="9761" y="7839"/>
                    <a:pt x="9687" y="7876"/>
                    <a:pt x="9613" y="7950"/>
                  </a:cubicBezTo>
                  <a:lnTo>
                    <a:pt x="9539" y="7987"/>
                  </a:lnTo>
                  <a:cubicBezTo>
                    <a:pt x="9243" y="8282"/>
                    <a:pt x="7801" y="9539"/>
                    <a:pt x="5583" y="11055"/>
                  </a:cubicBezTo>
                  <a:cubicBezTo>
                    <a:pt x="4437" y="11832"/>
                    <a:pt x="3365" y="12090"/>
                    <a:pt x="2552" y="12090"/>
                  </a:cubicBezTo>
                  <a:cubicBezTo>
                    <a:pt x="2145" y="12090"/>
                    <a:pt x="1812" y="12016"/>
                    <a:pt x="1627" y="11943"/>
                  </a:cubicBezTo>
                  <a:cubicBezTo>
                    <a:pt x="1524" y="11908"/>
                    <a:pt x="1452" y="11841"/>
                    <a:pt x="1413" y="11833"/>
                  </a:cubicBezTo>
                  <a:lnTo>
                    <a:pt x="1413" y="11833"/>
                  </a:lnTo>
                  <a:cubicBezTo>
                    <a:pt x="1456" y="11647"/>
                    <a:pt x="1560" y="11372"/>
                    <a:pt x="1664" y="11129"/>
                  </a:cubicBezTo>
                  <a:cubicBezTo>
                    <a:pt x="1738" y="11018"/>
                    <a:pt x="1775" y="10944"/>
                    <a:pt x="1812" y="10870"/>
                  </a:cubicBezTo>
                  <a:cubicBezTo>
                    <a:pt x="1849" y="10796"/>
                    <a:pt x="1886" y="10759"/>
                    <a:pt x="1886" y="10759"/>
                  </a:cubicBezTo>
                  <a:cubicBezTo>
                    <a:pt x="1923" y="10649"/>
                    <a:pt x="1923" y="10501"/>
                    <a:pt x="1849" y="10390"/>
                  </a:cubicBezTo>
                  <a:cubicBezTo>
                    <a:pt x="1795" y="10336"/>
                    <a:pt x="1701" y="10301"/>
                    <a:pt x="1611" y="10301"/>
                  </a:cubicBezTo>
                  <a:cubicBezTo>
                    <a:pt x="1579" y="10301"/>
                    <a:pt x="1546" y="10306"/>
                    <a:pt x="1516" y="10316"/>
                  </a:cubicBezTo>
                  <a:lnTo>
                    <a:pt x="1443" y="10316"/>
                  </a:lnTo>
                  <a:cubicBezTo>
                    <a:pt x="1369" y="10316"/>
                    <a:pt x="1258" y="10279"/>
                    <a:pt x="1147" y="10168"/>
                  </a:cubicBezTo>
                  <a:cubicBezTo>
                    <a:pt x="1036" y="10020"/>
                    <a:pt x="851" y="9724"/>
                    <a:pt x="814" y="9133"/>
                  </a:cubicBezTo>
                  <a:cubicBezTo>
                    <a:pt x="703" y="8504"/>
                    <a:pt x="629" y="7580"/>
                    <a:pt x="629" y="6582"/>
                  </a:cubicBezTo>
                  <a:cubicBezTo>
                    <a:pt x="629" y="5768"/>
                    <a:pt x="703" y="4881"/>
                    <a:pt x="888" y="4142"/>
                  </a:cubicBezTo>
                  <a:cubicBezTo>
                    <a:pt x="1110" y="3365"/>
                    <a:pt x="1480" y="2737"/>
                    <a:pt x="1997" y="2330"/>
                  </a:cubicBezTo>
                  <a:cubicBezTo>
                    <a:pt x="2663" y="1776"/>
                    <a:pt x="3698" y="1369"/>
                    <a:pt x="4807" y="1073"/>
                  </a:cubicBezTo>
                  <a:cubicBezTo>
                    <a:pt x="5916" y="777"/>
                    <a:pt x="7099" y="629"/>
                    <a:pt x="8134" y="629"/>
                  </a:cubicBezTo>
                  <a:close/>
                  <a:moveTo>
                    <a:pt x="8134" y="1"/>
                  </a:moveTo>
                  <a:cubicBezTo>
                    <a:pt x="7025" y="1"/>
                    <a:pt x="5805" y="149"/>
                    <a:pt x="4622" y="482"/>
                  </a:cubicBezTo>
                  <a:cubicBezTo>
                    <a:pt x="3476" y="777"/>
                    <a:pt x="2404" y="1221"/>
                    <a:pt x="1627" y="1813"/>
                  </a:cubicBezTo>
                  <a:cubicBezTo>
                    <a:pt x="962" y="2367"/>
                    <a:pt x="555" y="3143"/>
                    <a:pt x="296" y="3957"/>
                  </a:cubicBezTo>
                  <a:cubicBezTo>
                    <a:pt x="75" y="4807"/>
                    <a:pt x="1" y="5731"/>
                    <a:pt x="1" y="6582"/>
                  </a:cubicBezTo>
                  <a:cubicBezTo>
                    <a:pt x="1" y="7617"/>
                    <a:pt x="112" y="8578"/>
                    <a:pt x="186" y="9207"/>
                  </a:cubicBezTo>
                  <a:cubicBezTo>
                    <a:pt x="259" y="9872"/>
                    <a:pt x="444" y="10316"/>
                    <a:pt x="703" y="10575"/>
                  </a:cubicBezTo>
                  <a:cubicBezTo>
                    <a:pt x="836" y="10726"/>
                    <a:pt x="978" y="10819"/>
                    <a:pt x="1110" y="10869"/>
                  </a:cubicBezTo>
                  <a:lnTo>
                    <a:pt x="1110" y="10869"/>
                  </a:lnTo>
                  <a:cubicBezTo>
                    <a:pt x="1110" y="10870"/>
                    <a:pt x="1110" y="10870"/>
                    <a:pt x="1110" y="10870"/>
                  </a:cubicBezTo>
                  <a:cubicBezTo>
                    <a:pt x="1003" y="11119"/>
                    <a:pt x="863" y="11436"/>
                    <a:pt x="819" y="11723"/>
                  </a:cubicBezTo>
                  <a:lnTo>
                    <a:pt x="819" y="11723"/>
                  </a:lnTo>
                  <a:lnTo>
                    <a:pt x="814" y="11721"/>
                  </a:lnTo>
                  <a:lnTo>
                    <a:pt x="777" y="11832"/>
                  </a:lnTo>
                  <a:cubicBezTo>
                    <a:pt x="777" y="12016"/>
                    <a:pt x="888" y="12164"/>
                    <a:pt x="999" y="12275"/>
                  </a:cubicBezTo>
                  <a:cubicBezTo>
                    <a:pt x="1147" y="12423"/>
                    <a:pt x="1369" y="12497"/>
                    <a:pt x="1627" y="12608"/>
                  </a:cubicBezTo>
                  <a:cubicBezTo>
                    <a:pt x="1886" y="12682"/>
                    <a:pt x="2182" y="12719"/>
                    <a:pt x="2552" y="12719"/>
                  </a:cubicBezTo>
                  <a:cubicBezTo>
                    <a:pt x="3476" y="12719"/>
                    <a:pt x="4696" y="12423"/>
                    <a:pt x="5953" y="11573"/>
                  </a:cubicBezTo>
                  <a:cubicBezTo>
                    <a:pt x="7781" y="10327"/>
                    <a:pt x="9078" y="9234"/>
                    <a:pt x="9679" y="8714"/>
                  </a:cubicBezTo>
                  <a:lnTo>
                    <a:pt x="9679" y="8714"/>
                  </a:lnTo>
                  <a:cubicBezTo>
                    <a:pt x="9684" y="8762"/>
                    <a:pt x="9687" y="8815"/>
                    <a:pt x="9687" y="8874"/>
                  </a:cubicBezTo>
                  <a:cubicBezTo>
                    <a:pt x="9687" y="9014"/>
                    <a:pt x="9687" y="9187"/>
                    <a:pt x="9624" y="9394"/>
                  </a:cubicBezTo>
                  <a:lnTo>
                    <a:pt x="9624" y="9394"/>
                  </a:lnTo>
                  <a:lnTo>
                    <a:pt x="9613" y="9392"/>
                  </a:lnTo>
                  <a:cubicBezTo>
                    <a:pt x="9613" y="9539"/>
                    <a:pt x="9576" y="9650"/>
                    <a:pt x="9576" y="9761"/>
                  </a:cubicBezTo>
                  <a:cubicBezTo>
                    <a:pt x="9576" y="10094"/>
                    <a:pt x="9724" y="10390"/>
                    <a:pt x="9946" y="10575"/>
                  </a:cubicBezTo>
                  <a:cubicBezTo>
                    <a:pt x="10168" y="10796"/>
                    <a:pt x="10500" y="10907"/>
                    <a:pt x="10833" y="10907"/>
                  </a:cubicBezTo>
                  <a:cubicBezTo>
                    <a:pt x="11129" y="10907"/>
                    <a:pt x="11462" y="10833"/>
                    <a:pt x="11794" y="10686"/>
                  </a:cubicBezTo>
                  <a:cubicBezTo>
                    <a:pt x="12127" y="10501"/>
                    <a:pt x="12386" y="10316"/>
                    <a:pt x="12534" y="10131"/>
                  </a:cubicBezTo>
                  <a:cubicBezTo>
                    <a:pt x="12682" y="9946"/>
                    <a:pt x="12756" y="9724"/>
                    <a:pt x="12756" y="9539"/>
                  </a:cubicBezTo>
                  <a:cubicBezTo>
                    <a:pt x="12756" y="9409"/>
                    <a:pt x="12727" y="9306"/>
                    <a:pt x="12695" y="9232"/>
                  </a:cubicBezTo>
                  <a:lnTo>
                    <a:pt x="12695" y="9232"/>
                  </a:lnTo>
                  <a:cubicBezTo>
                    <a:pt x="12764" y="8771"/>
                    <a:pt x="13088" y="6546"/>
                    <a:pt x="13088" y="5325"/>
                  </a:cubicBezTo>
                  <a:cubicBezTo>
                    <a:pt x="13088" y="4585"/>
                    <a:pt x="12866" y="3550"/>
                    <a:pt x="12423" y="2552"/>
                  </a:cubicBezTo>
                  <a:cubicBezTo>
                    <a:pt x="11942" y="1554"/>
                    <a:pt x="11203" y="593"/>
                    <a:pt x="10131" y="260"/>
                  </a:cubicBezTo>
                  <a:cubicBezTo>
                    <a:pt x="9576" y="75"/>
                    <a:pt x="8911" y="1"/>
                    <a:pt x="8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51"/>
            <p:cNvSpPr/>
            <p:nvPr/>
          </p:nvSpPr>
          <p:spPr>
            <a:xfrm>
              <a:off x="3314100" y="3493950"/>
              <a:ext cx="431675" cy="128850"/>
            </a:xfrm>
            <a:custGeom>
              <a:avLst/>
              <a:gdLst/>
              <a:ahLst/>
              <a:cxnLst/>
              <a:rect l="l" t="t" r="r" b="b"/>
              <a:pathLst>
                <a:path w="17267" h="5154" extrusionOk="0">
                  <a:moveTo>
                    <a:pt x="3848" y="0"/>
                  </a:moveTo>
                  <a:cubicBezTo>
                    <a:pt x="3145" y="0"/>
                    <a:pt x="2774" y="163"/>
                    <a:pt x="2774" y="163"/>
                  </a:cubicBezTo>
                  <a:cubicBezTo>
                    <a:pt x="334" y="1789"/>
                    <a:pt x="1" y="4710"/>
                    <a:pt x="925" y="5006"/>
                  </a:cubicBezTo>
                  <a:cubicBezTo>
                    <a:pt x="1233" y="5117"/>
                    <a:pt x="3152" y="5154"/>
                    <a:pt x="5572" y="5154"/>
                  </a:cubicBezTo>
                  <a:cubicBezTo>
                    <a:pt x="10414" y="5154"/>
                    <a:pt x="17266" y="5006"/>
                    <a:pt x="17266" y="5006"/>
                  </a:cubicBezTo>
                  <a:lnTo>
                    <a:pt x="17155" y="2788"/>
                  </a:lnTo>
                  <a:cubicBezTo>
                    <a:pt x="17155" y="2788"/>
                    <a:pt x="13717" y="2492"/>
                    <a:pt x="13125" y="2492"/>
                  </a:cubicBezTo>
                  <a:cubicBezTo>
                    <a:pt x="12497" y="2492"/>
                    <a:pt x="8245" y="1272"/>
                    <a:pt x="6101" y="458"/>
                  </a:cubicBezTo>
                  <a:cubicBezTo>
                    <a:pt x="5157" y="101"/>
                    <a:pt x="4400" y="0"/>
                    <a:pt x="38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51"/>
            <p:cNvSpPr/>
            <p:nvPr/>
          </p:nvSpPr>
          <p:spPr>
            <a:xfrm>
              <a:off x="3317800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3698" y="629"/>
                  </a:moveTo>
                  <a:cubicBezTo>
                    <a:pt x="4215" y="629"/>
                    <a:pt x="4918" y="703"/>
                    <a:pt x="5842" y="1072"/>
                  </a:cubicBezTo>
                  <a:cubicBezTo>
                    <a:pt x="6914" y="1479"/>
                    <a:pt x="8541" y="1997"/>
                    <a:pt x="9946" y="2403"/>
                  </a:cubicBezTo>
                  <a:cubicBezTo>
                    <a:pt x="10648" y="2588"/>
                    <a:pt x="11314" y="2773"/>
                    <a:pt x="11831" y="2884"/>
                  </a:cubicBezTo>
                  <a:cubicBezTo>
                    <a:pt x="12090" y="2958"/>
                    <a:pt x="12312" y="3032"/>
                    <a:pt x="12497" y="3069"/>
                  </a:cubicBezTo>
                  <a:cubicBezTo>
                    <a:pt x="12719" y="3106"/>
                    <a:pt x="12829" y="3106"/>
                    <a:pt x="12977" y="3106"/>
                  </a:cubicBezTo>
                  <a:cubicBezTo>
                    <a:pt x="13236" y="3106"/>
                    <a:pt x="14271" y="3180"/>
                    <a:pt x="15196" y="3254"/>
                  </a:cubicBezTo>
                  <a:cubicBezTo>
                    <a:pt x="15801" y="3302"/>
                    <a:pt x="16390" y="3350"/>
                    <a:pt x="16725" y="3378"/>
                  </a:cubicBezTo>
                  <a:lnTo>
                    <a:pt x="16725" y="3378"/>
                  </a:lnTo>
                  <a:lnTo>
                    <a:pt x="16806" y="5033"/>
                  </a:lnTo>
                  <a:lnTo>
                    <a:pt x="16806" y="5033"/>
                  </a:lnTo>
                  <a:cubicBezTo>
                    <a:pt x="16608" y="5037"/>
                    <a:pt x="16322" y="5047"/>
                    <a:pt x="15972" y="5065"/>
                  </a:cubicBezTo>
                  <a:cubicBezTo>
                    <a:pt x="13828" y="5102"/>
                    <a:pt x="9058" y="5176"/>
                    <a:pt x="5435" y="5176"/>
                  </a:cubicBezTo>
                  <a:cubicBezTo>
                    <a:pt x="4215" y="5176"/>
                    <a:pt x="3143" y="5176"/>
                    <a:pt x="2330" y="5139"/>
                  </a:cubicBezTo>
                  <a:cubicBezTo>
                    <a:pt x="1923" y="5139"/>
                    <a:pt x="1553" y="5102"/>
                    <a:pt x="1332" y="5102"/>
                  </a:cubicBezTo>
                  <a:cubicBezTo>
                    <a:pt x="1184" y="5102"/>
                    <a:pt x="1073" y="5065"/>
                    <a:pt x="999" y="5065"/>
                  </a:cubicBezTo>
                  <a:lnTo>
                    <a:pt x="888" y="5065"/>
                  </a:lnTo>
                  <a:cubicBezTo>
                    <a:pt x="814" y="5028"/>
                    <a:pt x="777" y="4991"/>
                    <a:pt x="703" y="4843"/>
                  </a:cubicBezTo>
                  <a:cubicBezTo>
                    <a:pt x="666" y="4732"/>
                    <a:pt x="629" y="4547"/>
                    <a:pt x="629" y="4289"/>
                  </a:cubicBezTo>
                  <a:cubicBezTo>
                    <a:pt x="629" y="3808"/>
                    <a:pt x="777" y="3180"/>
                    <a:pt x="1110" y="2551"/>
                  </a:cubicBezTo>
                  <a:cubicBezTo>
                    <a:pt x="1479" y="1886"/>
                    <a:pt x="1997" y="1220"/>
                    <a:pt x="2773" y="740"/>
                  </a:cubicBezTo>
                  <a:lnTo>
                    <a:pt x="2768" y="730"/>
                  </a:lnTo>
                  <a:lnTo>
                    <a:pt x="2768" y="730"/>
                  </a:lnTo>
                  <a:cubicBezTo>
                    <a:pt x="2865" y="703"/>
                    <a:pt x="3181" y="629"/>
                    <a:pt x="3698" y="629"/>
                  </a:cubicBezTo>
                  <a:close/>
                  <a:moveTo>
                    <a:pt x="3698" y="0"/>
                  </a:moveTo>
                  <a:cubicBezTo>
                    <a:pt x="2921" y="0"/>
                    <a:pt x="2515" y="185"/>
                    <a:pt x="2478" y="185"/>
                  </a:cubicBezTo>
                  <a:lnTo>
                    <a:pt x="2441" y="222"/>
                  </a:lnTo>
                  <a:cubicBezTo>
                    <a:pt x="1590" y="776"/>
                    <a:pt x="962" y="1516"/>
                    <a:pt x="592" y="2255"/>
                  </a:cubicBezTo>
                  <a:cubicBezTo>
                    <a:pt x="186" y="2958"/>
                    <a:pt x="1" y="3697"/>
                    <a:pt x="1" y="4289"/>
                  </a:cubicBezTo>
                  <a:cubicBezTo>
                    <a:pt x="1" y="4621"/>
                    <a:pt x="38" y="4880"/>
                    <a:pt x="149" y="5102"/>
                  </a:cubicBezTo>
                  <a:cubicBezTo>
                    <a:pt x="259" y="5361"/>
                    <a:pt x="444" y="5546"/>
                    <a:pt x="666" y="5620"/>
                  </a:cubicBezTo>
                  <a:cubicBezTo>
                    <a:pt x="777" y="5657"/>
                    <a:pt x="851" y="5657"/>
                    <a:pt x="925" y="5694"/>
                  </a:cubicBezTo>
                  <a:cubicBezTo>
                    <a:pt x="1258" y="5731"/>
                    <a:pt x="1849" y="5731"/>
                    <a:pt x="2626" y="5768"/>
                  </a:cubicBezTo>
                  <a:lnTo>
                    <a:pt x="5435" y="5768"/>
                  </a:lnTo>
                  <a:cubicBezTo>
                    <a:pt x="10278" y="5768"/>
                    <a:pt x="17118" y="5657"/>
                    <a:pt x="17118" y="5657"/>
                  </a:cubicBezTo>
                  <a:cubicBezTo>
                    <a:pt x="17229" y="5657"/>
                    <a:pt x="17303" y="5620"/>
                    <a:pt x="17340" y="5546"/>
                  </a:cubicBezTo>
                  <a:cubicBezTo>
                    <a:pt x="17414" y="5509"/>
                    <a:pt x="17451" y="5398"/>
                    <a:pt x="17414" y="5324"/>
                  </a:cubicBezTo>
                  <a:lnTo>
                    <a:pt x="17340" y="3106"/>
                  </a:lnTo>
                  <a:cubicBezTo>
                    <a:pt x="17340" y="2958"/>
                    <a:pt x="17192" y="2810"/>
                    <a:pt x="17044" y="2810"/>
                  </a:cubicBezTo>
                  <a:cubicBezTo>
                    <a:pt x="17044" y="2810"/>
                    <a:pt x="16194" y="2736"/>
                    <a:pt x="15233" y="2662"/>
                  </a:cubicBezTo>
                  <a:cubicBezTo>
                    <a:pt x="14308" y="2588"/>
                    <a:pt x="13310" y="2514"/>
                    <a:pt x="12977" y="2514"/>
                  </a:cubicBezTo>
                  <a:cubicBezTo>
                    <a:pt x="12940" y="2514"/>
                    <a:pt x="12792" y="2477"/>
                    <a:pt x="12645" y="2440"/>
                  </a:cubicBezTo>
                  <a:cubicBezTo>
                    <a:pt x="11425" y="2218"/>
                    <a:pt x="7912" y="1183"/>
                    <a:pt x="6064" y="481"/>
                  </a:cubicBezTo>
                  <a:cubicBezTo>
                    <a:pt x="5103" y="111"/>
                    <a:pt x="4289" y="0"/>
                    <a:pt x="3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51"/>
            <p:cNvSpPr/>
            <p:nvPr/>
          </p:nvSpPr>
          <p:spPr>
            <a:xfrm>
              <a:off x="3642225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4177" y="1"/>
                  </a:moveTo>
                  <a:cubicBezTo>
                    <a:pt x="4110" y="1"/>
                    <a:pt x="4049" y="16"/>
                    <a:pt x="3993" y="50"/>
                  </a:cubicBezTo>
                  <a:cubicBezTo>
                    <a:pt x="3180" y="605"/>
                    <a:pt x="481" y="2934"/>
                    <a:pt x="481" y="2934"/>
                  </a:cubicBezTo>
                  <a:lnTo>
                    <a:pt x="0" y="3821"/>
                  </a:lnTo>
                  <a:lnTo>
                    <a:pt x="2736" y="3821"/>
                  </a:lnTo>
                  <a:cubicBezTo>
                    <a:pt x="3610" y="3821"/>
                    <a:pt x="3995" y="3516"/>
                    <a:pt x="4336" y="3516"/>
                  </a:cubicBezTo>
                  <a:cubicBezTo>
                    <a:pt x="4370" y="3516"/>
                    <a:pt x="4403" y="3519"/>
                    <a:pt x="4437" y="3525"/>
                  </a:cubicBezTo>
                  <a:cubicBezTo>
                    <a:pt x="4843" y="3599"/>
                    <a:pt x="6618" y="3969"/>
                    <a:pt x="6618" y="3969"/>
                  </a:cubicBezTo>
                  <a:cubicBezTo>
                    <a:pt x="6618" y="3969"/>
                    <a:pt x="7321" y="3821"/>
                    <a:pt x="7247" y="3525"/>
                  </a:cubicBezTo>
                  <a:cubicBezTo>
                    <a:pt x="7177" y="3249"/>
                    <a:pt x="5138" y="1"/>
                    <a:pt x="4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51"/>
            <p:cNvSpPr/>
            <p:nvPr/>
          </p:nvSpPr>
          <p:spPr>
            <a:xfrm>
              <a:off x="3634825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4474" y="0"/>
                  </a:moveTo>
                  <a:cubicBezTo>
                    <a:pt x="4363" y="0"/>
                    <a:pt x="4252" y="0"/>
                    <a:pt x="4141" y="74"/>
                  </a:cubicBezTo>
                  <a:cubicBezTo>
                    <a:pt x="3698" y="370"/>
                    <a:pt x="2810" y="1073"/>
                    <a:pt x="2034" y="1738"/>
                  </a:cubicBezTo>
                  <a:cubicBezTo>
                    <a:pt x="1258" y="2403"/>
                    <a:pt x="555" y="2958"/>
                    <a:pt x="555" y="2958"/>
                  </a:cubicBezTo>
                  <a:cubicBezTo>
                    <a:pt x="444" y="3069"/>
                    <a:pt x="407" y="3291"/>
                    <a:pt x="518" y="3402"/>
                  </a:cubicBezTo>
                  <a:cubicBezTo>
                    <a:pt x="578" y="3481"/>
                    <a:pt x="669" y="3518"/>
                    <a:pt x="758" y="3518"/>
                  </a:cubicBezTo>
                  <a:cubicBezTo>
                    <a:pt x="835" y="3518"/>
                    <a:pt x="910" y="3490"/>
                    <a:pt x="962" y="3439"/>
                  </a:cubicBezTo>
                  <a:cubicBezTo>
                    <a:pt x="962" y="3439"/>
                    <a:pt x="1147" y="3291"/>
                    <a:pt x="1405" y="3069"/>
                  </a:cubicBezTo>
                  <a:cubicBezTo>
                    <a:pt x="1812" y="2736"/>
                    <a:pt x="2404" y="2219"/>
                    <a:pt x="2995" y="1701"/>
                  </a:cubicBezTo>
                  <a:cubicBezTo>
                    <a:pt x="3587" y="1220"/>
                    <a:pt x="4178" y="777"/>
                    <a:pt x="4474" y="592"/>
                  </a:cubicBezTo>
                  <a:cubicBezTo>
                    <a:pt x="4511" y="592"/>
                    <a:pt x="4585" y="629"/>
                    <a:pt x="4733" y="703"/>
                  </a:cubicBezTo>
                  <a:cubicBezTo>
                    <a:pt x="4918" y="814"/>
                    <a:pt x="5213" y="1073"/>
                    <a:pt x="5472" y="1405"/>
                  </a:cubicBezTo>
                  <a:cubicBezTo>
                    <a:pt x="5916" y="1849"/>
                    <a:pt x="6360" y="2477"/>
                    <a:pt x="6692" y="2958"/>
                  </a:cubicBezTo>
                  <a:cubicBezTo>
                    <a:pt x="6840" y="3217"/>
                    <a:pt x="6988" y="3439"/>
                    <a:pt x="7099" y="3624"/>
                  </a:cubicBezTo>
                  <a:cubicBezTo>
                    <a:pt x="7136" y="3697"/>
                    <a:pt x="7173" y="3771"/>
                    <a:pt x="7210" y="3808"/>
                  </a:cubicBezTo>
                  <a:lnTo>
                    <a:pt x="7214" y="3817"/>
                  </a:lnTo>
                  <a:lnTo>
                    <a:pt x="7214" y="3817"/>
                  </a:lnTo>
                  <a:cubicBezTo>
                    <a:pt x="7176" y="3850"/>
                    <a:pt x="7111" y="3882"/>
                    <a:pt x="7062" y="3882"/>
                  </a:cubicBezTo>
                  <a:lnTo>
                    <a:pt x="6936" y="3946"/>
                  </a:lnTo>
                  <a:lnTo>
                    <a:pt x="6936" y="3946"/>
                  </a:lnTo>
                  <a:cubicBezTo>
                    <a:pt x="6635" y="3884"/>
                    <a:pt x="5139" y="3579"/>
                    <a:pt x="4807" y="3513"/>
                  </a:cubicBezTo>
                  <a:lnTo>
                    <a:pt x="4659" y="3476"/>
                  </a:lnTo>
                  <a:cubicBezTo>
                    <a:pt x="4363" y="3476"/>
                    <a:pt x="4178" y="3587"/>
                    <a:pt x="3956" y="3660"/>
                  </a:cubicBezTo>
                  <a:cubicBezTo>
                    <a:pt x="3698" y="3734"/>
                    <a:pt x="3439" y="3808"/>
                    <a:pt x="3032" y="3808"/>
                  </a:cubicBezTo>
                  <a:lnTo>
                    <a:pt x="296" y="3808"/>
                  </a:lnTo>
                  <a:cubicBezTo>
                    <a:pt x="148" y="3808"/>
                    <a:pt x="1" y="3919"/>
                    <a:pt x="1" y="4104"/>
                  </a:cubicBezTo>
                  <a:cubicBezTo>
                    <a:pt x="1" y="4289"/>
                    <a:pt x="148" y="4400"/>
                    <a:pt x="296" y="4400"/>
                  </a:cubicBezTo>
                  <a:lnTo>
                    <a:pt x="3032" y="4400"/>
                  </a:lnTo>
                  <a:cubicBezTo>
                    <a:pt x="3513" y="4400"/>
                    <a:pt x="3846" y="4326"/>
                    <a:pt x="4141" y="4252"/>
                  </a:cubicBezTo>
                  <a:cubicBezTo>
                    <a:pt x="4400" y="4141"/>
                    <a:pt x="4585" y="4104"/>
                    <a:pt x="4659" y="4104"/>
                  </a:cubicBezTo>
                  <a:lnTo>
                    <a:pt x="4696" y="4104"/>
                  </a:lnTo>
                  <a:cubicBezTo>
                    <a:pt x="5066" y="4178"/>
                    <a:pt x="6877" y="4548"/>
                    <a:pt x="6877" y="4548"/>
                  </a:cubicBezTo>
                  <a:lnTo>
                    <a:pt x="6988" y="4548"/>
                  </a:lnTo>
                  <a:cubicBezTo>
                    <a:pt x="7025" y="4548"/>
                    <a:pt x="7173" y="4511"/>
                    <a:pt x="7358" y="4437"/>
                  </a:cubicBezTo>
                  <a:cubicBezTo>
                    <a:pt x="7469" y="4400"/>
                    <a:pt x="7543" y="4326"/>
                    <a:pt x="7653" y="4252"/>
                  </a:cubicBezTo>
                  <a:cubicBezTo>
                    <a:pt x="7727" y="4178"/>
                    <a:pt x="7838" y="4030"/>
                    <a:pt x="7838" y="3845"/>
                  </a:cubicBezTo>
                  <a:lnTo>
                    <a:pt x="7838" y="3734"/>
                  </a:lnTo>
                  <a:cubicBezTo>
                    <a:pt x="7801" y="3660"/>
                    <a:pt x="7801" y="3624"/>
                    <a:pt x="7764" y="3587"/>
                  </a:cubicBezTo>
                  <a:cubicBezTo>
                    <a:pt x="7690" y="3402"/>
                    <a:pt x="7506" y="3143"/>
                    <a:pt x="7284" y="2773"/>
                  </a:cubicBezTo>
                  <a:cubicBezTo>
                    <a:pt x="6951" y="2219"/>
                    <a:pt x="6470" y="1553"/>
                    <a:pt x="5990" y="1036"/>
                  </a:cubicBezTo>
                  <a:cubicBezTo>
                    <a:pt x="5731" y="740"/>
                    <a:pt x="5509" y="518"/>
                    <a:pt x="5250" y="296"/>
                  </a:cubicBezTo>
                  <a:cubicBezTo>
                    <a:pt x="4992" y="148"/>
                    <a:pt x="4770" y="0"/>
                    <a:pt x="4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51"/>
            <p:cNvSpPr/>
            <p:nvPr/>
          </p:nvSpPr>
          <p:spPr>
            <a:xfrm>
              <a:off x="4000825" y="3493950"/>
              <a:ext cx="430750" cy="128850"/>
            </a:xfrm>
            <a:custGeom>
              <a:avLst/>
              <a:gdLst/>
              <a:ahLst/>
              <a:cxnLst/>
              <a:rect l="l" t="t" r="r" b="b"/>
              <a:pathLst>
                <a:path w="17230" h="5154" extrusionOk="0">
                  <a:moveTo>
                    <a:pt x="13404" y="0"/>
                  </a:moveTo>
                  <a:cubicBezTo>
                    <a:pt x="12849" y="0"/>
                    <a:pt x="12093" y="101"/>
                    <a:pt x="11166" y="458"/>
                  </a:cubicBezTo>
                  <a:cubicBezTo>
                    <a:pt x="9022" y="1272"/>
                    <a:pt x="4770" y="2492"/>
                    <a:pt x="4142" y="2492"/>
                  </a:cubicBezTo>
                  <a:cubicBezTo>
                    <a:pt x="3550" y="2492"/>
                    <a:pt x="75" y="2788"/>
                    <a:pt x="75" y="2788"/>
                  </a:cubicBezTo>
                  <a:lnTo>
                    <a:pt x="1" y="5006"/>
                  </a:lnTo>
                  <a:cubicBezTo>
                    <a:pt x="1" y="5006"/>
                    <a:pt x="6853" y="5154"/>
                    <a:pt x="11695" y="5154"/>
                  </a:cubicBezTo>
                  <a:cubicBezTo>
                    <a:pt x="14115" y="5154"/>
                    <a:pt x="16034" y="5117"/>
                    <a:pt x="16342" y="5006"/>
                  </a:cubicBezTo>
                  <a:cubicBezTo>
                    <a:pt x="17229" y="4710"/>
                    <a:pt x="16933" y="1789"/>
                    <a:pt x="14493" y="163"/>
                  </a:cubicBezTo>
                  <a:cubicBezTo>
                    <a:pt x="14493" y="163"/>
                    <a:pt x="14111" y="0"/>
                    <a:pt x="13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51"/>
            <p:cNvSpPr/>
            <p:nvPr/>
          </p:nvSpPr>
          <p:spPr>
            <a:xfrm>
              <a:off x="3992525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13753" y="629"/>
                  </a:moveTo>
                  <a:cubicBezTo>
                    <a:pt x="14086" y="629"/>
                    <a:pt x="14345" y="666"/>
                    <a:pt x="14493" y="703"/>
                  </a:cubicBezTo>
                  <a:cubicBezTo>
                    <a:pt x="14567" y="703"/>
                    <a:pt x="14641" y="740"/>
                    <a:pt x="14678" y="740"/>
                  </a:cubicBezTo>
                  <a:cubicBezTo>
                    <a:pt x="15417" y="1220"/>
                    <a:pt x="15971" y="1886"/>
                    <a:pt x="16304" y="2551"/>
                  </a:cubicBezTo>
                  <a:cubicBezTo>
                    <a:pt x="16674" y="3180"/>
                    <a:pt x="16822" y="3808"/>
                    <a:pt x="16822" y="4289"/>
                  </a:cubicBezTo>
                  <a:cubicBezTo>
                    <a:pt x="16822" y="4547"/>
                    <a:pt x="16785" y="4732"/>
                    <a:pt x="16711" y="4880"/>
                  </a:cubicBezTo>
                  <a:cubicBezTo>
                    <a:pt x="16674" y="4991"/>
                    <a:pt x="16600" y="5028"/>
                    <a:pt x="16563" y="5065"/>
                  </a:cubicBezTo>
                  <a:lnTo>
                    <a:pt x="16415" y="5065"/>
                  </a:lnTo>
                  <a:cubicBezTo>
                    <a:pt x="16156" y="5102"/>
                    <a:pt x="15565" y="5139"/>
                    <a:pt x="14788" y="5139"/>
                  </a:cubicBezTo>
                  <a:cubicBezTo>
                    <a:pt x="14049" y="5176"/>
                    <a:pt x="13088" y="5176"/>
                    <a:pt x="12016" y="5176"/>
                  </a:cubicBezTo>
                  <a:cubicBezTo>
                    <a:pt x="9613" y="5176"/>
                    <a:pt x="6692" y="5139"/>
                    <a:pt x="4363" y="5102"/>
                  </a:cubicBezTo>
                  <a:cubicBezTo>
                    <a:pt x="3180" y="5102"/>
                    <a:pt x="2181" y="5065"/>
                    <a:pt x="1479" y="5065"/>
                  </a:cubicBezTo>
                  <a:cubicBezTo>
                    <a:pt x="1119" y="5047"/>
                    <a:pt x="839" y="5038"/>
                    <a:pt x="645" y="5033"/>
                  </a:cubicBezTo>
                  <a:lnTo>
                    <a:pt x="645" y="5033"/>
                  </a:lnTo>
                  <a:lnTo>
                    <a:pt x="726" y="3377"/>
                  </a:lnTo>
                  <a:lnTo>
                    <a:pt x="726" y="3377"/>
                  </a:lnTo>
                  <a:cubicBezTo>
                    <a:pt x="1055" y="3349"/>
                    <a:pt x="1632" y="3301"/>
                    <a:pt x="2255" y="3254"/>
                  </a:cubicBezTo>
                  <a:cubicBezTo>
                    <a:pt x="3180" y="3180"/>
                    <a:pt x="4215" y="3106"/>
                    <a:pt x="4474" y="3106"/>
                  </a:cubicBezTo>
                  <a:cubicBezTo>
                    <a:pt x="4585" y="3106"/>
                    <a:pt x="4732" y="3106"/>
                    <a:pt x="4917" y="3069"/>
                  </a:cubicBezTo>
                  <a:cubicBezTo>
                    <a:pt x="6211" y="2810"/>
                    <a:pt x="9686" y="1775"/>
                    <a:pt x="11609" y="1072"/>
                  </a:cubicBezTo>
                  <a:cubicBezTo>
                    <a:pt x="12496" y="703"/>
                    <a:pt x="13236" y="629"/>
                    <a:pt x="13753" y="629"/>
                  </a:cubicBezTo>
                  <a:close/>
                  <a:moveTo>
                    <a:pt x="13753" y="0"/>
                  </a:moveTo>
                  <a:cubicBezTo>
                    <a:pt x="13162" y="0"/>
                    <a:pt x="12348" y="111"/>
                    <a:pt x="11387" y="481"/>
                  </a:cubicBezTo>
                  <a:cubicBezTo>
                    <a:pt x="10315" y="887"/>
                    <a:pt x="8725" y="1405"/>
                    <a:pt x="7320" y="1812"/>
                  </a:cubicBezTo>
                  <a:cubicBezTo>
                    <a:pt x="6618" y="1997"/>
                    <a:pt x="5952" y="2181"/>
                    <a:pt x="5472" y="2292"/>
                  </a:cubicBezTo>
                  <a:cubicBezTo>
                    <a:pt x="5213" y="2366"/>
                    <a:pt x="4991" y="2403"/>
                    <a:pt x="4806" y="2440"/>
                  </a:cubicBezTo>
                  <a:cubicBezTo>
                    <a:pt x="4622" y="2477"/>
                    <a:pt x="4511" y="2514"/>
                    <a:pt x="4474" y="2514"/>
                  </a:cubicBezTo>
                  <a:cubicBezTo>
                    <a:pt x="4141" y="2514"/>
                    <a:pt x="3143" y="2588"/>
                    <a:pt x="2181" y="2662"/>
                  </a:cubicBezTo>
                  <a:cubicBezTo>
                    <a:pt x="1257" y="2736"/>
                    <a:pt x="407" y="2810"/>
                    <a:pt x="407" y="2810"/>
                  </a:cubicBezTo>
                  <a:cubicBezTo>
                    <a:pt x="222" y="2810"/>
                    <a:pt x="111" y="2958"/>
                    <a:pt x="111" y="3106"/>
                  </a:cubicBezTo>
                  <a:lnTo>
                    <a:pt x="0" y="5324"/>
                  </a:lnTo>
                  <a:cubicBezTo>
                    <a:pt x="0" y="5398"/>
                    <a:pt x="37" y="5509"/>
                    <a:pt x="74" y="5546"/>
                  </a:cubicBezTo>
                  <a:cubicBezTo>
                    <a:pt x="148" y="5620"/>
                    <a:pt x="222" y="5657"/>
                    <a:pt x="296" y="5657"/>
                  </a:cubicBezTo>
                  <a:cubicBezTo>
                    <a:pt x="296" y="5657"/>
                    <a:pt x="7172" y="5768"/>
                    <a:pt x="12016" y="5768"/>
                  </a:cubicBezTo>
                  <a:lnTo>
                    <a:pt x="15121" y="5768"/>
                  </a:lnTo>
                  <a:cubicBezTo>
                    <a:pt x="15565" y="5731"/>
                    <a:pt x="15898" y="5731"/>
                    <a:pt x="16156" y="5731"/>
                  </a:cubicBezTo>
                  <a:cubicBezTo>
                    <a:pt x="16304" y="5694"/>
                    <a:pt x="16415" y="5694"/>
                    <a:pt x="16526" y="5694"/>
                  </a:cubicBezTo>
                  <a:cubicBezTo>
                    <a:pt x="16600" y="5657"/>
                    <a:pt x="16674" y="5657"/>
                    <a:pt x="16748" y="5620"/>
                  </a:cubicBezTo>
                  <a:cubicBezTo>
                    <a:pt x="17007" y="5546"/>
                    <a:pt x="17192" y="5361"/>
                    <a:pt x="17302" y="5102"/>
                  </a:cubicBezTo>
                  <a:cubicBezTo>
                    <a:pt x="17376" y="4880"/>
                    <a:pt x="17450" y="4621"/>
                    <a:pt x="17450" y="4289"/>
                  </a:cubicBezTo>
                  <a:cubicBezTo>
                    <a:pt x="17450" y="3697"/>
                    <a:pt x="17265" y="2958"/>
                    <a:pt x="16859" y="2255"/>
                  </a:cubicBezTo>
                  <a:cubicBezTo>
                    <a:pt x="16452" y="1516"/>
                    <a:pt x="15861" y="776"/>
                    <a:pt x="15010" y="222"/>
                  </a:cubicBezTo>
                  <a:lnTo>
                    <a:pt x="14936" y="185"/>
                  </a:lnTo>
                  <a:cubicBezTo>
                    <a:pt x="14936" y="185"/>
                    <a:pt x="14493" y="0"/>
                    <a:pt x="13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51"/>
            <p:cNvSpPr/>
            <p:nvPr/>
          </p:nvSpPr>
          <p:spPr>
            <a:xfrm>
              <a:off x="3898250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3143" y="1"/>
                  </a:moveTo>
                  <a:cubicBezTo>
                    <a:pt x="2183" y="1"/>
                    <a:pt x="143" y="3249"/>
                    <a:pt x="74" y="3525"/>
                  </a:cubicBezTo>
                  <a:cubicBezTo>
                    <a:pt x="0" y="3821"/>
                    <a:pt x="703" y="3969"/>
                    <a:pt x="703" y="3969"/>
                  </a:cubicBezTo>
                  <a:cubicBezTo>
                    <a:pt x="703" y="3969"/>
                    <a:pt x="2477" y="3599"/>
                    <a:pt x="2884" y="3525"/>
                  </a:cubicBezTo>
                  <a:cubicBezTo>
                    <a:pt x="2918" y="3519"/>
                    <a:pt x="2951" y="3516"/>
                    <a:pt x="2985" y="3516"/>
                  </a:cubicBezTo>
                  <a:cubicBezTo>
                    <a:pt x="3326" y="3516"/>
                    <a:pt x="3711" y="3821"/>
                    <a:pt x="4585" y="3821"/>
                  </a:cubicBezTo>
                  <a:lnTo>
                    <a:pt x="7320" y="3821"/>
                  </a:lnTo>
                  <a:lnTo>
                    <a:pt x="6840" y="2934"/>
                  </a:lnTo>
                  <a:cubicBezTo>
                    <a:pt x="6840" y="2934"/>
                    <a:pt x="4141" y="605"/>
                    <a:pt x="3328" y="50"/>
                  </a:cubicBezTo>
                  <a:cubicBezTo>
                    <a:pt x="3272" y="16"/>
                    <a:pt x="3210" y="1"/>
                    <a:pt x="3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51"/>
            <p:cNvSpPr/>
            <p:nvPr/>
          </p:nvSpPr>
          <p:spPr>
            <a:xfrm>
              <a:off x="3892700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3365" y="0"/>
                  </a:moveTo>
                  <a:cubicBezTo>
                    <a:pt x="3143" y="0"/>
                    <a:pt x="2958" y="74"/>
                    <a:pt x="2810" y="185"/>
                  </a:cubicBezTo>
                  <a:cubicBezTo>
                    <a:pt x="2477" y="370"/>
                    <a:pt x="2182" y="629"/>
                    <a:pt x="1886" y="999"/>
                  </a:cubicBezTo>
                  <a:cubicBezTo>
                    <a:pt x="1442" y="1479"/>
                    <a:pt x="999" y="2108"/>
                    <a:pt x="629" y="2625"/>
                  </a:cubicBezTo>
                  <a:cubicBezTo>
                    <a:pt x="481" y="2884"/>
                    <a:pt x="333" y="3106"/>
                    <a:pt x="222" y="3291"/>
                  </a:cubicBezTo>
                  <a:cubicBezTo>
                    <a:pt x="185" y="3402"/>
                    <a:pt x="111" y="3476"/>
                    <a:pt x="74" y="3550"/>
                  </a:cubicBezTo>
                  <a:cubicBezTo>
                    <a:pt x="37" y="3624"/>
                    <a:pt x="37" y="3660"/>
                    <a:pt x="0" y="3734"/>
                  </a:cubicBezTo>
                  <a:lnTo>
                    <a:pt x="0" y="3845"/>
                  </a:lnTo>
                  <a:cubicBezTo>
                    <a:pt x="0" y="4030"/>
                    <a:pt x="111" y="4178"/>
                    <a:pt x="185" y="4252"/>
                  </a:cubicBezTo>
                  <a:cubicBezTo>
                    <a:pt x="333" y="4400"/>
                    <a:pt x="481" y="4437"/>
                    <a:pt x="629" y="4474"/>
                  </a:cubicBezTo>
                  <a:cubicBezTo>
                    <a:pt x="740" y="4548"/>
                    <a:pt x="851" y="4548"/>
                    <a:pt x="851" y="4548"/>
                  </a:cubicBezTo>
                  <a:lnTo>
                    <a:pt x="962" y="4548"/>
                  </a:lnTo>
                  <a:cubicBezTo>
                    <a:pt x="962" y="4548"/>
                    <a:pt x="2773" y="4178"/>
                    <a:pt x="3143" y="4104"/>
                  </a:cubicBezTo>
                  <a:lnTo>
                    <a:pt x="3180" y="4104"/>
                  </a:lnTo>
                  <a:cubicBezTo>
                    <a:pt x="3254" y="4104"/>
                    <a:pt x="3439" y="4141"/>
                    <a:pt x="3697" y="4252"/>
                  </a:cubicBezTo>
                  <a:cubicBezTo>
                    <a:pt x="3993" y="4326"/>
                    <a:pt x="4326" y="4400"/>
                    <a:pt x="4807" y="4400"/>
                  </a:cubicBezTo>
                  <a:lnTo>
                    <a:pt x="7542" y="4400"/>
                  </a:lnTo>
                  <a:cubicBezTo>
                    <a:pt x="7690" y="4400"/>
                    <a:pt x="7838" y="4289"/>
                    <a:pt x="7838" y="4104"/>
                  </a:cubicBezTo>
                  <a:cubicBezTo>
                    <a:pt x="7838" y="3919"/>
                    <a:pt x="7690" y="3808"/>
                    <a:pt x="7542" y="3808"/>
                  </a:cubicBezTo>
                  <a:lnTo>
                    <a:pt x="4807" y="3808"/>
                  </a:lnTo>
                  <a:cubicBezTo>
                    <a:pt x="4400" y="3808"/>
                    <a:pt x="4141" y="3734"/>
                    <a:pt x="3882" y="3660"/>
                  </a:cubicBezTo>
                  <a:cubicBezTo>
                    <a:pt x="3660" y="3587"/>
                    <a:pt x="3476" y="3476"/>
                    <a:pt x="3180" y="3476"/>
                  </a:cubicBezTo>
                  <a:lnTo>
                    <a:pt x="3032" y="3513"/>
                  </a:lnTo>
                  <a:cubicBezTo>
                    <a:pt x="2699" y="3579"/>
                    <a:pt x="1198" y="3885"/>
                    <a:pt x="902" y="3946"/>
                  </a:cubicBezTo>
                  <a:lnTo>
                    <a:pt x="902" y="3946"/>
                  </a:lnTo>
                  <a:cubicBezTo>
                    <a:pt x="841" y="3930"/>
                    <a:pt x="754" y="3897"/>
                    <a:pt x="703" y="3845"/>
                  </a:cubicBezTo>
                  <a:lnTo>
                    <a:pt x="626" y="3820"/>
                  </a:lnTo>
                  <a:lnTo>
                    <a:pt x="626" y="3820"/>
                  </a:lnTo>
                  <a:cubicBezTo>
                    <a:pt x="645" y="3788"/>
                    <a:pt x="670" y="3747"/>
                    <a:pt x="703" y="3697"/>
                  </a:cubicBezTo>
                  <a:cubicBezTo>
                    <a:pt x="925" y="3291"/>
                    <a:pt x="1442" y="2477"/>
                    <a:pt x="1997" y="1775"/>
                  </a:cubicBezTo>
                  <a:cubicBezTo>
                    <a:pt x="2293" y="1442"/>
                    <a:pt x="2588" y="1146"/>
                    <a:pt x="2810" y="925"/>
                  </a:cubicBezTo>
                  <a:cubicBezTo>
                    <a:pt x="2958" y="814"/>
                    <a:pt x="3069" y="703"/>
                    <a:pt x="3180" y="666"/>
                  </a:cubicBezTo>
                  <a:cubicBezTo>
                    <a:pt x="3254" y="629"/>
                    <a:pt x="3328" y="592"/>
                    <a:pt x="3365" y="592"/>
                  </a:cubicBezTo>
                  <a:cubicBezTo>
                    <a:pt x="3771" y="851"/>
                    <a:pt x="4659" y="1553"/>
                    <a:pt x="5435" y="2219"/>
                  </a:cubicBezTo>
                  <a:cubicBezTo>
                    <a:pt x="5805" y="2514"/>
                    <a:pt x="6174" y="2847"/>
                    <a:pt x="6433" y="3069"/>
                  </a:cubicBezTo>
                  <a:cubicBezTo>
                    <a:pt x="6692" y="3291"/>
                    <a:pt x="6877" y="3439"/>
                    <a:pt x="6877" y="3439"/>
                  </a:cubicBezTo>
                  <a:cubicBezTo>
                    <a:pt x="6928" y="3490"/>
                    <a:pt x="7004" y="3518"/>
                    <a:pt x="7081" y="3518"/>
                  </a:cubicBezTo>
                  <a:cubicBezTo>
                    <a:pt x="7170" y="3518"/>
                    <a:pt x="7261" y="3481"/>
                    <a:pt x="7321" y="3402"/>
                  </a:cubicBezTo>
                  <a:cubicBezTo>
                    <a:pt x="7431" y="3291"/>
                    <a:pt x="7394" y="3069"/>
                    <a:pt x="7284" y="2958"/>
                  </a:cubicBezTo>
                  <a:cubicBezTo>
                    <a:pt x="7284" y="2958"/>
                    <a:pt x="6581" y="2403"/>
                    <a:pt x="5805" y="1738"/>
                  </a:cubicBezTo>
                  <a:cubicBezTo>
                    <a:pt x="5028" y="1073"/>
                    <a:pt x="4141" y="370"/>
                    <a:pt x="3697" y="74"/>
                  </a:cubicBezTo>
                  <a:cubicBezTo>
                    <a:pt x="3587" y="0"/>
                    <a:pt x="3476" y="0"/>
                    <a:pt x="3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51"/>
            <p:cNvSpPr/>
            <p:nvPr/>
          </p:nvSpPr>
          <p:spPr>
            <a:xfrm>
              <a:off x="3581225" y="3885275"/>
              <a:ext cx="489875" cy="212600"/>
            </a:xfrm>
            <a:custGeom>
              <a:avLst/>
              <a:gdLst/>
              <a:ahLst/>
              <a:cxnLst/>
              <a:rect l="l" t="t" r="r" b="b"/>
              <a:pathLst>
                <a:path w="19595" h="8504" extrusionOk="0">
                  <a:moveTo>
                    <a:pt x="0" y="0"/>
                  </a:moveTo>
                  <a:lnTo>
                    <a:pt x="0" y="8504"/>
                  </a:lnTo>
                  <a:lnTo>
                    <a:pt x="19595" y="8504"/>
                  </a:lnTo>
                  <a:lnTo>
                    <a:pt x="195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51"/>
            <p:cNvSpPr/>
            <p:nvPr/>
          </p:nvSpPr>
          <p:spPr>
            <a:xfrm>
              <a:off x="3573825" y="3876950"/>
              <a:ext cx="504675" cy="228325"/>
            </a:xfrm>
            <a:custGeom>
              <a:avLst/>
              <a:gdLst/>
              <a:ahLst/>
              <a:cxnLst/>
              <a:rect l="l" t="t" r="r" b="b"/>
              <a:pathLst>
                <a:path w="20187" h="9133" extrusionOk="0">
                  <a:moveTo>
                    <a:pt x="19558" y="629"/>
                  </a:moveTo>
                  <a:lnTo>
                    <a:pt x="19558" y="8504"/>
                  </a:lnTo>
                  <a:lnTo>
                    <a:pt x="592" y="8504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37" y="149"/>
                    <a:pt x="1" y="223"/>
                    <a:pt x="1" y="333"/>
                  </a:cubicBezTo>
                  <a:lnTo>
                    <a:pt x="1" y="8837"/>
                  </a:lnTo>
                  <a:cubicBezTo>
                    <a:pt x="1" y="8911"/>
                    <a:pt x="37" y="8985"/>
                    <a:pt x="74" y="9022"/>
                  </a:cubicBezTo>
                  <a:cubicBezTo>
                    <a:pt x="148" y="9095"/>
                    <a:pt x="222" y="9132"/>
                    <a:pt x="296" y="9132"/>
                  </a:cubicBezTo>
                  <a:lnTo>
                    <a:pt x="19891" y="9132"/>
                  </a:lnTo>
                  <a:cubicBezTo>
                    <a:pt x="19965" y="9132"/>
                    <a:pt x="20039" y="9095"/>
                    <a:pt x="20113" y="9022"/>
                  </a:cubicBezTo>
                  <a:cubicBezTo>
                    <a:pt x="20149" y="8985"/>
                    <a:pt x="20186" y="8911"/>
                    <a:pt x="20186" y="8837"/>
                  </a:cubicBezTo>
                  <a:lnTo>
                    <a:pt x="20186" y="333"/>
                  </a:lnTo>
                  <a:cubicBezTo>
                    <a:pt x="20186" y="223"/>
                    <a:pt x="20149" y="149"/>
                    <a:pt x="20113" y="112"/>
                  </a:cubicBezTo>
                  <a:cubicBezTo>
                    <a:pt x="20039" y="38"/>
                    <a:pt x="19965" y="1"/>
                    <a:pt x="19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51"/>
            <p:cNvSpPr/>
            <p:nvPr/>
          </p:nvSpPr>
          <p:spPr>
            <a:xfrm>
              <a:off x="3618200" y="3864350"/>
              <a:ext cx="183950" cy="157000"/>
            </a:xfrm>
            <a:custGeom>
              <a:avLst/>
              <a:gdLst/>
              <a:ahLst/>
              <a:cxnLst/>
              <a:rect l="l" t="t" r="r" b="b"/>
              <a:pathLst>
                <a:path w="7358" h="6280" extrusionOk="0">
                  <a:moveTo>
                    <a:pt x="306" y="1"/>
                  </a:moveTo>
                  <a:cubicBezTo>
                    <a:pt x="185" y="1"/>
                    <a:pt x="66" y="93"/>
                    <a:pt x="37" y="209"/>
                  </a:cubicBezTo>
                  <a:cubicBezTo>
                    <a:pt x="0" y="394"/>
                    <a:pt x="74" y="542"/>
                    <a:pt x="259" y="616"/>
                  </a:cubicBezTo>
                  <a:lnTo>
                    <a:pt x="296" y="616"/>
                  </a:lnTo>
                  <a:cubicBezTo>
                    <a:pt x="592" y="690"/>
                    <a:pt x="1997" y="1133"/>
                    <a:pt x="3401" y="2021"/>
                  </a:cubicBezTo>
                  <a:cubicBezTo>
                    <a:pt x="4843" y="2908"/>
                    <a:pt x="6285" y="4239"/>
                    <a:pt x="6729" y="6050"/>
                  </a:cubicBezTo>
                  <a:cubicBezTo>
                    <a:pt x="6761" y="6179"/>
                    <a:pt x="6905" y="6279"/>
                    <a:pt x="7039" y="6279"/>
                  </a:cubicBezTo>
                  <a:cubicBezTo>
                    <a:pt x="7059" y="6279"/>
                    <a:pt x="7079" y="6277"/>
                    <a:pt x="7098" y="6272"/>
                  </a:cubicBezTo>
                  <a:cubicBezTo>
                    <a:pt x="7283" y="6235"/>
                    <a:pt x="7357" y="6050"/>
                    <a:pt x="7320" y="5902"/>
                  </a:cubicBezTo>
                  <a:cubicBezTo>
                    <a:pt x="6766" y="3721"/>
                    <a:pt x="5028" y="2242"/>
                    <a:pt x="3438" y="1318"/>
                  </a:cubicBezTo>
                  <a:cubicBezTo>
                    <a:pt x="1849" y="394"/>
                    <a:pt x="407" y="24"/>
                    <a:pt x="407" y="24"/>
                  </a:cubicBezTo>
                  <a:cubicBezTo>
                    <a:pt x="374" y="8"/>
                    <a:pt x="340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51"/>
            <p:cNvSpPr/>
            <p:nvPr/>
          </p:nvSpPr>
          <p:spPr>
            <a:xfrm>
              <a:off x="3875125" y="3876950"/>
              <a:ext cx="171025" cy="137975"/>
            </a:xfrm>
            <a:custGeom>
              <a:avLst/>
              <a:gdLst/>
              <a:ahLst/>
              <a:cxnLst/>
              <a:rect l="l" t="t" r="r" b="b"/>
              <a:pathLst>
                <a:path w="6841" h="5519" extrusionOk="0">
                  <a:moveTo>
                    <a:pt x="6434" y="1"/>
                  </a:moveTo>
                  <a:cubicBezTo>
                    <a:pt x="6064" y="1"/>
                    <a:pt x="4844" y="75"/>
                    <a:pt x="3513" y="740"/>
                  </a:cubicBezTo>
                  <a:cubicBezTo>
                    <a:pt x="2182" y="1406"/>
                    <a:pt x="777" y="2700"/>
                    <a:pt x="75" y="5140"/>
                  </a:cubicBezTo>
                  <a:cubicBezTo>
                    <a:pt x="1" y="5288"/>
                    <a:pt x="112" y="5472"/>
                    <a:pt x="260" y="5509"/>
                  </a:cubicBezTo>
                  <a:cubicBezTo>
                    <a:pt x="291" y="5516"/>
                    <a:pt x="320" y="5519"/>
                    <a:pt x="349" y="5519"/>
                  </a:cubicBezTo>
                  <a:cubicBezTo>
                    <a:pt x="492" y="5519"/>
                    <a:pt x="605" y="5442"/>
                    <a:pt x="666" y="5288"/>
                  </a:cubicBezTo>
                  <a:cubicBezTo>
                    <a:pt x="1332" y="3032"/>
                    <a:pt x="2589" y="1886"/>
                    <a:pt x="3809" y="1295"/>
                  </a:cubicBezTo>
                  <a:cubicBezTo>
                    <a:pt x="4992" y="666"/>
                    <a:pt x="6101" y="629"/>
                    <a:pt x="6434" y="629"/>
                  </a:cubicBezTo>
                  <a:lnTo>
                    <a:pt x="6508" y="629"/>
                  </a:lnTo>
                  <a:cubicBezTo>
                    <a:pt x="6693" y="629"/>
                    <a:pt x="6840" y="518"/>
                    <a:pt x="6840" y="333"/>
                  </a:cubicBezTo>
                  <a:cubicBezTo>
                    <a:pt x="6840" y="149"/>
                    <a:pt x="6730" y="1"/>
                    <a:pt x="6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51"/>
            <p:cNvSpPr/>
            <p:nvPr/>
          </p:nvSpPr>
          <p:spPr>
            <a:xfrm>
              <a:off x="3388050" y="3841775"/>
              <a:ext cx="297625" cy="1110125"/>
            </a:xfrm>
            <a:custGeom>
              <a:avLst/>
              <a:gdLst/>
              <a:ahLst/>
              <a:cxnLst/>
              <a:rect l="l" t="t" r="r" b="b"/>
              <a:pathLst>
                <a:path w="11905" h="44405" extrusionOk="0">
                  <a:moveTo>
                    <a:pt x="5814" y="0"/>
                  </a:moveTo>
                  <a:cubicBezTo>
                    <a:pt x="5175" y="0"/>
                    <a:pt x="4518" y="122"/>
                    <a:pt x="3845" y="446"/>
                  </a:cubicBezTo>
                  <a:cubicBezTo>
                    <a:pt x="0" y="2221"/>
                    <a:pt x="3771" y="44405"/>
                    <a:pt x="3771" y="44405"/>
                  </a:cubicBezTo>
                  <a:lnTo>
                    <a:pt x="6877" y="44405"/>
                  </a:lnTo>
                  <a:cubicBezTo>
                    <a:pt x="6877" y="44405"/>
                    <a:pt x="10907" y="19486"/>
                    <a:pt x="11720" y="6621"/>
                  </a:cubicBezTo>
                  <a:cubicBezTo>
                    <a:pt x="11905" y="3478"/>
                    <a:pt x="9835" y="594"/>
                    <a:pt x="6729" y="77"/>
                  </a:cubicBezTo>
                  <a:cubicBezTo>
                    <a:pt x="6428" y="29"/>
                    <a:pt x="6123" y="0"/>
                    <a:pt x="5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51"/>
            <p:cNvSpPr/>
            <p:nvPr/>
          </p:nvSpPr>
          <p:spPr>
            <a:xfrm>
              <a:off x="3433325" y="3834450"/>
              <a:ext cx="256050" cy="1124850"/>
            </a:xfrm>
            <a:custGeom>
              <a:avLst/>
              <a:gdLst/>
              <a:ahLst/>
              <a:cxnLst/>
              <a:rect l="l" t="t" r="r" b="b"/>
              <a:pathLst>
                <a:path w="10242" h="44994" extrusionOk="0">
                  <a:moveTo>
                    <a:pt x="4031" y="592"/>
                  </a:moveTo>
                  <a:cubicBezTo>
                    <a:pt x="4327" y="592"/>
                    <a:pt x="4585" y="629"/>
                    <a:pt x="4881" y="666"/>
                  </a:cubicBezTo>
                  <a:cubicBezTo>
                    <a:pt x="7654" y="1146"/>
                    <a:pt x="9613" y="3697"/>
                    <a:pt x="9613" y="6507"/>
                  </a:cubicBezTo>
                  <a:cubicBezTo>
                    <a:pt x="9613" y="6618"/>
                    <a:pt x="9613" y="6766"/>
                    <a:pt x="9613" y="6877"/>
                  </a:cubicBezTo>
                  <a:cubicBezTo>
                    <a:pt x="9207" y="13310"/>
                    <a:pt x="7987" y="22737"/>
                    <a:pt x="6878" y="30575"/>
                  </a:cubicBezTo>
                  <a:cubicBezTo>
                    <a:pt x="6323" y="34494"/>
                    <a:pt x="5768" y="38006"/>
                    <a:pt x="5399" y="40557"/>
                  </a:cubicBezTo>
                  <a:cubicBezTo>
                    <a:pt x="5214" y="41814"/>
                    <a:pt x="5029" y="42849"/>
                    <a:pt x="4918" y="43552"/>
                  </a:cubicBezTo>
                  <a:cubicBezTo>
                    <a:pt x="4859" y="43923"/>
                    <a:pt x="4811" y="44212"/>
                    <a:pt x="4779" y="44402"/>
                  </a:cubicBezTo>
                  <a:lnTo>
                    <a:pt x="2244" y="44402"/>
                  </a:lnTo>
                  <a:cubicBezTo>
                    <a:pt x="2234" y="44266"/>
                    <a:pt x="2215" y="44079"/>
                    <a:pt x="2182" y="43847"/>
                  </a:cubicBezTo>
                  <a:cubicBezTo>
                    <a:pt x="1886" y="40150"/>
                    <a:pt x="629" y="24623"/>
                    <a:pt x="629" y="13236"/>
                  </a:cubicBezTo>
                  <a:cubicBezTo>
                    <a:pt x="629" y="9908"/>
                    <a:pt x="740" y="6951"/>
                    <a:pt x="999" y="4769"/>
                  </a:cubicBezTo>
                  <a:cubicBezTo>
                    <a:pt x="1147" y="3660"/>
                    <a:pt x="1295" y="2736"/>
                    <a:pt x="1517" y="2107"/>
                  </a:cubicBezTo>
                  <a:cubicBezTo>
                    <a:pt x="1628" y="1775"/>
                    <a:pt x="1739" y="1516"/>
                    <a:pt x="1850" y="1331"/>
                  </a:cubicBezTo>
                  <a:cubicBezTo>
                    <a:pt x="1960" y="1146"/>
                    <a:pt x="2108" y="1035"/>
                    <a:pt x="2182" y="998"/>
                  </a:cubicBezTo>
                  <a:cubicBezTo>
                    <a:pt x="2811" y="702"/>
                    <a:pt x="3402" y="592"/>
                    <a:pt x="4031" y="592"/>
                  </a:cubicBezTo>
                  <a:close/>
                  <a:moveTo>
                    <a:pt x="4031" y="0"/>
                  </a:moveTo>
                  <a:cubicBezTo>
                    <a:pt x="3328" y="0"/>
                    <a:pt x="2626" y="111"/>
                    <a:pt x="1923" y="444"/>
                  </a:cubicBezTo>
                  <a:cubicBezTo>
                    <a:pt x="1702" y="555"/>
                    <a:pt x="1517" y="739"/>
                    <a:pt x="1332" y="998"/>
                  </a:cubicBezTo>
                  <a:cubicBezTo>
                    <a:pt x="1073" y="1442"/>
                    <a:pt x="851" y="2033"/>
                    <a:pt x="703" y="2810"/>
                  </a:cubicBezTo>
                  <a:cubicBezTo>
                    <a:pt x="186" y="5102"/>
                    <a:pt x="1" y="8873"/>
                    <a:pt x="1" y="13236"/>
                  </a:cubicBezTo>
                  <a:cubicBezTo>
                    <a:pt x="1" y="26286"/>
                    <a:pt x="1665" y="44735"/>
                    <a:pt x="1665" y="44735"/>
                  </a:cubicBezTo>
                  <a:cubicBezTo>
                    <a:pt x="1665" y="44882"/>
                    <a:pt x="1813" y="44993"/>
                    <a:pt x="1960" y="44993"/>
                  </a:cubicBezTo>
                  <a:lnTo>
                    <a:pt x="5066" y="44993"/>
                  </a:lnTo>
                  <a:cubicBezTo>
                    <a:pt x="5214" y="44993"/>
                    <a:pt x="5325" y="44882"/>
                    <a:pt x="5362" y="44735"/>
                  </a:cubicBezTo>
                  <a:cubicBezTo>
                    <a:pt x="5362" y="44735"/>
                    <a:pt x="9392" y="19816"/>
                    <a:pt x="10205" y="6914"/>
                  </a:cubicBezTo>
                  <a:cubicBezTo>
                    <a:pt x="10242" y="6766"/>
                    <a:pt x="10242" y="6655"/>
                    <a:pt x="10242" y="6507"/>
                  </a:cubicBezTo>
                  <a:cubicBezTo>
                    <a:pt x="10242" y="3401"/>
                    <a:pt x="8098" y="592"/>
                    <a:pt x="4992" y="74"/>
                  </a:cubicBezTo>
                  <a:cubicBezTo>
                    <a:pt x="4659" y="0"/>
                    <a:pt x="4364" y="0"/>
                    <a:pt x="4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51"/>
            <p:cNvSpPr/>
            <p:nvPr/>
          </p:nvSpPr>
          <p:spPr>
            <a:xfrm>
              <a:off x="3374175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3994" y="1"/>
                  </a:moveTo>
                  <a:lnTo>
                    <a:pt x="3069" y="3920"/>
                  </a:lnTo>
                  <a:lnTo>
                    <a:pt x="1" y="5879"/>
                  </a:lnTo>
                  <a:lnTo>
                    <a:pt x="7839" y="5879"/>
                  </a:lnTo>
                  <a:lnTo>
                    <a:pt x="79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51"/>
            <p:cNvSpPr/>
            <p:nvPr/>
          </p:nvSpPr>
          <p:spPr>
            <a:xfrm>
              <a:off x="336587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7986" y="592"/>
                  </a:moveTo>
                  <a:lnTo>
                    <a:pt x="7875" y="5842"/>
                  </a:lnTo>
                  <a:lnTo>
                    <a:pt x="1405" y="5842"/>
                  </a:lnTo>
                  <a:lnTo>
                    <a:pt x="3586" y="4474"/>
                  </a:lnTo>
                  <a:cubicBezTo>
                    <a:pt x="3623" y="4437"/>
                    <a:pt x="3697" y="4363"/>
                    <a:pt x="3697" y="4289"/>
                  </a:cubicBezTo>
                  <a:lnTo>
                    <a:pt x="4569" y="592"/>
                  </a:lnTo>
                  <a:close/>
                  <a:moveTo>
                    <a:pt x="4326" y="1"/>
                  </a:moveTo>
                  <a:cubicBezTo>
                    <a:pt x="4178" y="1"/>
                    <a:pt x="4067" y="75"/>
                    <a:pt x="4030" y="223"/>
                  </a:cubicBezTo>
                  <a:lnTo>
                    <a:pt x="3143" y="4031"/>
                  </a:lnTo>
                  <a:lnTo>
                    <a:pt x="148" y="5916"/>
                  </a:lnTo>
                  <a:cubicBezTo>
                    <a:pt x="37" y="5990"/>
                    <a:pt x="0" y="6138"/>
                    <a:pt x="37" y="6249"/>
                  </a:cubicBezTo>
                  <a:cubicBezTo>
                    <a:pt x="74" y="6397"/>
                    <a:pt x="185" y="6471"/>
                    <a:pt x="333" y="6471"/>
                  </a:cubicBezTo>
                  <a:lnTo>
                    <a:pt x="8171" y="6471"/>
                  </a:lnTo>
                  <a:cubicBezTo>
                    <a:pt x="8319" y="6471"/>
                    <a:pt x="8466" y="6323"/>
                    <a:pt x="8466" y="6175"/>
                  </a:cubicBezTo>
                  <a:lnTo>
                    <a:pt x="8614" y="297"/>
                  </a:lnTo>
                  <a:cubicBezTo>
                    <a:pt x="8614" y="223"/>
                    <a:pt x="8577" y="149"/>
                    <a:pt x="8503" y="75"/>
                  </a:cubicBezTo>
                  <a:cubicBezTo>
                    <a:pt x="8466" y="38"/>
                    <a:pt x="8355" y="1"/>
                    <a:pt x="8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51"/>
            <p:cNvSpPr/>
            <p:nvPr/>
          </p:nvSpPr>
          <p:spPr>
            <a:xfrm>
              <a:off x="345090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868" y="1"/>
                  </a:moveTo>
                  <a:cubicBezTo>
                    <a:pt x="871" y="1"/>
                    <a:pt x="0" y="560"/>
                    <a:pt x="0" y="560"/>
                  </a:cubicBezTo>
                  <a:lnTo>
                    <a:pt x="3365" y="560"/>
                  </a:lnTo>
                  <a:cubicBezTo>
                    <a:pt x="2896" y="141"/>
                    <a:pt x="2367" y="1"/>
                    <a:pt x="1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51"/>
            <p:cNvSpPr/>
            <p:nvPr/>
          </p:nvSpPr>
          <p:spPr>
            <a:xfrm>
              <a:off x="344257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2219" y="0"/>
                  </a:moveTo>
                  <a:cubicBezTo>
                    <a:pt x="1110" y="37"/>
                    <a:pt x="186" y="629"/>
                    <a:pt x="186" y="629"/>
                  </a:cubicBezTo>
                  <a:cubicBezTo>
                    <a:pt x="38" y="703"/>
                    <a:pt x="1" y="888"/>
                    <a:pt x="75" y="1035"/>
                  </a:cubicBezTo>
                  <a:cubicBezTo>
                    <a:pt x="149" y="1134"/>
                    <a:pt x="255" y="1183"/>
                    <a:pt x="362" y="1183"/>
                  </a:cubicBezTo>
                  <a:cubicBezTo>
                    <a:pt x="416" y="1183"/>
                    <a:pt x="469" y="1171"/>
                    <a:pt x="518" y="1146"/>
                  </a:cubicBezTo>
                  <a:cubicBezTo>
                    <a:pt x="592" y="1072"/>
                    <a:pt x="1369" y="629"/>
                    <a:pt x="2219" y="629"/>
                  </a:cubicBezTo>
                  <a:cubicBezTo>
                    <a:pt x="2626" y="629"/>
                    <a:pt x="3069" y="740"/>
                    <a:pt x="3476" y="1109"/>
                  </a:cubicBezTo>
                  <a:cubicBezTo>
                    <a:pt x="3545" y="1161"/>
                    <a:pt x="3621" y="1188"/>
                    <a:pt x="3695" y="1188"/>
                  </a:cubicBezTo>
                  <a:cubicBezTo>
                    <a:pt x="3779" y="1188"/>
                    <a:pt x="3860" y="1152"/>
                    <a:pt x="3920" y="1072"/>
                  </a:cubicBezTo>
                  <a:cubicBezTo>
                    <a:pt x="4030" y="961"/>
                    <a:pt x="4030" y="777"/>
                    <a:pt x="3883" y="666"/>
                  </a:cubicBezTo>
                  <a:cubicBezTo>
                    <a:pt x="3365" y="185"/>
                    <a:pt x="2737" y="0"/>
                    <a:pt x="2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51"/>
            <p:cNvSpPr/>
            <p:nvPr/>
          </p:nvSpPr>
          <p:spPr>
            <a:xfrm>
              <a:off x="3998975" y="3841775"/>
              <a:ext cx="297650" cy="1110125"/>
            </a:xfrm>
            <a:custGeom>
              <a:avLst/>
              <a:gdLst/>
              <a:ahLst/>
              <a:cxnLst/>
              <a:rect l="l" t="t" r="r" b="b"/>
              <a:pathLst>
                <a:path w="11906" h="44405" extrusionOk="0">
                  <a:moveTo>
                    <a:pt x="6079" y="0"/>
                  </a:moveTo>
                  <a:cubicBezTo>
                    <a:pt x="5766" y="0"/>
                    <a:pt x="5453" y="29"/>
                    <a:pt x="5140" y="77"/>
                  </a:cubicBezTo>
                  <a:cubicBezTo>
                    <a:pt x="2071" y="594"/>
                    <a:pt x="1" y="3478"/>
                    <a:pt x="186" y="6621"/>
                  </a:cubicBezTo>
                  <a:cubicBezTo>
                    <a:pt x="999" y="19486"/>
                    <a:pt x="5029" y="44405"/>
                    <a:pt x="5029" y="44405"/>
                  </a:cubicBezTo>
                  <a:lnTo>
                    <a:pt x="8135" y="44405"/>
                  </a:lnTo>
                  <a:cubicBezTo>
                    <a:pt x="8135" y="44405"/>
                    <a:pt x="11906" y="2221"/>
                    <a:pt x="8024" y="446"/>
                  </a:cubicBezTo>
                  <a:cubicBezTo>
                    <a:pt x="7375" y="122"/>
                    <a:pt x="6727" y="0"/>
                    <a:pt x="6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51"/>
            <p:cNvSpPr/>
            <p:nvPr/>
          </p:nvSpPr>
          <p:spPr>
            <a:xfrm>
              <a:off x="3995300" y="3834450"/>
              <a:ext cx="256025" cy="1124850"/>
            </a:xfrm>
            <a:custGeom>
              <a:avLst/>
              <a:gdLst/>
              <a:ahLst/>
              <a:cxnLst/>
              <a:rect l="l" t="t" r="r" b="b"/>
              <a:pathLst>
                <a:path w="10241" h="44994" extrusionOk="0">
                  <a:moveTo>
                    <a:pt x="6211" y="592"/>
                  </a:moveTo>
                  <a:cubicBezTo>
                    <a:pt x="6803" y="592"/>
                    <a:pt x="7431" y="702"/>
                    <a:pt x="8060" y="998"/>
                  </a:cubicBezTo>
                  <a:cubicBezTo>
                    <a:pt x="8134" y="1035"/>
                    <a:pt x="8245" y="1146"/>
                    <a:pt x="8355" y="1331"/>
                  </a:cubicBezTo>
                  <a:cubicBezTo>
                    <a:pt x="8577" y="1664"/>
                    <a:pt x="8762" y="2218"/>
                    <a:pt x="8947" y="2921"/>
                  </a:cubicBezTo>
                  <a:cubicBezTo>
                    <a:pt x="9428" y="5139"/>
                    <a:pt x="9612" y="8873"/>
                    <a:pt x="9612" y="13236"/>
                  </a:cubicBezTo>
                  <a:cubicBezTo>
                    <a:pt x="9612" y="19742"/>
                    <a:pt x="9206" y="27580"/>
                    <a:pt x="8799" y="33828"/>
                  </a:cubicBezTo>
                  <a:cubicBezTo>
                    <a:pt x="8577" y="36934"/>
                    <a:pt x="8392" y="39670"/>
                    <a:pt x="8208" y="41592"/>
                  </a:cubicBezTo>
                  <a:cubicBezTo>
                    <a:pt x="8134" y="42553"/>
                    <a:pt x="8097" y="43330"/>
                    <a:pt x="8023" y="43847"/>
                  </a:cubicBezTo>
                  <a:cubicBezTo>
                    <a:pt x="8006" y="44079"/>
                    <a:pt x="7990" y="44266"/>
                    <a:pt x="7976" y="44402"/>
                  </a:cubicBezTo>
                  <a:lnTo>
                    <a:pt x="5443" y="44402"/>
                  </a:lnTo>
                  <a:cubicBezTo>
                    <a:pt x="5421" y="44212"/>
                    <a:pt x="5383" y="43923"/>
                    <a:pt x="5324" y="43552"/>
                  </a:cubicBezTo>
                  <a:cubicBezTo>
                    <a:pt x="4511" y="38597"/>
                    <a:pt x="1331" y="18116"/>
                    <a:pt x="629" y="6877"/>
                  </a:cubicBezTo>
                  <a:cubicBezTo>
                    <a:pt x="629" y="6766"/>
                    <a:pt x="629" y="6618"/>
                    <a:pt x="629" y="6507"/>
                  </a:cubicBezTo>
                  <a:cubicBezTo>
                    <a:pt x="629" y="3697"/>
                    <a:pt x="2588" y="1146"/>
                    <a:pt x="5361" y="666"/>
                  </a:cubicBezTo>
                  <a:cubicBezTo>
                    <a:pt x="5620" y="629"/>
                    <a:pt x="5915" y="592"/>
                    <a:pt x="6211" y="592"/>
                  </a:cubicBezTo>
                  <a:close/>
                  <a:moveTo>
                    <a:pt x="6211" y="0"/>
                  </a:moveTo>
                  <a:cubicBezTo>
                    <a:pt x="5878" y="0"/>
                    <a:pt x="5546" y="0"/>
                    <a:pt x="5250" y="74"/>
                  </a:cubicBezTo>
                  <a:cubicBezTo>
                    <a:pt x="2144" y="592"/>
                    <a:pt x="0" y="3401"/>
                    <a:pt x="0" y="6507"/>
                  </a:cubicBezTo>
                  <a:cubicBezTo>
                    <a:pt x="0" y="6655"/>
                    <a:pt x="0" y="6766"/>
                    <a:pt x="37" y="6914"/>
                  </a:cubicBezTo>
                  <a:cubicBezTo>
                    <a:pt x="813" y="19816"/>
                    <a:pt x="4880" y="44735"/>
                    <a:pt x="4880" y="44735"/>
                  </a:cubicBezTo>
                  <a:cubicBezTo>
                    <a:pt x="4917" y="44882"/>
                    <a:pt x="5028" y="44993"/>
                    <a:pt x="5176" y="44993"/>
                  </a:cubicBezTo>
                  <a:lnTo>
                    <a:pt x="8282" y="44993"/>
                  </a:lnTo>
                  <a:cubicBezTo>
                    <a:pt x="8429" y="44993"/>
                    <a:pt x="8577" y="44882"/>
                    <a:pt x="8577" y="44735"/>
                  </a:cubicBezTo>
                  <a:cubicBezTo>
                    <a:pt x="8577" y="44735"/>
                    <a:pt x="10241" y="26286"/>
                    <a:pt x="10241" y="13236"/>
                  </a:cubicBezTo>
                  <a:cubicBezTo>
                    <a:pt x="10241" y="9908"/>
                    <a:pt x="10130" y="6914"/>
                    <a:pt x="9834" y="4695"/>
                  </a:cubicBezTo>
                  <a:cubicBezTo>
                    <a:pt x="9723" y="3549"/>
                    <a:pt x="9539" y="2625"/>
                    <a:pt x="9317" y="1923"/>
                  </a:cubicBezTo>
                  <a:cubicBezTo>
                    <a:pt x="9169" y="1553"/>
                    <a:pt x="9058" y="1257"/>
                    <a:pt x="8910" y="998"/>
                  </a:cubicBezTo>
                  <a:cubicBezTo>
                    <a:pt x="8725" y="739"/>
                    <a:pt x="8540" y="555"/>
                    <a:pt x="8318" y="444"/>
                  </a:cubicBezTo>
                  <a:cubicBezTo>
                    <a:pt x="7616" y="111"/>
                    <a:pt x="6877" y="0"/>
                    <a:pt x="6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51"/>
            <p:cNvSpPr/>
            <p:nvPr/>
          </p:nvSpPr>
          <p:spPr>
            <a:xfrm>
              <a:off x="4111750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0" y="1"/>
                  </a:moveTo>
                  <a:lnTo>
                    <a:pt x="111" y="5879"/>
                  </a:lnTo>
                  <a:lnTo>
                    <a:pt x="7949" y="5879"/>
                  </a:lnTo>
                  <a:lnTo>
                    <a:pt x="4881" y="3920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51"/>
            <p:cNvSpPr/>
            <p:nvPr/>
          </p:nvSpPr>
          <p:spPr>
            <a:xfrm>
              <a:off x="410342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4046" y="592"/>
                  </a:moveTo>
                  <a:lnTo>
                    <a:pt x="4918" y="4289"/>
                  </a:lnTo>
                  <a:cubicBezTo>
                    <a:pt x="4918" y="4363"/>
                    <a:pt x="4955" y="4437"/>
                    <a:pt x="5029" y="4474"/>
                  </a:cubicBezTo>
                  <a:lnTo>
                    <a:pt x="7210" y="5842"/>
                  </a:lnTo>
                  <a:lnTo>
                    <a:pt x="740" y="5842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9" y="38"/>
                    <a:pt x="112" y="75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49" y="6175"/>
                  </a:lnTo>
                  <a:cubicBezTo>
                    <a:pt x="149" y="6323"/>
                    <a:pt x="296" y="6471"/>
                    <a:pt x="444" y="6471"/>
                  </a:cubicBezTo>
                  <a:lnTo>
                    <a:pt x="8282" y="6471"/>
                  </a:lnTo>
                  <a:cubicBezTo>
                    <a:pt x="8430" y="6471"/>
                    <a:pt x="8541" y="6397"/>
                    <a:pt x="8578" y="6249"/>
                  </a:cubicBezTo>
                  <a:cubicBezTo>
                    <a:pt x="8615" y="6138"/>
                    <a:pt x="8541" y="5990"/>
                    <a:pt x="8430" y="5916"/>
                  </a:cubicBezTo>
                  <a:lnTo>
                    <a:pt x="5472" y="4031"/>
                  </a:lnTo>
                  <a:lnTo>
                    <a:pt x="4585" y="223"/>
                  </a:lnTo>
                  <a:cubicBezTo>
                    <a:pt x="4548" y="75"/>
                    <a:pt x="4437" y="1"/>
                    <a:pt x="4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51"/>
            <p:cNvSpPr/>
            <p:nvPr/>
          </p:nvSpPr>
          <p:spPr>
            <a:xfrm>
              <a:off x="414965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497" y="1"/>
                  </a:moveTo>
                  <a:cubicBezTo>
                    <a:pt x="998" y="1"/>
                    <a:pt x="468" y="141"/>
                    <a:pt x="0" y="560"/>
                  </a:cubicBezTo>
                  <a:lnTo>
                    <a:pt x="3365" y="560"/>
                  </a:lnTo>
                  <a:cubicBezTo>
                    <a:pt x="3365" y="560"/>
                    <a:pt x="2494" y="1"/>
                    <a:pt x="14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51"/>
            <p:cNvSpPr/>
            <p:nvPr/>
          </p:nvSpPr>
          <p:spPr>
            <a:xfrm>
              <a:off x="414132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1812" y="0"/>
                  </a:moveTo>
                  <a:cubicBezTo>
                    <a:pt x="1257" y="0"/>
                    <a:pt x="666" y="185"/>
                    <a:pt x="111" y="666"/>
                  </a:cubicBezTo>
                  <a:cubicBezTo>
                    <a:pt x="0" y="777"/>
                    <a:pt x="0" y="961"/>
                    <a:pt x="111" y="1072"/>
                  </a:cubicBezTo>
                  <a:cubicBezTo>
                    <a:pt x="171" y="1152"/>
                    <a:pt x="251" y="1188"/>
                    <a:pt x="331" y="1188"/>
                  </a:cubicBezTo>
                  <a:cubicBezTo>
                    <a:pt x="399" y="1188"/>
                    <a:pt x="467" y="1161"/>
                    <a:pt x="518" y="1109"/>
                  </a:cubicBezTo>
                  <a:cubicBezTo>
                    <a:pt x="925" y="740"/>
                    <a:pt x="1368" y="629"/>
                    <a:pt x="1812" y="629"/>
                  </a:cubicBezTo>
                  <a:cubicBezTo>
                    <a:pt x="2256" y="629"/>
                    <a:pt x="2699" y="740"/>
                    <a:pt x="2995" y="888"/>
                  </a:cubicBezTo>
                  <a:cubicBezTo>
                    <a:pt x="3180" y="961"/>
                    <a:pt x="3291" y="998"/>
                    <a:pt x="3402" y="1072"/>
                  </a:cubicBezTo>
                  <a:lnTo>
                    <a:pt x="3476" y="1109"/>
                  </a:lnTo>
                  <a:lnTo>
                    <a:pt x="3513" y="1146"/>
                  </a:lnTo>
                  <a:cubicBezTo>
                    <a:pt x="3562" y="1171"/>
                    <a:pt x="3615" y="1183"/>
                    <a:pt x="3669" y="1183"/>
                  </a:cubicBezTo>
                  <a:cubicBezTo>
                    <a:pt x="3776" y="1183"/>
                    <a:pt x="3882" y="1134"/>
                    <a:pt x="3956" y="1035"/>
                  </a:cubicBezTo>
                  <a:cubicBezTo>
                    <a:pt x="4030" y="888"/>
                    <a:pt x="3993" y="703"/>
                    <a:pt x="3845" y="629"/>
                  </a:cubicBezTo>
                  <a:cubicBezTo>
                    <a:pt x="3808" y="629"/>
                    <a:pt x="2921" y="37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51"/>
            <p:cNvSpPr/>
            <p:nvPr/>
          </p:nvSpPr>
          <p:spPr>
            <a:xfrm>
              <a:off x="46053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518" y="1"/>
                  </a:moveTo>
                  <a:cubicBezTo>
                    <a:pt x="223" y="1"/>
                    <a:pt x="1" y="333"/>
                    <a:pt x="149" y="592"/>
                  </a:cubicBezTo>
                  <a:lnTo>
                    <a:pt x="6175" y="14345"/>
                  </a:lnTo>
                  <a:cubicBezTo>
                    <a:pt x="6249" y="14493"/>
                    <a:pt x="6397" y="14604"/>
                    <a:pt x="6544" y="14604"/>
                  </a:cubicBezTo>
                  <a:lnTo>
                    <a:pt x="28320" y="14604"/>
                  </a:lnTo>
                  <a:cubicBezTo>
                    <a:pt x="28653" y="14604"/>
                    <a:pt x="28838" y="14271"/>
                    <a:pt x="28727" y="14013"/>
                  </a:cubicBezTo>
                  <a:lnTo>
                    <a:pt x="22701" y="259"/>
                  </a:lnTo>
                  <a:cubicBezTo>
                    <a:pt x="22627" y="112"/>
                    <a:pt x="22479" y="1"/>
                    <a:pt x="22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51"/>
            <p:cNvSpPr/>
            <p:nvPr/>
          </p:nvSpPr>
          <p:spPr>
            <a:xfrm>
              <a:off x="4599750" y="3240125"/>
              <a:ext cx="732050" cy="379900"/>
            </a:xfrm>
            <a:custGeom>
              <a:avLst/>
              <a:gdLst/>
              <a:ahLst/>
              <a:cxnLst/>
              <a:rect l="l" t="t" r="r" b="b"/>
              <a:pathLst>
                <a:path w="29282" h="15196" extrusionOk="0">
                  <a:moveTo>
                    <a:pt x="22516" y="592"/>
                  </a:moveTo>
                  <a:lnTo>
                    <a:pt x="22627" y="666"/>
                  </a:lnTo>
                  <a:lnTo>
                    <a:pt x="28653" y="14419"/>
                  </a:lnTo>
                  <a:lnTo>
                    <a:pt x="28653" y="14456"/>
                  </a:lnTo>
                  <a:lnTo>
                    <a:pt x="28653" y="14567"/>
                  </a:lnTo>
                  <a:lnTo>
                    <a:pt x="28542" y="14604"/>
                  </a:lnTo>
                  <a:lnTo>
                    <a:pt x="6766" y="14604"/>
                  </a:lnTo>
                  <a:lnTo>
                    <a:pt x="6656" y="14530"/>
                  </a:lnTo>
                  <a:lnTo>
                    <a:pt x="629" y="777"/>
                  </a:lnTo>
                  <a:lnTo>
                    <a:pt x="629" y="740"/>
                  </a:lnTo>
                  <a:lnTo>
                    <a:pt x="666" y="629"/>
                  </a:lnTo>
                  <a:lnTo>
                    <a:pt x="740" y="592"/>
                  </a:lnTo>
                  <a:close/>
                  <a:moveTo>
                    <a:pt x="740" y="1"/>
                  </a:moveTo>
                  <a:cubicBezTo>
                    <a:pt x="334" y="1"/>
                    <a:pt x="1" y="334"/>
                    <a:pt x="1" y="740"/>
                  </a:cubicBezTo>
                  <a:cubicBezTo>
                    <a:pt x="1" y="814"/>
                    <a:pt x="38" y="925"/>
                    <a:pt x="75" y="999"/>
                  </a:cubicBezTo>
                  <a:lnTo>
                    <a:pt x="6101" y="14752"/>
                  </a:lnTo>
                  <a:cubicBezTo>
                    <a:pt x="6212" y="15048"/>
                    <a:pt x="6471" y="15196"/>
                    <a:pt x="6766" y="15196"/>
                  </a:cubicBezTo>
                  <a:lnTo>
                    <a:pt x="28542" y="15196"/>
                  </a:lnTo>
                  <a:cubicBezTo>
                    <a:pt x="28986" y="15196"/>
                    <a:pt x="29282" y="14863"/>
                    <a:pt x="29282" y="14456"/>
                  </a:cubicBezTo>
                  <a:cubicBezTo>
                    <a:pt x="29282" y="14382"/>
                    <a:pt x="29282" y="14272"/>
                    <a:pt x="29245" y="14198"/>
                  </a:cubicBezTo>
                  <a:lnTo>
                    <a:pt x="23181" y="445"/>
                  </a:lnTo>
                  <a:cubicBezTo>
                    <a:pt x="23071" y="149"/>
                    <a:pt x="22812" y="1"/>
                    <a:pt x="22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51"/>
            <p:cNvSpPr/>
            <p:nvPr/>
          </p:nvSpPr>
          <p:spPr>
            <a:xfrm>
              <a:off x="4658900" y="3274325"/>
              <a:ext cx="614675" cy="311500"/>
            </a:xfrm>
            <a:custGeom>
              <a:avLst/>
              <a:gdLst/>
              <a:ahLst/>
              <a:cxnLst/>
              <a:rect l="l" t="t" r="r" b="b"/>
              <a:pathLst>
                <a:path w="24587" h="12460" extrusionOk="0">
                  <a:moveTo>
                    <a:pt x="408" y="1"/>
                  </a:moveTo>
                  <a:cubicBezTo>
                    <a:pt x="149" y="1"/>
                    <a:pt x="1" y="260"/>
                    <a:pt x="75" y="518"/>
                  </a:cubicBezTo>
                  <a:lnTo>
                    <a:pt x="5251" y="12238"/>
                  </a:lnTo>
                  <a:cubicBezTo>
                    <a:pt x="5288" y="12386"/>
                    <a:pt x="5436" y="12460"/>
                    <a:pt x="5547" y="12460"/>
                  </a:cubicBezTo>
                  <a:lnTo>
                    <a:pt x="24143" y="12460"/>
                  </a:lnTo>
                  <a:cubicBezTo>
                    <a:pt x="24402" y="12460"/>
                    <a:pt x="24586" y="12201"/>
                    <a:pt x="24476" y="11942"/>
                  </a:cubicBezTo>
                  <a:lnTo>
                    <a:pt x="19337" y="223"/>
                  </a:lnTo>
                  <a:cubicBezTo>
                    <a:pt x="19263" y="75"/>
                    <a:pt x="19152" y="1"/>
                    <a:pt x="19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51"/>
            <p:cNvSpPr/>
            <p:nvPr/>
          </p:nvSpPr>
          <p:spPr>
            <a:xfrm>
              <a:off x="4652450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19262" y="592"/>
                  </a:moveTo>
                  <a:lnTo>
                    <a:pt x="19299" y="629"/>
                  </a:lnTo>
                  <a:lnTo>
                    <a:pt x="24438" y="12385"/>
                  </a:lnTo>
                  <a:lnTo>
                    <a:pt x="24475" y="12385"/>
                  </a:lnTo>
                  <a:lnTo>
                    <a:pt x="24438" y="12422"/>
                  </a:lnTo>
                  <a:lnTo>
                    <a:pt x="24401" y="12459"/>
                  </a:lnTo>
                  <a:lnTo>
                    <a:pt x="5805" y="12459"/>
                  </a:lnTo>
                  <a:lnTo>
                    <a:pt x="5768" y="12422"/>
                  </a:lnTo>
                  <a:lnTo>
                    <a:pt x="629" y="666"/>
                  </a:lnTo>
                  <a:lnTo>
                    <a:pt x="666" y="592"/>
                  </a:lnTo>
                  <a:close/>
                  <a:moveTo>
                    <a:pt x="666" y="0"/>
                  </a:moveTo>
                  <a:cubicBezTo>
                    <a:pt x="296" y="0"/>
                    <a:pt x="0" y="296"/>
                    <a:pt x="0" y="666"/>
                  </a:cubicBezTo>
                  <a:cubicBezTo>
                    <a:pt x="0" y="739"/>
                    <a:pt x="37" y="850"/>
                    <a:pt x="74" y="924"/>
                  </a:cubicBezTo>
                  <a:lnTo>
                    <a:pt x="5213" y="12644"/>
                  </a:lnTo>
                  <a:cubicBezTo>
                    <a:pt x="5324" y="12903"/>
                    <a:pt x="5546" y="13051"/>
                    <a:pt x="5805" y="13051"/>
                  </a:cubicBezTo>
                  <a:lnTo>
                    <a:pt x="24401" y="13051"/>
                  </a:lnTo>
                  <a:cubicBezTo>
                    <a:pt x="24807" y="13051"/>
                    <a:pt x="25066" y="12755"/>
                    <a:pt x="25066" y="12385"/>
                  </a:cubicBezTo>
                  <a:cubicBezTo>
                    <a:pt x="25066" y="12311"/>
                    <a:pt x="25066" y="12200"/>
                    <a:pt x="25029" y="12126"/>
                  </a:cubicBezTo>
                  <a:lnTo>
                    <a:pt x="19890" y="407"/>
                  </a:lnTo>
                  <a:cubicBezTo>
                    <a:pt x="19779" y="148"/>
                    <a:pt x="19521" y="0"/>
                    <a:pt x="19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51"/>
            <p:cNvSpPr/>
            <p:nvPr/>
          </p:nvSpPr>
          <p:spPr>
            <a:xfrm>
              <a:off x="476150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32720" y="1073"/>
                  </a:lnTo>
                  <a:lnTo>
                    <a:pt x="32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51"/>
            <p:cNvSpPr/>
            <p:nvPr/>
          </p:nvSpPr>
          <p:spPr>
            <a:xfrm>
              <a:off x="4754100" y="3582125"/>
              <a:ext cx="832800" cy="42525"/>
            </a:xfrm>
            <a:custGeom>
              <a:avLst/>
              <a:gdLst/>
              <a:ahLst/>
              <a:cxnLst/>
              <a:rect l="l" t="t" r="r" b="b"/>
              <a:pathLst>
                <a:path w="33312" h="1701" extrusionOk="0">
                  <a:moveTo>
                    <a:pt x="32720" y="629"/>
                  </a:moveTo>
                  <a:lnTo>
                    <a:pt x="32720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33016" y="1701"/>
                  </a:lnTo>
                  <a:cubicBezTo>
                    <a:pt x="33090" y="1701"/>
                    <a:pt x="33164" y="1664"/>
                    <a:pt x="33238" y="1590"/>
                  </a:cubicBezTo>
                  <a:cubicBezTo>
                    <a:pt x="33311" y="1553"/>
                    <a:pt x="33311" y="1442"/>
                    <a:pt x="33311" y="1368"/>
                  </a:cubicBezTo>
                  <a:lnTo>
                    <a:pt x="33311" y="296"/>
                  </a:lnTo>
                  <a:cubicBezTo>
                    <a:pt x="33311" y="222"/>
                    <a:pt x="33311" y="148"/>
                    <a:pt x="33238" y="74"/>
                  </a:cubicBezTo>
                  <a:cubicBezTo>
                    <a:pt x="33164" y="37"/>
                    <a:pt x="33090" y="0"/>
                    <a:pt x="33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51"/>
            <p:cNvSpPr/>
            <p:nvPr/>
          </p:nvSpPr>
          <p:spPr>
            <a:xfrm>
              <a:off x="47615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51"/>
            <p:cNvSpPr/>
            <p:nvPr/>
          </p:nvSpPr>
          <p:spPr>
            <a:xfrm>
              <a:off x="4754100" y="3582125"/>
              <a:ext cx="411325" cy="42525"/>
            </a:xfrm>
            <a:custGeom>
              <a:avLst/>
              <a:gdLst/>
              <a:ahLst/>
              <a:cxnLst/>
              <a:rect l="l" t="t" r="r" b="b"/>
              <a:pathLst>
                <a:path w="16453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05" y="1664"/>
                    <a:pt x="16379" y="1590"/>
                  </a:cubicBezTo>
                  <a:cubicBezTo>
                    <a:pt x="16453" y="1553"/>
                    <a:pt x="16453" y="1442"/>
                    <a:pt x="16453" y="1368"/>
                  </a:cubicBezTo>
                  <a:lnTo>
                    <a:pt x="16453" y="296"/>
                  </a:lnTo>
                  <a:cubicBezTo>
                    <a:pt x="16453" y="222"/>
                    <a:pt x="16453" y="148"/>
                    <a:pt x="16379" y="74"/>
                  </a:cubicBezTo>
                  <a:cubicBezTo>
                    <a:pt x="16305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51"/>
            <p:cNvSpPr/>
            <p:nvPr/>
          </p:nvSpPr>
          <p:spPr>
            <a:xfrm>
              <a:off x="48188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53" y="0"/>
                    <a:pt x="1" y="4252"/>
                    <a:pt x="1" y="9502"/>
                  </a:cubicBezTo>
                  <a:cubicBezTo>
                    <a:pt x="1" y="14788"/>
                    <a:pt x="4253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51"/>
            <p:cNvSpPr/>
            <p:nvPr/>
          </p:nvSpPr>
          <p:spPr>
            <a:xfrm>
              <a:off x="48114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48" y="592"/>
                    <a:pt x="14677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7" y="18005"/>
                    <a:pt x="12348" y="19003"/>
                    <a:pt x="9834" y="19003"/>
                  </a:cubicBezTo>
                  <a:cubicBezTo>
                    <a:pt x="7283" y="19003"/>
                    <a:pt x="4991" y="18005"/>
                    <a:pt x="3291" y="16304"/>
                  </a:cubicBezTo>
                  <a:cubicBezTo>
                    <a:pt x="1627" y="14641"/>
                    <a:pt x="629" y="12349"/>
                    <a:pt x="629" y="9798"/>
                  </a:cubicBezTo>
                  <a:cubicBezTo>
                    <a:pt x="629" y="7284"/>
                    <a:pt x="1627" y="4954"/>
                    <a:pt x="3291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51"/>
            <p:cNvSpPr/>
            <p:nvPr/>
          </p:nvSpPr>
          <p:spPr>
            <a:xfrm>
              <a:off x="5000900" y="3058050"/>
              <a:ext cx="93375" cy="306875"/>
            </a:xfrm>
            <a:custGeom>
              <a:avLst/>
              <a:gdLst/>
              <a:ahLst/>
              <a:cxnLst/>
              <a:rect l="l" t="t" r="r" b="b"/>
              <a:pathLst>
                <a:path w="3735" h="12275" extrusionOk="0">
                  <a:moveTo>
                    <a:pt x="3734" y="1"/>
                  </a:moveTo>
                  <a:lnTo>
                    <a:pt x="0" y="481"/>
                  </a:lnTo>
                  <a:lnTo>
                    <a:pt x="1738" y="12275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51"/>
            <p:cNvSpPr/>
            <p:nvPr/>
          </p:nvSpPr>
          <p:spPr>
            <a:xfrm>
              <a:off x="4992575" y="3050475"/>
              <a:ext cx="110000" cy="321850"/>
            </a:xfrm>
            <a:custGeom>
              <a:avLst/>
              <a:gdLst/>
              <a:ahLst/>
              <a:cxnLst/>
              <a:rect l="l" t="t" r="r" b="b"/>
              <a:pathLst>
                <a:path w="4400" h="12874" extrusionOk="0">
                  <a:moveTo>
                    <a:pt x="4071" y="1"/>
                  </a:moveTo>
                  <a:cubicBezTo>
                    <a:pt x="3920" y="1"/>
                    <a:pt x="3804" y="106"/>
                    <a:pt x="3771" y="267"/>
                  </a:cubicBezTo>
                  <a:lnTo>
                    <a:pt x="2108" y="10582"/>
                  </a:lnTo>
                  <a:lnTo>
                    <a:pt x="629" y="747"/>
                  </a:lnTo>
                  <a:cubicBezTo>
                    <a:pt x="592" y="599"/>
                    <a:pt x="444" y="489"/>
                    <a:pt x="296" y="489"/>
                  </a:cubicBezTo>
                  <a:cubicBezTo>
                    <a:pt x="111" y="525"/>
                    <a:pt x="0" y="673"/>
                    <a:pt x="37" y="858"/>
                  </a:cubicBezTo>
                  <a:lnTo>
                    <a:pt x="1775" y="12615"/>
                  </a:lnTo>
                  <a:cubicBezTo>
                    <a:pt x="1812" y="12763"/>
                    <a:pt x="1923" y="12874"/>
                    <a:pt x="2071" y="12874"/>
                  </a:cubicBezTo>
                  <a:cubicBezTo>
                    <a:pt x="2219" y="12874"/>
                    <a:pt x="2366" y="12763"/>
                    <a:pt x="2366" y="12615"/>
                  </a:cubicBezTo>
                  <a:lnTo>
                    <a:pt x="4400" y="341"/>
                  </a:lnTo>
                  <a:cubicBezTo>
                    <a:pt x="4400" y="193"/>
                    <a:pt x="4289" y="8"/>
                    <a:pt x="4141" y="8"/>
                  </a:cubicBezTo>
                  <a:cubicBezTo>
                    <a:pt x="4117" y="3"/>
                    <a:pt x="4094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51"/>
            <p:cNvSpPr/>
            <p:nvPr/>
          </p:nvSpPr>
          <p:spPr>
            <a:xfrm>
              <a:off x="3524850" y="3248450"/>
              <a:ext cx="631275" cy="374350"/>
            </a:xfrm>
            <a:custGeom>
              <a:avLst/>
              <a:gdLst/>
              <a:ahLst/>
              <a:cxnLst/>
              <a:rect l="l" t="t" r="r" b="b"/>
              <a:pathLst>
                <a:path w="25251" h="14974" extrusionOk="0">
                  <a:moveTo>
                    <a:pt x="1553" y="1"/>
                  </a:moveTo>
                  <a:cubicBezTo>
                    <a:pt x="703" y="1"/>
                    <a:pt x="0" y="666"/>
                    <a:pt x="0" y="1516"/>
                  </a:cubicBezTo>
                  <a:lnTo>
                    <a:pt x="0" y="14974"/>
                  </a:lnTo>
                  <a:lnTo>
                    <a:pt x="25251" y="14974"/>
                  </a:lnTo>
                  <a:lnTo>
                    <a:pt x="25251" y="1516"/>
                  </a:lnTo>
                  <a:cubicBezTo>
                    <a:pt x="25251" y="666"/>
                    <a:pt x="24586" y="1"/>
                    <a:pt x="23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51"/>
            <p:cNvSpPr/>
            <p:nvPr/>
          </p:nvSpPr>
          <p:spPr>
            <a:xfrm>
              <a:off x="3517450" y="3240125"/>
              <a:ext cx="647000" cy="391000"/>
            </a:xfrm>
            <a:custGeom>
              <a:avLst/>
              <a:gdLst/>
              <a:ahLst/>
              <a:cxnLst/>
              <a:rect l="l" t="t" r="r" b="b"/>
              <a:pathLst>
                <a:path w="25880" h="15640" extrusionOk="0">
                  <a:moveTo>
                    <a:pt x="24031" y="629"/>
                  </a:moveTo>
                  <a:cubicBezTo>
                    <a:pt x="24697" y="629"/>
                    <a:pt x="25251" y="1184"/>
                    <a:pt x="25251" y="1849"/>
                  </a:cubicBezTo>
                  <a:lnTo>
                    <a:pt x="25251" y="15011"/>
                  </a:lnTo>
                  <a:lnTo>
                    <a:pt x="592" y="15011"/>
                  </a:lnTo>
                  <a:lnTo>
                    <a:pt x="592" y="1849"/>
                  </a:lnTo>
                  <a:cubicBezTo>
                    <a:pt x="629" y="1184"/>
                    <a:pt x="1146" y="629"/>
                    <a:pt x="1849" y="629"/>
                  </a:cubicBezTo>
                  <a:close/>
                  <a:moveTo>
                    <a:pt x="1849" y="1"/>
                  </a:moveTo>
                  <a:cubicBezTo>
                    <a:pt x="814" y="1"/>
                    <a:pt x="0" y="851"/>
                    <a:pt x="0" y="1849"/>
                  </a:cubicBezTo>
                  <a:lnTo>
                    <a:pt x="0" y="15307"/>
                  </a:lnTo>
                  <a:cubicBezTo>
                    <a:pt x="0" y="15418"/>
                    <a:pt x="37" y="15492"/>
                    <a:pt x="74" y="15529"/>
                  </a:cubicBezTo>
                  <a:cubicBezTo>
                    <a:pt x="148" y="15603"/>
                    <a:pt x="222" y="15639"/>
                    <a:pt x="296" y="15639"/>
                  </a:cubicBezTo>
                  <a:lnTo>
                    <a:pt x="25547" y="15639"/>
                  </a:lnTo>
                  <a:cubicBezTo>
                    <a:pt x="25658" y="15639"/>
                    <a:pt x="25732" y="15603"/>
                    <a:pt x="25769" y="15529"/>
                  </a:cubicBezTo>
                  <a:cubicBezTo>
                    <a:pt x="25843" y="15492"/>
                    <a:pt x="25880" y="15418"/>
                    <a:pt x="25880" y="15307"/>
                  </a:cubicBezTo>
                  <a:lnTo>
                    <a:pt x="25880" y="1849"/>
                  </a:lnTo>
                  <a:cubicBezTo>
                    <a:pt x="25880" y="851"/>
                    <a:pt x="25029" y="1"/>
                    <a:pt x="2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51"/>
            <p:cNvSpPr/>
            <p:nvPr/>
          </p:nvSpPr>
          <p:spPr>
            <a:xfrm>
              <a:off x="4051675" y="2338050"/>
              <a:ext cx="475100" cy="475100"/>
            </a:xfrm>
            <a:custGeom>
              <a:avLst/>
              <a:gdLst/>
              <a:ahLst/>
              <a:cxnLst/>
              <a:rect l="l" t="t" r="r" b="b"/>
              <a:pathLst>
                <a:path w="19004" h="19004" extrusionOk="0">
                  <a:moveTo>
                    <a:pt x="9502" y="0"/>
                  </a:moveTo>
                  <a:cubicBezTo>
                    <a:pt x="4252" y="0"/>
                    <a:pt x="0" y="4252"/>
                    <a:pt x="0" y="9502"/>
                  </a:cubicBezTo>
                  <a:cubicBezTo>
                    <a:pt x="0" y="14752"/>
                    <a:pt x="4252" y="19003"/>
                    <a:pt x="9502" y="19003"/>
                  </a:cubicBezTo>
                  <a:cubicBezTo>
                    <a:pt x="14752" y="19003"/>
                    <a:pt x="19003" y="14752"/>
                    <a:pt x="19003" y="9502"/>
                  </a:cubicBezTo>
                  <a:cubicBezTo>
                    <a:pt x="19003" y="4252"/>
                    <a:pt x="14752" y="0"/>
                    <a:pt x="9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51"/>
            <p:cNvSpPr/>
            <p:nvPr/>
          </p:nvSpPr>
          <p:spPr>
            <a:xfrm>
              <a:off x="4043350" y="2329725"/>
              <a:ext cx="491725" cy="491750"/>
            </a:xfrm>
            <a:custGeom>
              <a:avLst/>
              <a:gdLst/>
              <a:ahLst/>
              <a:cxnLst/>
              <a:rect l="l" t="t" r="r" b="b"/>
              <a:pathLst>
                <a:path w="19669" h="19670" extrusionOk="0">
                  <a:moveTo>
                    <a:pt x="9835" y="629"/>
                  </a:moveTo>
                  <a:cubicBezTo>
                    <a:pt x="12386" y="629"/>
                    <a:pt x="14678" y="1664"/>
                    <a:pt x="16342" y="3328"/>
                  </a:cubicBezTo>
                  <a:cubicBezTo>
                    <a:pt x="18005" y="4992"/>
                    <a:pt x="19040" y="7284"/>
                    <a:pt x="19040" y="9835"/>
                  </a:cubicBezTo>
                  <a:cubicBezTo>
                    <a:pt x="19040" y="12386"/>
                    <a:pt x="18005" y="14678"/>
                    <a:pt x="16342" y="16342"/>
                  </a:cubicBezTo>
                  <a:cubicBezTo>
                    <a:pt x="14678" y="18005"/>
                    <a:pt x="12386" y="19041"/>
                    <a:pt x="9835" y="19041"/>
                  </a:cubicBezTo>
                  <a:cubicBezTo>
                    <a:pt x="7284" y="19041"/>
                    <a:pt x="4992" y="18005"/>
                    <a:pt x="3328" y="16342"/>
                  </a:cubicBezTo>
                  <a:cubicBezTo>
                    <a:pt x="1664" y="14678"/>
                    <a:pt x="629" y="12386"/>
                    <a:pt x="629" y="9835"/>
                  </a:cubicBezTo>
                  <a:cubicBezTo>
                    <a:pt x="629" y="7284"/>
                    <a:pt x="1664" y="4992"/>
                    <a:pt x="3328" y="3328"/>
                  </a:cubicBezTo>
                  <a:cubicBezTo>
                    <a:pt x="4992" y="1664"/>
                    <a:pt x="7284" y="629"/>
                    <a:pt x="9835" y="629"/>
                  </a:cubicBezTo>
                  <a:close/>
                  <a:moveTo>
                    <a:pt x="9835" y="1"/>
                  </a:moveTo>
                  <a:cubicBezTo>
                    <a:pt x="4400" y="1"/>
                    <a:pt x="1" y="4400"/>
                    <a:pt x="1" y="9835"/>
                  </a:cubicBezTo>
                  <a:cubicBezTo>
                    <a:pt x="1" y="15270"/>
                    <a:pt x="4400" y="19669"/>
                    <a:pt x="9835" y="19669"/>
                  </a:cubicBezTo>
                  <a:cubicBezTo>
                    <a:pt x="15269" y="19669"/>
                    <a:pt x="19669" y="15270"/>
                    <a:pt x="19669" y="9835"/>
                  </a:cubicBezTo>
                  <a:cubicBezTo>
                    <a:pt x="19669" y="4400"/>
                    <a:pt x="15269" y="1"/>
                    <a:pt x="9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51"/>
            <p:cNvSpPr/>
            <p:nvPr/>
          </p:nvSpPr>
          <p:spPr>
            <a:xfrm>
              <a:off x="4112675" y="2789100"/>
              <a:ext cx="193200" cy="368800"/>
            </a:xfrm>
            <a:custGeom>
              <a:avLst/>
              <a:gdLst/>
              <a:ahLst/>
              <a:cxnLst/>
              <a:rect l="l" t="t" r="r" b="b"/>
              <a:pathLst>
                <a:path w="7728" h="14752" extrusionOk="0">
                  <a:moveTo>
                    <a:pt x="7727" y="0"/>
                  </a:moveTo>
                  <a:lnTo>
                    <a:pt x="4511" y="481"/>
                  </a:lnTo>
                  <a:lnTo>
                    <a:pt x="0" y="14751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51"/>
            <p:cNvSpPr/>
            <p:nvPr/>
          </p:nvSpPr>
          <p:spPr>
            <a:xfrm>
              <a:off x="4103425" y="2780975"/>
              <a:ext cx="211675" cy="385050"/>
            </a:xfrm>
            <a:custGeom>
              <a:avLst/>
              <a:gdLst/>
              <a:ahLst/>
              <a:cxnLst/>
              <a:rect l="l" t="t" r="r" b="b"/>
              <a:pathLst>
                <a:path w="8467" h="15402" extrusionOk="0">
                  <a:moveTo>
                    <a:pt x="8121" y="0"/>
                  </a:moveTo>
                  <a:cubicBezTo>
                    <a:pt x="8006" y="0"/>
                    <a:pt x="7893" y="69"/>
                    <a:pt x="7838" y="177"/>
                  </a:cubicBezTo>
                  <a:lnTo>
                    <a:pt x="1701" y="11897"/>
                  </a:lnTo>
                  <a:lnTo>
                    <a:pt x="5140" y="917"/>
                  </a:lnTo>
                  <a:cubicBezTo>
                    <a:pt x="5214" y="769"/>
                    <a:pt x="5103" y="584"/>
                    <a:pt x="4955" y="510"/>
                  </a:cubicBezTo>
                  <a:cubicBezTo>
                    <a:pt x="4935" y="505"/>
                    <a:pt x="4915" y="503"/>
                    <a:pt x="4895" y="503"/>
                  </a:cubicBezTo>
                  <a:cubicBezTo>
                    <a:pt x="4761" y="503"/>
                    <a:pt x="4617" y="603"/>
                    <a:pt x="4585" y="732"/>
                  </a:cubicBezTo>
                  <a:lnTo>
                    <a:pt x="75" y="15003"/>
                  </a:lnTo>
                  <a:cubicBezTo>
                    <a:pt x="1" y="15150"/>
                    <a:pt x="75" y="15298"/>
                    <a:pt x="222" y="15372"/>
                  </a:cubicBezTo>
                  <a:cubicBezTo>
                    <a:pt x="262" y="15392"/>
                    <a:pt x="304" y="15401"/>
                    <a:pt x="346" y="15401"/>
                  </a:cubicBezTo>
                  <a:cubicBezTo>
                    <a:pt x="461" y="15401"/>
                    <a:pt x="575" y="15333"/>
                    <a:pt x="629" y="15224"/>
                  </a:cubicBezTo>
                  <a:lnTo>
                    <a:pt x="8393" y="473"/>
                  </a:lnTo>
                  <a:cubicBezTo>
                    <a:pt x="8467" y="325"/>
                    <a:pt x="8393" y="140"/>
                    <a:pt x="8245" y="29"/>
                  </a:cubicBezTo>
                  <a:cubicBezTo>
                    <a:pt x="8205" y="10"/>
                    <a:pt x="8163" y="0"/>
                    <a:pt x="8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51"/>
            <p:cNvSpPr/>
            <p:nvPr/>
          </p:nvSpPr>
          <p:spPr>
            <a:xfrm>
              <a:off x="26126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6544" y="1"/>
                  </a:moveTo>
                  <a:cubicBezTo>
                    <a:pt x="6359" y="1"/>
                    <a:pt x="6211" y="112"/>
                    <a:pt x="6137" y="259"/>
                  </a:cubicBezTo>
                  <a:lnTo>
                    <a:pt x="111" y="14013"/>
                  </a:lnTo>
                  <a:cubicBezTo>
                    <a:pt x="0" y="14271"/>
                    <a:pt x="222" y="14604"/>
                    <a:pt x="518" y="14604"/>
                  </a:cubicBezTo>
                  <a:lnTo>
                    <a:pt x="22293" y="14604"/>
                  </a:lnTo>
                  <a:cubicBezTo>
                    <a:pt x="22478" y="14604"/>
                    <a:pt x="22626" y="14493"/>
                    <a:pt x="22663" y="14345"/>
                  </a:cubicBezTo>
                  <a:lnTo>
                    <a:pt x="28726" y="592"/>
                  </a:lnTo>
                  <a:cubicBezTo>
                    <a:pt x="28837" y="333"/>
                    <a:pt x="28615" y="1"/>
                    <a:pt x="28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51"/>
            <p:cNvSpPr/>
            <p:nvPr/>
          </p:nvSpPr>
          <p:spPr>
            <a:xfrm>
              <a:off x="2607050" y="3240125"/>
              <a:ext cx="732025" cy="379900"/>
            </a:xfrm>
            <a:custGeom>
              <a:avLst/>
              <a:gdLst/>
              <a:ahLst/>
              <a:cxnLst/>
              <a:rect l="l" t="t" r="r" b="b"/>
              <a:pathLst>
                <a:path w="29281" h="15196" extrusionOk="0">
                  <a:moveTo>
                    <a:pt x="28542" y="592"/>
                  </a:moveTo>
                  <a:lnTo>
                    <a:pt x="28616" y="629"/>
                  </a:lnTo>
                  <a:lnTo>
                    <a:pt x="28652" y="740"/>
                  </a:lnTo>
                  <a:lnTo>
                    <a:pt x="28652" y="777"/>
                  </a:lnTo>
                  <a:lnTo>
                    <a:pt x="22626" y="14530"/>
                  </a:lnTo>
                  <a:lnTo>
                    <a:pt x="22515" y="14604"/>
                  </a:lnTo>
                  <a:lnTo>
                    <a:pt x="740" y="14604"/>
                  </a:lnTo>
                  <a:lnTo>
                    <a:pt x="666" y="14567"/>
                  </a:lnTo>
                  <a:lnTo>
                    <a:pt x="629" y="14456"/>
                  </a:lnTo>
                  <a:lnTo>
                    <a:pt x="629" y="14419"/>
                  </a:lnTo>
                  <a:lnTo>
                    <a:pt x="6655" y="666"/>
                  </a:lnTo>
                  <a:lnTo>
                    <a:pt x="6766" y="592"/>
                  </a:lnTo>
                  <a:close/>
                  <a:moveTo>
                    <a:pt x="6766" y="1"/>
                  </a:moveTo>
                  <a:cubicBezTo>
                    <a:pt x="6470" y="1"/>
                    <a:pt x="6211" y="149"/>
                    <a:pt x="6100" y="445"/>
                  </a:cubicBezTo>
                  <a:lnTo>
                    <a:pt x="74" y="14198"/>
                  </a:lnTo>
                  <a:lnTo>
                    <a:pt x="74" y="14161"/>
                  </a:lnTo>
                  <a:cubicBezTo>
                    <a:pt x="37" y="14272"/>
                    <a:pt x="0" y="14382"/>
                    <a:pt x="0" y="14456"/>
                  </a:cubicBezTo>
                  <a:cubicBezTo>
                    <a:pt x="0" y="14863"/>
                    <a:pt x="296" y="15196"/>
                    <a:pt x="740" y="15196"/>
                  </a:cubicBezTo>
                  <a:lnTo>
                    <a:pt x="22515" y="15196"/>
                  </a:lnTo>
                  <a:cubicBezTo>
                    <a:pt x="22811" y="15196"/>
                    <a:pt x="23070" y="15048"/>
                    <a:pt x="23181" y="14752"/>
                  </a:cubicBezTo>
                  <a:lnTo>
                    <a:pt x="29207" y="999"/>
                  </a:lnTo>
                  <a:cubicBezTo>
                    <a:pt x="29244" y="925"/>
                    <a:pt x="29281" y="814"/>
                    <a:pt x="29281" y="740"/>
                  </a:cubicBezTo>
                  <a:cubicBezTo>
                    <a:pt x="29281" y="334"/>
                    <a:pt x="28948" y="1"/>
                    <a:pt x="28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51"/>
            <p:cNvSpPr/>
            <p:nvPr/>
          </p:nvSpPr>
          <p:spPr>
            <a:xfrm>
              <a:off x="2665275" y="3274325"/>
              <a:ext cx="615575" cy="311500"/>
            </a:xfrm>
            <a:custGeom>
              <a:avLst/>
              <a:gdLst/>
              <a:ahLst/>
              <a:cxnLst/>
              <a:rect l="l" t="t" r="r" b="b"/>
              <a:pathLst>
                <a:path w="24623" h="12460" extrusionOk="0">
                  <a:moveTo>
                    <a:pt x="5583" y="1"/>
                  </a:moveTo>
                  <a:cubicBezTo>
                    <a:pt x="5435" y="1"/>
                    <a:pt x="5324" y="75"/>
                    <a:pt x="5250" y="223"/>
                  </a:cubicBezTo>
                  <a:lnTo>
                    <a:pt x="111" y="11942"/>
                  </a:lnTo>
                  <a:cubicBezTo>
                    <a:pt x="0" y="12201"/>
                    <a:pt x="185" y="12460"/>
                    <a:pt x="444" y="12460"/>
                  </a:cubicBezTo>
                  <a:lnTo>
                    <a:pt x="19040" y="12460"/>
                  </a:lnTo>
                  <a:cubicBezTo>
                    <a:pt x="19188" y="12460"/>
                    <a:pt x="19299" y="12386"/>
                    <a:pt x="19373" y="12238"/>
                  </a:cubicBezTo>
                  <a:lnTo>
                    <a:pt x="24512" y="518"/>
                  </a:lnTo>
                  <a:cubicBezTo>
                    <a:pt x="24623" y="260"/>
                    <a:pt x="24438" y="1"/>
                    <a:pt x="24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51"/>
            <p:cNvSpPr/>
            <p:nvPr/>
          </p:nvSpPr>
          <p:spPr>
            <a:xfrm>
              <a:off x="2659725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24401" y="592"/>
                  </a:moveTo>
                  <a:lnTo>
                    <a:pt x="24438" y="629"/>
                  </a:lnTo>
                  <a:lnTo>
                    <a:pt x="24438" y="666"/>
                  </a:lnTo>
                  <a:lnTo>
                    <a:pt x="19299" y="12422"/>
                  </a:lnTo>
                  <a:lnTo>
                    <a:pt x="19262" y="12459"/>
                  </a:lnTo>
                  <a:lnTo>
                    <a:pt x="666" y="12459"/>
                  </a:lnTo>
                  <a:lnTo>
                    <a:pt x="629" y="12422"/>
                  </a:lnTo>
                  <a:lnTo>
                    <a:pt x="629" y="12385"/>
                  </a:lnTo>
                  <a:lnTo>
                    <a:pt x="5768" y="629"/>
                  </a:lnTo>
                  <a:lnTo>
                    <a:pt x="5805" y="592"/>
                  </a:lnTo>
                  <a:close/>
                  <a:moveTo>
                    <a:pt x="5805" y="0"/>
                  </a:moveTo>
                  <a:cubicBezTo>
                    <a:pt x="5546" y="0"/>
                    <a:pt x="5324" y="148"/>
                    <a:pt x="5213" y="407"/>
                  </a:cubicBezTo>
                  <a:lnTo>
                    <a:pt x="38" y="12126"/>
                  </a:lnTo>
                  <a:cubicBezTo>
                    <a:pt x="1" y="12200"/>
                    <a:pt x="1" y="12311"/>
                    <a:pt x="1" y="12385"/>
                  </a:cubicBezTo>
                  <a:cubicBezTo>
                    <a:pt x="1" y="12755"/>
                    <a:pt x="296" y="13051"/>
                    <a:pt x="666" y="13051"/>
                  </a:cubicBezTo>
                  <a:lnTo>
                    <a:pt x="19262" y="13051"/>
                  </a:lnTo>
                  <a:cubicBezTo>
                    <a:pt x="19521" y="13051"/>
                    <a:pt x="19743" y="12903"/>
                    <a:pt x="19854" y="12644"/>
                  </a:cubicBezTo>
                  <a:lnTo>
                    <a:pt x="24993" y="924"/>
                  </a:lnTo>
                  <a:cubicBezTo>
                    <a:pt x="25067" y="850"/>
                    <a:pt x="25067" y="739"/>
                    <a:pt x="25067" y="666"/>
                  </a:cubicBezTo>
                  <a:cubicBezTo>
                    <a:pt x="25067" y="296"/>
                    <a:pt x="24771" y="0"/>
                    <a:pt x="24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1"/>
            <p:cNvSpPr/>
            <p:nvPr/>
          </p:nvSpPr>
          <p:spPr>
            <a:xfrm>
              <a:off x="235935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0" y="1"/>
                  </a:moveTo>
                  <a:lnTo>
                    <a:pt x="0" y="1073"/>
                  </a:lnTo>
                  <a:lnTo>
                    <a:pt x="32719" y="1073"/>
                  </a:lnTo>
                  <a:lnTo>
                    <a:pt x="327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1"/>
            <p:cNvSpPr/>
            <p:nvPr/>
          </p:nvSpPr>
          <p:spPr>
            <a:xfrm>
              <a:off x="2351950" y="3582125"/>
              <a:ext cx="833700" cy="42525"/>
            </a:xfrm>
            <a:custGeom>
              <a:avLst/>
              <a:gdLst/>
              <a:ahLst/>
              <a:cxnLst/>
              <a:rect l="l" t="t" r="r" b="b"/>
              <a:pathLst>
                <a:path w="33348" h="1701" extrusionOk="0">
                  <a:moveTo>
                    <a:pt x="32719" y="629"/>
                  </a:moveTo>
                  <a:lnTo>
                    <a:pt x="32719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68"/>
                  </a:lnTo>
                  <a:cubicBezTo>
                    <a:pt x="0" y="1442"/>
                    <a:pt x="37" y="1553"/>
                    <a:pt x="74" y="1590"/>
                  </a:cubicBezTo>
                  <a:cubicBezTo>
                    <a:pt x="148" y="1664"/>
                    <a:pt x="222" y="1701"/>
                    <a:pt x="296" y="1701"/>
                  </a:cubicBezTo>
                  <a:lnTo>
                    <a:pt x="33015" y="1701"/>
                  </a:lnTo>
                  <a:cubicBezTo>
                    <a:pt x="33089" y="1701"/>
                    <a:pt x="33200" y="1664"/>
                    <a:pt x="33237" y="1590"/>
                  </a:cubicBezTo>
                  <a:cubicBezTo>
                    <a:pt x="33311" y="1553"/>
                    <a:pt x="33348" y="1442"/>
                    <a:pt x="33348" y="1368"/>
                  </a:cubicBezTo>
                  <a:lnTo>
                    <a:pt x="33348" y="296"/>
                  </a:lnTo>
                  <a:cubicBezTo>
                    <a:pt x="33348" y="222"/>
                    <a:pt x="33311" y="148"/>
                    <a:pt x="33237" y="74"/>
                  </a:cubicBezTo>
                  <a:cubicBezTo>
                    <a:pt x="33200" y="37"/>
                    <a:pt x="33089" y="0"/>
                    <a:pt x="33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1"/>
            <p:cNvSpPr/>
            <p:nvPr/>
          </p:nvSpPr>
          <p:spPr>
            <a:xfrm>
              <a:off x="27808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1"/>
            <p:cNvSpPr/>
            <p:nvPr/>
          </p:nvSpPr>
          <p:spPr>
            <a:xfrm>
              <a:off x="2773400" y="3582125"/>
              <a:ext cx="412250" cy="42525"/>
            </a:xfrm>
            <a:custGeom>
              <a:avLst/>
              <a:gdLst/>
              <a:ahLst/>
              <a:cxnLst/>
              <a:rect l="l" t="t" r="r" b="b"/>
              <a:pathLst>
                <a:path w="16490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3" y="1072"/>
                  </a:lnTo>
                  <a:lnTo>
                    <a:pt x="593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42" y="1664"/>
                    <a:pt x="16379" y="1590"/>
                  </a:cubicBezTo>
                  <a:cubicBezTo>
                    <a:pt x="16453" y="1553"/>
                    <a:pt x="16490" y="1442"/>
                    <a:pt x="16490" y="1368"/>
                  </a:cubicBezTo>
                  <a:lnTo>
                    <a:pt x="16490" y="296"/>
                  </a:lnTo>
                  <a:cubicBezTo>
                    <a:pt x="16490" y="222"/>
                    <a:pt x="16453" y="148"/>
                    <a:pt x="16379" y="74"/>
                  </a:cubicBezTo>
                  <a:cubicBezTo>
                    <a:pt x="16342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51"/>
            <p:cNvSpPr/>
            <p:nvPr/>
          </p:nvSpPr>
          <p:spPr>
            <a:xfrm>
              <a:off x="26172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90" y="0"/>
                    <a:pt x="1" y="4252"/>
                    <a:pt x="1" y="9502"/>
                  </a:cubicBezTo>
                  <a:cubicBezTo>
                    <a:pt x="1" y="14788"/>
                    <a:pt x="4290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5" name="Google Shape;2825;p51"/>
            <p:cNvSpPr/>
            <p:nvPr/>
          </p:nvSpPr>
          <p:spPr>
            <a:xfrm>
              <a:off x="26098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85" y="592"/>
                    <a:pt x="14678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8" y="18005"/>
                    <a:pt x="12385" y="19003"/>
                    <a:pt x="9834" y="19003"/>
                  </a:cubicBezTo>
                  <a:cubicBezTo>
                    <a:pt x="7283" y="19003"/>
                    <a:pt x="4991" y="18005"/>
                    <a:pt x="3328" y="16304"/>
                  </a:cubicBezTo>
                  <a:cubicBezTo>
                    <a:pt x="1664" y="14641"/>
                    <a:pt x="629" y="12349"/>
                    <a:pt x="629" y="9798"/>
                  </a:cubicBezTo>
                  <a:cubicBezTo>
                    <a:pt x="629" y="7284"/>
                    <a:pt x="1664" y="4954"/>
                    <a:pt x="3328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51"/>
            <p:cNvSpPr/>
            <p:nvPr/>
          </p:nvSpPr>
          <p:spPr>
            <a:xfrm>
              <a:off x="2855675" y="3045125"/>
              <a:ext cx="68425" cy="300400"/>
            </a:xfrm>
            <a:custGeom>
              <a:avLst/>
              <a:gdLst/>
              <a:ahLst/>
              <a:cxnLst/>
              <a:rect l="l" t="t" r="r" b="b"/>
              <a:pathLst>
                <a:path w="2737" h="12016" extrusionOk="0">
                  <a:moveTo>
                    <a:pt x="2736" y="0"/>
                  </a:moveTo>
                  <a:lnTo>
                    <a:pt x="0" y="1220"/>
                  </a:lnTo>
                  <a:lnTo>
                    <a:pt x="2219" y="12016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51"/>
            <p:cNvSpPr/>
            <p:nvPr/>
          </p:nvSpPr>
          <p:spPr>
            <a:xfrm>
              <a:off x="2847350" y="3037950"/>
              <a:ext cx="84125" cy="315900"/>
            </a:xfrm>
            <a:custGeom>
              <a:avLst/>
              <a:gdLst/>
              <a:ahLst/>
              <a:cxnLst/>
              <a:rect l="l" t="t" r="r" b="b"/>
              <a:pathLst>
                <a:path w="3365" h="12636" extrusionOk="0">
                  <a:moveTo>
                    <a:pt x="2736" y="768"/>
                  </a:moveTo>
                  <a:lnTo>
                    <a:pt x="2367" y="9789"/>
                  </a:lnTo>
                  <a:lnTo>
                    <a:pt x="677" y="1664"/>
                  </a:lnTo>
                  <a:lnTo>
                    <a:pt x="677" y="1664"/>
                  </a:lnTo>
                  <a:lnTo>
                    <a:pt x="2736" y="768"/>
                  </a:lnTo>
                  <a:close/>
                  <a:moveTo>
                    <a:pt x="3083" y="1"/>
                  </a:moveTo>
                  <a:cubicBezTo>
                    <a:pt x="3032" y="1"/>
                    <a:pt x="2977" y="10"/>
                    <a:pt x="2921" y="28"/>
                  </a:cubicBezTo>
                  <a:lnTo>
                    <a:pt x="185" y="1211"/>
                  </a:lnTo>
                  <a:cubicBezTo>
                    <a:pt x="75" y="1285"/>
                    <a:pt x="1" y="1433"/>
                    <a:pt x="38" y="1544"/>
                  </a:cubicBezTo>
                  <a:lnTo>
                    <a:pt x="2256" y="12376"/>
                  </a:lnTo>
                  <a:cubicBezTo>
                    <a:pt x="2293" y="12524"/>
                    <a:pt x="2441" y="12635"/>
                    <a:pt x="2589" y="12635"/>
                  </a:cubicBezTo>
                  <a:cubicBezTo>
                    <a:pt x="2736" y="12598"/>
                    <a:pt x="2847" y="12487"/>
                    <a:pt x="2847" y="12340"/>
                  </a:cubicBezTo>
                  <a:lnTo>
                    <a:pt x="3365" y="324"/>
                  </a:lnTo>
                  <a:cubicBezTo>
                    <a:pt x="3365" y="213"/>
                    <a:pt x="3328" y="102"/>
                    <a:pt x="3217" y="28"/>
                  </a:cubicBezTo>
                  <a:cubicBezTo>
                    <a:pt x="3180" y="10"/>
                    <a:pt x="3134" y="1"/>
                    <a:pt x="3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51"/>
            <p:cNvSpPr/>
            <p:nvPr/>
          </p:nvSpPr>
          <p:spPr>
            <a:xfrm>
              <a:off x="4462975" y="3403725"/>
              <a:ext cx="145125" cy="213525"/>
            </a:xfrm>
            <a:custGeom>
              <a:avLst/>
              <a:gdLst/>
              <a:ahLst/>
              <a:cxnLst/>
              <a:rect l="l" t="t" r="r" b="b"/>
              <a:pathLst>
                <a:path w="5805" h="8541" extrusionOk="0">
                  <a:moveTo>
                    <a:pt x="0" y="1"/>
                  </a:moveTo>
                  <a:lnTo>
                    <a:pt x="0" y="8541"/>
                  </a:lnTo>
                  <a:lnTo>
                    <a:pt x="5805" y="8541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51"/>
            <p:cNvSpPr/>
            <p:nvPr/>
          </p:nvSpPr>
          <p:spPr>
            <a:xfrm>
              <a:off x="4455575" y="3396325"/>
              <a:ext cx="159925" cy="228325"/>
            </a:xfrm>
            <a:custGeom>
              <a:avLst/>
              <a:gdLst/>
              <a:ahLst/>
              <a:cxnLst/>
              <a:rect l="l" t="t" r="r" b="b"/>
              <a:pathLst>
                <a:path w="6397" h="9133" extrusionOk="0">
                  <a:moveTo>
                    <a:pt x="5768" y="592"/>
                  </a:moveTo>
                  <a:lnTo>
                    <a:pt x="5768" y="8504"/>
                  </a:lnTo>
                  <a:lnTo>
                    <a:pt x="629" y="850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8837"/>
                  </a:lnTo>
                  <a:cubicBezTo>
                    <a:pt x="0" y="8911"/>
                    <a:pt x="37" y="8985"/>
                    <a:pt x="74" y="9059"/>
                  </a:cubicBezTo>
                  <a:cubicBezTo>
                    <a:pt x="148" y="9096"/>
                    <a:pt x="222" y="9133"/>
                    <a:pt x="296" y="9133"/>
                  </a:cubicBezTo>
                  <a:lnTo>
                    <a:pt x="6101" y="9133"/>
                  </a:lnTo>
                  <a:cubicBezTo>
                    <a:pt x="6175" y="9133"/>
                    <a:pt x="6248" y="9096"/>
                    <a:pt x="6285" y="9059"/>
                  </a:cubicBezTo>
                  <a:cubicBezTo>
                    <a:pt x="6359" y="8985"/>
                    <a:pt x="6396" y="8911"/>
                    <a:pt x="6396" y="8837"/>
                  </a:cubicBezTo>
                  <a:lnTo>
                    <a:pt x="6396" y="297"/>
                  </a:lnTo>
                  <a:cubicBezTo>
                    <a:pt x="6396" y="223"/>
                    <a:pt x="6359" y="149"/>
                    <a:pt x="6285" y="75"/>
                  </a:cubicBezTo>
                  <a:cubicBezTo>
                    <a:pt x="6248" y="38"/>
                    <a:pt x="6175" y="1"/>
                    <a:pt x="6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51"/>
            <p:cNvSpPr/>
            <p:nvPr/>
          </p:nvSpPr>
          <p:spPr>
            <a:xfrm>
              <a:off x="4570175" y="3443475"/>
              <a:ext cx="77675" cy="144200"/>
            </a:xfrm>
            <a:custGeom>
              <a:avLst/>
              <a:gdLst/>
              <a:ahLst/>
              <a:cxnLst/>
              <a:rect l="l" t="t" r="r" b="b"/>
              <a:pathLst>
                <a:path w="3107" h="5768" extrusionOk="0">
                  <a:moveTo>
                    <a:pt x="481" y="0"/>
                  </a:moveTo>
                  <a:cubicBezTo>
                    <a:pt x="186" y="0"/>
                    <a:pt x="1" y="222"/>
                    <a:pt x="1" y="481"/>
                  </a:cubicBezTo>
                  <a:cubicBezTo>
                    <a:pt x="1" y="740"/>
                    <a:pt x="186" y="962"/>
                    <a:pt x="481" y="962"/>
                  </a:cubicBezTo>
                  <a:lnTo>
                    <a:pt x="1258" y="962"/>
                  </a:lnTo>
                  <a:cubicBezTo>
                    <a:pt x="1738" y="962"/>
                    <a:pt x="2145" y="1368"/>
                    <a:pt x="2145" y="1849"/>
                  </a:cubicBezTo>
                  <a:lnTo>
                    <a:pt x="2145" y="3919"/>
                  </a:lnTo>
                  <a:cubicBezTo>
                    <a:pt x="2145" y="4437"/>
                    <a:pt x="1738" y="4844"/>
                    <a:pt x="1258" y="4844"/>
                  </a:cubicBezTo>
                  <a:lnTo>
                    <a:pt x="629" y="4844"/>
                  </a:lnTo>
                  <a:cubicBezTo>
                    <a:pt x="371" y="4844"/>
                    <a:pt x="149" y="5028"/>
                    <a:pt x="149" y="5287"/>
                  </a:cubicBezTo>
                  <a:cubicBezTo>
                    <a:pt x="149" y="5583"/>
                    <a:pt x="371" y="5768"/>
                    <a:pt x="629" y="5768"/>
                  </a:cubicBezTo>
                  <a:lnTo>
                    <a:pt x="1258" y="5768"/>
                  </a:lnTo>
                  <a:cubicBezTo>
                    <a:pt x="2256" y="5768"/>
                    <a:pt x="3106" y="4955"/>
                    <a:pt x="3106" y="3919"/>
                  </a:cubicBezTo>
                  <a:lnTo>
                    <a:pt x="3106" y="1849"/>
                  </a:lnTo>
                  <a:cubicBezTo>
                    <a:pt x="3106" y="851"/>
                    <a:pt x="2256" y="0"/>
                    <a:pt x="1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51"/>
            <p:cNvSpPr/>
            <p:nvPr/>
          </p:nvSpPr>
          <p:spPr>
            <a:xfrm>
              <a:off x="4561875" y="3436075"/>
              <a:ext cx="93375" cy="159925"/>
            </a:xfrm>
            <a:custGeom>
              <a:avLst/>
              <a:gdLst/>
              <a:ahLst/>
              <a:cxnLst/>
              <a:rect l="l" t="t" r="r" b="b"/>
              <a:pathLst>
                <a:path w="3735" h="6397" extrusionOk="0">
                  <a:moveTo>
                    <a:pt x="1590" y="592"/>
                  </a:moveTo>
                  <a:cubicBezTo>
                    <a:pt x="2440" y="629"/>
                    <a:pt x="3106" y="1295"/>
                    <a:pt x="3106" y="2145"/>
                  </a:cubicBezTo>
                  <a:lnTo>
                    <a:pt x="3106" y="4215"/>
                  </a:lnTo>
                  <a:cubicBezTo>
                    <a:pt x="3106" y="5066"/>
                    <a:pt x="2440" y="5768"/>
                    <a:pt x="1590" y="5768"/>
                  </a:cubicBezTo>
                  <a:lnTo>
                    <a:pt x="961" y="5768"/>
                  </a:lnTo>
                  <a:cubicBezTo>
                    <a:pt x="887" y="5768"/>
                    <a:pt x="813" y="5694"/>
                    <a:pt x="813" y="5583"/>
                  </a:cubicBezTo>
                  <a:cubicBezTo>
                    <a:pt x="813" y="5509"/>
                    <a:pt x="887" y="5435"/>
                    <a:pt x="961" y="5435"/>
                  </a:cubicBezTo>
                  <a:lnTo>
                    <a:pt x="1590" y="5435"/>
                  </a:lnTo>
                  <a:cubicBezTo>
                    <a:pt x="2255" y="5435"/>
                    <a:pt x="2773" y="4881"/>
                    <a:pt x="2773" y="4215"/>
                  </a:cubicBezTo>
                  <a:lnTo>
                    <a:pt x="2773" y="2145"/>
                  </a:lnTo>
                  <a:cubicBezTo>
                    <a:pt x="2773" y="1480"/>
                    <a:pt x="2255" y="962"/>
                    <a:pt x="1590" y="962"/>
                  </a:cubicBezTo>
                  <a:lnTo>
                    <a:pt x="813" y="962"/>
                  </a:lnTo>
                  <a:cubicBezTo>
                    <a:pt x="703" y="962"/>
                    <a:pt x="629" y="888"/>
                    <a:pt x="629" y="777"/>
                  </a:cubicBezTo>
                  <a:cubicBezTo>
                    <a:pt x="629" y="703"/>
                    <a:pt x="703" y="592"/>
                    <a:pt x="813" y="592"/>
                  </a:cubicBezTo>
                  <a:close/>
                  <a:moveTo>
                    <a:pt x="813" y="1"/>
                  </a:moveTo>
                  <a:cubicBezTo>
                    <a:pt x="370" y="1"/>
                    <a:pt x="0" y="333"/>
                    <a:pt x="0" y="777"/>
                  </a:cubicBezTo>
                  <a:cubicBezTo>
                    <a:pt x="0" y="1221"/>
                    <a:pt x="370" y="1553"/>
                    <a:pt x="813" y="1553"/>
                  </a:cubicBezTo>
                  <a:lnTo>
                    <a:pt x="1590" y="1553"/>
                  </a:lnTo>
                  <a:cubicBezTo>
                    <a:pt x="1886" y="1553"/>
                    <a:pt x="2181" y="1812"/>
                    <a:pt x="2181" y="2145"/>
                  </a:cubicBezTo>
                  <a:lnTo>
                    <a:pt x="2181" y="4215"/>
                  </a:lnTo>
                  <a:cubicBezTo>
                    <a:pt x="2181" y="4548"/>
                    <a:pt x="1886" y="4807"/>
                    <a:pt x="1590" y="4807"/>
                  </a:cubicBezTo>
                  <a:lnTo>
                    <a:pt x="961" y="4807"/>
                  </a:lnTo>
                  <a:cubicBezTo>
                    <a:pt x="518" y="4807"/>
                    <a:pt x="185" y="5177"/>
                    <a:pt x="185" y="5583"/>
                  </a:cubicBezTo>
                  <a:cubicBezTo>
                    <a:pt x="185" y="6027"/>
                    <a:pt x="518" y="6397"/>
                    <a:pt x="961" y="6397"/>
                  </a:cubicBezTo>
                  <a:lnTo>
                    <a:pt x="1590" y="6397"/>
                  </a:lnTo>
                  <a:cubicBezTo>
                    <a:pt x="2773" y="6397"/>
                    <a:pt x="3734" y="5398"/>
                    <a:pt x="3734" y="4215"/>
                  </a:cubicBezTo>
                  <a:lnTo>
                    <a:pt x="3734" y="2145"/>
                  </a:lnTo>
                  <a:cubicBezTo>
                    <a:pt x="3734" y="962"/>
                    <a:pt x="2773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51"/>
            <p:cNvSpPr/>
            <p:nvPr/>
          </p:nvSpPr>
          <p:spPr>
            <a:xfrm>
              <a:off x="4999975" y="3728150"/>
              <a:ext cx="140500" cy="1346100"/>
            </a:xfrm>
            <a:custGeom>
              <a:avLst/>
              <a:gdLst/>
              <a:ahLst/>
              <a:cxnLst/>
              <a:rect l="l" t="t" r="r" b="b"/>
              <a:pathLst>
                <a:path w="5620" h="53844" extrusionOk="0">
                  <a:moveTo>
                    <a:pt x="0" y="0"/>
                  </a:moveTo>
                  <a:lnTo>
                    <a:pt x="4474" y="53312"/>
                  </a:lnTo>
                  <a:cubicBezTo>
                    <a:pt x="4506" y="53634"/>
                    <a:pt x="4762" y="53844"/>
                    <a:pt x="5048" y="53844"/>
                  </a:cubicBezTo>
                  <a:cubicBezTo>
                    <a:pt x="5090" y="53844"/>
                    <a:pt x="5133" y="53839"/>
                    <a:pt x="5176" y="53830"/>
                  </a:cubicBezTo>
                  <a:cubicBezTo>
                    <a:pt x="5435" y="53756"/>
                    <a:pt x="5620" y="53497"/>
                    <a:pt x="5620" y="53201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51"/>
            <p:cNvSpPr/>
            <p:nvPr/>
          </p:nvSpPr>
          <p:spPr>
            <a:xfrm>
              <a:off x="4991650" y="3720750"/>
              <a:ext cx="156225" cy="1360550"/>
            </a:xfrm>
            <a:custGeom>
              <a:avLst/>
              <a:gdLst/>
              <a:ahLst/>
              <a:cxnLst/>
              <a:rect l="l" t="t" r="r" b="b"/>
              <a:pathLst>
                <a:path w="6249" h="54422" extrusionOk="0">
                  <a:moveTo>
                    <a:pt x="2588" y="629"/>
                  </a:moveTo>
                  <a:lnTo>
                    <a:pt x="5620" y="53497"/>
                  </a:lnTo>
                  <a:lnTo>
                    <a:pt x="5620" y="53534"/>
                  </a:lnTo>
                  <a:lnTo>
                    <a:pt x="5620" y="53571"/>
                  </a:lnTo>
                  <a:cubicBezTo>
                    <a:pt x="5620" y="53682"/>
                    <a:pt x="5546" y="53793"/>
                    <a:pt x="5435" y="53793"/>
                  </a:cubicBezTo>
                  <a:lnTo>
                    <a:pt x="5361" y="53830"/>
                  </a:lnTo>
                  <a:cubicBezTo>
                    <a:pt x="5250" y="53830"/>
                    <a:pt x="5139" y="53719"/>
                    <a:pt x="5102" y="53571"/>
                  </a:cubicBezTo>
                  <a:lnTo>
                    <a:pt x="5099" y="53572"/>
                  </a:lnTo>
                  <a:lnTo>
                    <a:pt x="5099" y="53572"/>
                  </a:ln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645"/>
                  </a:lnTo>
                  <a:lnTo>
                    <a:pt x="4511" y="53682"/>
                  </a:lnTo>
                  <a:cubicBezTo>
                    <a:pt x="4548" y="54126"/>
                    <a:pt x="4954" y="54422"/>
                    <a:pt x="5361" y="54422"/>
                  </a:cubicBezTo>
                  <a:lnTo>
                    <a:pt x="5583" y="54422"/>
                  </a:lnTo>
                  <a:cubicBezTo>
                    <a:pt x="5990" y="54311"/>
                    <a:pt x="6248" y="53941"/>
                    <a:pt x="6248" y="53571"/>
                  </a:cubicBezTo>
                  <a:lnTo>
                    <a:pt x="6248" y="53460"/>
                  </a:lnTo>
                  <a:lnTo>
                    <a:pt x="3180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51"/>
            <p:cNvSpPr/>
            <p:nvPr/>
          </p:nvSpPr>
          <p:spPr>
            <a:xfrm>
              <a:off x="5752325" y="3728150"/>
              <a:ext cx="141425" cy="1349800"/>
            </a:xfrm>
            <a:custGeom>
              <a:avLst/>
              <a:gdLst/>
              <a:ahLst/>
              <a:cxnLst/>
              <a:rect l="l" t="t" r="r" b="b"/>
              <a:pathLst>
                <a:path w="5657" h="53992" extrusionOk="0">
                  <a:moveTo>
                    <a:pt x="0" y="0"/>
                  </a:moveTo>
                  <a:lnTo>
                    <a:pt x="4474" y="53497"/>
                  </a:lnTo>
                  <a:cubicBezTo>
                    <a:pt x="4538" y="53786"/>
                    <a:pt x="4770" y="53992"/>
                    <a:pt x="5048" y="53992"/>
                  </a:cubicBezTo>
                  <a:cubicBezTo>
                    <a:pt x="5090" y="53992"/>
                    <a:pt x="5133" y="53987"/>
                    <a:pt x="5176" y="53978"/>
                  </a:cubicBezTo>
                  <a:cubicBezTo>
                    <a:pt x="5472" y="53941"/>
                    <a:pt x="5657" y="53645"/>
                    <a:pt x="5620" y="53386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51"/>
            <p:cNvSpPr/>
            <p:nvPr/>
          </p:nvSpPr>
          <p:spPr>
            <a:xfrm>
              <a:off x="5744000" y="3720750"/>
              <a:ext cx="156225" cy="1365175"/>
            </a:xfrm>
            <a:custGeom>
              <a:avLst/>
              <a:gdLst/>
              <a:ahLst/>
              <a:cxnLst/>
              <a:rect l="l" t="t" r="r" b="b"/>
              <a:pathLst>
                <a:path w="6249" h="54607" extrusionOk="0">
                  <a:moveTo>
                    <a:pt x="2588" y="629"/>
                  </a:moveTo>
                  <a:lnTo>
                    <a:pt x="5657" y="53682"/>
                  </a:lnTo>
                  <a:lnTo>
                    <a:pt x="5657" y="53719"/>
                  </a:lnTo>
                  <a:cubicBezTo>
                    <a:pt x="5657" y="53867"/>
                    <a:pt x="5583" y="53978"/>
                    <a:pt x="5435" y="53978"/>
                  </a:cubicBezTo>
                  <a:lnTo>
                    <a:pt x="5398" y="53978"/>
                  </a:lnTo>
                  <a:cubicBezTo>
                    <a:pt x="5250" y="53978"/>
                    <a:pt x="5139" y="53904"/>
                    <a:pt x="5139" y="53756"/>
                  </a:cubicBez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830"/>
                  </a:lnTo>
                  <a:cubicBezTo>
                    <a:pt x="4585" y="54274"/>
                    <a:pt x="4955" y="54606"/>
                    <a:pt x="5398" y="54606"/>
                  </a:cubicBezTo>
                  <a:cubicBezTo>
                    <a:pt x="5472" y="54606"/>
                    <a:pt x="5509" y="54606"/>
                    <a:pt x="5583" y="54569"/>
                  </a:cubicBezTo>
                  <a:cubicBezTo>
                    <a:pt x="5990" y="54495"/>
                    <a:pt x="6248" y="54126"/>
                    <a:pt x="6248" y="53719"/>
                  </a:cubicBezTo>
                  <a:lnTo>
                    <a:pt x="6248" y="53645"/>
                  </a:lnTo>
                  <a:lnTo>
                    <a:pt x="3217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51"/>
            <p:cNvSpPr/>
            <p:nvPr/>
          </p:nvSpPr>
          <p:spPr>
            <a:xfrm>
              <a:off x="2587625" y="3728150"/>
              <a:ext cx="123875" cy="1337800"/>
            </a:xfrm>
            <a:custGeom>
              <a:avLst/>
              <a:gdLst/>
              <a:ahLst/>
              <a:cxnLst/>
              <a:rect l="l" t="t" r="r" b="b"/>
              <a:pathLst>
                <a:path w="4955" h="53512" extrusionOk="0">
                  <a:moveTo>
                    <a:pt x="2404" y="0"/>
                  </a:moveTo>
                  <a:lnTo>
                    <a:pt x="38" y="52869"/>
                  </a:lnTo>
                  <a:cubicBezTo>
                    <a:pt x="1" y="53164"/>
                    <a:pt x="186" y="53423"/>
                    <a:pt x="482" y="53497"/>
                  </a:cubicBezTo>
                  <a:cubicBezTo>
                    <a:pt x="520" y="53507"/>
                    <a:pt x="559" y="53511"/>
                    <a:pt x="598" y="53511"/>
                  </a:cubicBezTo>
                  <a:cubicBezTo>
                    <a:pt x="859" y="53511"/>
                    <a:pt x="1115" y="53306"/>
                    <a:pt x="1147" y="53016"/>
                  </a:cubicBezTo>
                  <a:lnTo>
                    <a:pt x="49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51"/>
            <p:cNvSpPr/>
            <p:nvPr/>
          </p:nvSpPr>
          <p:spPr>
            <a:xfrm>
              <a:off x="2580250" y="3720750"/>
              <a:ext cx="138650" cy="1352225"/>
            </a:xfrm>
            <a:custGeom>
              <a:avLst/>
              <a:gdLst/>
              <a:ahLst/>
              <a:cxnLst/>
              <a:rect l="l" t="t" r="r" b="b"/>
              <a:pathLst>
                <a:path w="5546" h="54089" extrusionOk="0">
                  <a:moveTo>
                    <a:pt x="4917" y="629"/>
                  </a:moveTo>
                  <a:lnTo>
                    <a:pt x="1149" y="53239"/>
                  </a:lnTo>
                  <a:lnTo>
                    <a:pt x="1149" y="53239"/>
                  </a:lnTo>
                  <a:lnTo>
                    <a:pt x="1146" y="53238"/>
                  </a:lnTo>
                  <a:cubicBezTo>
                    <a:pt x="1146" y="53386"/>
                    <a:pt x="998" y="53497"/>
                    <a:pt x="887" y="53497"/>
                  </a:cubicBezTo>
                  <a:lnTo>
                    <a:pt x="850" y="53460"/>
                  </a:lnTo>
                  <a:cubicBezTo>
                    <a:pt x="703" y="53460"/>
                    <a:pt x="629" y="53349"/>
                    <a:pt x="629" y="53202"/>
                  </a:cubicBezTo>
                  <a:lnTo>
                    <a:pt x="629" y="53165"/>
                  </a:lnTo>
                  <a:lnTo>
                    <a:pt x="2982" y="629"/>
                  </a:lnTo>
                  <a:close/>
                  <a:moveTo>
                    <a:pt x="2699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0" y="53128"/>
                  </a:lnTo>
                  <a:lnTo>
                    <a:pt x="0" y="53202"/>
                  </a:lnTo>
                  <a:cubicBezTo>
                    <a:pt x="0" y="53608"/>
                    <a:pt x="296" y="53978"/>
                    <a:pt x="703" y="54089"/>
                  </a:cubicBezTo>
                  <a:lnTo>
                    <a:pt x="887" y="54089"/>
                  </a:lnTo>
                  <a:cubicBezTo>
                    <a:pt x="1331" y="54089"/>
                    <a:pt x="1701" y="53793"/>
                    <a:pt x="1775" y="53349"/>
                  </a:cubicBezTo>
                  <a:lnTo>
                    <a:pt x="1775" y="53312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72" y="112"/>
                  </a:cubicBezTo>
                  <a:cubicBezTo>
                    <a:pt x="5398" y="38"/>
                    <a:pt x="5324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51"/>
            <p:cNvSpPr/>
            <p:nvPr/>
          </p:nvSpPr>
          <p:spPr>
            <a:xfrm>
              <a:off x="1894425" y="3728150"/>
              <a:ext cx="122975" cy="1333175"/>
            </a:xfrm>
            <a:custGeom>
              <a:avLst/>
              <a:gdLst/>
              <a:ahLst/>
              <a:cxnLst/>
              <a:rect l="l" t="t" r="r" b="b"/>
              <a:pathLst>
                <a:path w="4919" h="53327" extrusionOk="0">
                  <a:moveTo>
                    <a:pt x="2367" y="0"/>
                  </a:moveTo>
                  <a:lnTo>
                    <a:pt x="38" y="52684"/>
                  </a:lnTo>
                  <a:cubicBezTo>
                    <a:pt x="1" y="52979"/>
                    <a:pt x="186" y="53238"/>
                    <a:pt x="445" y="53312"/>
                  </a:cubicBezTo>
                  <a:cubicBezTo>
                    <a:pt x="488" y="53322"/>
                    <a:pt x="531" y="53326"/>
                    <a:pt x="574" y="53326"/>
                  </a:cubicBezTo>
                  <a:cubicBezTo>
                    <a:pt x="859" y="53326"/>
                    <a:pt x="1115" y="53121"/>
                    <a:pt x="1147" y="52832"/>
                  </a:cubicBez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51"/>
            <p:cNvSpPr/>
            <p:nvPr/>
          </p:nvSpPr>
          <p:spPr>
            <a:xfrm>
              <a:off x="1887050" y="3720750"/>
              <a:ext cx="138650" cy="1348525"/>
            </a:xfrm>
            <a:custGeom>
              <a:avLst/>
              <a:gdLst/>
              <a:ahLst/>
              <a:cxnLst/>
              <a:rect l="l" t="t" r="r" b="b"/>
              <a:pathLst>
                <a:path w="5546" h="53941" extrusionOk="0">
                  <a:moveTo>
                    <a:pt x="4880" y="629"/>
                  </a:moveTo>
                  <a:lnTo>
                    <a:pt x="1146" y="53091"/>
                  </a:lnTo>
                  <a:cubicBezTo>
                    <a:pt x="1109" y="53202"/>
                    <a:pt x="998" y="53312"/>
                    <a:pt x="887" y="53312"/>
                  </a:cubicBezTo>
                  <a:lnTo>
                    <a:pt x="814" y="53312"/>
                  </a:lnTo>
                  <a:cubicBezTo>
                    <a:pt x="703" y="53275"/>
                    <a:pt x="629" y="53165"/>
                    <a:pt x="629" y="53017"/>
                  </a:cubicBezTo>
                  <a:lnTo>
                    <a:pt x="629" y="52980"/>
                  </a:lnTo>
                  <a:lnTo>
                    <a:pt x="2982" y="629"/>
                  </a:lnTo>
                  <a:close/>
                  <a:moveTo>
                    <a:pt x="2662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2" y="52943"/>
                  </a:lnTo>
                  <a:lnTo>
                    <a:pt x="2" y="52943"/>
                  </a:lnTo>
                  <a:lnTo>
                    <a:pt x="0" y="52943"/>
                  </a:lnTo>
                  <a:lnTo>
                    <a:pt x="0" y="53017"/>
                  </a:lnTo>
                  <a:cubicBezTo>
                    <a:pt x="0" y="53423"/>
                    <a:pt x="296" y="53793"/>
                    <a:pt x="666" y="53904"/>
                  </a:cubicBezTo>
                  <a:cubicBezTo>
                    <a:pt x="740" y="53904"/>
                    <a:pt x="814" y="53941"/>
                    <a:pt x="887" y="53941"/>
                  </a:cubicBezTo>
                  <a:cubicBezTo>
                    <a:pt x="1331" y="53941"/>
                    <a:pt x="1701" y="53608"/>
                    <a:pt x="1775" y="53165"/>
                  </a:cubicBezTo>
                  <a:lnTo>
                    <a:pt x="1775" y="53128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35" y="112"/>
                  </a:cubicBezTo>
                  <a:cubicBezTo>
                    <a:pt x="5398" y="38"/>
                    <a:pt x="5324" y="1"/>
                    <a:pt x="5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51"/>
            <p:cNvSpPr/>
            <p:nvPr/>
          </p:nvSpPr>
          <p:spPr>
            <a:xfrm>
              <a:off x="1912000" y="3654200"/>
              <a:ext cx="3986375" cy="114650"/>
            </a:xfrm>
            <a:custGeom>
              <a:avLst/>
              <a:gdLst/>
              <a:ahLst/>
              <a:cxnLst/>
              <a:rect l="l" t="t" r="r" b="b"/>
              <a:pathLst>
                <a:path w="159455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159455" y="4585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51"/>
            <p:cNvSpPr/>
            <p:nvPr/>
          </p:nvSpPr>
          <p:spPr>
            <a:xfrm>
              <a:off x="1904600" y="3646800"/>
              <a:ext cx="4001175" cy="130350"/>
            </a:xfrm>
            <a:custGeom>
              <a:avLst/>
              <a:gdLst/>
              <a:ahLst/>
              <a:cxnLst/>
              <a:rect l="l" t="t" r="r" b="b"/>
              <a:pathLst>
                <a:path w="160047" h="5214" extrusionOk="0">
                  <a:moveTo>
                    <a:pt x="159455" y="629"/>
                  </a:moveTo>
                  <a:lnTo>
                    <a:pt x="159455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38" y="5066"/>
                    <a:pt x="75" y="5103"/>
                  </a:cubicBezTo>
                  <a:cubicBezTo>
                    <a:pt x="149" y="5177"/>
                    <a:pt x="222" y="5214"/>
                    <a:pt x="296" y="5214"/>
                  </a:cubicBezTo>
                  <a:lnTo>
                    <a:pt x="159751" y="5214"/>
                  </a:lnTo>
                  <a:cubicBezTo>
                    <a:pt x="159824" y="5214"/>
                    <a:pt x="159898" y="5177"/>
                    <a:pt x="159972" y="5103"/>
                  </a:cubicBezTo>
                  <a:cubicBezTo>
                    <a:pt x="160046" y="5066"/>
                    <a:pt x="160046" y="4955"/>
                    <a:pt x="160046" y="4881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51"/>
            <p:cNvSpPr/>
            <p:nvPr/>
          </p:nvSpPr>
          <p:spPr>
            <a:xfrm>
              <a:off x="1912000" y="3654200"/>
              <a:ext cx="3986375" cy="39775"/>
            </a:xfrm>
            <a:custGeom>
              <a:avLst/>
              <a:gdLst/>
              <a:ahLst/>
              <a:cxnLst/>
              <a:rect l="l" t="t" r="r" b="b"/>
              <a:pathLst>
                <a:path w="159455" h="1591" extrusionOk="0">
                  <a:moveTo>
                    <a:pt x="0" y="1"/>
                  </a:moveTo>
                  <a:lnTo>
                    <a:pt x="0" y="1591"/>
                  </a:lnTo>
                  <a:lnTo>
                    <a:pt x="159455" y="1591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51"/>
            <p:cNvSpPr/>
            <p:nvPr/>
          </p:nvSpPr>
          <p:spPr>
            <a:xfrm>
              <a:off x="1904600" y="3646800"/>
              <a:ext cx="4001175" cy="54575"/>
            </a:xfrm>
            <a:custGeom>
              <a:avLst/>
              <a:gdLst/>
              <a:ahLst/>
              <a:cxnLst/>
              <a:rect l="l" t="t" r="r" b="b"/>
              <a:pathLst>
                <a:path w="160047" h="2183" extrusionOk="0">
                  <a:moveTo>
                    <a:pt x="159455" y="629"/>
                  </a:moveTo>
                  <a:lnTo>
                    <a:pt x="159455" y="1591"/>
                  </a:lnTo>
                  <a:lnTo>
                    <a:pt x="592" y="1591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1887"/>
                  </a:lnTo>
                  <a:cubicBezTo>
                    <a:pt x="1" y="1960"/>
                    <a:pt x="38" y="2034"/>
                    <a:pt x="75" y="2108"/>
                  </a:cubicBezTo>
                  <a:cubicBezTo>
                    <a:pt x="149" y="2145"/>
                    <a:pt x="222" y="2182"/>
                    <a:pt x="296" y="2182"/>
                  </a:cubicBezTo>
                  <a:lnTo>
                    <a:pt x="159751" y="2182"/>
                  </a:lnTo>
                  <a:cubicBezTo>
                    <a:pt x="159824" y="2182"/>
                    <a:pt x="159898" y="2145"/>
                    <a:pt x="159972" y="2108"/>
                  </a:cubicBezTo>
                  <a:cubicBezTo>
                    <a:pt x="160046" y="2034"/>
                    <a:pt x="160046" y="1960"/>
                    <a:pt x="160046" y="1887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51"/>
            <p:cNvSpPr/>
            <p:nvPr/>
          </p:nvSpPr>
          <p:spPr>
            <a:xfrm>
              <a:off x="4901075" y="3654200"/>
              <a:ext cx="997300" cy="114650"/>
            </a:xfrm>
            <a:custGeom>
              <a:avLst/>
              <a:gdLst/>
              <a:ahLst/>
              <a:cxnLst/>
              <a:rect l="l" t="t" r="r" b="b"/>
              <a:pathLst>
                <a:path w="39892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39892" y="4585"/>
                  </a:lnTo>
                  <a:lnTo>
                    <a:pt x="398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51"/>
            <p:cNvSpPr/>
            <p:nvPr/>
          </p:nvSpPr>
          <p:spPr>
            <a:xfrm>
              <a:off x="4893675" y="3646800"/>
              <a:ext cx="1012100" cy="130350"/>
            </a:xfrm>
            <a:custGeom>
              <a:avLst/>
              <a:gdLst/>
              <a:ahLst/>
              <a:cxnLst/>
              <a:rect l="l" t="t" r="r" b="b"/>
              <a:pathLst>
                <a:path w="40484" h="5214" extrusionOk="0">
                  <a:moveTo>
                    <a:pt x="39892" y="629"/>
                  </a:moveTo>
                  <a:lnTo>
                    <a:pt x="39892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1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1" y="5066"/>
                    <a:pt x="74" y="5103"/>
                  </a:cubicBezTo>
                  <a:cubicBezTo>
                    <a:pt x="148" y="5177"/>
                    <a:pt x="222" y="5214"/>
                    <a:pt x="296" y="5214"/>
                  </a:cubicBezTo>
                  <a:lnTo>
                    <a:pt x="40188" y="5214"/>
                  </a:lnTo>
                  <a:cubicBezTo>
                    <a:pt x="40261" y="5214"/>
                    <a:pt x="40335" y="5177"/>
                    <a:pt x="40409" y="5103"/>
                  </a:cubicBezTo>
                  <a:cubicBezTo>
                    <a:pt x="40483" y="5066"/>
                    <a:pt x="40483" y="4955"/>
                    <a:pt x="40483" y="4881"/>
                  </a:cubicBezTo>
                  <a:lnTo>
                    <a:pt x="40483" y="297"/>
                  </a:lnTo>
                  <a:cubicBezTo>
                    <a:pt x="40483" y="223"/>
                    <a:pt x="40483" y="149"/>
                    <a:pt x="40409" y="112"/>
                  </a:cubicBezTo>
                  <a:cubicBezTo>
                    <a:pt x="40335" y="38"/>
                    <a:pt x="40261" y="1"/>
                    <a:pt x="40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51"/>
            <p:cNvSpPr/>
            <p:nvPr/>
          </p:nvSpPr>
          <p:spPr>
            <a:xfrm>
              <a:off x="1876875" y="3616300"/>
              <a:ext cx="4057550" cy="43475"/>
            </a:xfrm>
            <a:custGeom>
              <a:avLst/>
              <a:gdLst/>
              <a:ahLst/>
              <a:cxnLst/>
              <a:rect l="l" t="t" r="r" b="b"/>
              <a:pathLst>
                <a:path w="162302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162301" y="1739"/>
                  </a:lnTo>
                  <a:lnTo>
                    <a:pt x="162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51"/>
            <p:cNvSpPr/>
            <p:nvPr/>
          </p:nvSpPr>
          <p:spPr>
            <a:xfrm>
              <a:off x="1868550" y="3608925"/>
              <a:ext cx="4073275" cy="59175"/>
            </a:xfrm>
            <a:custGeom>
              <a:avLst/>
              <a:gdLst/>
              <a:ahLst/>
              <a:cxnLst/>
              <a:rect l="l" t="t" r="r" b="b"/>
              <a:pathLst>
                <a:path w="162931" h="2367" extrusionOk="0">
                  <a:moveTo>
                    <a:pt x="162302" y="629"/>
                  </a:moveTo>
                  <a:lnTo>
                    <a:pt x="162302" y="1738"/>
                  </a:lnTo>
                  <a:lnTo>
                    <a:pt x="629" y="1738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2034"/>
                  </a:lnTo>
                  <a:cubicBezTo>
                    <a:pt x="1" y="2144"/>
                    <a:pt x="38" y="2218"/>
                    <a:pt x="112" y="2255"/>
                  </a:cubicBezTo>
                  <a:cubicBezTo>
                    <a:pt x="149" y="2329"/>
                    <a:pt x="223" y="2366"/>
                    <a:pt x="334" y="2366"/>
                  </a:cubicBezTo>
                  <a:lnTo>
                    <a:pt x="162634" y="2366"/>
                  </a:lnTo>
                  <a:cubicBezTo>
                    <a:pt x="162708" y="2366"/>
                    <a:pt x="162782" y="2329"/>
                    <a:pt x="162819" y="2255"/>
                  </a:cubicBezTo>
                  <a:cubicBezTo>
                    <a:pt x="162893" y="2218"/>
                    <a:pt x="162930" y="2144"/>
                    <a:pt x="162930" y="2034"/>
                  </a:cubicBezTo>
                  <a:lnTo>
                    <a:pt x="162930" y="296"/>
                  </a:lnTo>
                  <a:cubicBezTo>
                    <a:pt x="162930" y="222"/>
                    <a:pt x="162893" y="148"/>
                    <a:pt x="162819" y="74"/>
                  </a:cubicBezTo>
                  <a:cubicBezTo>
                    <a:pt x="162782" y="37"/>
                    <a:pt x="162708" y="0"/>
                    <a:pt x="162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51"/>
            <p:cNvSpPr/>
            <p:nvPr/>
          </p:nvSpPr>
          <p:spPr>
            <a:xfrm>
              <a:off x="4942650" y="3616300"/>
              <a:ext cx="991775" cy="43475"/>
            </a:xfrm>
            <a:custGeom>
              <a:avLst/>
              <a:gdLst/>
              <a:ahLst/>
              <a:cxnLst/>
              <a:rect l="l" t="t" r="r" b="b"/>
              <a:pathLst>
                <a:path w="39671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39670" y="1739"/>
                  </a:lnTo>
                  <a:lnTo>
                    <a:pt x="396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51"/>
            <p:cNvSpPr/>
            <p:nvPr/>
          </p:nvSpPr>
          <p:spPr>
            <a:xfrm>
              <a:off x="4935275" y="3608925"/>
              <a:ext cx="1006550" cy="59175"/>
            </a:xfrm>
            <a:custGeom>
              <a:avLst/>
              <a:gdLst/>
              <a:ahLst/>
              <a:cxnLst/>
              <a:rect l="l" t="t" r="r" b="b"/>
              <a:pathLst>
                <a:path w="40262" h="2367" extrusionOk="0">
                  <a:moveTo>
                    <a:pt x="39633" y="629"/>
                  </a:moveTo>
                  <a:lnTo>
                    <a:pt x="39633" y="1738"/>
                  </a:lnTo>
                  <a:lnTo>
                    <a:pt x="592" y="1738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0" y="148"/>
                    <a:pt x="0" y="222"/>
                    <a:pt x="0" y="296"/>
                  </a:cubicBezTo>
                  <a:lnTo>
                    <a:pt x="0" y="2034"/>
                  </a:lnTo>
                  <a:cubicBezTo>
                    <a:pt x="0" y="2144"/>
                    <a:pt x="0" y="2218"/>
                    <a:pt x="74" y="2255"/>
                  </a:cubicBezTo>
                  <a:cubicBezTo>
                    <a:pt x="148" y="2329"/>
                    <a:pt x="222" y="2366"/>
                    <a:pt x="296" y="2366"/>
                  </a:cubicBezTo>
                  <a:lnTo>
                    <a:pt x="39965" y="2366"/>
                  </a:lnTo>
                  <a:cubicBezTo>
                    <a:pt x="40039" y="2366"/>
                    <a:pt x="40113" y="2329"/>
                    <a:pt x="40150" y="2255"/>
                  </a:cubicBezTo>
                  <a:cubicBezTo>
                    <a:pt x="40224" y="2218"/>
                    <a:pt x="40261" y="2144"/>
                    <a:pt x="40261" y="2034"/>
                  </a:cubicBezTo>
                  <a:lnTo>
                    <a:pt x="40261" y="296"/>
                  </a:lnTo>
                  <a:cubicBezTo>
                    <a:pt x="40261" y="222"/>
                    <a:pt x="40224" y="148"/>
                    <a:pt x="40150" y="74"/>
                  </a:cubicBezTo>
                  <a:cubicBezTo>
                    <a:pt x="40113" y="37"/>
                    <a:pt x="40039" y="0"/>
                    <a:pt x="39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51"/>
            <p:cNvSpPr/>
            <p:nvPr/>
          </p:nvSpPr>
          <p:spPr>
            <a:xfrm>
              <a:off x="5555450" y="2786125"/>
              <a:ext cx="416875" cy="365650"/>
            </a:xfrm>
            <a:custGeom>
              <a:avLst/>
              <a:gdLst/>
              <a:ahLst/>
              <a:cxnLst/>
              <a:rect l="l" t="t" r="r" b="b"/>
              <a:pathLst>
                <a:path w="16675" h="14626" extrusionOk="0">
                  <a:moveTo>
                    <a:pt x="6176" y="1"/>
                  </a:moveTo>
                  <a:cubicBezTo>
                    <a:pt x="5854" y="1"/>
                    <a:pt x="5521" y="27"/>
                    <a:pt x="5176" y="82"/>
                  </a:cubicBezTo>
                  <a:cubicBezTo>
                    <a:pt x="555" y="785"/>
                    <a:pt x="0" y="2966"/>
                    <a:pt x="296" y="4260"/>
                  </a:cubicBezTo>
                  <a:cubicBezTo>
                    <a:pt x="296" y="4260"/>
                    <a:pt x="2736" y="9842"/>
                    <a:pt x="4289" y="12320"/>
                  </a:cubicBezTo>
                  <a:cubicBezTo>
                    <a:pt x="5353" y="13953"/>
                    <a:pt x="6550" y="14625"/>
                    <a:pt x="7480" y="14625"/>
                  </a:cubicBezTo>
                  <a:cubicBezTo>
                    <a:pt x="7939" y="14625"/>
                    <a:pt x="8333" y="14461"/>
                    <a:pt x="8615" y="14168"/>
                  </a:cubicBezTo>
                  <a:lnTo>
                    <a:pt x="11055" y="11728"/>
                  </a:lnTo>
                  <a:lnTo>
                    <a:pt x="14086" y="14464"/>
                  </a:lnTo>
                  <a:lnTo>
                    <a:pt x="16674" y="10582"/>
                  </a:lnTo>
                  <a:cubicBezTo>
                    <a:pt x="16674" y="10582"/>
                    <a:pt x="14382" y="7550"/>
                    <a:pt x="13384" y="5702"/>
                  </a:cubicBezTo>
                  <a:cubicBezTo>
                    <a:pt x="12426" y="3958"/>
                    <a:pt x="10141" y="1"/>
                    <a:pt x="6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51"/>
            <p:cNvSpPr/>
            <p:nvPr/>
          </p:nvSpPr>
          <p:spPr>
            <a:xfrm>
              <a:off x="5552675" y="2778000"/>
              <a:ext cx="427950" cy="381750"/>
            </a:xfrm>
            <a:custGeom>
              <a:avLst/>
              <a:gdLst/>
              <a:ahLst/>
              <a:cxnLst/>
              <a:rect l="l" t="t" r="r" b="b"/>
              <a:pathLst>
                <a:path w="17118" h="15270" extrusionOk="0">
                  <a:moveTo>
                    <a:pt x="6249" y="629"/>
                  </a:moveTo>
                  <a:cubicBezTo>
                    <a:pt x="8134" y="629"/>
                    <a:pt x="9650" y="1553"/>
                    <a:pt x="10796" y="2736"/>
                  </a:cubicBezTo>
                  <a:cubicBezTo>
                    <a:pt x="11942" y="3919"/>
                    <a:pt x="12755" y="5287"/>
                    <a:pt x="13199" y="6175"/>
                  </a:cubicBezTo>
                  <a:cubicBezTo>
                    <a:pt x="14086" y="7790"/>
                    <a:pt x="15895" y="10246"/>
                    <a:pt x="16396" y="10917"/>
                  </a:cubicBezTo>
                  <a:lnTo>
                    <a:pt x="16396" y="10917"/>
                  </a:lnTo>
                  <a:lnTo>
                    <a:pt x="14123" y="14308"/>
                  </a:lnTo>
                  <a:lnTo>
                    <a:pt x="11387" y="11831"/>
                  </a:lnTo>
                  <a:cubicBezTo>
                    <a:pt x="11332" y="11776"/>
                    <a:pt x="11258" y="11748"/>
                    <a:pt x="11180" y="11748"/>
                  </a:cubicBezTo>
                  <a:cubicBezTo>
                    <a:pt x="11101" y="11748"/>
                    <a:pt x="11018" y="11776"/>
                    <a:pt x="10944" y="11831"/>
                  </a:cubicBezTo>
                  <a:cubicBezTo>
                    <a:pt x="10944" y="11831"/>
                    <a:pt x="9391" y="13421"/>
                    <a:pt x="8504" y="14271"/>
                  </a:cubicBezTo>
                  <a:cubicBezTo>
                    <a:pt x="8282" y="14493"/>
                    <a:pt x="7986" y="14641"/>
                    <a:pt x="7616" y="14641"/>
                  </a:cubicBezTo>
                  <a:cubicBezTo>
                    <a:pt x="6840" y="14641"/>
                    <a:pt x="5694" y="14049"/>
                    <a:pt x="4659" y="12460"/>
                  </a:cubicBezTo>
                  <a:cubicBezTo>
                    <a:pt x="3919" y="11277"/>
                    <a:pt x="2884" y="9243"/>
                    <a:pt x="2108" y="7543"/>
                  </a:cubicBezTo>
                  <a:cubicBezTo>
                    <a:pt x="1701" y="6692"/>
                    <a:pt x="1331" y="5916"/>
                    <a:pt x="1073" y="5361"/>
                  </a:cubicBezTo>
                  <a:cubicBezTo>
                    <a:pt x="883" y="4955"/>
                    <a:pt x="753" y="4647"/>
                    <a:pt x="697" y="4512"/>
                  </a:cubicBezTo>
                  <a:lnTo>
                    <a:pt x="697" y="4512"/>
                  </a:lnTo>
                  <a:lnTo>
                    <a:pt x="703" y="4511"/>
                  </a:lnTo>
                  <a:cubicBezTo>
                    <a:pt x="666" y="4363"/>
                    <a:pt x="629" y="4178"/>
                    <a:pt x="629" y="4030"/>
                  </a:cubicBezTo>
                  <a:cubicBezTo>
                    <a:pt x="629" y="3439"/>
                    <a:pt x="851" y="2810"/>
                    <a:pt x="1516" y="2182"/>
                  </a:cubicBezTo>
                  <a:cubicBezTo>
                    <a:pt x="2182" y="1590"/>
                    <a:pt x="3365" y="999"/>
                    <a:pt x="5324" y="703"/>
                  </a:cubicBezTo>
                  <a:cubicBezTo>
                    <a:pt x="5657" y="666"/>
                    <a:pt x="5953" y="629"/>
                    <a:pt x="6249" y="629"/>
                  </a:cubicBezTo>
                  <a:close/>
                  <a:moveTo>
                    <a:pt x="6249" y="1"/>
                  </a:moveTo>
                  <a:cubicBezTo>
                    <a:pt x="5916" y="1"/>
                    <a:pt x="5583" y="37"/>
                    <a:pt x="5250" y="111"/>
                  </a:cubicBezTo>
                  <a:cubicBezTo>
                    <a:pt x="3217" y="407"/>
                    <a:pt x="1923" y="999"/>
                    <a:pt x="1110" y="1738"/>
                  </a:cubicBezTo>
                  <a:cubicBezTo>
                    <a:pt x="296" y="2441"/>
                    <a:pt x="1" y="3291"/>
                    <a:pt x="38" y="4030"/>
                  </a:cubicBezTo>
                  <a:cubicBezTo>
                    <a:pt x="38" y="4252"/>
                    <a:pt x="38" y="4437"/>
                    <a:pt x="74" y="4659"/>
                  </a:cubicBezTo>
                  <a:lnTo>
                    <a:pt x="111" y="4696"/>
                  </a:lnTo>
                  <a:cubicBezTo>
                    <a:pt x="111" y="4696"/>
                    <a:pt x="740" y="6101"/>
                    <a:pt x="1516" y="7801"/>
                  </a:cubicBezTo>
                  <a:cubicBezTo>
                    <a:pt x="2330" y="9539"/>
                    <a:pt x="3365" y="11535"/>
                    <a:pt x="4141" y="12792"/>
                  </a:cubicBezTo>
                  <a:cubicBezTo>
                    <a:pt x="5250" y="14493"/>
                    <a:pt x="6507" y="15232"/>
                    <a:pt x="7616" y="15269"/>
                  </a:cubicBezTo>
                  <a:cubicBezTo>
                    <a:pt x="8134" y="15269"/>
                    <a:pt x="8615" y="15048"/>
                    <a:pt x="8947" y="14715"/>
                  </a:cubicBezTo>
                  <a:lnTo>
                    <a:pt x="10500" y="13162"/>
                  </a:lnTo>
                  <a:lnTo>
                    <a:pt x="11193" y="12469"/>
                  </a:lnTo>
                  <a:lnTo>
                    <a:pt x="13975" y="15011"/>
                  </a:lnTo>
                  <a:cubicBezTo>
                    <a:pt x="14030" y="15065"/>
                    <a:pt x="14103" y="15099"/>
                    <a:pt x="14168" y="15099"/>
                  </a:cubicBezTo>
                  <a:cubicBezTo>
                    <a:pt x="14192" y="15099"/>
                    <a:pt x="14214" y="15094"/>
                    <a:pt x="14234" y="15085"/>
                  </a:cubicBezTo>
                  <a:cubicBezTo>
                    <a:pt x="14308" y="15085"/>
                    <a:pt x="14419" y="15048"/>
                    <a:pt x="14456" y="14974"/>
                  </a:cubicBezTo>
                  <a:lnTo>
                    <a:pt x="17044" y="11092"/>
                  </a:lnTo>
                  <a:cubicBezTo>
                    <a:pt x="17118" y="10981"/>
                    <a:pt x="17118" y="10833"/>
                    <a:pt x="17044" y="10722"/>
                  </a:cubicBezTo>
                  <a:cubicBezTo>
                    <a:pt x="17044" y="10722"/>
                    <a:pt x="16896" y="10537"/>
                    <a:pt x="16674" y="10204"/>
                  </a:cubicBezTo>
                  <a:cubicBezTo>
                    <a:pt x="15972" y="9280"/>
                    <a:pt x="14493" y="7247"/>
                    <a:pt x="13754" y="5879"/>
                  </a:cubicBezTo>
                  <a:cubicBezTo>
                    <a:pt x="13273" y="4992"/>
                    <a:pt x="12460" y="3550"/>
                    <a:pt x="11240" y="2293"/>
                  </a:cubicBezTo>
                  <a:cubicBezTo>
                    <a:pt x="10020" y="1073"/>
                    <a:pt x="8356" y="1"/>
                    <a:pt x="6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51"/>
            <p:cNvSpPr/>
            <p:nvPr/>
          </p:nvSpPr>
          <p:spPr>
            <a:xfrm>
              <a:off x="5414950" y="2624850"/>
              <a:ext cx="546275" cy="391175"/>
            </a:xfrm>
            <a:custGeom>
              <a:avLst/>
              <a:gdLst/>
              <a:ahLst/>
              <a:cxnLst/>
              <a:rect l="l" t="t" r="r" b="b"/>
              <a:pathLst>
                <a:path w="21851" h="15647" extrusionOk="0">
                  <a:moveTo>
                    <a:pt x="13545" y="0"/>
                  </a:moveTo>
                  <a:cubicBezTo>
                    <a:pt x="11427" y="0"/>
                    <a:pt x="9026" y="650"/>
                    <a:pt x="6619" y="2060"/>
                  </a:cubicBezTo>
                  <a:cubicBezTo>
                    <a:pt x="999" y="5387"/>
                    <a:pt x="1" y="11265"/>
                    <a:pt x="3033" y="12153"/>
                  </a:cubicBezTo>
                  <a:cubicBezTo>
                    <a:pt x="3273" y="12221"/>
                    <a:pt x="3520" y="12252"/>
                    <a:pt x="3773" y="12252"/>
                  </a:cubicBezTo>
                  <a:cubicBezTo>
                    <a:pt x="6670" y="12252"/>
                    <a:pt x="10204" y="8124"/>
                    <a:pt x="10205" y="8123"/>
                  </a:cubicBezTo>
                  <a:lnTo>
                    <a:pt x="10205" y="8123"/>
                  </a:lnTo>
                  <a:cubicBezTo>
                    <a:pt x="8763" y="10711"/>
                    <a:pt x="11351" y="10711"/>
                    <a:pt x="11351" y="10711"/>
                  </a:cubicBezTo>
                  <a:cubicBezTo>
                    <a:pt x="11351" y="10711"/>
                    <a:pt x="11499" y="12412"/>
                    <a:pt x="12238" y="13595"/>
                  </a:cubicBezTo>
                  <a:cubicBezTo>
                    <a:pt x="12355" y="13785"/>
                    <a:pt x="12456" y="13864"/>
                    <a:pt x="12544" y="13864"/>
                  </a:cubicBezTo>
                  <a:cubicBezTo>
                    <a:pt x="12986" y="13864"/>
                    <a:pt x="13089" y="11857"/>
                    <a:pt x="13089" y="11857"/>
                  </a:cubicBezTo>
                  <a:cubicBezTo>
                    <a:pt x="13089" y="11857"/>
                    <a:pt x="15529" y="14297"/>
                    <a:pt x="17414" y="15295"/>
                  </a:cubicBezTo>
                  <a:cubicBezTo>
                    <a:pt x="17865" y="15539"/>
                    <a:pt x="18268" y="15646"/>
                    <a:pt x="18625" y="15646"/>
                  </a:cubicBezTo>
                  <a:cubicBezTo>
                    <a:pt x="19731" y="15646"/>
                    <a:pt x="20397" y="14620"/>
                    <a:pt x="20704" y="13447"/>
                  </a:cubicBezTo>
                  <a:cubicBezTo>
                    <a:pt x="21148" y="11857"/>
                    <a:pt x="21851" y="6829"/>
                    <a:pt x="19854" y="3206"/>
                  </a:cubicBezTo>
                  <a:cubicBezTo>
                    <a:pt x="18692" y="1156"/>
                    <a:pt x="16370" y="0"/>
                    <a:pt x="13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51"/>
            <p:cNvSpPr/>
            <p:nvPr/>
          </p:nvSpPr>
          <p:spPr>
            <a:xfrm>
              <a:off x="5440850" y="2617175"/>
              <a:ext cx="512050" cy="406700"/>
            </a:xfrm>
            <a:custGeom>
              <a:avLst/>
              <a:gdLst/>
              <a:ahLst/>
              <a:cxnLst/>
              <a:rect l="l" t="t" r="r" b="b"/>
              <a:pathLst>
                <a:path w="20482" h="16268" extrusionOk="0">
                  <a:moveTo>
                    <a:pt x="12496" y="629"/>
                  </a:moveTo>
                  <a:cubicBezTo>
                    <a:pt x="15269" y="629"/>
                    <a:pt x="17450" y="1738"/>
                    <a:pt x="18559" y="3698"/>
                  </a:cubicBezTo>
                  <a:cubicBezTo>
                    <a:pt x="19558" y="5472"/>
                    <a:pt x="19853" y="7654"/>
                    <a:pt x="19853" y="9576"/>
                  </a:cubicBezTo>
                  <a:cubicBezTo>
                    <a:pt x="19853" y="11351"/>
                    <a:pt x="19595" y="12940"/>
                    <a:pt x="19373" y="13680"/>
                  </a:cubicBezTo>
                  <a:cubicBezTo>
                    <a:pt x="19225" y="14234"/>
                    <a:pt x="19003" y="14752"/>
                    <a:pt x="18707" y="15122"/>
                  </a:cubicBezTo>
                  <a:cubicBezTo>
                    <a:pt x="18374" y="15454"/>
                    <a:pt x="18042" y="15639"/>
                    <a:pt x="17598" y="15676"/>
                  </a:cubicBezTo>
                  <a:cubicBezTo>
                    <a:pt x="17302" y="15676"/>
                    <a:pt x="16933" y="15565"/>
                    <a:pt x="16526" y="15343"/>
                  </a:cubicBezTo>
                  <a:cubicBezTo>
                    <a:pt x="15639" y="14863"/>
                    <a:pt x="14567" y="14013"/>
                    <a:pt x="13716" y="13273"/>
                  </a:cubicBezTo>
                  <a:cubicBezTo>
                    <a:pt x="13310" y="12903"/>
                    <a:pt x="12940" y="12571"/>
                    <a:pt x="12681" y="12349"/>
                  </a:cubicBezTo>
                  <a:cubicBezTo>
                    <a:pt x="12533" y="12201"/>
                    <a:pt x="12459" y="12127"/>
                    <a:pt x="12385" y="12053"/>
                  </a:cubicBezTo>
                  <a:cubicBezTo>
                    <a:pt x="12311" y="11979"/>
                    <a:pt x="12274" y="11942"/>
                    <a:pt x="12274" y="11942"/>
                  </a:cubicBezTo>
                  <a:cubicBezTo>
                    <a:pt x="12220" y="11888"/>
                    <a:pt x="12126" y="11854"/>
                    <a:pt x="12037" y="11854"/>
                  </a:cubicBezTo>
                  <a:cubicBezTo>
                    <a:pt x="12004" y="11854"/>
                    <a:pt x="11971" y="11858"/>
                    <a:pt x="11942" y="11868"/>
                  </a:cubicBezTo>
                  <a:cubicBezTo>
                    <a:pt x="11831" y="11905"/>
                    <a:pt x="11757" y="12016"/>
                    <a:pt x="11757" y="12127"/>
                  </a:cubicBezTo>
                  <a:cubicBezTo>
                    <a:pt x="11757" y="12127"/>
                    <a:pt x="11757" y="12275"/>
                    <a:pt x="11720" y="12460"/>
                  </a:cubicBezTo>
                  <a:cubicBezTo>
                    <a:pt x="11720" y="12719"/>
                    <a:pt x="11646" y="13125"/>
                    <a:pt x="11572" y="13458"/>
                  </a:cubicBezTo>
                  <a:cubicBezTo>
                    <a:pt x="11544" y="13571"/>
                    <a:pt x="11515" y="13684"/>
                    <a:pt x="11487" y="13764"/>
                  </a:cubicBezTo>
                  <a:lnTo>
                    <a:pt x="11487" y="13764"/>
                  </a:lnTo>
                  <a:cubicBezTo>
                    <a:pt x="11479" y="13750"/>
                    <a:pt x="11470" y="13734"/>
                    <a:pt x="11461" y="13717"/>
                  </a:cubicBezTo>
                  <a:cubicBezTo>
                    <a:pt x="11128" y="13199"/>
                    <a:pt x="10906" y="12497"/>
                    <a:pt x="10796" y="11942"/>
                  </a:cubicBezTo>
                  <a:cubicBezTo>
                    <a:pt x="10722" y="11683"/>
                    <a:pt x="10685" y="11425"/>
                    <a:pt x="10685" y="11240"/>
                  </a:cubicBezTo>
                  <a:cubicBezTo>
                    <a:pt x="10648" y="11166"/>
                    <a:pt x="10648" y="11092"/>
                    <a:pt x="10648" y="11055"/>
                  </a:cubicBezTo>
                  <a:lnTo>
                    <a:pt x="10648" y="10981"/>
                  </a:lnTo>
                  <a:cubicBezTo>
                    <a:pt x="10611" y="10833"/>
                    <a:pt x="10500" y="10685"/>
                    <a:pt x="10315" y="10685"/>
                  </a:cubicBezTo>
                  <a:cubicBezTo>
                    <a:pt x="10241" y="10685"/>
                    <a:pt x="9908" y="10685"/>
                    <a:pt x="9575" y="10537"/>
                  </a:cubicBezTo>
                  <a:cubicBezTo>
                    <a:pt x="9428" y="10463"/>
                    <a:pt x="9317" y="10389"/>
                    <a:pt x="9206" y="10278"/>
                  </a:cubicBezTo>
                  <a:cubicBezTo>
                    <a:pt x="9132" y="10131"/>
                    <a:pt x="9058" y="9983"/>
                    <a:pt x="9058" y="9761"/>
                  </a:cubicBezTo>
                  <a:cubicBezTo>
                    <a:pt x="9058" y="9502"/>
                    <a:pt x="9169" y="9095"/>
                    <a:pt x="9465" y="8578"/>
                  </a:cubicBezTo>
                  <a:cubicBezTo>
                    <a:pt x="9539" y="8430"/>
                    <a:pt x="9502" y="8245"/>
                    <a:pt x="9354" y="8171"/>
                  </a:cubicBezTo>
                  <a:cubicBezTo>
                    <a:pt x="9307" y="8125"/>
                    <a:pt x="9248" y="8104"/>
                    <a:pt x="9186" y="8104"/>
                  </a:cubicBezTo>
                  <a:cubicBezTo>
                    <a:pt x="9101" y="8104"/>
                    <a:pt x="9011" y="8144"/>
                    <a:pt x="8947" y="8208"/>
                  </a:cubicBezTo>
                  <a:lnTo>
                    <a:pt x="8910" y="8245"/>
                  </a:lnTo>
                  <a:cubicBezTo>
                    <a:pt x="8725" y="8467"/>
                    <a:pt x="7801" y="9502"/>
                    <a:pt x="6618" y="10426"/>
                  </a:cubicBezTo>
                  <a:cubicBezTo>
                    <a:pt x="5435" y="11388"/>
                    <a:pt x="3956" y="12238"/>
                    <a:pt x="2736" y="12238"/>
                  </a:cubicBezTo>
                  <a:cubicBezTo>
                    <a:pt x="2514" y="12238"/>
                    <a:pt x="2292" y="12201"/>
                    <a:pt x="2070" y="12164"/>
                  </a:cubicBezTo>
                  <a:cubicBezTo>
                    <a:pt x="1590" y="12016"/>
                    <a:pt x="1257" y="11757"/>
                    <a:pt x="998" y="11351"/>
                  </a:cubicBezTo>
                  <a:cubicBezTo>
                    <a:pt x="740" y="10981"/>
                    <a:pt x="629" y="10463"/>
                    <a:pt x="629" y="9872"/>
                  </a:cubicBezTo>
                  <a:cubicBezTo>
                    <a:pt x="629" y="8800"/>
                    <a:pt x="1035" y="7506"/>
                    <a:pt x="1886" y="6249"/>
                  </a:cubicBezTo>
                  <a:cubicBezTo>
                    <a:pt x="2699" y="4955"/>
                    <a:pt x="3993" y="3661"/>
                    <a:pt x="5731" y="2626"/>
                  </a:cubicBezTo>
                  <a:cubicBezTo>
                    <a:pt x="8097" y="1258"/>
                    <a:pt x="10463" y="629"/>
                    <a:pt x="12496" y="629"/>
                  </a:cubicBezTo>
                  <a:close/>
                  <a:moveTo>
                    <a:pt x="12496" y="1"/>
                  </a:moveTo>
                  <a:cubicBezTo>
                    <a:pt x="10315" y="1"/>
                    <a:pt x="7875" y="666"/>
                    <a:pt x="5435" y="2108"/>
                  </a:cubicBezTo>
                  <a:cubicBezTo>
                    <a:pt x="3623" y="3180"/>
                    <a:pt x="2255" y="4511"/>
                    <a:pt x="1368" y="5879"/>
                  </a:cubicBezTo>
                  <a:cubicBezTo>
                    <a:pt x="444" y="7284"/>
                    <a:pt x="0" y="8652"/>
                    <a:pt x="0" y="9872"/>
                  </a:cubicBezTo>
                  <a:cubicBezTo>
                    <a:pt x="0" y="10537"/>
                    <a:pt x="148" y="11166"/>
                    <a:pt x="481" y="11683"/>
                  </a:cubicBezTo>
                  <a:cubicBezTo>
                    <a:pt x="776" y="12201"/>
                    <a:pt x="1294" y="12571"/>
                    <a:pt x="1886" y="12756"/>
                  </a:cubicBezTo>
                  <a:cubicBezTo>
                    <a:pt x="2181" y="12829"/>
                    <a:pt x="2440" y="12866"/>
                    <a:pt x="2736" y="12866"/>
                  </a:cubicBezTo>
                  <a:cubicBezTo>
                    <a:pt x="4363" y="12829"/>
                    <a:pt x="5989" y="11757"/>
                    <a:pt x="7246" y="10722"/>
                  </a:cubicBezTo>
                  <a:cubicBezTo>
                    <a:pt x="7697" y="10351"/>
                    <a:pt x="8100" y="9975"/>
                    <a:pt x="8433" y="9646"/>
                  </a:cubicBezTo>
                  <a:lnTo>
                    <a:pt x="8433" y="9646"/>
                  </a:lnTo>
                  <a:cubicBezTo>
                    <a:pt x="8431" y="9685"/>
                    <a:pt x="8429" y="9723"/>
                    <a:pt x="8429" y="9761"/>
                  </a:cubicBezTo>
                  <a:cubicBezTo>
                    <a:pt x="8429" y="10131"/>
                    <a:pt x="8577" y="10463"/>
                    <a:pt x="8762" y="10685"/>
                  </a:cubicBezTo>
                  <a:cubicBezTo>
                    <a:pt x="9058" y="11018"/>
                    <a:pt x="9428" y="11166"/>
                    <a:pt x="9760" y="11240"/>
                  </a:cubicBezTo>
                  <a:cubicBezTo>
                    <a:pt x="9864" y="11266"/>
                    <a:pt x="9963" y="11283"/>
                    <a:pt x="10049" y="11293"/>
                  </a:cubicBezTo>
                  <a:lnTo>
                    <a:pt x="10049" y="11293"/>
                  </a:lnTo>
                  <a:cubicBezTo>
                    <a:pt x="10075" y="11486"/>
                    <a:pt x="10123" y="11766"/>
                    <a:pt x="10204" y="12090"/>
                  </a:cubicBezTo>
                  <a:cubicBezTo>
                    <a:pt x="10315" y="12682"/>
                    <a:pt x="10537" y="13421"/>
                    <a:pt x="10943" y="14049"/>
                  </a:cubicBezTo>
                  <a:cubicBezTo>
                    <a:pt x="11017" y="14160"/>
                    <a:pt x="11091" y="14271"/>
                    <a:pt x="11165" y="14345"/>
                  </a:cubicBezTo>
                  <a:cubicBezTo>
                    <a:pt x="11239" y="14419"/>
                    <a:pt x="11350" y="14456"/>
                    <a:pt x="11498" y="14456"/>
                  </a:cubicBezTo>
                  <a:cubicBezTo>
                    <a:pt x="11683" y="14456"/>
                    <a:pt x="11831" y="14345"/>
                    <a:pt x="11905" y="14271"/>
                  </a:cubicBezTo>
                  <a:cubicBezTo>
                    <a:pt x="12016" y="14086"/>
                    <a:pt x="12089" y="13902"/>
                    <a:pt x="12163" y="13680"/>
                  </a:cubicBezTo>
                  <a:cubicBezTo>
                    <a:pt x="12226" y="13412"/>
                    <a:pt x="12269" y="13104"/>
                    <a:pt x="12298" y="12836"/>
                  </a:cubicBezTo>
                  <a:lnTo>
                    <a:pt x="12298" y="12836"/>
                  </a:lnTo>
                  <a:cubicBezTo>
                    <a:pt x="12557" y="13081"/>
                    <a:pt x="12909" y="13405"/>
                    <a:pt x="13310" y="13754"/>
                  </a:cubicBezTo>
                  <a:cubicBezTo>
                    <a:pt x="14160" y="14493"/>
                    <a:pt x="15269" y="15343"/>
                    <a:pt x="16230" y="15898"/>
                  </a:cubicBezTo>
                  <a:cubicBezTo>
                    <a:pt x="16711" y="16157"/>
                    <a:pt x="17154" y="16268"/>
                    <a:pt x="17598" y="16268"/>
                  </a:cubicBezTo>
                  <a:cubicBezTo>
                    <a:pt x="18264" y="16268"/>
                    <a:pt x="18781" y="15972"/>
                    <a:pt x="19151" y="15491"/>
                  </a:cubicBezTo>
                  <a:cubicBezTo>
                    <a:pt x="19558" y="15048"/>
                    <a:pt x="19816" y="14456"/>
                    <a:pt x="19964" y="13828"/>
                  </a:cubicBezTo>
                  <a:cubicBezTo>
                    <a:pt x="20186" y="13014"/>
                    <a:pt x="20482" y="11425"/>
                    <a:pt x="20482" y="9576"/>
                  </a:cubicBezTo>
                  <a:cubicBezTo>
                    <a:pt x="20482" y="7580"/>
                    <a:pt x="20149" y="5287"/>
                    <a:pt x="19077" y="3365"/>
                  </a:cubicBezTo>
                  <a:cubicBezTo>
                    <a:pt x="17857" y="1221"/>
                    <a:pt x="15417" y="1"/>
                    <a:pt x="12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51"/>
            <p:cNvSpPr/>
            <p:nvPr/>
          </p:nvSpPr>
          <p:spPr>
            <a:xfrm>
              <a:off x="5732875" y="2898975"/>
              <a:ext cx="70300" cy="90700"/>
            </a:xfrm>
            <a:custGeom>
              <a:avLst/>
              <a:gdLst/>
              <a:ahLst/>
              <a:cxnLst/>
              <a:rect l="l" t="t" r="r" b="b"/>
              <a:pathLst>
                <a:path w="2812" h="3628" extrusionOk="0">
                  <a:moveTo>
                    <a:pt x="1120" y="1"/>
                  </a:moveTo>
                  <a:cubicBezTo>
                    <a:pt x="0" y="1"/>
                    <a:pt x="519" y="2888"/>
                    <a:pt x="519" y="2888"/>
                  </a:cubicBezTo>
                  <a:lnTo>
                    <a:pt x="1961" y="3628"/>
                  </a:lnTo>
                  <a:cubicBezTo>
                    <a:pt x="2664" y="2334"/>
                    <a:pt x="2812" y="448"/>
                    <a:pt x="1370" y="42"/>
                  </a:cubicBezTo>
                  <a:cubicBezTo>
                    <a:pt x="1279" y="14"/>
                    <a:pt x="1196" y="1"/>
                    <a:pt x="1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51"/>
            <p:cNvSpPr/>
            <p:nvPr/>
          </p:nvSpPr>
          <p:spPr>
            <a:xfrm>
              <a:off x="5735675" y="2890750"/>
              <a:ext cx="67500" cy="106325"/>
            </a:xfrm>
            <a:custGeom>
              <a:avLst/>
              <a:gdLst/>
              <a:ahLst/>
              <a:cxnLst/>
              <a:rect l="l" t="t" r="r" b="b"/>
              <a:pathLst>
                <a:path w="2700" h="4253" extrusionOk="0">
                  <a:moveTo>
                    <a:pt x="1036" y="1"/>
                  </a:moveTo>
                  <a:cubicBezTo>
                    <a:pt x="814" y="1"/>
                    <a:pt x="592" y="75"/>
                    <a:pt x="444" y="223"/>
                  </a:cubicBezTo>
                  <a:cubicBezTo>
                    <a:pt x="223" y="445"/>
                    <a:pt x="149" y="703"/>
                    <a:pt x="75" y="999"/>
                  </a:cubicBezTo>
                  <a:cubicBezTo>
                    <a:pt x="1" y="1258"/>
                    <a:pt x="1" y="1591"/>
                    <a:pt x="1" y="1886"/>
                  </a:cubicBezTo>
                  <a:cubicBezTo>
                    <a:pt x="1" y="2626"/>
                    <a:pt x="112" y="3291"/>
                    <a:pt x="112" y="3291"/>
                  </a:cubicBezTo>
                  <a:cubicBezTo>
                    <a:pt x="149" y="3439"/>
                    <a:pt x="296" y="3550"/>
                    <a:pt x="444" y="3550"/>
                  </a:cubicBezTo>
                  <a:cubicBezTo>
                    <a:pt x="629" y="3513"/>
                    <a:pt x="740" y="3328"/>
                    <a:pt x="703" y="3180"/>
                  </a:cubicBezTo>
                  <a:cubicBezTo>
                    <a:pt x="703" y="3180"/>
                    <a:pt x="703" y="3143"/>
                    <a:pt x="703" y="3070"/>
                  </a:cubicBezTo>
                  <a:cubicBezTo>
                    <a:pt x="666" y="2848"/>
                    <a:pt x="592" y="2367"/>
                    <a:pt x="592" y="1886"/>
                  </a:cubicBezTo>
                  <a:cubicBezTo>
                    <a:pt x="592" y="1517"/>
                    <a:pt x="629" y="1147"/>
                    <a:pt x="740" y="925"/>
                  </a:cubicBezTo>
                  <a:cubicBezTo>
                    <a:pt x="777" y="814"/>
                    <a:pt x="814" y="740"/>
                    <a:pt x="851" y="666"/>
                  </a:cubicBezTo>
                  <a:cubicBezTo>
                    <a:pt x="925" y="629"/>
                    <a:pt x="962" y="629"/>
                    <a:pt x="1036" y="629"/>
                  </a:cubicBezTo>
                  <a:cubicBezTo>
                    <a:pt x="1073" y="629"/>
                    <a:pt x="1110" y="629"/>
                    <a:pt x="1184" y="666"/>
                  </a:cubicBezTo>
                  <a:cubicBezTo>
                    <a:pt x="1517" y="740"/>
                    <a:pt x="1701" y="925"/>
                    <a:pt x="1849" y="1147"/>
                  </a:cubicBezTo>
                  <a:cubicBezTo>
                    <a:pt x="1997" y="1406"/>
                    <a:pt x="2071" y="1702"/>
                    <a:pt x="2071" y="2034"/>
                  </a:cubicBezTo>
                  <a:cubicBezTo>
                    <a:pt x="2071" y="2589"/>
                    <a:pt x="1886" y="3254"/>
                    <a:pt x="1590" y="3809"/>
                  </a:cubicBezTo>
                  <a:cubicBezTo>
                    <a:pt x="1480" y="3957"/>
                    <a:pt x="1553" y="4142"/>
                    <a:pt x="1701" y="4216"/>
                  </a:cubicBezTo>
                  <a:cubicBezTo>
                    <a:pt x="1751" y="4240"/>
                    <a:pt x="1804" y="4253"/>
                    <a:pt x="1856" y="4253"/>
                  </a:cubicBezTo>
                  <a:cubicBezTo>
                    <a:pt x="1960" y="4253"/>
                    <a:pt x="2059" y="4203"/>
                    <a:pt x="2108" y="4105"/>
                  </a:cubicBezTo>
                  <a:cubicBezTo>
                    <a:pt x="2441" y="3476"/>
                    <a:pt x="2700" y="2737"/>
                    <a:pt x="2700" y="2034"/>
                  </a:cubicBezTo>
                  <a:cubicBezTo>
                    <a:pt x="2700" y="1628"/>
                    <a:pt x="2589" y="1184"/>
                    <a:pt x="2367" y="851"/>
                  </a:cubicBezTo>
                  <a:cubicBezTo>
                    <a:pt x="2182" y="482"/>
                    <a:pt x="1812" y="186"/>
                    <a:pt x="1369" y="75"/>
                  </a:cubicBezTo>
                  <a:cubicBezTo>
                    <a:pt x="1258" y="38"/>
                    <a:pt x="1147" y="1"/>
                    <a:pt x="1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51"/>
            <p:cNvSpPr/>
            <p:nvPr/>
          </p:nvSpPr>
          <p:spPr>
            <a:xfrm>
              <a:off x="5487050" y="4141300"/>
              <a:ext cx="251425" cy="785650"/>
            </a:xfrm>
            <a:custGeom>
              <a:avLst/>
              <a:gdLst/>
              <a:ahLst/>
              <a:cxnLst/>
              <a:rect l="l" t="t" r="r" b="b"/>
              <a:pathLst>
                <a:path w="10057" h="31426" extrusionOk="0">
                  <a:moveTo>
                    <a:pt x="7395" y="0"/>
                  </a:moveTo>
                  <a:lnTo>
                    <a:pt x="1" y="407"/>
                  </a:lnTo>
                  <a:lnTo>
                    <a:pt x="6581" y="31241"/>
                  </a:lnTo>
                  <a:lnTo>
                    <a:pt x="10057" y="31425"/>
                  </a:lnTo>
                  <a:lnTo>
                    <a:pt x="7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51"/>
            <p:cNvSpPr/>
            <p:nvPr/>
          </p:nvSpPr>
          <p:spPr>
            <a:xfrm>
              <a:off x="5478725" y="4133900"/>
              <a:ext cx="268075" cy="801375"/>
            </a:xfrm>
            <a:custGeom>
              <a:avLst/>
              <a:gdLst/>
              <a:ahLst/>
              <a:cxnLst/>
              <a:rect l="l" t="t" r="r" b="b"/>
              <a:pathLst>
                <a:path w="10723" h="32055" extrusionOk="0">
                  <a:moveTo>
                    <a:pt x="7432" y="629"/>
                  </a:moveTo>
                  <a:lnTo>
                    <a:pt x="10057" y="31389"/>
                  </a:lnTo>
                  <a:lnTo>
                    <a:pt x="7173" y="31241"/>
                  </a:lnTo>
                  <a:lnTo>
                    <a:pt x="704" y="1017"/>
                  </a:lnTo>
                  <a:lnTo>
                    <a:pt x="704" y="1017"/>
                  </a:lnTo>
                  <a:lnTo>
                    <a:pt x="7432" y="629"/>
                  </a:lnTo>
                  <a:close/>
                  <a:moveTo>
                    <a:pt x="7728" y="1"/>
                  </a:moveTo>
                  <a:lnTo>
                    <a:pt x="334" y="407"/>
                  </a:lnTo>
                  <a:cubicBezTo>
                    <a:pt x="223" y="407"/>
                    <a:pt x="149" y="444"/>
                    <a:pt x="75" y="518"/>
                  </a:cubicBezTo>
                  <a:cubicBezTo>
                    <a:pt x="38" y="592"/>
                    <a:pt x="1" y="703"/>
                    <a:pt x="38" y="777"/>
                  </a:cubicBezTo>
                  <a:lnTo>
                    <a:pt x="6619" y="31574"/>
                  </a:lnTo>
                  <a:cubicBezTo>
                    <a:pt x="6619" y="31721"/>
                    <a:pt x="6767" y="31832"/>
                    <a:pt x="6877" y="31832"/>
                  </a:cubicBezTo>
                  <a:lnTo>
                    <a:pt x="10390" y="32054"/>
                  </a:lnTo>
                  <a:cubicBezTo>
                    <a:pt x="10464" y="32054"/>
                    <a:pt x="10574" y="32017"/>
                    <a:pt x="10611" y="31943"/>
                  </a:cubicBezTo>
                  <a:cubicBezTo>
                    <a:pt x="10685" y="31869"/>
                    <a:pt x="10722" y="31795"/>
                    <a:pt x="10722" y="31721"/>
                  </a:cubicBezTo>
                  <a:lnTo>
                    <a:pt x="8024" y="296"/>
                  </a:lnTo>
                  <a:cubicBezTo>
                    <a:pt x="8024" y="111"/>
                    <a:pt x="7876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51"/>
            <p:cNvSpPr/>
            <p:nvPr/>
          </p:nvSpPr>
          <p:spPr>
            <a:xfrm>
              <a:off x="5471350" y="4922300"/>
              <a:ext cx="282850" cy="117400"/>
            </a:xfrm>
            <a:custGeom>
              <a:avLst/>
              <a:gdLst/>
              <a:ahLst/>
              <a:cxnLst/>
              <a:rect l="l" t="t" r="r" b="b"/>
              <a:pathLst>
                <a:path w="11314" h="4696" extrusionOk="0">
                  <a:moveTo>
                    <a:pt x="7209" y="1"/>
                  </a:moveTo>
                  <a:lnTo>
                    <a:pt x="0" y="4696"/>
                  </a:lnTo>
                  <a:lnTo>
                    <a:pt x="11313" y="4696"/>
                  </a:lnTo>
                  <a:lnTo>
                    <a:pt x="10685" y="185"/>
                  </a:lnTo>
                  <a:lnTo>
                    <a:pt x="72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51"/>
            <p:cNvSpPr/>
            <p:nvPr/>
          </p:nvSpPr>
          <p:spPr>
            <a:xfrm>
              <a:off x="5463025" y="4913975"/>
              <a:ext cx="299475" cy="134050"/>
            </a:xfrm>
            <a:custGeom>
              <a:avLst/>
              <a:gdLst/>
              <a:ahLst/>
              <a:cxnLst/>
              <a:rect l="l" t="t" r="r" b="b"/>
              <a:pathLst>
                <a:path w="11979" h="5362" extrusionOk="0">
                  <a:moveTo>
                    <a:pt x="7624" y="636"/>
                  </a:moveTo>
                  <a:lnTo>
                    <a:pt x="10759" y="814"/>
                  </a:lnTo>
                  <a:lnTo>
                    <a:pt x="11276" y="4733"/>
                  </a:lnTo>
                  <a:lnTo>
                    <a:pt x="1368" y="4733"/>
                  </a:lnTo>
                  <a:lnTo>
                    <a:pt x="7624" y="636"/>
                  </a:lnTo>
                  <a:close/>
                  <a:moveTo>
                    <a:pt x="7542" y="1"/>
                  </a:moveTo>
                  <a:cubicBezTo>
                    <a:pt x="7505" y="1"/>
                    <a:pt x="7431" y="38"/>
                    <a:pt x="7358" y="75"/>
                  </a:cubicBezTo>
                  <a:lnTo>
                    <a:pt x="185" y="4807"/>
                  </a:lnTo>
                  <a:cubicBezTo>
                    <a:pt x="74" y="4881"/>
                    <a:pt x="0" y="4992"/>
                    <a:pt x="37" y="5140"/>
                  </a:cubicBezTo>
                  <a:cubicBezTo>
                    <a:pt x="74" y="5251"/>
                    <a:pt x="222" y="5362"/>
                    <a:pt x="333" y="5362"/>
                  </a:cubicBezTo>
                  <a:lnTo>
                    <a:pt x="11646" y="5362"/>
                  </a:lnTo>
                  <a:cubicBezTo>
                    <a:pt x="11720" y="5362"/>
                    <a:pt x="11831" y="5325"/>
                    <a:pt x="11868" y="5251"/>
                  </a:cubicBezTo>
                  <a:cubicBezTo>
                    <a:pt x="11942" y="5177"/>
                    <a:pt x="11979" y="5103"/>
                    <a:pt x="11942" y="4992"/>
                  </a:cubicBezTo>
                  <a:lnTo>
                    <a:pt x="11350" y="481"/>
                  </a:lnTo>
                  <a:cubicBezTo>
                    <a:pt x="11313" y="334"/>
                    <a:pt x="11202" y="223"/>
                    <a:pt x="11055" y="223"/>
                  </a:cubicBezTo>
                  <a:lnTo>
                    <a:pt x="75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51"/>
            <p:cNvSpPr/>
            <p:nvPr/>
          </p:nvSpPr>
          <p:spPr>
            <a:xfrm>
              <a:off x="5231950" y="3802100"/>
              <a:ext cx="1096200" cy="1127625"/>
            </a:xfrm>
            <a:custGeom>
              <a:avLst/>
              <a:gdLst/>
              <a:ahLst/>
              <a:cxnLst/>
              <a:rect l="l" t="t" r="r" b="b"/>
              <a:pathLst>
                <a:path w="43848" h="45105" extrusionOk="0">
                  <a:moveTo>
                    <a:pt x="41704" y="0"/>
                  </a:moveTo>
                  <a:lnTo>
                    <a:pt x="28024" y="148"/>
                  </a:lnTo>
                  <a:lnTo>
                    <a:pt x="26730" y="3180"/>
                  </a:lnTo>
                  <a:cubicBezTo>
                    <a:pt x="26730" y="3180"/>
                    <a:pt x="16674" y="5028"/>
                    <a:pt x="11351" y="6174"/>
                  </a:cubicBezTo>
                  <a:cubicBezTo>
                    <a:pt x="6027" y="7357"/>
                    <a:pt x="1" y="9502"/>
                    <a:pt x="1" y="10796"/>
                  </a:cubicBezTo>
                  <a:cubicBezTo>
                    <a:pt x="1" y="12089"/>
                    <a:pt x="4474" y="44956"/>
                    <a:pt x="4474" y="44956"/>
                  </a:cubicBezTo>
                  <a:lnTo>
                    <a:pt x="7210" y="45104"/>
                  </a:lnTo>
                  <a:lnTo>
                    <a:pt x="7765" y="15269"/>
                  </a:lnTo>
                  <a:cubicBezTo>
                    <a:pt x="7765" y="15269"/>
                    <a:pt x="24290" y="14086"/>
                    <a:pt x="28912" y="13938"/>
                  </a:cubicBezTo>
                  <a:cubicBezTo>
                    <a:pt x="29406" y="13926"/>
                    <a:pt x="29890" y="13924"/>
                    <a:pt x="30365" y="13924"/>
                  </a:cubicBezTo>
                  <a:cubicBezTo>
                    <a:pt x="30708" y="13924"/>
                    <a:pt x="31045" y="13925"/>
                    <a:pt x="31379" y="13925"/>
                  </a:cubicBezTo>
                  <a:cubicBezTo>
                    <a:pt x="34868" y="13925"/>
                    <a:pt x="37847" y="13782"/>
                    <a:pt x="40557" y="10500"/>
                  </a:cubicBezTo>
                  <a:cubicBezTo>
                    <a:pt x="43848" y="6470"/>
                    <a:pt x="41704" y="0"/>
                    <a:pt x="41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51"/>
            <p:cNvSpPr/>
            <p:nvPr/>
          </p:nvSpPr>
          <p:spPr>
            <a:xfrm>
              <a:off x="5223650" y="3794700"/>
              <a:ext cx="1075850" cy="1142425"/>
            </a:xfrm>
            <a:custGeom>
              <a:avLst/>
              <a:gdLst/>
              <a:ahLst/>
              <a:cxnLst/>
              <a:rect l="l" t="t" r="r" b="b"/>
              <a:pathLst>
                <a:path w="43034" h="45697" extrusionOk="0">
                  <a:moveTo>
                    <a:pt x="41808" y="594"/>
                  </a:moveTo>
                  <a:cubicBezTo>
                    <a:pt x="41961" y="1163"/>
                    <a:pt x="42405" y="2897"/>
                    <a:pt x="42405" y="4917"/>
                  </a:cubicBezTo>
                  <a:cubicBezTo>
                    <a:pt x="42405" y="6803"/>
                    <a:pt x="41999" y="8947"/>
                    <a:pt x="40631" y="10611"/>
                  </a:cubicBezTo>
                  <a:cubicBezTo>
                    <a:pt x="39041" y="12570"/>
                    <a:pt x="37377" y="13347"/>
                    <a:pt x="35492" y="13679"/>
                  </a:cubicBezTo>
                  <a:cubicBezTo>
                    <a:pt x="33606" y="14012"/>
                    <a:pt x="31536" y="13864"/>
                    <a:pt x="29207" y="13938"/>
                  </a:cubicBezTo>
                  <a:cubicBezTo>
                    <a:pt x="24585" y="14086"/>
                    <a:pt x="8060" y="15232"/>
                    <a:pt x="8060" y="15232"/>
                  </a:cubicBezTo>
                  <a:cubicBezTo>
                    <a:pt x="7912" y="15269"/>
                    <a:pt x="7764" y="15380"/>
                    <a:pt x="7764" y="15528"/>
                  </a:cubicBezTo>
                  <a:lnTo>
                    <a:pt x="7246" y="45068"/>
                  </a:lnTo>
                  <a:lnTo>
                    <a:pt x="5102" y="44969"/>
                  </a:lnTo>
                  <a:lnTo>
                    <a:pt x="5102" y="44969"/>
                  </a:lnTo>
                  <a:cubicBezTo>
                    <a:pt x="5067" y="44733"/>
                    <a:pt x="5005" y="44337"/>
                    <a:pt x="4917" y="43811"/>
                  </a:cubicBezTo>
                  <a:cubicBezTo>
                    <a:pt x="4510" y="40631"/>
                    <a:pt x="3438" y="32756"/>
                    <a:pt x="2440" y="25473"/>
                  </a:cubicBezTo>
                  <a:cubicBezTo>
                    <a:pt x="1959" y="21850"/>
                    <a:pt x="1516" y="18375"/>
                    <a:pt x="1183" y="15750"/>
                  </a:cubicBezTo>
                  <a:cubicBezTo>
                    <a:pt x="998" y="14456"/>
                    <a:pt x="887" y="13347"/>
                    <a:pt x="776" y="12533"/>
                  </a:cubicBezTo>
                  <a:cubicBezTo>
                    <a:pt x="739" y="12127"/>
                    <a:pt x="702" y="11794"/>
                    <a:pt x="665" y="11535"/>
                  </a:cubicBezTo>
                  <a:cubicBezTo>
                    <a:pt x="629" y="11313"/>
                    <a:pt x="629" y="11128"/>
                    <a:pt x="629" y="11092"/>
                  </a:cubicBezTo>
                  <a:cubicBezTo>
                    <a:pt x="629" y="11055"/>
                    <a:pt x="665" y="10944"/>
                    <a:pt x="813" y="10759"/>
                  </a:cubicBezTo>
                  <a:cubicBezTo>
                    <a:pt x="1072" y="10500"/>
                    <a:pt x="1590" y="10167"/>
                    <a:pt x="2329" y="9798"/>
                  </a:cubicBezTo>
                  <a:cubicBezTo>
                    <a:pt x="4473" y="8725"/>
                    <a:pt x="8281" y="7542"/>
                    <a:pt x="11757" y="6803"/>
                  </a:cubicBezTo>
                  <a:cubicBezTo>
                    <a:pt x="14419" y="6211"/>
                    <a:pt x="18263" y="5472"/>
                    <a:pt x="21443" y="4843"/>
                  </a:cubicBezTo>
                  <a:cubicBezTo>
                    <a:pt x="23033" y="4548"/>
                    <a:pt x="24438" y="4289"/>
                    <a:pt x="25473" y="4067"/>
                  </a:cubicBezTo>
                  <a:cubicBezTo>
                    <a:pt x="26508" y="3882"/>
                    <a:pt x="27136" y="3771"/>
                    <a:pt x="27136" y="3771"/>
                  </a:cubicBezTo>
                  <a:cubicBezTo>
                    <a:pt x="27247" y="3734"/>
                    <a:pt x="27321" y="3697"/>
                    <a:pt x="27358" y="3586"/>
                  </a:cubicBezTo>
                  <a:lnTo>
                    <a:pt x="28574" y="737"/>
                  </a:lnTo>
                  <a:lnTo>
                    <a:pt x="28574" y="737"/>
                  </a:lnTo>
                  <a:lnTo>
                    <a:pt x="41808" y="594"/>
                  </a:lnTo>
                  <a:close/>
                  <a:moveTo>
                    <a:pt x="42036" y="0"/>
                  </a:moveTo>
                  <a:lnTo>
                    <a:pt x="28356" y="148"/>
                  </a:lnTo>
                  <a:cubicBezTo>
                    <a:pt x="28246" y="148"/>
                    <a:pt x="28135" y="222"/>
                    <a:pt x="28098" y="333"/>
                  </a:cubicBezTo>
                  <a:lnTo>
                    <a:pt x="26854" y="3211"/>
                  </a:lnTo>
                  <a:lnTo>
                    <a:pt x="26854" y="3211"/>
                  </a:lnTo>
                  <a:cubicBezTo>
                    <a:pt x="25505" y="3459"/>
                    <a:pt x="16524" y="5116"/>
                    <a:pt x="11609" y="6174"/>
                  </a:cubicBezTo>
                  <a:cubicBezTo>
                    <a:pt x="8947" y="6766"/>
                    <a:pt x="6100" y="7579"/>
                    <a:pt x="3882" y="8430"/>
                  </a:cubicBezTo>
                  <a:cubicBezTo>
                    <a:pt x="2810" y="8873"/>
                    <a:pt x="1849" y="9317"/>
                    <a:pt x="1183" y="9724"/>
                  </a:cubicBezTo>
                  <a:cubicBezTo>
                    <a:pt x="850" y="9945"/>
                    <a:pt x="555" y="10130"/>
                    <a:pt x="370" y="10352"/>
                  </a:cubicBezTo>
                  <a:cubicBezTo>
                    <a:pt x="148" y="10574"/>
                    <a:pt x="0" y="10796"/>
                    <a:pt x="0" y="11092"/>
                  </a:cubicBezTo>
                  <a:cubicBezTo>
                    <a:pt x="0" y="11202"/>
                    <a:pt x="37" y="11387"/>
                    <a:pt x="74" y="11720"/>
                  </a:cubicBezTo>
                  <a:cubicBezTo>
                    <a:pt x="555" y="16415"/>
                    <a:pt x="4510" y="45289"/>
                    <a:pt x="4510" y="45289"/>
                  </a:cubicBezTo>
                  <a:cubicBezTo>
                    <a:pt x="4547" y="45437"/>
                    <a:pt x="4658" y="45548"/>
                    <a:pt x="4806" y="45548"/>
                  </a:cubicBezTo>
                  <a:lnTo>
                    <a:pt x="7542" y="45696"/>
                  </a:lnTo>
                  <a:cubicBezTo>
                    <a:pt x="7616" y="45696"/>
                    <a:pt x="7690" y="45696"/>
                    <a:pt x="7764" y="45622"/>
                  </a:cubicBezTo>
                  <a:cubicBezTo>
                    <a:pt x="7838" y="45585"/>
                    <a:pt x="7875" y="45474"/>
                    <a:pt x="7875" y="45400"/>
                  </a:cubicBezTo>
                  <a:lnTo>
                    <a:pt x="8388" y="15840"/>
                  </a:lnTo>
                  <a:lnTo>
                    <a:pt x="8388" y="15840"/>
                  </a:lnTo>
                  <a:cubicBezTo>
                    <a:pt x="8803" y="15811"/>
                    <a:pt x="9641" y="15752"/>
                    <a:pt x="10758" y="15676"/>
                  </a:cubicBezTo>
                  <a:cubicBezTo>
                    <a:pt x="15639" y="15343"/>
                    <a:pt x="25805" y="14678"/>
                    <a:pt x="29244" y="14567"/>
                  </a:cubicBezTo>
                  <a:cubicBezTo>
                    <a:pt x="31536" y="14493"/>
                    <a:pt x="33606" y="14641"/>
                    <a:pt x="35603" y="14271"/>
                  </a:cubicBezTo>
                  <a:cubicBezTo>
                    <a:pt x="37562" y="13938"/>
                    <a:pt x="39411" y="13051"/>
                    <a:pt x="41111" y="10981"/>
                  </a:cubicBezTo>
                  <a:cubicBezTo>
                    <a:pt x="42627" y="9169"/>
                    <a:pt x="43034" y="6877"/>
                    <a:pt x="43034" y="4917"/>
                  </a:cubicBezTo>
                  <a:cubicBezTo>
                    <a:pt x="43034" y="2329"/>
                    <a:pt x="42331" y="222"/>
                    <a:pt x="42331" y="185"/>
                  </a:cubicBezTo>
                  <a:cubicBezTo>
                    <a:pt x="42294" y="74"/>
                    <a:pt x="42146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51"/>
            <p:cNvSpPr/>
            <p:nvPr/>
          </p:nvSpPr>
          <p:spPr>
            <a:xfrm>
              <a:off x="5111800" y="4926000"/>
              <a:ext cx="308725" cy="134975"/>
            </a:xfrm>
            <a:custGeom>
              <a:avLst/>
              <a:gdLst/>
              <a:ahLst/>
              <a:cxnLst/>
              <a:rect l="l" t="t" r="r" b="b"/>
              <a:pathLst>
                <a:path w="12349" h="5399" extrusionOk="0">
                  <a:moveTo>
                    <a:pt x="9280" y="0"/>
                  </a:moveTo>
                  <a:lnTo>
                    <a:pt x="8837" y="259"/>
                  </a:lnTo>
                  <a:lnTo>
                    <a:pt x="1" y="5398"/>
                  </a:lnTo>
                  <a:lnTo>
                    <a:pt x="12349" y="5398"/>
                  </a:lnTo>
                  <a:lnTo>
                    <a:pt x="12016" y="148"/>
                  </a:lnTo>
                  <a:lnTo>
                    <a:pt x="9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51"/>
            <p:cNvSpPr/>
            <p:nvPr/>
          </p:nvSpPr>
          <p:spPr>
            <a:xfrm>
              <a:off x="5103475" y="4918600"/>
              <a:ext cx="324450" cy="150675"/>
            </a:xfrm>
            <a:custGeom>
              <a:avLst/>
              <a:gdLst/>
              <a:ahLst/>
              <a:cxnLst/>
              <a:rect l="l" t="t" r="r" b="b"/>
              <a:pathLst>
                <a:path w="12978" h="6027" extrusionOk="0">
                  <a:moveTo>
                    <a:pt x="9698" y="597"/>
                  </a:moveTo>
                  <a:lnTo>
                    <a:pt x="12053" y="740"/>
                  </a:lnTo>
                  <a:lnTo>
                    <a:pt x="12349" y="5398"/>
                  </a:lnTo>
                  <a:lnTo>
                    <a:pt x="1480" y="5398"/>
                  </a:lnTo>
                  <a:lnTo>
                    <a:pt x="9317" y="851"/>
                  </a:lnTo>
                  <a:lnTo>
                    <a:pt x="9698" y="597"/>
                  </a:lnTo>
                  <a:close/>
                  <a:moveTo>
                    <a:pt x="9650" y="1"/>
                  </a:moveTo>
                  <a:cubicBezTo>
                    <a:pt x="9576" y="1"/>
                    <a:pt x="9539" y="1"/>
                    <a:pt x="9465" y="38"/>
                  </a:cubicBezTo>
                  <a:lnTo>
                    <a:pt x="9022" y="296"/>
                  </a:lnTo>
                  <a:lnTo>
                    <a:pt x="186" y="5435"/>
                  </a:lnTo>
                  <a:cubicBezTo>
                    <a:pt x="38" y="5509"/>
                    <a:pt x="1" y="5657"/>
                    <a:pt x="38" y="5805"/>
                  </a:cubicBezTo>
                  <a:cubicBezTo>
                    <a:pt x="75" y="5916"/>
                    <a:pt x="186" y="6027"/>
                    <a:pt x="334" y="6027"/>
                  </a:cubicBezTo>
                  <a:lnTo>
                    <a:pt x="12682" y="6027"/>
                  </a:lnTo>
                  <a:cubicBezTo>
                    <a:pt x="12756" y="6027"/>
                    <a:pt x="12830" y="5990"/>
                    <a:pt x="12904" y="5916"/>
                  </a:cubicBezTo>
                  <a:cubicBezTo>
                    <a:pt x="12941" y="5842"/>
                    <a:pt x="12978" y="5768"/>
                    <a:pt x="12978" y="5694"/>
                  </a:cubicBezTo>
                  <a:lnTo>
                    <a:pt x="12682" y="407"/>
                  </a:lnTo>
                  <a:cubicBezTo>
                    <a:pt x="12645" y="259"/>
                    <a:pt x="12534" y="149"/>
                    <a:pt x="12386" y="149"/>
                  </a:cubicBezTo>
                  <a:lnTo>
                    <a:pt x="9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51"/>
            <p:cNvSpPr/>
            <p:nvPr/>
          </p:nvSpPr>
          <p:spPr>
            <a:xfrm>
              <a:off x="5408500" y="3494300"/>
              <a:ext cx="201500" cy="90600"/>
            </a:xfrm>
            <a:custGeom>
              <a:avLst/>
              <a:gdLst/>
              <a:ahLst/>
              <a:cxnLst/>
              <a:rect l="l" t="t" r="r" b="b"/>
              <a:pathLst>
                <a:path w="8060" h="3624" extrusionOk="0">
                  <a:moveTo>
                    <a:pt x="2884" y="1"/>
                  </a:moveTo>
                  <a:cubicBezTo>
                    <a:pt x="1960" y="1"/>
                    <a:pt x="0" y="2367"/>
                    <a:pt x="0" y="2700"/>
                  </a:cubicBezTo>
                  <a:cubicBezTo>
                    <a:pt x="0" y="2933"/>
                    <a:pt x="46" y="3306"/>
                    <a:pt x="321" y="3306"/>
                  </a:cubicBezTo>
                  <a:cubicBezTo>
                    <a:pt x="394" y="3306"/>
                    <a:pt x="483" y="3279"/>
                    <a:pt x="592" y="3217"/>
                  </a:cubicBezTo>
                  <a:cubicBezTo>
                    <a:pt x="1109" y="2885"/>
                    <a:pt x="2366" y="2071"/>
                    <a:pt x="2366" y="2071"/>
                  </a:cubicBezTo>
                  <a:lnTo>
                    <a:pt x="7542" y="3624"/>
                  </a:lnTo>
                  <a:lnTo>
                    <a:pt x="8060" y="1443"/>
                  </a:lnTo>
                  <a:lnTo>
                    <a:pt x="5287" y="297"/>
                  </a:lnTo>
                  <a:cubicBezTo>
                    <a:pt x="5287" y="297"/>
                    <a:pt x="3808" y="1"/>
                    <a:pt x="28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51"/>
            <p:cNvSpPr/>
            <p:nvPr/>
          </p:nvSpPr>
          <p:spPr>
            <a:xfrm>
              <a:off x="5400175" y="3486925"/>
              <a:ext cx="218150" cy="105775"/>
            </a:xfrm>
            <a:custGeom>
              <a:avLst/>
              <a:gdLst/>
              <a:ahLst/>
              <a:cxnLst/>
              <a:rect l="l" t="t" r="r" b="b"/>
              <a:pathLst>
                <a:path w="8726" h="4231" extrusionOk="0">
                  <a:moveTo>
                    <a:pt x="3217" y="592"/>
                  </a:moveTo>
                  <a:cubicBezTo>
                    <a:pt x="3660" y="592"/>
                    <a:pt x="4252" y="666"/>
                    <a:pt x="4696" y="739"/>
                  </a:cubicBezTo>
                  <a:cubicBezTo>
                    <a:pt x="4954" y="776"/>
                    <a:pt x="5139" y="813"/>
                    <a:pt x="5287" y="850"/>
                  </a:cubicBezTo>
                  <a:cubicBezTo>
                    <a:pt x="5362" y="869"/>
                    <a:pt x="5428" y="878"/>
                    <a:pt x="5474" y="883"/>
                  </a:cubicBezTo>
                  <a:lnTo>
                    <a:pt x="5474" y="883"/>
                  </a:lnTo>
                  <a:lnTo>
                    <a:pt x="5472" y="887"/>
                  </a:lnTo>
                  <a:lnTo>
                    <a:pt x="8023" y="1923"/>
                  </a:lnTo>
                  <a:lnTo>
                    <a:pt x="7653" y="3512"/>
                  </a:lnTo>
                  <a:lnTo>
                    <a:pt x="2773" y="2070"/>
                  </a:lnTo>
                  <a:cubicBezTo>
                    <a:pt x="2752" y="2060"/>
                    <a:pt x="2730" y="2055"/>
                    <a:pt x="2707" y="2055"/>
                  </a:cubicBezTo>
                  <a:cubicBezTo>
                    <a:pt x="2653" y="2055"/>
                    <a:pt x="2593" y="2081"/>
                    <a:pt x="2514" y="2107"/>
                  </a:cubicBezTo>
                  <a:cubicBezTo>
                    <a:pt x="2514" y="2107"/>
                    <a:pt x="2219" y="2329"/>
                    <a:pt x="1849" y="2551"/>
                  </a:cubicBezTo>
                  <a:cubicBezTo>
                    <a:pt x="1479" y="2810"/>
                    <a:pt x="1036" y="3106"/>
                    <a:pt x="777" y="3253"/>
                  </a:cubicBezTo>
                  <a:cubicBezTo>
                    <a:pt x="743" y="3271"/>
                    <a:pt x="716" y="3280"/>
                    <a:pt x="698" y="3285"/>
                  </a:cubicBezTo>
                  <a:lnTo>
                    <a:pt x="698" y="3285"/>
                  </a:lnTo>
                  <a:cubicBezTo>
                    <a:pt x="688" y="3272"/>
                    <a:pt x="666" y="3237"/>
                    <a:pt x="666" y="3180"/>
                  </a:cubicBezTo>
                  <a:cubicBezTo>
                    <a:pt x="635" y="3149"/>
                    <a:pt x="630" y="3092"/>
                    <a:pt x="629" y="3031"/>
                  </a:cubicBezTo>
                  <a:lnTo>
                    <a:pt x="629" y="3031"/>
                  </a:lnTo>
                  <a:cubicBezTo>
                    <a:pt x="632" y="3026"/>
                    <a:pt x="669" y="2953"/>
                    <a:pt x="740" y="2847"/>
                  </a:cubicBezTo>
                  <a:cubicBezTo>
                    <a:pt x="962" y="2514"/>
                    <a:pt x="1442" y="1923"/>
                    <a:pt x="1960" y="1442"/>
                  </a:cubicBezTo>
                  <a:cubicBezTo>
                    <a:pt x="2182" y="1183"/>
                    <a:pt x="2477" y="961"/>
                    <a:pt x="2699" y="813"/>
                  </a:cubicBezTo>
                  <a:cubicBezTo>
                    <a:pt x="2921" y="666"/>
                    <a:pt x="3143" y="592"/>
                    <a:pt x="3217" y="592"/>
                  </a:cubicBezTo>
                  <a:close/>
                  <a:moveTo>
                    <a:pt x="3217" y="0"/>
                  </a:moveTo>
                  <a:cubicBezTo>
                    <a:pt x="2847" y="0"/>
                    <a:pt x="2551" y="185"/>
                    <a:pt x="2182" y="407"/>
                  </a:cubicBezTo>
                  <a:cubicBezTo>
                    <a:pt x="1701" y="776"/>
                    <a:pt x="1183" y="1331"/>
                    <a:pt x="740" y="1812"/>
                  </a:cubicBezTo>
                  <a:cubicBezTo>
                    <a:pt x="555" y="2033"/>
                    <a:pt x="370" y="2255"/>
                    <a:pt x="259" y="2440"/>
                  </a:cubicBezTo>
                  <a:cubicBezTo>
                    <a:pt x="185" y="2551"/>
                    <a:pt x="148" y="2625"/>
                    <a:pt x="111" y="2699"/>
                  </a:cubicBezTo>
                  <a:lnTo>
                    <a:pt x="37" y="2810"/>
                  </a:lnTo>
                  <a:cubicBezTo>
                    <a:pt x="37" y="2884"/>
                    <a:pt x="0" y="2921"/>
                    <a:pt x="0" y="2995"/>
                  </a:cubicBezTo>
                  <a:cubicBezTo>
                    <a:pt x="0" y="3143"/>
                    <a:pt x="37" y="3327"/>
                    <a:pt x="111" y="3512"/>
                  </a:cubicBezTo>
                  <a:cubicBezTo>
                    <a:pt x="148" y="3586"/>
                    <a:pt x="185" y="3697"/>
                    <a:pt x="296" y="3771"/>
                  </a:cubicBezTo>
                  <a:cubicBezTo>
                    <a:pt x="370" y="3845"/>
                    <a:pt x="518" y="3919"/>
                    <a:pt x="666" y="3919"/>
                  </a:cubicBezTo>
                  <a:cubicBezTo>
                    <a:pt x="814" y="3919"/>
                    <a:pt x="962" y="3845"/>
                    <a:pt x="1110" y="3771"/>
                  </a:cubicBezTo>
                  <a:cubicBezTo>
                    <a:pt x="1529" y="3501"/>
                    <a:pt x="2436" y="2915"/>
                    <a:pt x="2763" y="2703"/>
                  </a:cubicBezTo>
                  <a:lnTo>
                    <a:pt x="2763" y="2703"/>
                  </a:lnTo>
                  <a:lnTo>
                    <a:pt x="7801" y="4215"/>
                  </a:lnTo>
                  <a:cubicBezTo>
                    <a:pt x="7823" y="4226"/>
                    <a:pt x="7845" y="4230"/>
                    <a:pt x="7866" y="4230"/>
                  </a:cubicBezTo>
                  <a:cubicBezTo>
                    <a:pt x="7918" y="4230"/>
                    <a:pt x="7971" y="4204"/>
                    <a:pt x="8023" y="4178"/>
                  </a:cubicBezTo>
                  <a:cubicBezTo>
                    <a:pt x="8097" y="4141"/>
                    <a:pt x="8171" y="4067"/>
                    <a:pt x="8171" y="3993"/>
                  </a:cubicBezTo>
                  <a:lnTo>
                    <a:pt x="8688" y="1812"/>
                  </a:lnTo>
                  <a:cubicBezTo>
                    <a:pt x="8725" y="1664"/>
                    <a:pt x="8652" y="1516"/>
                    <a:pt x="8504" y="1442"/>
                  </a:cubicBezTo>
                  <a:lnTo>
                    <a:pt x="5731" y="333"/>
                  </a:lnTo>
                  <a:lnTo>
                    <a:pt x="5657" y="296"/>
                  </a:lnTo>
                  <a:cubicBezTo>
                    <a:pt x="5657" y="296"/>
                    <a:pt x="4215" y="0"/>
                    <a:pt x="3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51"/>
            <p:cNvSpPr/>
            <p:nvPr/>
          </p:nvSpPr>
          <p:spPr>
            <a:xfrm>
              <a:off x="5410350" y="3530350"/>
              <a:ext cx="171000" cy="49025"/>
            </a:xfrm>
            <a:custGeom>
              <a:avLst/>
              <a:gdLst/>
              <a:ahLst/>
              <a:cxnLst/>
              <a:rect l="l" t="t" r="r" b="b"/>
              <a:pathLst>
                <a:path w="6840" h="1961" extrusionOk="0">
                  <a:moveTo>
                    <a:pt x="5213" y="1"/>
                  </a:moveTo>
                  <a:cubicBezTo>
                    <a:pt x="5213" y="1"/>
                    <a:pt x="1775" y="223"/>
                    <a:pt x="1035" y="333"/>
                  </a:cubicBezTo>
                  <a:cubicBezTo>
                    <a:pt x="333" y="407"/>
                    <a:pt x="0" y="1258"/>
                    <a:pt x="961" y="1258"/>
                  </a:cubicBezTo>
                  <a:cubicBezTo>
                    <a:pt x="1886" y="1258"/>
                    <a:pt x="3106" y="1147"/>
                    <a:pt x="3106" y="1147"/>
                  </a:cubicBezTo>
                  <a:cubicBezTo>
                    <a:pt x="3106" y="1147"/>
                    <a:pt x="3845" y="1775"/>
                    <a:pt x="5213" y="1886"/>
                  </a:cubicBezTo>
                  <a:cubicBezTo>
                    <a:pt x="6544" y="1960"/>
                    <a:pt x="6840" y="1960"/>
                    <a:pt x="6840" y="1960"/>
                  </a:cubicBezTo>
                  <a:lnTo>
                    <a:pt x="5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51"/>
            <p:cNvSpPr/>
            <p:nvPr/>
          </p:nvSpPr>
          <p:spPr>
            <a:xfrm>
              <a:off x="5412200" y="35229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5102" y="1"/>
                  </a:moveTo>
                  <a:cubicBezTo>
                    <a:pt x="5102" y="1"/>
                    <a:pt x="4252" y="38"/>
                    <a:pt x="3290" y="112"/>
                  </a:cubicBezTo>
                  <a:cubicBezTo>
                    <a:pt x="2366" y="186"/>
                    <a:pt x="1331" y="260"/>
                    <a:pt x="924" y="297"/>
                  </a:cubicBezTo>
                  <a:cubicBezTo>
                    <a:pt x="665" y="334"/>
                    <a:pt x="444" y="445"/>
                    <a:pt x="296" y="592"/>
                  </a:cubicBezTo>
                  <a:cubicBezTo>
                    <a:pt x="111" y="777"/>
                    <a:pt x="0" y="962"/>
                    <a:pt x="0" y="1184"/>
                  </a:cubicBezTo>
                  <a:cubicBezTo>
                    <a:pt x="0" y="1369"/>
                    <a:pt x="74" y="1591"/>
                    <a:pt x="259" y="1702"/>
                  </a:cubicBezTo>
                  <a:cubicBezTo>
                    <a:pt x="444" y="1812"/>
                    <a:pt x="629" y="1849"/>
                    <a:pt x="887" y="1849"/>
                  </a:cubicBezTo>
                  <a:cubicBezTo>
                    <a:pt x="1642" y="1849"/>
                    <a:pt x="2618" y="1776"/>
                    <a:pt x="2951" y="1748"/>
                  </a:cubicBezTo>
                  <a:lnTo>
                    <a:pt x="2951" y="1748"/>
                  </a:lnTo>
                  <a:cubicBezTo>
                    <a:pt x="3210" y="1939"/>
                    <a:pt x="3940" y="2389"/>
                    <a:pt x="5102" y="2478"/>
                  </a:cubicBezTo>
                  <a:cubicBezTo>
                    <a:pt x="6433" y="2589"/>
                    <a:pt x="6766" y="2589"/>
                    <a:pt x="6766" y="2589"/>
                  </a:cubicBezTo>
                  <a:cubicBezTo>
                    <a:pt x="6950" y="2589"/>
                    <a:pt x="7098" y="2441"/>
                    <a:pt x="7098" y="2256"/>
                  </a:cubicBezTo>
                  <a:cubicBezTo>
                    <a:pt x="7098" y="2108"/>
                    <a:pt x="6950" y="1960"/>
                    <a:pt x="6766" y="1960"/>
                  </a:cubicBezTo>
                  <a:cubicBezTo>
                    <a:pt x="6692" y="1960"/>
                    <a:pt x="6322" y="1960"/>
                    <a:pt x="5139" y="1849"/>
                  </a:cubicBezTo>
                  <a:cubicBezTo>
                    <a:pt x="4510" y="1812"/>
                    <a:pt x="4030" y="1628"/>
                    <a:pt x="3697" y="1480"/>
                  </a:cubicBezTo>
                  <a:cubicBezTo>
                    <a:pt x="3549" y="1406"/>
                    <a:pt x="3438" y="1332"/>
                    <a:pt x="3364" y="1295"/>
                  </a:cubicBezTo>
                  <a:lnTo>
                    <a:pt x="3253" y="1221"/>
                  </a:lnTo>
                  <a:cubicBezTo>
                    <a:pt x="3199" y="1167"/>
                    <a:pt x="3145" y="1133"/>
                    <a:pt x="3091" y="1133"/>
                  </a:cubicBezTo>
                  <a:cubicBezTo>
                    <a:pt x="3071" y="1133"/>
                    <a:pt x="3051" y="1137"/>
                    <a:pt x="3032" y="1147"/>
                  </a:cubicBezTo>
                  <a:cubicBezTo>
                    <a:pt x="3032" y="1147"/>
                    <a:pt x="2699" y="1147"/>
                    <a:pt x="2292" y="1184"/>
                  </a:cubicBezTo>
                  <a:cubicBezTo>
                    <a:pt x="1886" y="1221"/>
                    <a:pt x="1331" y="1221"/>
                    <a:pt x="887" y="1221"/>
                  </a:cubicBezTo>
                  <a:cubicBezTo>
                    <a:pt x="702" y="1221"/>
                    <a:pt x="629" y="1184"/>
                    <a:pt x="592" y="1184"/>
                  </a:cubicBezTo>
                  <a:lnTo>
                    <a:pt x="629" y="1147"/>
                  </a:lnTo>
                  <a:cubicBezTo>
                    <a:pt x="665" y="1073"/>
                    <a:pt x="813" y="962"/>
                    <a:pt x="1035" y="925"/>
                  </a:cubicBezTo>
                  <a:cubicBezTo>
                    <a:pt x="1368" y="851"/>
                    <a:pt x="2403" y="777"/>
                    <a:pt x="3327" y="740"/>
                  </a:cubicBezTo>
                  <a:cubicBezTo>
                    <a:pt x="4289" y="666"/>
                    <a:pt x="5139" y="592"/>
                    <a:pt x="5139" y="592"/>
                  </a:cubicBezTo>
                  <a:cubicBezTo>
                    <a:pt x="5324" y="592"/>
                    <a:pt x="5435" y="445"/>
                    <a:pt x="5435" y="297"/>
                  </a:cubicBezTo>
                  <a:cubicBezTo>
                    <a:pt x="5435" y="112"/>
                    <a:pt x="5287" y="1"/>
                    <a:pt x="5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51"/>
            <p:cNvSpPr/>
            <p:nvPr/>
          </p:nvSpPr>
          <p:spPr>
            <a:xfrm>
              <a:off x="5597050" y="3530350"/>
              <a:ext cx="448275" cy="196900"/>
            </a:xfrm>
            <a:custGeom>
              <a:avLst/>
              <a:gdLst/>
              <a:ahLst/>
              <a:cxnLst/>
              <a:rect l="l" t="t" r="r" b="b"/>
              <a:pathLst>
                <a:path w="17931" h="7876" extrusionOk="0">
                  <a:moveTo>
                    <a:pt x="518" y="1"/>
                  </a:moveTo>
                  <a:lnTo>
                    <a:pt x="0" y="2182"/>
                  </a:lnTo>
                  <a:lnTo>
                    <a:pt x="17487" y="7875"/>
                  </a:lnTo>
                  <a:lnTo>
                    <a:pt x="17931" y="28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51"/>
            <p:cNvSpPr/>
            <p:nvPr/>
          </p:nvSpPr>
          <p:spPr>
            <a:xfrm>
              <a:off x="5588725" y="3522775"/>
              <a:ext cx="464000" cy="212250"/>
            </a:xfrm>
            <a:custGeom>
              <a:avLst/>
              <a:gdLst/>
              <a:ahLst/>
              <a:cxnLst/>
              <a:rect l="l" t="t" r="r" b="b"/>
              <a:pathLst>
                <a:path w="18560" h="8490" extrusionOk="0">
                  <a:moveTo>
                    <a:pt x="1084" y="643"/>
                  </a:moveTo>
                  <a:lnTo>
                    <a:pt x="17931" y="3372"/>
                  </a:lnTo>
                  <a:lnTo>
                    <a:pt x="17561" y="7772"/>
                  </a:lnTo>
                  <a:lnTo>
                    <a:pt x="703" y="2263"/>
                  </a:lnTo>
                  <a:lnTo>
                    <a:pt x="1084" y="643"/>
                  </a:lnTo>
                  <a:close/>
                  <a:moveTo>
                    <a:pt x="830" y="1"/>
                  </a:moveTo>
                  <a:cubicBezTo>
                    <a:pt x="703" y="1"/>
                    <a:pt x="587" y="101"/>
                    <a:pt x="555" y="230"/>
                  </a:cubicBezTo>
                  <a:lnTo>
                    <a:pt x="37" y="2411"/>
                  </a:lnTo>
                  <a:cubicBezTo>
                    <a:pt x="0" y="2559"/>
                    <a:pt x="74" y="2744"/>
                    <a:pt x="259" y="2781"/>
                  </a:cubicBezTo>
                  <a:lnTo>
                    <a:pt x="17746" y="8474"/>
                  </a:lnTo>
                  <a:cubicBezTo>
                    <a:pt x="17768" y="8485"/>
                    <a:pt x="17793" y="8490"/>
                    <a:pt x="17819" y="8490"/>
                  </a:cubicBezTo>
                  <a:cubicBezTo>
                    <a:pt x="17882" y="8490"/>
                    <a:pt x="17953" y="8463"/>
                    <a:pt x="18005" y="8437"/>
                  </a:cubicBezTo>
                  <a:cubicBezTo>
                    <a:pt x="18079" y="8400"/>
                    <a:pt x="18153" y="8289"/>
                    <a:pt x="18153" y="8215"/>
                  </a:cubicBezTo>
                  <a:lnTo>
                    <a:pt x="18560" y="3113"/>
                  </a:lnTo>
                  <a:cubicBezTo>
                    <a:pt x="18560" y="2966"/>
                    <a:pt x="18449" y="2818"/>
                    <a:pt x="18301" y="2818"/>
                  </a:cubicBezTo>
                  <a:lnTo>
                    <a:pt x="888" y="8"/>
                  </a:lnTo>
                  <a:cubicBezTo>
                    <a:pt x="868" y="3"/>
                    <a:pt x="849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51"/>
            <p:cNvSpPr/>
            <p:nvPr/>
          </p:nvSpPr>
          <p:spPr>
            <a:xfrm>
              <a:off x="5831800" y="3033350"/>
              <a:ext cx="475100" cy="853075"/>
            </a:xfrm>
            <a:custGeom>
              <a:avLst/>
              <a:gdLst/>
              <a:ahLst/>
              <a:cxnLst/>
              <a:rect l="l" t="t" r="r" b="b"/>
              <a:pathLst>
                <a:path w="19004" h="34123" extrusionOk="0">
                  <a:moveTo>
                    <a:pt x="9555" y="1"/>
                  </a:moveTo>
                  <a:cubicBezTo>
                    <a:pt x="8899" y="1"/>
                    <a:pt x="8262" y="269"/>
                    <a:pt x="7654" y="841"/>
                  </a:cubicBezTo>
                  <a:cubicBezTo>
                    <a:pt x="7654" y="841"/>
                    <a:pt x="2330" y="6571"/>
                    <a:pt x="1147" y="8605"/>
                  </a:cubicBezTo>
                  <a:cubicBezTo>
                    <a:pt x="1" y="10601"/>
                    <a:pt x="3476" y="19955"/>
                    <a:pt x="3772" y="22690"/>
                  </a:cubicBezTo>
                  <a:cubicBezTo>
                    <a:pt x="4030" y="25426"/>
                    <a:pt x="4918" y="27164"/>
                    <a:pt x="3624" y="28606"/>
                  </a:cubicBezTo>
                  <a:cubicBezTo>
                    <a:pt x="2330" y="30048"/>
                    <a:pt x="3476" y="30898"/>
                    <a:pt x="4178" y="31489"/>
                  </a:cubicBezTo>
                  <a:cubicBezTo>
                    <a:pt x="4861" y="32002"/>
                    <a:pt x="10182" y="34123"/>
                    <a:pt x="13583" y="34123"/>
                  </a:cubicBezTo>
                  <a:cubicBezTo>
                    <a:pt x="13864" y="34123"/>
                    <a:pt x="14131" y="34108"/>
                    <a:pt x="14382" y="34077"/>
                  </a:cubicBezTo>
                  <a:cubicBezTo>
                    <a:pt x="17710" y="33634"/>
                    <a:pt x="18412" y="31342"/>
                    <a:pt x="18708" y="27718"/>
                  </a:cubicBezTo>
                  <a:cubicBezTo>
                    <a:pt x="19004" y="24132"/>
                    <a:pt x="18708" y="11488"/>
                    <a:pt x="15824" y="6312"/>
                  </a:cubicBezTo>
                  <a:cubicBezTo>
                    <a:pt x="13687" y="2428"/>
                    <a:pt x="11530" y="1"/>
                    <a:pt x="9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51"/>
            <p:cNvSpPr/>
            <p:nvPr/>
          </p:nvSpPr>
          <p:spPr>
            <a:xfrm>
              <a:off x="5847525" y="3025700"/>
              <a:ext cx="462150" cy="867925"/>
            </a:xfrm>
            <a:custGeom>
              <a:avLst/>
              <a:gdLst/>
              <a:ahLst/>
              <a:cxnLst/>
              <a:rect l="l" t="t" r="r" b="b"/>
              <a:pathLst>
                <a:path w="18486" h="34717" extrusionOk="0">
                  <a:moveTo>
                    <a:pt x="8910" y="592"/>
                  </a:moveTo>
                  <a:cubicBezTo>
                    <a:pt x="9760" y="592"/>
                    <a:pt x="10759" y="1147"/>
                    <a:pt x="11757" y="2219"/>
                  </a:cubicBezTo>
                  <a:cubicBezTo>
                    <a:pt x="12792" y="3254"/>
                    <a:pt x="13864" y="4844"/>
                    <a:pt x="14936" y="6766"/>
                  </a:cubicBezTo>
                  <a:cubicBezTo>
                    <a:pt x="16082" y="8800"/>
                    <a:pt x="16822" y="12090"/>
                    <a:pt x="17265" y="15528"/>
                  </a:cubicBezTo>
                  <a:cubicBezTo>
                    <a:pt x="17709" y="19004"/>
                    <a:pt x="17857" y="22553"/>
                    <a:pt x="17857" y="25141"/>
                  </a:cubicBezTo>
                  <a:cubicBezTo>
                    <a:pt x="17857" y="26361"/>
                    <a:pt x="17820" y="27359"/>
                    <a:pt x="17783" y="28024"/>
                  </a:cubicBezTo>
                  <a:cubicBezTo>
                    <a:pt x="17635" y="29799"/>
                    <a:pt x="17376" y="31241"/>
                    <a:pt x="16785" y="32239"/>
                  </a:cubicBezTo>
                  <a:cubicBezTo>
                    <a:pt x="16193" y="33237"/>
                    <a:pt x="15306" y="33866"/>
                    <a:pt x="13716" y="34051"/>
                  </a:cubicBezTo>
                  <a:cubicBezTo>
                    <a:pt x="13494" y="34088"/>
                    <a:pt x="13199" y="34125"/>
                    <a:pt x="12903" y="34125"/>
                  </a:cubicBezTo>
                  <a:cubicBezTo>
                    <a:pt x="11276" y="34125"/>
                    <a:pt x="9095" y="33607"/>
                    <a:pt x="7283" y="33016"/>
                  </a:cubicBezTo>
                  <a:cubicBezTo>
                    <a:pt x="6396" y="32720"/>
                    <a:pt x="5583" y="32387"/>
                    <a:pt x="4954" y="32128"/>
                  </a:cubicBezTo>
                  <a:cubicBezTo>
                    <a:pt x="4621" y="31980"/>
                    <a:pt x="4363" y="31869"/>
                    <a:pt x="4141" y="31759"/>
                  </a:cubicBezTo>
                  <a:cubicBezTo>
                    <a:pt x="3956" y="31685"/>
                    <a:pt x="3808" y="31574"/>
                    <a:pt x="3734" y="31537"/>
                  </a:cubicBezTo>
                  <a:cubicBezTo>
                    <a:pt x="3512" y="31352"/>
                    <a:pt x="3217" y="31130"/>
                    <a:pt x="3032" y="30908"/>
                  </a:cubicBezTo>
                  <a:cubicBezTo>
                    <a:pt x="2810" y="30649"/>
                    <a:pt x="2699" y="30428"/>
                    <a:pt x="2699" y="30132"/>
                  </a:cubicBezTo>
                  <a:cubicBezTo>
                    <a:pt x="2699" y="29873"/>
                    <a:pt x="2810" y="29540"/>
                    <a:pt x="3217" y="29097"/>
                  </a:cubicBezTo>
                  <a:cubicBezTo>
                    <a:pt x="3771" y="28468"/>
                    <a:pt x="3993" y="27729"/>
                    <a:pt x="3993" y="26989"/>
                  </a:cubicBezTo>
                  <a:cubicBezTo>
                    <a:pt x="3993" y="25843"/>
                    <a:pt x="3586" y="24586"/>
                    <a:pt x="3438" y="22959"/>
                  </a:cubicBezTo>
                  <a:cubicBezTo>
                    <a:pt x="3291" y="21739"/>
                    <a:pt x="2588" y="19373"/>
                    <a:pt x="1923" y="16859"/>
                  </a:cubicBezTo>
                  <a:cubicBezTo>
                    <a:pt x="1257" y="14345"/>
                    <a:pt x="592" y="11720"/>
                    <a:pt x="592" y="10168"/>
                  </a:cubicBezTo>
                  <a:cubicBezTo>
                    <a:pt x="592" y="9650"/>
                    <a:pt x="703" y="9280"/>
                    <a:pt x="814" y="9058"/>
                  </a:cubicBezTo>
                  <a:cubicBezTo>
                    <a:pt x="1072" y="8578"/>
                    <a:pt x="1627" y="7838"/>
                    <a:pt x="2255" y="7025"/>
                  </a:cubicBezTo>
                  <a:cubicBezTo>
                    <a:pt x="3254" y="5805"/>
                    <a:pt x="4511" y="4400"/>
                    <a:pt x="5509" y="3291"/>
                  </a:cubicBezTo>
                  <a:cubicBezTo>
                    <a:pt x="5989" y="2700"/>
                    <a:pt x="6433" y="2219"/>
                    <a:pt x="6729" y="1886"/>
                  </a:cubicBezTo>
                  <a:cubicBezTo>
                    <a:pt x="7062" y="1553"/>
                    <a:pt x="7246" y="1369"/>
                    <a:pt x="7246" y="1369"/>
                  </a:cubicBezTo>
                  <a:lnTo>
                    <a:pt x="7229" y="1351"/>
                  </a:lnTo>
                  <a:lnTo>
                    <a:pt x="7229" y="1351"/>
                  </a:lnTo>
                  <a:cubicBezTo>
                    <a:pt x="7813" y="809"/>
                    <a:pt x="8361" y="592"/>
                    <a:pt x="8910" y="592"/>
                  </a:cubicBezTo>
                  <a:close/>
                  <a:moveTo>
                    <a:pt x="8910" y="1"/>
                  </a:moveTo>
                  <a:cubicBezTo>
                    <a:pt x="8171" y="1"/>
                    <a:pt x="7431" y="296"/>
                    <a:pt x="6803" y="925"/>
                  </a:cubicBezTo>
                  <a:lnTo>
                    <a:pt x="6766" y="925"/>
                  </a:lnTo>
                  <a:cubicBezTo>
                    <a:pt x="6766" y="925"/>
                    <a:pt x="5435" y="2367"/>
                    <a:pt x="3956" y="4067"/>
                  </a:cubicBezTo>
                  <a:cubicBezTo>
                    <a:pt x="3217" y="4918"/>
                    <a:pt x="2440" y="5842"/>
                    <a:pt x="1775" y="6655"/>
                  </a:cubicBezTo>
                  <a:cubicBezTo>
                    <a:pt x="1109" y="7469"/>
                    <a:pt x="592" y="8208"/>
                    <a:pt x="259" y="8763"/>
                  </a:cubicBezTo>
                  <a:cubicBezTo>
                    <a:pt x="74" y="9132"/>
                    <a:pt x="0" y="9613"/>
                    <a:pt x="0" y="10168"/>
                  </a:cubicBezTo>
                  <a:cubicBezTo>
                    <a:pt x="0" y="11868"/>
                    <a:pt x="666" y="14493"/>
                    <a:pt x="1331" y="17007"/>
                  </a:cubicBezTo>
                  <a:cubicBezTo>
                    <a:pt x="1997" y="19521"/>
                    <a:pt x="2699" y="21924"/>
                    <a:pt x="2810" y="23033"/>
                  </a:cubicBezTo>
                  <a:cubicBezTo>
                    <a:pt x="2995" y="24697"/>
                    <a:pt x="3364" y="25991"/>
                    <a:pt x="3364" y="26989"/>
                  </a:cubicBezTo>
                  <a:cubicBezTo>
                    <a:pt x="3364" y="27655"/>
                    <a:pt x="3217" y="28172"/>
                    <a:pt x="2736" y="28690"/>
                  </a:cubicBezTo>
                  <a:cubicBezTo>
                    <a:pt x="2292" y="29208"/>
                    <a:pt x="2071" y="29688"/>
                    <a:pt x="2071" y="30132"/>
                  </a:cubicBezTo>
                  <a:cubicBezTo>
                    <a:pt x="2071" y="30612"/>
                    <a:pt x="2292" y="30982"/>
                    <a:pt x="2551" y="31278"/>
                  </a:cubicBezTo>
                  <a:cubicBezTo>
                    <a:pt x="2810" y="31574"/>
                    <a:pt x="3143" y="31832"/>
                    <a:pt x="3364" y="32017"/>
                  </a:cubicBezTo>
                  <a:cubicBezTo>
                    <a:pt x="3475" y="32128"/>
                    <a:pt x="3660" y="32202"/>
                    <a:pt x="3882" y="32313"/>
                  </a:cubicBezTo>
                  <a:cubicBezTo>
                    <a:pt x="4658" y="32720"/>
                    <a:pt x="6137" y="33311"/>
                    <a:pt x="7801" y="33829"/>
                  </a:cubicBezTo>
                  <a:cubicBezTo>
                    <a:pt x="9502" y="34309"/>
                    <a:pt x="11387" y="34716"/>
                    <a:pt x="12903" y="34716"/>
                  </a:cubicBezTo>
                  <a:cubicBezTo>
                    <a:pt x="13236" y="34716"/>
                    <a:pt x="13531" y="34716"/>
                    <a:pt x="13827" y="34679"/>
                  </a:cubicBezTo>
                  <a:cubicBezTo>
                    <a:pt x="15528" y="34457"/>
                    <a:pt x="16674" y="33718"/>
                    <a:pt x="17339" y="32535"/>
                  </a:cubicBezTo>
                  <a:cubicBezTo>
                    <a:pt x="18005" y="31389"/>
                    <a:pt x="18227" y="29873"/>
                    <a:pt x="18375" y="28061"/>
                  </a:cubicBezTo>
                  <a:cubicBezTo>
                    <a:pt x="18448" y="27359"/>
                    <a:pt x="18485" y="26361"/>
                    <a:pt x="18485" y="25141"/>
                  </a:cubicBezTo>
                  <a:cubicBezTo>
                    <a:pt x="18485" y="22553"/>
                    <a:pt x="18338" y="18930"/>
                    <a:pt x="17857" y="15454"/>
                  </a:cubicBezTo>
                  <a:cubicBezTo>
                    <a:pt x="17413" y="11979"/>
                    <a:pt x="16674" y="8615"/>
                    <a:pt x="15491" y="6471"/>
                  </a:cubicBezTo>
                  <a:cubicBezTo>
                    <a:pt x="14382" y="4511"/>
                    <a:pt x="13310" y="2921"/>
                    <a:pt x="12200" y="1775"/>
                  </a:cubicBezTo>
                  <a:cubicBezTo>
                    <a:pt x="11128" y="666"/>
                    <a:pt x="10019" y="1"/>
                    <a:pt x="8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51"/>
            <p:cNvSpPr/>
            <p:nvPr/>
          </p:nvSpPr>
          <p:spPr>
            <a:xfrm>
              <a:off x="5828100" y="2996750"/>
              <a:ext cx="275450" cy="262825"/>
            </a:xfrm>
            <a:custGeom>
              <a:avLst/>
              <a:gdLst/>
              <a:ahLst/>
              <a:cxnLst/>
              <a:rect l="l" t="t" r="r" b="b"/>
              <a:pathLst>
                <a:path w="11018" h="10513" extrusionOk="0">
                  <a:moveTo>
                    <a:pt x="7766" y="0"/>
                  </a:moveTo>
                  <a:cubicBezTo>
                    <a:pt x="7188" y="0"/>
                    <a:pt x="6562" y="157"/>
                    <a:pt x="5916" y="567"/>
                  </a:cubicBezTo>
                  <a:lnTo>
                    <a:pt x="1" y="8331"/>
                  </a:lnTo>
                  <a:lnTo>
                    <a:pt x="740" y="10512"/>
                  </a:lnTo>
                  <a:cubicBezTo>
                    <a:pt x="740" y="10512"/>
                    <a:pt x="4215" y="6815"/>
                    <a:pt x="5657" y="5928"/>
                  </a:cubicBezTo>
                  <a:cubicBezTo>
                    <a:pt x="7099" y="5078"/>
                    <a:pt x="11018" y="1639"/>
                    <a:pt x="11018" y="1639"/>
                  </a:cubicBezTo>
                  <a:cubicBezTo>
                    <a:pt x="11018" y="1639"/>
                    <a:pt x="9638" y="0"/>
                    <a:pt x="77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51"/>
            <p:cNvSpPr/>
            <p:nvPr/>
          </p:nvSpPr>
          <p:spPr>
            <a:xfrm>
              <a:off x="5820725" y="2989650"/>
              <a:ext cx="291150" cy="277325"/>
            </a:xfrm>
            <a:custGeom>
              <a:avLst/>
              <a:gdLst/>
              <a:ahLst/>
              <a:cxnLst/>
              <a:rect l="l" t="t" r="r" b="b"/>
              <a:pathLst>
                <a:path w="11646" h="11093" extrusionOk="0">
                  <a:moveTo>
                    <a:pt x="8060" y="592"/>
                  </a:moveTo>
                  <a:cubicBezTo>
                    <a:pt x="8910" y="592"/>
                    <a:pt x="9649" y="962"/>
                    <a:pt x="10204" y="1369"/>
                  </a:cubicBezTo>
                  <a:cubicBezTo>
                    <a:pt x="10463" y="1554"/>
                    <a:pt x="10685" y="1738"/>
                    <a:pt x="10832" y="1886"/>
                  </a:cubicBezTo>
                  <a:cubicBezTo>
                    <a:pt x="10838" y="1892"/>
                    <a:pt x="10843" y="1897"/>
                    <a:pt x="10848" y="1902"/>
                  </a:cubicBezTo>
                  <a:lnTo>
                    <a:pt x="10848" y="1902"/>
                  </a:lnTo>
                  <a:cubicBezTo>
                    <a:pt x="10749" y="1985"/>
                    <a:pt x="10619" y="2091"/>
                    <a:pt x="10463" y="2219"/>
                  </a:cubicBezTo>
                  <a:cubicBezTo>
                    <a:pt x="9871" y="2737"/>
                    <a:pt x="8984" y="3513"/>
                    <a:pt x="8097" y="4252"/>
                  </a:cubicBezTo>
                  <a:cubicBezTo>
                    <a:pt x="7209" y="4992"/>
                    <a:pt x="6322" y="5657"/>
                    <a:pt x="5804" y="5953"/>
                  </a:cubicBezTo>
                  <a:cubicBezTo>
                    <a:pt x="5398" y="6212"/>
                    <a:pt x="4917" y="6619"/>
                    <a:pt x="4400" y="7062"/>
                  </a:cubicBezTo>
                  <a:cubicBezTo>
                    <a:pt x="3195" y="8129"/>
                    <a:pt x="1809" y="9541"/>
                    <a:pt x="1170" y="10202"/>
                  </a:cubicBezTo>
                  <a:lnTo>
                    <a:pt x="1170" y="10202"/>
                  </a:lnTo>
                  <a:lnTo>
                    <a:pt x="665" y="8689"/>
                  </a:lnTo>
                  <a:lnTo>
                    <a:pt x="6456" y="1054"/>
                  </a:lnTo>
                  <a:lnTo>
                    <a:pt x="6456" y="1054"/>
                  </a:lnTo>
                  <a:cubicBezTo>
                    <a:pt x="7045" y="725"/>
                    <a:pt x="7569" y="592"/>
                    <a:pt x="8060" y="592"/>
                  </a:cubicBezTo>
                  <a:close/>
                  <a:moveTo>
                    <a:pt x="8060" y="1"/>
                  </a:moveTo>
                  <a:cubicBezTo>
                    <a:pt x="7431" y="1"/>
                    <a:pt x="6729" y="149"/>
                    <a:pt x="6063" y="592"/>
                  </a:cubicBezTo>
                  <a:lnTo>
                    <a:pt x="5952" y="666"/>
                  </a:lnTo>
                  <a:lnTo>
                    <a:pt x="74" y="8430"/>
                  </a:lnTo>
                  <a:cubicBezTo>
                    <a:pt x="0" y="8504"/>
                    <a:pt x="0" y="8615"/>
                    <a:pt x="37" y="8726"/>
                  </a:cubicBezTo>
                  <a:lnTo>
                    <a:pt x="739" y="10870"/>
                  </a:lnTo>
                  <a:cubicBezTo>
                    <a:pt x="776" y="10981"/>
                    <a:pt x="850" y="11055"/>
                    <a:pt x="961" y="11092"/>
                  </a:cubicBezTo>
                  <a:cubicBezTo>
                    <a:pt x="1072" y="11092"/>
                    <a:pt x="1183" y="11055"/>
                    <a:pt x="1257" y="10981"/>
                  </a:cubicBezTo>
                  <a:cubicBezTo>
                    <a:pt x="1257" y="10981"/>
                    <a:pt x="1479" y="10759"/>
                    <a:pt x="1812" y="10390"/>
                  </a:cubicBezTo>
                  <a:cubicBezTo>
                    <a:pt x="2329" y="9872"/>
                    <a:pt x="3179" y="9059"/>
                    <a:pt x="3993" y="8282"/>
                  </a:cubicBezTo>
                  <a:cubicBezTo>
                    <a:pt x="4806" y="7506"/>
                    <a:pt x="5620" y="6803"/>
                    <a:pt x="6137" y="6508"/>
                  </a:cubicBezTo>
                  <a:cubicBezTo>
                    <a:pt x="6877" y="6027"/>
                    <a:pt x="8207" y="4955"/>
                    <a:pt x="9354" y="3994"/>
                  </a:cubicBezTo>
                  <a:cubicBezTo>
                    <a:pt x="10537" y="2995"/>
                    <a:pt x="11498" y="2145"/>
                    <a:pt x="11498" y="2145"/>
                  </a:cubicBezTo>
                  <a:cubicBezTo>
                    <a:pt x="11646" y="2034"/>
                    <a:pt x="11646" y="1849"/>
                    <a:pt x="11535" y="1701"/>
                  </a:cubicBezTo>
                  <a:cubicBezTo>
                    <a:pt x="11535" y="1701"/>
                    <a:pt x="11165" y="1295"/>
                    <a:pt x="10574" y="851"/>
                  </a:cubicBezTo>
                  <a:cubicBezTo>
                    <a:pt x="9945" y="444"/>
                    <a:pt x="9095" y="1"/>
                    <a:pt x="8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51"/>
            <p:cNvSpPr/>
            <p:nvPr/>
          </p:nvSpPr>
          <p:spPr>
            <a:xfrm>
              <a:off x="5256900" y="3187450"/>
              <a:ext cx="816150" cy="609925"/>
            </a:xfrm>
            <a:custGeom>
              <a:avLst/>
              <a:gdLst/>
              <a:ahLst/>
              <a:cxnLst/>
              <a:rect l="l" t="t" r="r" b="b"/>
              <a:pathLst>
                <a:path w="32646" h="24397" extrusionOk="0">
                  <a:moveTo>
                    <a:pt x="29060" y="1"/>
                  </a:moveTo>
                  <a:cubicBezTo>
                    <a:pt x="29060" y="1"/>
                    <a:pt x="25732" y="1590"/>
                    <a:pt x="24032" y="3882"/>
                  </a:cubicBezTo>
                  <a:cubicBezTo>
                    <a:pt x="22294" y="6175"/>
                    <a:pt x="15381" y="17820"/>
                    <a:pt x="15381" y="17820"/>
                  </a:cubicBezTo>
                  <a:lnTo>
                    <a:pt x="149" y="15085"/>
                  </a:lnTo>
                  <a:lnTo>
                    <a:pt x="1" y="17118"/>
                  </a:lnTo>
                  <a:cubicBezTo>
                    <a:pt x="1" y="17118"/>
                    <a:pt x="8911" y="21702"/>
                    <a:pt x="13089" y="22738"/>
                  </a:cubicBezTo>
                  <a:cubicBezTo>
                    <a:pt x="16084" y="23453"/>
                    <a:pt x="18338" y="24397"/>
                    <a:pt x="19633" y="24397"/>
                  </a:cubicBezTo>
                  <a:cubicBezTo>
                    <a:pt x="20144" y="24397"/>
                    <a:pt x="20506" y="24250"/>
                    <a:pt x="20704" y="23884"/>
                  </a:cubicBezTo>
                  <a:cubicBezTo>
                    <a:pt x="21444" y="22590"/>
                    <a:pt x="27914" y="11794"/>
                    <a:pt x="27914" y="11794"/>
                  </a:cubicBezTo>
                  <a:lnTo>
                    <a:pt x="32646" y="8208"/>
                  </a:lnTo>
                  <a:lnTo>
                    <a:pt x="290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51"/>
            <p:cNvSpPr/>
            <p:nvPr/>
          </p:nvSpPr>
          <p:spPr>
            <a:xfrm>
              <a:off x="5248600" y="3179325"/>
              <a:ext cx="832775" cy="625550"/>
            </a:xfrm>
            <a:custGeom>
              <a:avLst/>
              <a:gdLst/>
              <a:ahLst/>
              <a:cxnLst/>
              <a:rect l="l" t="t" r="r" b="b"/>
              <a:pathLst>
                <a:path w="33311" h="25022" extrusionOk="0">
                  <a:moveTo>
                    <a:pt x="29368" y="1"/>
                  </a:moveTo>
                  <a:cubicBezTo>
                    <a:pt x="29326" y="1"/>
                    <a:pt x="29284" y="10"/>
                    <a:pt x="29244" y="30"/>
                  </a:cubicBezTo>
                  <a:cubicBezTo>
                    <a:pt x="29244" y="67"/>
                    <a:pt x="25917" y="1620"/>
                    <a:pt x="24105" y="4023"/>
                  </a:cubicBezTo>
                  <a:cubicBezTo>
                    <a:pt x="23661" y="4614"/>
                    <a:pt x="22922" y="5760"/>
                    <a:pt x="21998" y="7202"/>
                  </a:cubicBezTo>
                  <a:cubicBezTo>
                    <a:pt x="19602" y="11029"/>
                    <a:pt x="16218" y="16711"/>
                    <a:pt x="15565" y="17810"/>
                  </a:cubicBezTo>
                  <a:lnTo>
                    <a:pt x="15565" y="17810"/>
                  </a:lnTo>
                  <a:lnTo>
                    <a:pt x="518" y="15114"/>
                  </a:lnTo>
                  <a:cubicBezTo>
                    <a:pt x="444" y="15114"/>
                    <a:pt x="333" y="15114"/>
                    <a:pt x="296" y="15188"/>
                  </a:cubicBezTo>
                  <a:cubicBezTo>
                    <a:pt x="222" y="15225"/>
                    <a:pt x="185" y="15299"/>
                    <a:pt x="148" y="15410"/>
                  </a:cubicBezTo>
                  <a:lnTo>
                    <a:pt x="37" y="17406"/>
                  </a:lnTo>
                  <a:cubicBezTo>
                    <a:pt x="0" y="17554"/>
                    <a:pt x="74" y="17665"/>
                    <a:pt x="185" y="17702"/>
                  </a:cubicBezTo>
                  <a:cubicBezTo>
                    <a:pt x="185" y="17702"/>
                    <a:pt x="2403" y="18848"/>
                    <a:pt x="5176" y="20142"/>
                  </a:cubicBezTo>
                  <a:cubicBezTo>
                    <a:pt x="7949" y="21436"/>
                    <a:pt x="11202" y="22841"/>
                    <a:pt x="13347" y="23358"/>
                  </a:cubicBezTo>
                  <a:cubicBezTo>
                    <a:pt x="14825" y="23691"/>
                    <a:pt x="16119" y="24098"/>
                    <a:pt x="17229" y="24430"/>
                  </a:cubicBezTo>
                  <a:cubicBezTo>
                    <a:pt x="18338" y="24763"/>
                    <a:pt x="19225" y="25022"/>
                    <a:pt x="19964" y="25022"/>
                  </a:cubicBezTo>
                  <a:cubicBezTo>
                    <a:pt x="20260" y="25022"/>
                    <a:pt x="20519" y="24985"/>
                    <a:pt x="20741" y="24874"/>
                  </a:cubicBezTo>
                  <a:cubicBezTo>
                    <a:pt x="20963" y="24763"/>
                    <a:pt x="21184" y="24578"/>
                    <a:pt x="21295" y="24357"/>
                  </a:cubicBezTo>
                  <a:cubicBezTo>
                    <a:pt x="21665" y="23728"/>
                    <a:pt x="23477" y="20696"/>
                    <a:pt x="25177" y="17813"/>
                  </a:cubicBezTo>
                  <a:cubicBezTo>
                    <a:pt x="26028" y="16408"/>
                    <a:pt x="26841" y="15003"/>
                    <a:pt x="27469" y="13968"/>
                  </a:cubicBezTo>
                  <a:cubicBezTo>
                    <a:pt x="28016" y="13068"/>
                    <a:pt x="28395" y="12447"/>
                    <a:pt x="28484" y="12300"/>
                  </a:cubicBezTo>
                  <a:lnTo>
                    <a:pt x="28484" y="12300"/>
                  </a:lnTo>
                  <a:lnTo>
                    <a:pt x="33163" y="8755"/>
                  </a:lnTo>
                  <a:cubicBezTo>
                    <a:pt x="33311" y="8644"/>
                    <a:pt x="33311" y="8459"/>
                    <a:pt x="33237" y="8348"/>
                  </a:cubicBezTo>
                  <a:cubicBezTo>
                    <a:pt x="33170" y="8259"/>
                    <a:pt x="33075" y="8210"/>
                    <a:pt x="32979" y="8210"/>
                  </a:cubicBezTo>
                  <a:cubicBezTo>
                    <a:pt x="32916" y="8210"/>
                    <a:pt x="32851" y="8231"/>
                    <a:pt x="32793" y="8274"/>
                  </a:cubicBezTo>
                  <a:lnTo>
                    <a:pt x="28061" y="11860"/>
                  </a:lnTo>
                  <a:lnTo>
                    <a:pt x="27950" y="11971"/>
                  </a:lnTo>
                  <a:cubicBezTo>
                    <a:pt x="27950" y="11971"/>
                    <a:pt x="26360" y="14633"/>
                    <a:pt x="24660" y="17517"/>
                  </a:cubicBezTo>
                  <a:cubicBezTo>
                    <a:pt x="22922" y="20364"/>
                    <a:pt x="21147" y="23395"/>
                    <a:pt x="20778" y="24061"/>
                  </a:cubicBezTo>
                  <a:cubicBezTo>
                    <a:pt x="20704" y="24172"/>
                    <a:pt x="20630" y="24246"/>
                    <a:pt x="20482" y="24320"/>
                  </a:cubicBezTo>
                  <a:cubicBezTo>
                    <a:pt x="20371" y="24357"/>
                    <a:pt x="20186" y="24393"/>
                    <a:pt x="19964" y="24393"/>
                  </a:cubicBezTo>
                  <a:cubicBezTo>
                    <a:pt x="19373" y="24393"/>
                    <a:pt x="18486" y="24172"/>
                    <a:pt x="17413" y="23839"/>
                  </a:cubicBezTo>
                  <a:cubicBezTo>
                    <a:pt x="16304" y="23543"/>
                    <a:pt x="15010" y="23100"/>
                    <a:pt x="13494" y="22730"/>
                  </a:cubicBezTo>
                  <a:cubicBezTo>
                    <a:pt x="11461" y="22249"/>
                    <a:pt x="8171" y="20844"/>
                    <a:pt x="5435" y="19587"/>
                  </a:cubicBezTo>
                  <a:cubicBezTo>
                    <a:pt x="4067" y="18959"/>
                    <a:pt x="2810" y="18330"/>
                    <a:pt x="1923" y="17887"/>
                  </a:cubicBezTo>
                  <a:cubicBezTo>
                    <a:pt x="1318" y="17584"/>
                    <a:pt x="868" y="17351"/>
                    <a:pt x="643" y="17233"/>
                  </a:cubicBezTo>
                  <a:lnTo>
                    <a:pt x="643" y="17233"/>
                  </a:lnTo>
                  <a:lnTo>
                    <a:pt x="740" y="15779"/>
                  </a:lnTo>
                  <a:lnTo>
                    <a:pt x="15676" y="18441"/>
                  </a:lnTo>
                  <a:cubicBezTo>
                    <a:pt x="15695" y="18448"/>
                    <a:pt x="15716" y="18451"/>
                    <a:pt x="15737" y="18451"/>
                  </a:cubicBezTo>
                  <a:cubicBezTo>
                    <a:pt x="15836" y="18451"/>
                    <a:pt x="15941" y="18385"/>
                    <a:pt x="15972" y="18293"/>
                  </a:cubicBezTo>
                  <a:cubicBezTo>
                    <a:pt x="15972" y="18293"/>
                    <a:pt x="16415" y="17591"/>
                    <a:pt x="17081" y="16445"/>
                  </a:cubicBezTo>
                  <a:cubicBezTo>
                    <a:pt x="18116" y="14781"/>
                    <a:pt x="19669" y="12156"/>
                    <a:pt x="21110" y="9790"/>
                  </a:cubicBezTo>
                  <a:cubicBezTo>
                    <a:pt x="22589" y="7424"/>
                    <a:pt x="23957" y="5243"/>
                    <a:pt x="24586" y="4392"/>
                  </a:cubicBezTo>
                  <a:cubicBezTo>
                    <a:pt x="25436" y="3283"/>
                    <a:pt x="26656" y="2322"/>
                    <a:pt x="27691" y="1656"/>
                  </a:cubicBezTo>
                  <a:cubicBezTo>
                    <a:pt x="28209" y="1324"/>
                    <a:pt x="28652" y="1065"/>
                    <a:pt x="28985" y="880"/>
                  </a:cubicBezTo>
                  <a:cubicBezTo>
                    <a:pt x="29170" y="769"/>
                    <a:pt x="29281" y="695"/>
                    <a:pt x="29392" y="658"/>
                  </a:cubicBezTo>
                  <a:cubicBezTo>
                    <a:pt x="29466" y="621"/>
                    <a:pt x="29503" y="584"/>
                    <a:pt x="29503" y="584"/>
                  </a:cubicBezTo>
                  <a:cubicBezTo>
                    <a:pt x="29688" y="510"/>
                    <a:pt x="29725" y="326"/>
                    <a:pt x="29651" y="178"/>
                  </a:cubicBezTo>
                  <a:cubicBezTo>
                    <a:pt x="29597" y="69"/>
                    <a:pt x="29483" y="1"/>
                    <a:pt x="29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51"/>
            <p:cNvSpPr/>
            <p:nvPr/>
          </p:nvSpPr>
          <p:spPr>
            <a:xfrm>
              <a:off x="5945500" y="3431225"/>
              <a:ext cx="158050" cy="58725"/>
            </a:xfrm>
            <a:custGeom>
              <a:avLst/>
              <a:gdLst/>
              <a:ahLst/>
              <a:cxnLst/>
              <a:rect l="l" t="t" r="r" b="b"/>
              <a:pathLst>
                <a:path w="6322" h="2349" extrusionOk="0">
                  <a:moveTo>
                    <a:pt x="5955" y="1"/>
                  </a:moveTo>
                  <a:cubicBezTo>
                    <a:pt x="5929" y="1"/>
                    <a:pt x="5903" y="4"/>
                    <a:pt x="5878" y="10"/>
                  </a:cubicBezTo>
                  <a:lnTo>
                    <a:pt x="259" y="1747"/>
                  </a:lnTo>
                  <a:cubicBezTo>
                    <a:pt x="111" y="1784"/>
                    <a:pt x="0" y="1969"/>
                    <a:pt x="74" y="2117"/>
                  </a:cubicBezTo>
                  <a:cubicBezTo>
                    <a:pt x="105" y="2271"/>
                    <a:pt x="238" y="2348"/>
                    <a:pt x="368" y="2348"/>
                  </a:cubicBezTo>
                  <a:cubicBezTo>
                    <a:pt x="393" y="2348"/>
                    <a:pt x="419" y="2345"/>
                    <a:pt x="444" y="2339"/>
                  </a:cubicBezTo>
                  <a:lnTo>
                    <a:pt x="6063" y="601"/>
                  </a:lnTo>
                  <a:cubicBezTo>
                    <a:pt x="6211" y="564"/>
                    <a:pt x="6322" y="380"/>
                    <a:pt x="6248" y="232"/>
                  </a:cubicBezTo>
                  <a:cubicBezTo>
                    <a:pt x="6217" y="78"/>
                    <a:pt x="6084" y="1"/>
                    <a:pt x="5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51"/>
            <p:cNvSpPr/>
            <p:nvPr/>
          </p:nvSpPr>
          <p:spPr>
            <a:xfrm>
              <a:off x="5066625" y="3521850"/>
              <a:ext cx="194000" cy="95400"/>
            </a:xfrm>
            <a:custGeom>
              <a:avLst/>
              <a:gdLst/>
              <a:ahLst/>
              <a:cxnLst/>
              <a:rect l="l" t="t" r="r" b="b"/>
              <a:pathLst>
                <a:path w="7760" h="3816" extrusionOk="0">
                  <a:moveTo>
                    <a:pt x="3169" y="1"/>
                  </a:moveTo>
                  <a:cubicBezTo>
                    <a:pt x="2001" y="1"/>
                    <a:pt x="1" y="2029"/>
                    <a:pt x="144" y="2744"/>
                  </a:cubicBezTo>
                  <a:cubicBezTo>
                    <a:pt x="168" y="2894"/>
                    <a:pt x="286" y="2953"/>
                    <a:pt x="457" y="2953"/>
                  </a:cubicBezTo>
                  <a:cubicBezTo>
                    <a:pt x="1087" y="2953"/>
                    <a:pt x="2436" y="2152"/>
                    <a:pt x="2436" y="2152"/>
                  </a:cubicBezTo>
                  <a:cubicBezTo>
                    <a:pt x="2436" y="2152"/>
                    <a:pt x="2843" y="2855"/>
                    <a:pt x="4580" y="3446"/>
                  </a:cubicBezTo>
                  <a:cubicBezTo>
                    <a:pt x="5449" y="3742"/>
                    <a:pt x="6207" y="3816"/>
                    <a:pt x="6748" y="3816"/>
                  </a:cubicBezTo>
                  <a:cubicBezTo>
                    <a:pt x="7288" y="3816"/>
                    <a:pt x="7612" y="3742"/>
                    <a:pt x="7612" y="3742"/>
                  </a:cubicBezTo>
                  <a:lnTo>
                    <a:pt x="7760" y="1709"/>
                  </a:lnTo>
                  <a:cubicBezTo>
                    <a:pt x="7760" y="1709"/>
                    <a:pt x="4432" y="156"/>
                    <a:pt x="3286" y="8"/>
                  </a:cubicBezTo>
                  <a:cubicBezTo>
                    <a:pt x="3248" y="3"/>
                    <a:pt x="3209" y="1"/>
                    <a:pt x="3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51"/>
            <p:cNvSpPr/>
            <p:nvPr/>
          </p:nvSpPr>
          <p:spPr>
            <a:xfrm>
              <a:off x="5061900" y="3513725"/>
              <a:ext cx="206125" cy="110925"/>
            </a:xfrm>
            <a:custGeom>
              <a:avLst/>
              <a:gdLst/>
              <a:ahLst/>
              <a:cxnLst/>
              <a:rect l="l" t="t" r="r" b="b"/>
              <a:pathLst>
                <a:path w="8245" h="4437" extrusionOk="0">
                  <a:moveTo>
                    <a:pt x="3438" y="629"/>
                  </a:moveTo>
                  <a:cubicBezTo>
                    <a:pt x="3697" y="666"/>
                    <a:pt x="4104" y="777"/>
                    <a:pt x="4548" y="924"/>
                  </a:cubicBezTo>
                  <a:cubicBezTo>
                    <a:pt x="5250" y="1183"/>
                    <a:pt x="6063" y="1553"/>
                    <a:pt x="6692" y="1812"/>
                  </a:cubicBezTo>
                  <a:cubicBezTo>
                    <a:pt x="7025" y="1960"/>
                    <a:pt x="7283" y="2071"/>
                    <a:pt x="7505" y="2181"/>
                  </a:cubicBezTo>
                  <a:cubicBezTo>
                    <a:pt x="7542" y="2196"/>
                    <a:pt x="7575" y="2211"/>
                    <a:pt x="7605" y="2225"/>
                  </a:cubicBezTo>
                  <a:lnTo>
                    <a:pt x="7605" y="2225"/>
                  </a:lnTo>
                  <a:lnTo>
                    <a:pt x="7519" y="3787"/>
                  </a:lnTo>
                  <a:lnTo>
                    <a:pt x="7519" y="3787"/>
                  </a:lnTo>
                  <a:cubicBezTo>
                    <a:pt x="7386" y="3797"/>
                    <a:pt x="7197" y="3808"/>
                    <a:pt x="6951" y="3808"/>
                  </a:cubicBezTo>
                  <a:cubicBezTo>
                    <a:pt x="6433" y="3808"/>
                    <a:pt x="5694" y="3771"/>
                    <a:pt x="4880" y="3475"/>
                  </a:cubicBezTo>
                  <a:cubicBezTo>
                    <a:pt x="4030" y="3217"/>
                    <a:pt x="3549" y="2884"/>
                    <a:pt x="3254" y="2662"/>
                  </a:cubicBezTo>
                  <a:cubicBezTo>
                    <a:pt x="3106" y="2551"/>
                    <a:pt x="2995" y="2440"/>
                    <a:pt x="2958" y="2403"/>
                  </a:cubicBezTo>
                  <a:lnTo>
                    <a:pt x="2884" y="2329"/>
                  </a:lnTo>
                  <a:cubicBezTo>
                    <a:pt x="2835" y="2231"/>
                    <a:pt x="2720" y="2165"/>
                    <a:pt x="2615" y="2165"/>
                  </a:cubicBezTo>
                  <a:cubicBezTo>
                    <a:pt x="2563" y="2165"/>
                    <a:pt x="2514" y="2181"/>
                    <a:pt x="2477" y="2218"/>
                  </a:cubicBezTo>
                  <a:lnTo>
                    <a:pt x="2403" y="2255"/>
                  </a:lnTo>
                  <a:cubicBezTo>
                    <a:pt x="2292" y="2329"/>
                    <a:pt x="1960" y="2514"/>
                    <a:pt x="1590" y="2662"/>
                  </a:cubicBezTo>
                  <a:cubicBezTo>
                    <a:pt x="1405" y="2736"/>
                    <a:pt x="1220" y="2810"/>
                    <a:pt x="1072" y="2884"/>
                  </a:cubicBezTo>
                  <a:cubicBezTo>
                    <a:pt x="887" y="2921"/>
                    <a:pt x="740" y="2958"/>
                    <a:pt x="666" y="2958"/>
                  </a:cubicBezTo>
                  <a:lnTo>
                    <a:pt x="622" y="2958"/>
                  </a:lnTo>
                  <a:cubicBezTo>
                    <a:pt x="621" y="2855"/>
                    <a:pt x="726" y="2629"/>
                    <a:pt x="887" y="2403"/>
                  </a:cubicBezTo>
                  <a:cubicBezTo>
                    <a:pt x="1146" y="2034"/>
                    <a:pt x="1590" y="1553"/>
                    <a:pt x="2071" y="1220"/>
                  </a:cubicBezTo>
                  <a:cubicBezTo>
                    <a:pt x="2551" y="851"/>
                    <a:pt x="3069" y="629"/>
                    <a:pt x="3364" y="629"/>
                  </a:cubicBezTo>
                  <a:close/>
                  <a:moveTo>
                    <a:pt x="3364" y="0"/>
                  </a:moveTo>
                  <a:cubicBezTo>
                    <a:pt x="2995" y="0"/>
                    <a:pt x="2625" y="148"/>
                    <a:pt x="2255" y="370"/>
                  </a:cubicBezTo>
                  <a:cubicBezTo>
                    <a:pt x="1701" y="666"/>
                    <a:pt x="1183" y="1109"/>
                    <a:pt x="740" y="1590"/>
                  </a:cubicBezTo>
                  <a:cubicBezTo>
                    <a:pt x="555" y="1849"/>
                    <a:pt x="370" y="2071"/>
                    <a:pt x="222" y="2292"/>
                  </a:cubicBezTo>
                  <a:cubicBezTo>
                    <a:pt x="111" y="2514"/>
                    <a:pt x="0" y="2736"/>
                    <a:pt x="0" y="2995"/>
                  </a:cubicBezTo>
                  <a:lnTo>
                    <a:pt x="0" y="3106"/>
                  </a:lnTo>
                  <a:cubicBezTo>
                    <a:pt x="37" y="3254"/>
                    <a:pt x="148" y="3402"/>
                    <a:pt x="259" y="3475"/>
                  </a:cubicBezTo>
                  <a:cubicBezTo>
                    <a:pt x="407" y="3549"/>
                    <a:pt x="518" y="3586"/>
                    <a:pt x="666" y="3586"/>
                  </a:cubicBezTo>
                  <a:cubicBezTo>
                    <a:pt x="887" y="3586"/>
                    <a:pt x="1109" y="3512"/>
                    <a:pt x="1331" y="3438"/>
                  </a:cubicBezTo>
                  <a:cubicBezTo>
                    <a:pt x="1796" y="3267"/>
                    <a:pt x="2277" y="3015"/>
                    <a:pt x="2549" y="2864"/>
                  </a:cubicBezTo>
                  <a:lnTo>
                    <a:pt x="2549" y="2864"/>
                  </a:lnTo>
                  <a:cubicBezTo>
                    <a:pt x="2821" y="3156"/>
                    <a:pt x="3437" y="3656"/>
                    <a:pt x="4695" y="4067"/>
                  </a:cubicBezTo>
                  <a:cubicBezTo>
                    <a:pt x="5583" y="4363"/>
                    <a:pt x="6359" y="4437"/>
                    <a:pt x="6951" y="4437"/>
                  </a:cubicBezTo>
                  <a:cubicBezTo>
                    <a:pt x="7505" y="4437"/>
                    <a:pt x="7838" y="4363"/>
                    <a:pt x="7875" y="4363"/>
                  </a:cubicBezTo>
                  <a:cubicBezTo>
                    <a:pt x="7986" y="4326"/>
                    <a:pt x="8097" y="4215"/>
                    <a:pt x="8097" y="4067"/>
                  </a:cubicBezTo>
                  <a:lnTo>
                    <a:pt x="8245" y="2071"/>
                  </a:lnTo>
                  <a:cubicBezTo>
                    <a:pt x="8245" y="1923"/>
                    <a:pt x="8171" y="1812"/>
                    <a:pt x="8060" y="1775"/>
                  </a:cubicBezTo>
                  <a:cubicBezTo>
                    <a:pt x="8060" y="1775"/>
                    <a:pt x="7246" y="1368"/>
                    <a:pt x="6248" y="961"/>
                  </a:cubicBezTo>
                  <a:cubicBezTo>
                    <a:pt x="5768" y="740"/>
                    <a:pt x="5250" y="518"/>
                    <a:pt x="4769" y="370"/>
                  </a:cubicBezTo>
                  <a:cubicBezTo>
                    <a:pt x="4289" y="185"/>
                    <a:pt x="3845" y="74"/>
                    <a:pt x="3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51"/>
            <p:cNvSpPr/>
            <p:nvPr/>
          </p:nvSpPr>
          <p:spPr>
            <a:xfrm>
              <a:off x="595842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402" y="0"/>
                  </a:moveTo>
                  <a:lnTo>
                    <a:pt x="38" y="34235"/>
                  </a:lnTo>
                  <a:cubicBezTo>
                    <a:pt x="1" y="34531"/>
                    <a:pt x="185" y="34790"/>
                    <a:pt x="481" y="34827"/>
                  </a:cubicBezTo>
                  <a:cubicBezTo>
                    <a:pt x="525" y="34836"/>
                    <a:pt x="567" y="34841"/>
                    <a:pt x="609" y="34841"/>
                  </a:cubicBezTo>
                  <a:cubicBezTo>
                    <a:pt x="887" y="34841"/>
                    <a:pt x="1119" y="34635"/>
                    <a:pt x="1184" y="34346"/>
                  </a:cubicBezTo>
                  <a:lnTo>
                    <a:pt x="5916" y="555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51"/>
            <p:cNvSpPr/>
            <p:nvPr/>
          </p:nvSpPr>
          <p:spPr>
            <a:xfrm>
              <a:off x="5951950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3920" y="703"/>
                  </a:moveTo>
                  <a:lnTo>
                    <a:pt x="5835" y="1125"/>
                  </a:lnTo>
                  <a:lnTo>
                    <a:pt x="5835" y="1125"/>
                  </a:lnTo>
                  <a:lnTo>
                    <a:pt x="1110" y="34605"/>
                  </a:lnTo>
                  <a:cubicBezTo>
                    <a:pt x="1110" y="34753"/>
                    <a:pt x="999" y="34827"/>
                    <a:pt x="851" y="34827"/>
                  </a:cubicBezTo>
                  <a:lnTo>
                    <a:pt x="814" y="34827"/>
                  </a:lnTo>
                  <a:cubicBezTo>
                    <a:pt x="666" y="34790"/>
                    <a:pt x="592" y="34716"/>
                    <a:pt x="592" y="34568"/>
                  </a:cubicBezTo>
                  <a:lnTo>
                    <a:pt x="3920" y="703"/>
                  </a:lnTo>
                  <a:close/>
                  <a:moveTo>
                    <a:pt x="3698" y="0"/>
                  </a:moveTo>
                  <a:cubicBezTo>
                    <a:pt x="3624" y="0"/>
                    <a:pt x="3550" y="0"/>
                    <a:pt x="3476" y="74"/>
                  </a:cubicBezTo>
                  <a:cubicBezTo>
                    <a:pt x="3402" y="111"/>
                    <a:pt x="3328" y="185"/>
                    <a:pt x="3328" y="296"/>
                  </a:cubicBezTo>
                  <a:lnTo>
                    <a:pt x="1" y="34494"/>
                  </a:lnTo>
                  <a:lnTo>
                    <a:pt x="1" y="34568"/>
                  </a:lnTo>
                  <a:cubicBezTo>
                    <a:pt x="1" y="34975"/>
                    <a:pt x="260" y="35344"/>
                    <a:pt x="666" y="35418"/>
                  </a:cubicBezTo>
                  <a:cubicBezTo>
                    <a:pt x="740" y="35455"/>
                    <a:pt x="777" y="35455"/>
                    <a:pt x="851" y="35455"/>
                  </a:cubicBezTo>
                  <a:cubicBezTo>
                    <a:pt x="1295" y="35455"/>
                    <a:pt x="1665" y="35160"/>
                    <a:pt x="1738" y="34716"/>
                  </a:cubicBezTo>
                  <a:lnTo>
                    <a:pt x="6471" y="925"/>
                  </a:lnTo>
                  <a:cubicBezTo>
                    <a:pt x="6508" y="740"/>
                    <a:pt x="6397" y="592"/>
                    <a:pt x="6249" y="555"/>
                  </a:cubicBezTo>
                  <a:lnTo>
                    <a:pt x="36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51"/>
            <p:cNvSpPr/>
            <p:nvPr/>
          </p:nvSpPr>
          <p:spPr>
            <a:xfrm>
              <a:off x="638820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2367" y="1"/>
                  </a:moveTo>
                  <a:lnTo>
                    <a:pt x="1" y="1258"/>
                  </a:lnTo>
                  <a:lnTo>
                    <a:pt x="9244" y="33459"/>
                  </a:lnTo>
                  <a:cubicBezTo>
                    <a:pt x="9307" y="33711"/>
                    <a:pt x="9503" y="33882"/>
                    <a:pt x="9743" y="33882"/>
                  </a:cubicBezTo>
                  <a:cubicBezTo>
                    <a:pt x="9785" y="33882"/>
                    <a:pt x="9828" y="33877"/>
                    <a:pt x="9872" y="33866"/>
                  </a:cubicBezTo>
                  <a:cubicBezTo>
                    <a:pt x="10205" y="33829"/>
                    <a:pt x="10427" y="33496"/>
                    <a:pt x="10316" y="33200"/>
                  </a:cubicBez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51"/>
            <p:cNvSpPr/>
            <p:nvPr/>
          </p:nvSpPr>
          <p:spPr>
            <a:xfrm>
              <a:off x="6379900" y="4220175"/>
              <a:ext cx="274525" cy="862975"/>
            </a:xfrm>
            <a:custGeom>
              <a:avLst/>
              <a:gdLst/>
              <a:ahLst/>
              <a:cxnLst/>
              <a:rect l="l" t="t" r="r" b="b"/>
              <a:pathLst>
                <a:path w="10981" h="34519" extrusionOk="0">
                  <a:moveTo>
                    <a:pt x="2493" y="769"/>
                  </a:moveTo>
                  <a:lnTo>
                    <a:pt x="10352" y="33594"/>
                  </a:lnTo>
                  <a:lnTo>
                    <a:pt x="10352" y="33631"/>
                  </a:lnTo>
                  <a:cubicBezTo>
                    <a:pt x="10352" y="33779"/>
                    <a:pt x="10278" y="33890"/>
                    <a:pt x="10130" y="33890"/>
                  </a:cubicBezTo>
                  <a:lnTo>
                    <a:pt x="10093" y="33890"/>
                  </a:lnTo>
                  <a:cubicBezTo>
                    <a:pt x="9982" y="33890"/>
                    <a:pt x="9871" y="33816"/>
                    <a:pt x="9871" y="33705"/>
                  </a:cubicBezTo>
                  <a:lnTo>
                    <a:pt x="703" y="1725"/>
                  </a:lnTo>
                  <a:lnTo>
                    <a:pt x="2493" y="769"/>
                  </a:lnTo>
                  <a:close/>
                  <a:moveTo>
                    <a:pt x="2741" y="1"/>
                  </a:moveTo>
                  <a:cubicBezTo>
                    <a:pt x="2687" y="1"/>
                    <a:pt x="2631" y="18"/>
                    <a:pt x="2588" y="62"/>
                  </a:cubicBezTo>
                  <a:lnTo>
                    <a:pt x="185" y="1319"/>
                  </a:lnTo>
                  <a:cubicBezTo>
                    <a:pt x="74" y="1393"/>
                    <a:pt x="0" y="1541"/>
                    <a:pt x="37" y="1688"/>
                  </a:cubicBezTo>
                  <a:lnTo>
                    <a:pt x="9280" y="33890"/>
                  </a:lnTo>
                  <a:cubicBezTo>
                    <a:pt x="9391" y="34260"/>
                    <a:pt x="9723" y="34518"/>
                    <a:pt x="10093" y="34518"/>
                  </a:cubicBezTo>
                  <a:lnTo>
                    <a:pt x="10241" y="34518"/>
                  </a:lnTo>
                  <a:cubicBezTo>
                    <a:pt x="10685" y="34445"/>
                    <a:pt x="10980" y="34075"/>
                    <a:pt x="10980" y="33631"/>
                  </a:cubicBezTo>
                  <a:cubicBezTo>
                    <a:pt x="10980" y="33557"/>
                    <a:pt x="10980" y="33520"/>
                    <a:pt x="10980" y="33446"/>
                  </a:cubicBezTo>
                  <a:lnTo>
                    <a:pt x="3032" y="247"/>
                  </a:lnTo>
                  <a:cubicBezTo>
                    <a:pt x="2995" y="173"/>
                    <a:pt x="2921" y="62"/>
                    <a:pt x="2847" y="25"/>
                  </a:cubicBezTo>
                  <a:cubicBezTo>
                    <a:pt x="2816" y="9"/>
                    <a:pt x="2779" y="1"/>
                    <a:pt x="2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51"/>
            <p:cNvSpPr/>
            <p:nvPr/>
          </p:nvSpPr>
          <p:spPr>
            <a:xfrm>
              <a:off x="6024975" y="4218000"/>
              <a:ext cx="189500" cy="859700"/>
            </a:xfrm>
            <a:custGeom>
              <a:avLst/>
              <a:gdLst/>
              <a:ahLst/>
              <a:cxnLst/>
              <a:rect l="l" t="t" r="r" b="b"/>
              <a:pathLst>
                <a:path w="7580" h="34388" extrusionOk="0">
                  <a:moveTo>
                    <a:pt x="2478" y="1"/>
                  </a:moveTo>
                  <a:lnTo>
                    <a:pt x="1" y="1073"/>
                  </a:lnTo>
                  <a:lnTo>
                    <a:pt x="6433" y="33940"/>
                  </a:lnTo>
                  <a:cubicBezTo>
                    <a:pt x="6468" y="34180"/>
                    <a:pt x="6692" y="34388"/>
                    <a:pt x="6960" y="34388"/>
                  </a:cubicBezTo>
                  <a:cubicBezTo>
                    <a:pt x="6981" y="34388"/>
                    <a:pt x="7003" y="34386"/>
                    <a:pt x="7025" y="34384"/>
                  </a:cubicBezTo>
                  <a:cubicBezTo>
                    <a:pt x="7358" y="34384"/>
                    <a:pt x="7579" y="34088"/>
                    <a:pt x="7543" y="33755"/>
                  </a:cubicBezTo>
                  <a:lnTo>
                    <a:pt x="24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51"/>
            <p:cNvSpPr/>
            <p:nvPr/>
          </p:nvSpPr>
          <p:spPr>
            <a:xfrm>
              <a:off x="6016650" y="4210000"/>
              <a:ext cx="205225" cy="875925"/>
            </a:xfrm>
            <a:custGeom>
              <a:avLst/>
              <a:gdLst/>
              <a:ahLst/>
              <a:cxnLst/>
              <a:rect l="l" t="t" r="r" b="b"/>
              <a:pathLst>
                <a:path w="8209" h="35037" extrusionOk="0">
                  <a:moveTo>
                    <a:pt x="2576" y="766"/>
                  </a:moveTo>
                  <a:lnTo>
                    <a:pt x="7580" y="34112"/>
                  </a:lnTo>
                  <a:lnTo>
                    <a:pt x="7580" y="34149"/>
                  </a:lnTo>
                  <a:cubicBezTo>
                    <a:pt x="7580" y="34297"/>
                    <a:pt x="7469" y="34408"/>
                    <a:pt x="7321" y="34408"/>
                  </a:cubicBezTo>
                  <a:cubicBezTo>
                    <a:pt x="7173" y="34408"/>
                    <a:pt x="7062" y="34334"/>
                    <a:pt x="7062" y="34186"/>
                  </a:cubicBezTo>
                  <a:lnTo>
                    <a:pt x="703" y="1578"/>
                  </a:lnTo>
                  <a:lnTo>
                    <a:pt x="2576" y="766"/>
                  </a:lnTo>
                  <a:close/>
                  <a:moveTo>
                    <a:pt x="2805" y="1"/>
                  </a:moveTo>
                  <a:cubicBezTo>
                    <a:pt x="2767" y="1"/>
                    <a:pt x="2730" y="10"/>
                    <a:pt x="2700" y="25"/>
                  </a:cubicBezTo>
                  <a:lnTo>
                    <a:pt x="223" y="1097"/>
                  </a:lnTo>
                  <a:cubicBezTo>
                    <a:pt x="75" y="1134"/>
                    <a:pt x="1" y="1282"/>
                    <a:pt x="38" y="1430"/>
                  </a:cubicBezTo>
                  <a:lnTo>
                    <a:pt x="6434" y="34334"/>
                  </a:lnTo>
                  <a:cubicBezTo>
                    <a:pt x="6545" y="34741"/>
                    <a:pt x="6877" y="35036"/>
                    <a:pt x="7321" y="35036"/>
                  </a:cubicBezTo>
                  <a:lnTo>
                    <a:pt x="7358" y="35036"/>
                  </a:lnTo>
                  <a:cubicBezTo>
                    <a:pt x="7839" y="34999"/>
                    <a:pt x="8208" y="34593"/>
                    <a:pt x="8208" y="34149"/>
                  </a:cubicBezTo>
                  <a:lnTo>
                    <a:pt x="8171" y="34001"/>
                  </a:lnTo>
                  <a:lnTo>
                    <a:pt x="3106" y="284"/>
                  </a:lnTo>
                  <a:cubicBezTo>
                    <a:pt x="3106" y="173"/>
                    <a:pt x="3069" y="99"/>
                    <a:pt x="2958" y="62"/>
                  </a:cubicBezTo>
                  <a:cubicBezTo>
                    <a:pt x="2915" y="19"/>
                    <a:pt x="2859" y="1"/>
                    <a:pt x="2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51"/>
            <p:cNvSpPr/>
            <p:nvPr/>
          </p:nvSpPr>
          <p:spPr>
            <a:xfrm>
              <a:off x="549167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51"/>
            <p:cNvSpPr/>
            <p:nvPr/>
          </p:nvSpPr>
          <p:spPr>
            <a:xfrm>
              <a:off x="54842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5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51"/>
            <p:cNvSpPr/>
            <p:nvPr/>
          </p:nvSpPr>
          <p:spPr>
            <a:xfrm>
              <a:off x="544730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29171" y="1"/>
                  </a:moveTo>
                  <a:cubicBezTo>
                    <a:pt x="26879" y="1"/>
                    <a:pt x="25104" y="2034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41778" y="41963"/>
                  </a:lnTo>
                  <a:lnTo>
                    <a:pt x="47545" y="4327"/>
                  </a:lnTo>
                  <a:cubicBezTo>
                    <a:pt x="47915" y="2071"/>
                    <a:pt x="46140" y="1"/>
                    <a:pt x="43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51"/>
            <p:cNvSpPr/>
            <p:nvPr/>
          </p:nvSpPr>
          <p:spPr>
            <a:xfrm>
              <a:off x="5451925" y="3229050"/>
              <a:ext cx="1193250" cy="1063850"/>
            </a:xfrm>
            <a:custGeom>
              <a:avLst/>
              <a:gdLst/>
              <a:ahLst/>
              <a:cxnLst/>
              <a:rect l="l" t="t" r="r" b="b"/>
              <a:pathLst>
                <a:path w="47730" h="42554" extrusionOk="0">
                  <a:moveTo>
                    <a:pt x="43626" y="592"/>
                  </a:moveTo>
                  <a:cubicBezTo>
                    <a:pt x="44624" y="592"/>
                    <a:pt x="45475" y="998"/>
                    <a:pt x="46103" y="1627"/>
                  </a:cubicBezTo>
                  <a:cubicBezTo>
                    <a:pt x="46732" y="2255"/>
                    <a:pt x="47101" y="3106"/>
                    <a:pt x="47101" y="4067"/>
                  </a:cubicBezTo>
                  <a:cubicBezTo>
                    <a:pt x="47101" y="4215"/>
                    <a:pt x="47101" y="4400"/>
                    <a:pt x="47064" y="4585"/>
                  </a:cubicBezTo>
                  <a:lnTo>
                    <a:pt x="41297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3106"/>
                    <a:pt x="25917" y="2255"/>
                    <a:pt x="26546" y="1627"/>
                  </a:cubicBezTo>
                  <a:cubicBezTo>
                    <a:pt x="27174" y="998"/>
                    <a:pt x="28024" y="592"/>
                    <a:pt x="28986" y="592"/>
                  </a:cubicBezTo>
                  <a:close/>
                  <a:moveTo>
                    <a:pt x="28986" y="0"/>
                  </a:moveTo>
                  <a:cubicBezTo>
                    <a:pt x="26694" y="0"/>
                    <a:pt x="24919" y="1849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41593" y="42554"/>
                  </a:lnTo>
                  <a:cubicBezTo>
                    <a:pt x="41741" y="42554"/>
                    <a:pt x="41851" y="42443"/>
                    <a:pt x="41888" y="42295"/>
                  </a:cubicBezTo>
                  <a:lnTo>
                    <a:pt x="47656" y="4696"/>
                  </a:lnTo>
                  <a:cubicBezTo>
                    <a:pt x="47693" y="4474"/>
                    <a:pt x="47730" y="4252"/>
                    <a:pt x="47730" y="4067"/>
                  </a:cubicBezTo>
                  <a:cubicBezTo>
                    <a:pt x="47730" y="1849"/>
                    <a:pt x="45918" y="0"/>
                    <a:pt x="43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51"/>
            <p:cNvSpPr/>
            <p:nvPr/>
          </p:nvSpPr>
          <p:spPr>
            <a:xfrm>
              <a:off x="544730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29023" y="1"/>
                  </a:moveTo>
                  <a:cubicBezTo>
                    <a:pt x="26805" y="75"/>
                    <a:pt x="25141" y="2071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26842" y="41963"/>
                  </a:lnTo>
                  <a:lnTo>
                    <a:pt x="32609" y="4327"/>
                  </a:lnTo>
                  <a:cubicBezTo>
                    <a:pt x="32979" y="2108"/>
                    <a:pt x="31278" y="75"/>
                    <a:pt x="29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51"/>
            <p:cNvSpPr/>
            <p:nvPr/>
          </p:nvSpPr>
          <p:spPr>
            <a:xfrm>
              <a:off x="5451925" y="3229050"/>
              <a:ext cx="819850" cy="1063850"/>
            </a:xfrm>
            <a:custGeom>
              <a:avLst/>
              <a:gdLst/>
              <a:ahLst/>
              <a:cxnLst/>
              <a:rect l="l" t="t" r="r" b="b"/>
              <a:pathLst>
                <a:path w="32794" h="42554" extrusionOk="0">
                  <a:moveTo>
                    <a:pt x="28856" y="629"/>
                  </a:moveTo>
                  <a:lnTo>
                    <a:pt x="28856" y="629"/>
                  </a:lnTo>
                  <a:cubicBezTo>
                    <a:pt x="30733" y="676"/>
                    <a:pt x="32165" y="2225"/>
                    <a:pt x="32165" y="4067"/>
                  </a:cubicBezTo>
                  <a:cubicBezTo>
                    <a:pt x="32165" y="4215"/>
                    <a:pt x="32165" y="4400"/>
                    <a:pt x="32128" y="4585"/>
                  </a:cubicBezTo>
                  <a:lnTo>
                    <a:pt x="26398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2225"/>
                    <a:pt x="26980" y="676"/>
                    <a:pt x="28856" y="629"/>
                  </a:cubicBezTo>
                  <a:close/>
                  <a:moveTo>
                    <a:pt x="28838" y="0"/>
                  </a:moveTo>
                  <a:cubicBezTo>
                    <a:pt x="26620" y="74"/>
                    <a:pt x="24919" y="1886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26657" y="42554"/>
                  </a:lnTo>
                  <a:cubicBezTo>
                    <a:pt x="26804" y="42554"/>
                    <a:pt x="26915" y="42443"/>
                    <a:pt x="26952" y="42295"/>
                  </a:cubicBezTo>
                  <a:lnTo>
                    <a:pt x="32757" y="4696"/>
                  </a:lnTo>
                  <a:cubicBezTo>
                    <a:pt x="32757" y="4474"/>
                    <a:pt x="32794" y="4252"/>
                    <a:pt x="32794" y="4067"/>
                  </a:cubicBezTo>
                  <a:cubicBezTo>
                    <a:pt x="32794" y="1886"/>
                    <a:pt x="31056" y="74"/>
                    <a:pt x="28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51"/>
            <p:cNvSpPr/>
            <p:nvPr/>
          </p:nvSpPr>
          <p:spPr>
            <a:xfrm>
              <a:off x="1921250" y="3013700"/>
              <a:ext cx="161750" cy="177475"/>
            </a:xfrm>
            <a:custGeom>
              <a:avLst/>
              <a:gdLst/>
              <a:ahLst/>
              <a:cxnLst/>
              <a:rect l="l" t="t" r="r" b="b"/>
              <a:pathLst>
                <a:path w="6470" h="7099" extrusionOk="0">
                  <a:moveTo>
                    <a:pt x="4880" y="0"/>
                  </a:moveTo>
                  <a:lnTo>
                    <a:pt x="0" y="4510"/>
                  </a:lnTo>
                  <a:lnTo>
                    <a:pt x="2921" y="7098"/>
                  </a:lnTo>
                  <a:lnTo>
                    <a:pt x="6470" y="4510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51"/>
            <p:cNvSpPr/>
            <p:nvPr/>
          </p:nvSpPr>
          <p:spPr>
            <a:xfrm>
              <a:off x="1913850" y="3005375"/>
              <a:ext cx="178400" cy="193650"/>
            </a:xfrm>
            <a:custGeom>
              <a:avLst/>
              <a:gdLst/>
              <a:ahLst/>
              <a:cxnLst/>
              <a:rect l="l" t="t" r="r" b="b"/>
              <a:pathLst>
                <a:path w="7136" h="7746" extrusionOk="0">
                  <a:moveTo>
                    <a:pt x="5028" y="851"/>
                  </a:moveTo>
                  <a:lnTo>
                    <a:pt x="6435" y="4754"/>
                  </a:lnTo>
                  <a:lnTo>
                    <a:pt x="3254" y="7062"/>
                  </a:lnTo>
                  <a:lnTo>
                    <a:pt x="777" y="4843"/>
                  </a:lnTo>
                  <a:lnTo>
                    <a:pt x="5028" y="851"/>
                  </a:lnTo>
                  <a:close/>
                  <a:moveTo>
                    <a:pt x="5250" y="0"/>
                  </a:moveTo>
                  <a:cubicBezTo>
                    <a:pt x="5139" y="0"/>
                    <a:pt x="5028" y="37"/>
                    <a:pt x="4954" y="74"/>
                  </a:cubicBezTo>
                  <a:lnTo>
                    <a:pt x="74" y="4622"/>
                  </a:lnTo>
                  <a:cubicBezTo>
                    <a:pt x="37" y="4696"/>
                    <a:pt x="0" y="4770"/>
                    <a:pt x="0" y="4843"/>
                  </a:cubicBezTo>
                  <a:cubicBezTo>
                    <a:pt x="0" y="4954"/>
                    <a:pt x="37" y="5028"/>
                    <a:pt x="111" y="5065"/>
                  </a:cubicBezTo>
                  <a:lnTo>
                    <a:pt x="2995" y="7690"/>
                  </a:lnTo>
                  <a:cubicBezTo>
                    <a:pt x="3050" y="7727"/>
                    <a:pt x="3124" y="7746"/>
                    <a:pt x="3198" y="7746"/>
                  </a:cubicBezTo>
                  <a:cubicBezTo>
                    <a:pt x="3272" y="7746"/>
                    <a:pt x="3346" y="7727"/>
                    <a:pt x="3402" y="7690"/>
                  </a:cubicBezTo>
                  <a:lnTo>
                    <a:pt x="6951" y="5102"/>
                  </a:lnTo>
                  <a:cubicBezTo>
                    <a:pt x="7062" y="5028"/>
                    <a:pt x="7136" y="4880"/>
                    <a:pt x="7062" y="4733"/>
                  </a:cubicBezTo>
                  <a:lnTo>
                    <a:pt x="5435" y="222"/>
                  </a:lnTo>
                  <a:cubicBezTo>
                    <a:pt x="5435" y="111"/>
                    <a:pt x="5324" y="37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51"/>
            <p:cNvSpPr/>
            <p:nvPr/>
          </p:nvSpPr>
          <p:spPr>
            <a:xfrm>
              <a:off x="2021050" y="3965400"/>
              <a:ext cx="612825" cy="1046575"/>
            </a:xfrm>
            <a:custGeom>
              <a:avLst/>
              <a:gdLst/>
              <a:ahLst/>
              <a:cxnLst/>
              <a:rect l="l" t="t" r="r" b="b"/>
              <a:pathLst>
                <a:path w="24513" h="41863" extrusionOk="0">
                  <a:moveTo>
                    <a:pt x="19199" y="0"/>
                  </a:moveTo>
                  <a:cubicBezTo>
                    <a:pt x="13895" y="0"/>
                    <a:pt x="1258" y="2156"/>
                    <a:pt x="1258" y="2156"/>
                  </a:cubicBezTo>
                  <a:cubicBezTo>
                    <a:pt x="1258" y="2156"/>
                    <a:pt x="1" y="6879"/>
                    <a:pt x="2405" y="6879"/>
                  </a:cubicBezTo>
                  <a:cubicBezTo>
                    <a:pt x="2508" y="6879"/>
                    <a:pt x="2619" y="6870"/>
                    <a:pt x="2737" y="6851"/>
                  </a:cubicBezTo>
                  <a:cubicBezTo>
                    <a:pt x="4610" y="6556"/>
                    <a:pt x="9622" y="6506"/>
                    <a:pt x="12754" y="6506"/>
                  </a:cubicBezTo>
                  <a:cubicBezTo>
                    <a:pt x="14321" y="6506"/>
                    <a:pt x="15418" y="6519"/>
                    <a:pt x="15418" y="6519"/>
                  </a:cubicBezTo>
                  <a:cubicBezTo>
                    <a:pt x="15418" y="6519"/>
                    <a:pt x="9096" y="21270"/>
                    <a:pt x="7506" y="29182"/>
                  </a:cubicBezTo>
                  <a:cubicBezTo>
                    <a:pt x="6656" y="33470"/>
                    <a:pt x="4253" y="35800"/>
                    <a:pt x="3698" y="37648"/>
                  </a:cubicBezTo>
                  <a:cubicBezTo>
                    <a:pt x="3143" y="39460"/>
                    <a:pt x="4807" y="38757"/>
                    <a:pt x="6471" y="39829"/>
                  </a:cubicBezTo>
                  <a:cubicBezTo>
                    <a:pt x="8097" y="40938"/>
                    <a:pt x="10870" y="41863"/>
                    <a:pt x="12904" y="41863"/>
                  </a:cubicBezTo>
                  <a:cubicBezTo>
                    <a:pt x="14900" y="41863"/>
                    <a:pt x="9391" y="38203"/>
                    <a:pt x="9391" y="35245"/>
                  </a:cubicBezTo>
                  <a:cubicBezTo>
                    <a:pt x="9391" y="32287"/>
                    <a:pt x="16083" y="22527"/>
                    <a:pt x="19374" y="17018"/>
                  </a:cubicBezTo>
                  <a:cubicBezTo>
                    <a:pt x="21967" y="12729"/>
                    <a:pt x="22246" y="12240"/>
                    <a:pt x="22122" y="12240"/>
                  </a:cubicBezTo>
                  <a:cubicBezTo>
                    <a:pt x="22085" y="12240"/>
                    <a:pt x="22013" y="12282"/>
                    <a:pt x="21955" y="12282"/>
                  </a:cubicBezTo>
                  <a:cubicBezTo>
                    <a:pt x="21846" y="12282"/>
                    <a:pt x="21787" y="12130"/>
                    <a:pt x="22109" y="11251"/>
                  </a:cubicBezTo>
                  <a:cubicBezTo>
                    <a:pt x="22516" y="10733"/>
                    <a:pt x="22849" y="10142"/>
                    <a:pt x="23034" y="9513"/>
                  </a:cubicBezTo>
                  <a:cubicBezTo>
                    <a:pt x="24217" y="5668"/>
                    <a:pt x="24512" y="677"/>
                    <a:pt x="20667" y="86"/>
                  </a:cubicBezTo>
                  <a:cubicBezTo>
                    <a:pt x="20287" y="27"/>
                    <a:pt x="19788" y="0"/>
                    <a:pt x="19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51"/>
            <p:cNvSpPr/>
            <p:nvPr/>
          </p:nvSpPr>
          <p:spPr>
            <a:xfrm>
              <a:off x="2036775" y="3957375"/>
              <a:ext cx="586925" cy="1062000"/>
            </a:xfrm>
            <a:custGeom>
              <a:avLst/>
              <a:gdLst/>
              <a:ahLst/>
              <a:cxnLst/>
              <a:rect l="l" t="t" r="r" b="b"/>
              <a:pathLst>
                <a:path w="23477" h="42480" extrusionOk="0">
                  <a:moveTo>
                    <a:pt x="18560" y="629"/>
                  </a:moveTo>
                  <a:cubicBezTo>
                    <a:pt x="19151" y="629"/>
                    <a:pt x="19632" y="666"/>
                    <a:pt x="20002" y="703"/>
                  </a:cubicBezTo>
                  <a:cubicBezTo>
                    <a:pt x="21074" y="887"/>
                    <a:pt x="21776" y="1405"/>
                    <a:pt x="22220" y="2181"/>
                  </a:cubicBezTo>
                  <a:cubicBezTo>
                    <a:pt x="22663" y="2958"/>
                    <a:pt x="22885" y="3993"/>
                    <a:pt x="22885" y="5139"/>
                  </a:cubicBezTo>
                  <a:cubicBezTo>
                    <a:pt x="22885" y="6618"/>
                    <a:pt x="22552" y="8245"/>
                    <a:pt x="22109" y="9723"/>
                  </a:cubicBezTo>
                  <a:cubicBezTo>
                    <a:pt x="21924" y="10315"/>
                    <a:pt x="21628" y="10870"/>
                    <a:pt x="21259" y="11387"/>
                  </a:cubicBezTo>
                  <a:lnTo>
                    <a:pt x="21222" y="11461"/>
                  </a:lnTo>
                  <a:cubicBezTo>
                    <a:pt x="21037" y="11979"/>
                    <a:pt x="20926" y="12237"/>
                    <a:pt x="20926" y="12459"/>
                  </a:cubicBezTo>
                  <a:cubicBezTo>
                    <a:pt x="20926" y="12570"/>
                    <a:pt x="20963" y="12644"/>
                    <a:pt x="21037" y="12755"/>
                  </a:cubicBezTo>
                  <a:cubicBezTo>
                    <a:pt x="21048" y="12766"/>
                    <a:pt x="21059" y="12781"/>
                    <a:pt x="21072" y="12796"/>
                  </a:cubicBezTo>
                  <a:lnTo>
                    <a:pt x="21072" y="12796"/>
                  </a:lnTo>
                  <a:cubicBezTo>
                    <a:pt x="20811" y="13316"/>
                    <a:pt x="20071" y="14537"/>
                    <a:pt x="18486" y="17192"/>
                  </a:cubicBezTo>
                  <a:cubicBezTo>
                    <a:pt x="16859" y="19927"/>
                    <a:pt x="14345" y="23735"/>
                    <a:pt x="12275" y="27248"/>
                  </a:cubicBezTo>
                  <a:cubicBezTo>
                    <a:pt x="11203" y="29022"/>
                    <a:pt x="10278" y="30686"/>
                    <a:pt x="9576" y="32128"/>
                  </a:cubicBezTo>
                  <a:cubicBezTo>
                    <a:pt x="9243" y="32830"/>
                    <a:pt x="8984" y="33496"/>
                    <a:pt x="8762" y="34050"/>
                  </a:cubicBezTo>
                  <a:cubicBezTo>
                    <a:pt x="8578" y="34642"/>
                    <a:pt x="8467" y="35159"/>
                    <a:pt x="8467" y="35566"/>
                  </a:cubicBezTo>
                  <a:cubicBezTo>
                    <a:pt x="8467" y="36268"/>
                    <a:pt x="8725" y="36971"/>
                    <a:pt x="9132" y="37636"/>
                  </a:cubicBezTo>
                  <a:cubicBezTo>
                    <a:pt x="9687" y="38635"/>
                    <a:pt x="10537" y="39596"/>
                    <a:pt x="11239" y="40409"/>
                  </a:cubicBezTo>
                  <a:cubicBezTo>
                    <a:pt x="11572" y="40779"/>
                    <a:pt x="11868" y="41149"/>
                    <a:pt x="12090" y="41444"/>
                  </a:cubicBezTo>
                  <a:cubicBezTo>
                    <a:pt x="12201" y="41555"/>
                    <a:pt x="12275" y="41703"/>
                    <a:pt x="12349" y="41777"/>
                  </a:cubicBezTo>
                  <a:lnTo>
                    <a:pt x="12386" y="41888"/>
                  </a:lnTo>
                  <a:lnTo>
                    <a:pt x="12275" y="41888"/>
                  </a:lnTo>
                  <a:cubicBezTo>
                    <a:pt x="10315" y="41888"/>
                    <a:pt x="7579" y="40964"/>
                    <a:pt x="5990" y="39892"/>
                  </a:cubicBezTo>
                  <a:cubicBezTo>
                    <a:pt x="5213" y="39411"/>
                    <a:pt x="4437" y="39263"/>
                    <a:pt x="3919" y="39115"/>
                  </a:cubicBezTo>
                  <a:cubicBezTo>
                    <a:pt x="3661" y="39041"/>
                    <a:pt x="3476" y="38967"/>
                    <a:pt x="3402" y="38893"/>
                  </a:cubicBezTo>
                  <a:cubicBezTo>
                    <a:pt x="3328" y="38819"/>
                    <a:pt x="3291" y="38782"/>
                    <a:pt x="3254" y="38561"/>
                  </a:cubicBezTo>
                  <a:cubicBezTo>
                    <a:pt x="3254" y="38450"/>
                    <a:pt x="3291" y="38265"/>
                    <a:pt x="3365" y="38043"/>
                  </a:cubicBezTo>
                  <a:cubicBezTo>
                    <a:pt x="3624" y="37193"/>
                    <a:pt x="4326" y="36158"/>
                    <a:pt x="5139" y="34827"/>
                  </a:cubicBezTo>
                  <a:cubicBezTo>
                    <a:pt x="5916" y="33459"/>
                    <a:pt x="6729" y="31758"/>
                    <a:pt x="7173" y="29577"/>
                  </a:cubicBezTo>
                  <a:cubicBezTo>
                    <a:pt x="7949" y="25658"/>
                    <a:pt x="9946" y="20001"/>
                    <a:pt x="11720" y="15306"/>
                  </a:cubicBezTo>
                  <a:cubicBezTo>
                    <a:pt x="12607" y="12977"/>
                    <a:pt x="13458" y="10907"/>
                    <a:pt x="14049" y="9391"/>
                  </a:cubicBezTo>
                  <a:cubicBezTo>
                    <a:pt x="14382" y="8651"/>
                    <a:pt x="14641" y="8023"/>
                    <a:pt x="14789" y="7616"/>
                  </a:cubicBezTo>
                  <a:cubicBezTo>
                    <a:pt x="14974" y="7172"/>
                    <a:pt x="15084" y="6951"/>
                    <a:pt x="15084" y="6951"/>
                  </a:cubicBezTo>
                  <a:cubicBezTo>
                    <a:pt x="15121" y="6877"/>
                    <a:pt x="15121" y="6766"/>
                    <a:pt x="15047" y="6655"/>
                  </a:cubicBezTo>
                  <a:cubicBezTo>
                    <a:pt x="15010" y="6581"/>
                    <a:pt x="14900" y="6544"/>
                    <a:pt x="14789" y="6544"/>
                  </a:cubicBezTo>
                  <a:cubicBezTo>
                    <a:pt x="14789" y="6544"/>
                    <a:pt x="13790" y="6507"/>
                    <a:pt x="12312" y="6507"/>
                  </a:cubicBezTo>
                  <a:cubicBezTo>
                    <a:pt x="10722" y="6507"/>
                    <a:pt x="8652" y="6544"/>
                    <a:pt x="6729" y="6581"/>
                  </a:cubicBezTo>
                  <a:cubicBezTo>
                    <a:pt x="4807" y="6618"/>
                    <a:pt x="3032" y="6729"/>
                    <a:pt x="2071" y="6877"/>
                  </a:cubicBezTo>
                  <a:lnTo>
                    <a:pt x="1775" y="6877"/>
                  </a:lnTo>
                  <a:cubicBezTo>
                    <a:pt x="1516" y="6877"/>
                    <a:pt x="1368" y="6840"/>
                    <a:pt x="1220" y="6729"/>
                  </a:cubicBezTo>
                  <a:cubicBezTo>
                    <a:pt x="999" y="6618"/>
                    <a:pt x="851" y="6359"/>
                    <a:pt x="740" y="6063"/>
                  </a:cubicBezTo>
                  <a:cubicBezTo>
                    <a:pt x="666" y="5731"/>
                    <a:pt x="629" y="5324"/>
                    <a:pt x="629" y="4917"/>
                  </a:cubicBezTo>
                  <a:cubicBezTo>
                    <a:pt x="629" y="4326"/>
                    <a:pt x="703" y="3734"/>
                    <a:pt x="777" y="3291"/>
                  </a:cubicBezTo>
                  <a:cubicBezTo>
                    <a:pt x="814" y="3069"/>
                    <a:pt x="851" y="2884"/>
                    <a:pt x="888" y="2736"/>
                  </a:cubicBezTo>
                  <a:cubicBezTo>
                    <a:pt x="888" y="2735"/>
                    <a:pt x="888" y="2735"/>
                    <a:pt x="888" y="2734"/>
                  </a:cubicBezTo>
                  <a:lnTo>
                    <a:pt x="888" y="2734"/>
                  </a:lnTo>
                  <a:cubicBezTo>
                    <a:pt x="1212" y="2678"/>
                    <a:pt x="1868" y="2568"/>
                    <a:pt x="2736" y="2440"/>
                  </a:cubicBezTo>
                  <a:cubicBezTo>
                    <a:pt x="6544" y="1812"/>
                    <a:pt x="14641" y="629"/>
                    <a:pt x="18560" y="629"/>
                  </a:cubicBezTo>
                  <a:close/>
                  <a:moveTo>
                    <a:pt x="18560" y="0"/>
                  </a:moveTo>
                  <a:cubicBezTo>
                    <a:pt x="15898" y="0"/>
                    <a:pt x="11387" y="555"/>
                    <a:pt x="7579" y="1072"/>
                  </a:cubicBezTo>
                  <a:cubicBezTo>
                    <a:pt x="3734" y="1627"/>
                    <a:pt x="592" y="2144"/>
                    <a:pt x="592" y="2144"/>
                  </a:cubicBezTo>
                  <a:cubicBezTo>
                    <a:pt x="444" y="2181"/>
                    <a:pt x="370" y="2255"/>
                    <a:pt x="333" y="2366"/>
                  </a:cubicBezTo>
                  <a:cubicBezTo>
                    <a:pt x="333" y="2403"/>
                    <a:pt x="0" y="3623"/>
                    <a:pt x="0" y="4917"/>
                  </a:cubicBezTo>
                  <a:cubicBezTo>
                    <a:pt x="0" y="5509"/>
                    <a:pt x="74" y="6137"/>
                    <a:pt x="333" y="6618"/>
                  </a:cubicBezTo>
                  <a:cubicBezTo>
                    <a:pt x="444" y="6877"/>
                    <a:pt x="629" y="7099"/>
                    <a:pt x="888" y="7246"/>
                  </a:cubicBezTo>
                  <a:cubicBezTo>
                    <a:pt x="1147" y="7431"/>
                    <a:pt x="1442" y="7505"/>
                    <a:pt x="1775" y="7505"/>
                  </a:cubicBezTo>
                  <a:cubicBezTo>
                    <a:pt x="1886" y="7505"/>
                    <a:pt x="2034" y="7505"/>
                    <a:pt x="2145" y="7468"/>
                  </a:cubicBezTo>
                  <a:cubicBezTo>
                    <a:pt x="3069" y="7320"/>
                    <a:pt x="4844" y="7246"/>
                    <a:pt x="6766" y="7209"/>
                  </a:cubicBezTo>
                  <a:cubicBezTo>
                    <a:pt x="8652" y="7136"/>
                    <a:pt x="10722" y="7136"/>
                    <a:pt x="12312" y="7136"/>
                  </a:cubicBezTo>
                  <a:lnTo>
                    <a:pt x="14323" y="7136"/>
                  </a:lnTo>
                  <a:cubicBezTo>
                    <a:pt x="13873" y="8217"/>
                    <a:pt x="12585" y="11340"/>
                    <a:pt x="11129" y="15084"/>
                  </a:cubicBezTo>
                  <a:cubicBezTo>
                    <a:pt x="9354" y="19779"/>
                    <a:pt x="7395" y="25473"/>
                    <a:pt x="6581" y="29466"/>
                  </a:cubicBezTo>
                  <a:cubicBezTo>
                    <a:pt x="6175" y="31573"/>
                    <a:pt x="5361" y="33163"/>
                    <a:pt x="4585" y="34494"/>
                  </a:cubicBezTo>
                  <a:cubicBezTo>
                    <a:pt x="3808" y="35825"/>
                    <a:pt x="3069" y="36860"/>
                    <a:pt x="2773" y="37858"/>
                  </a:cubicBezTo>
                  <a:cubicBezTo>
                    <a:pt x="2699" y="38117"/>
                    <a:pt x="2662" y="38376"/>
                    <a:pt x="2662" y="38561"/>
                  </a:cubicBezTo>
                  <a:cubicBezTo>
                    <a:pt x="2625" y="38893"/>
                    <a:pt x="2773" y="39189"/>
                    <a:pt x="3032" y="39374"/>
                  </a:cubicBezTo>
                  <a:cubicBezTo>
                    <a:pt x="3365" y="39633"/>
                    <a:pt x="3771" y="39707"/>
                    <a:pt x="4215" y="39818"/>
                  </a:cubicBezTo>
                  <a:cubicBezTo>
                    <a:pt x="4659" y="39929"/>
                    <a:pt x="5176" y="40076"/>
                    <a:pt x="5657" y="40409"/>
                  </a:cubicBezTo>
                  <a:cubicBezTo>
                    <a:pt x="7395" y="41555"/>
                    <a:pt x="10167" y="42480"/>
                    <a:pt x="12275" y="42480"/>
                  </a:cubicBezTo>
                  <a:cubicBezTo>
                    <a:pt x="12460" y="42480"/>
                    <a:pt x="12607" y="42480"/>
                    <a:pt x="12755" y="42406"/>
                  </a:cubicBezTo>
                  <a:cubicBezTo>
                    <a:pt x="12829" y="42332"/>
                    <a:pt x="12903" y="42295"/>
                    <a:pt x="12940" y="42184"/>
                  </a:cubicBezTo>
                  <a:cubicBezTo>
                    <a:pt x="13014" y="42110"/>
                    <a:pt x="13014" y="42036"/>
                    <a:pt x="13014" y="41925"/>
                  </a:cubicBezTo>
                  <a:cubicBezTo>
                    <a:pt x="13014" y="41703"/>
                    <a:pt x="12903" y="41555"/>
                    <a:pt x="12792" y="41370"/>
                  </a:cubicBezTo>
                  <a:cubicBezTo>
                    <a:pt x="12607" y="41038"/>
                    <a:pt x="12238" y="40631"/>
                    <a:pt x="11868" y="40187"/>
                  </a:cubicBezTo>
                  <a:cubicBezTo>
                    <a:pt x="11276" y="39522"/>
                    <a:pt x="10574" y="38745"/>
                    <a:pt x="10019" y="37932"/>
                  </a:cubicBezTo>
                  <a:cubicBezTo>
                    <a:pt x="9465" y="37119"/>
                    <a:pt x="9058" y="36268"/>
                    <a:pt x="9095" y="35566"/>
                  </a:cubicBezTo>
                  <a:cubicBezTo>
                    <a:pt x="9058" y="35270"/>
                    <a:pt x="9169" y="34790"/>
                    <a:pt x="9354" y="34272"/>
                  </a:cubicBezTo>
                  <a:cubicBezTo>
                    <a:pt x="9982" y="32350"/>
                    <a:pt x="11683" y="29355"/>
                    <a:pt x="13606" y="26249"/>
                  </a:cubicBezTo>
                  <a:cubicBezTo>
                    <a:pt x="15491" y="23144"/>
                    <a:pt x="17561" y="19927"/>
                    <a:pt x="19040" y="17524"/>
                  </a:cubicBezTo>
                  <a:cubicBezTo>
                    <a:pt x="20149" y="15602"/>
                    <a:pt x="20852" y="14456"/>
                    <a:pt x="21259" y="13753"/>
                  </a:cubicBezTo>
                  <a:cubicBezTo>
                    <a:pt x="21443" y="13384"/>
                    <a:pt x="21591" y="13162"/>
                    <a:pt x="21665" y="12977"/>
                  </a:cubicBezTo>
                  <a:cubicBezTo>
                    <a:pt x="21702" y="12903"/>
                    <a:pt x="21739" y="12829"/>
                    <a:pt x="21776" y="12792"/>
                  </a:cubicBezTo>
                  <a:cubicBezTo>
                    <a:pt x="21813" y="12718"/>
                    <a:pt x="21813" y="12681"/>
                    <a:pt x="21813" y="12570"/>
                  </a:cubicBezTo>
                  <a:cubicBezTo>
                    <a:pt x="21813" y="12533"/>
                    <a:pt x="21813" y="12422"/>
                    <a:pt x="21739" y="12348"/>
                  </a:cubicBezTo>
                  <a:cubicBezTo>
                    <a:pt x="21681" y="12310"/>
                    <a:pt x="21633" y="12281"/>
                    <a:pt x="21590" y="12263"/>
                  </a:cubicBezTo>
                  <a:lnTo>
                    <a:pt x="21590" y="12263"/>
                  </a:lnTo>
                  <a:cubicBezTo>
                    <a:pt x="21619" y="12141"/>
                    <a:pt x="21670" y="11964"/>
                    <a:pt x="21758" y="11732"/>
                  </a:cubicBezTo>
                  <a:lnTo>
                    <a:pt x="21758" y="11732"/>
                  </a:lnTo>
                  <a:cubicBezTo>
                    <a:pt x="22156" y="11184"/>
                    <a:pt x="22482" y="10600"/>
                    <a:pt x="22700" y="9908"/>
                  </a:cubicBezTo>
                  <a:cubicBezTo>
                    <a:pt x="23181" y="8393"/>
                    <a:pt x="23477" y="6692"/>
                    <a:pt x="23477" y="5139"/>
                  </a:cubicBezTo>
                  <a:cubicBezTo>
                    <a:pt x="23477" y="3919"/>
                    <a:pt x="23292" y="2773"/>
                    <a:pt x="22774" y="1849"/>
                  </a:cubicBezTo>
                  <a:cubicBezTo>
                    <a:pt x="22220" y="961"/>
                    <a:pt x="21332" y="296"/>
                    <a:pt x="20112" y="111"/>
                  </a:cubicBezTo>
                  <a:cubicBezTo>
                    <a:pt x="19706" y="37"/>
                    <a:pt x="19188" y="0"/>
                    <a:pt x="18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51"/>
            <p:cNvSpPr/>
            <p:nvPr/>
          </p:nvSpPr>
          <p:spPr>
            <a:xfrm>
              <a:off x="2073750" y="4916750"/>
              <a:ext cx="287200" cy="118325"/>
            </a:xfrm>
            <a:custGeom>
              <a:avLst/>
              <a:gdLst/>
              <a:ahLst/>
              <a:cxnLst/>
              <a:rect l="l" t="t" r="r" b="b"/>
              <a:pathLst>
                <a:path w="11488" h="4733" extrusionOk="0">
                  <a:moveTo>
                    <a:pt x="1072" y="1"/>
                  </a:moveTo>
                  <a:cubicBezTo>
                    <a:pt x="1072" y="1"/>
                    <a:pt x="0" y="1"/>
                    <a:pt x="888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8"/>
                  </a:cubicBezTo>
                  <a:cubicBezTo>
                    <a:pt x="2995" y="2478"/>
                    <a:pt x="3092" y="2470"/>
                    <a:pt x="3246" y="2470"/>
                  </a:cubicBezTo>
                  <a:cubicBezTo>
                    <a:pt x="3785" y="2470"/>
                    <a:pt x="5028" y="2560"/>
                    <a:pt x="5287" y="3365"/>
                  </a:cubicBezTo>
                  <a:cubicBezTo>
                    <a:pt x="5509" y="4031"/>
                    <a:pt x="6248" y="4733"/>
                    <a:pt x="6248" y="4733"/>
                  </a:cubicBezTo>
                  <a:lnTo>
                    <a:pt x="9650" y="4733"/>
                  </a:lnTo>
                  <a:cubicBezTo>
                    <a:pt x="10574" y="4733"/>
                    <a:pt x="11165" y="4326"/>
                    <a:pt x="11313" y="4031"/>
                  </a:cubicBezTo>
                  <a:cubicBezTo>
                    <a:pt x="11443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70" y="3698"/>
                  </a:cubicBezTo>
                  <a:cubicBezTo>
                    <a:pt x="10782" y="3703"/>
                    <a:pt x="10655" y="3706"/>
                    <a:pt x="10501" y="3706"/>
                  </a:cubicBezTo>
                  <a:cubicBezTo>
                    <a:pt x="9614" y="3706"/>
                    <a:pt x="7819" y="3606"/>
                    <a:pt x="7283" y="3291"/>
                  </a:cubicBezTo>
                  <a:cubicBezTo>
                    <a:pt x="6951" y="3069"/>
                    <a:pt x="6581" y="2626"/>
                    <a:pt x="6322" y="2256"/>
                  </a:cubicBezTo>
                  <a:cubicBezTo>
                    <a:pt x="6063" y="1923"/>
                    <a:pt x="3697" y="814"/>
                    <a:pt x="2403" y="370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51"/>
            <p:cNvSpPr/>
            <p:nvPr/>
          </p:nvSpPr>
          <p:spPr>
            <a:xfrm>
              <a:off x="2079300" y="4909350"/>
              <a:ext cx="287450" cy="134050"/>
            </a:xfrm>
            <a:custGeom>
              <a:avLst/>
              <a:gdLst/>
              <a:ahLst/>
              <a:cxnLst/>
              <a:rect l="l" t="t" r="r" b="b"/>
              <a:pathLst>
                <a:path w="11498" h="5362" extrusionOk="0">
                  <a:moveTo>
                    <a:pt x="850" y="613"/>
                  </a:moveTo>
                  <a:lnTo>
                    <a:pt x="2107" y="962"/>
                  </a:lnTo>
                  <a:lnTo>
                    <a:pt x="2113" y="940"/>
                  </a:lnTo>
                  <a:lnTo>
                    <a:pt x="2113" y="940"/>
                  </a:lnTo>
                  <a:cubicBezTo>
                    <a:pt x="2740" y="1165"/>
                    <a:pt x="3640" y="1562"/>
                    <a:pt x="4400" y="1923"/>
                  </a:cubicBezTo>
                  <a:cubicBezTo>
                    <a:pt x="4769" y="2108"/>
                    <a:pt x="5139" y="2293"/>
                    <a:pt x="5398" y="2441"/>
                  </a:cubicBezTo>
                  <a:cubicBezTo>
                    <a:pt x="5546" y="2515"/>
                    <a:pt x="5657" y="2589"/>
                    <a:pt x="5731" y="2663"/>
                  </a:cubicBezTo>
                  <a:lnTo>
                    <a:pt x="5841" y="2737"/>
                  </a:lnTo>
                  <a:cubicBezTo>
                    <a:pt x="6137" y="3107"/>
                    <a:pt x="6507" y="3550"/>
                    <a:pt x="6914" y="3846"/>
                  </a:cubicBezTo>
                  <a:cubicBezTo>
                    <a:pt x="7098" y="3957"/>
                    <a:pt x="7320" y="4031"/>
                    <a:pt x="7616" y="4068"/>
                  </a:cubicBezTo>
                  <a:cubicBezTo>
                    <a:pt x="8429" y="4253"/>
                    <a:pt x="9575" y="4327"/>
                    <a:pt x="10278" y="4327"/>
                  </a:cubicBezTo>
                  <a:cubicBezTo>
                    <a:pt x="10426" y="4327"/>
                    <a:pt x="10574" y="4327"/>
                    <a:pt x="10685" y="4290"/>
                  </a:cubicBezTo>
                  <a:lnTo>
                    <a:pt x="10742" y="4290"/>
                  </a:lnTo>
                  <a:cubicBezTo>
                    <a:pt x="10666" y="4360"/>
                    <a:pt x="10549" y="4443"/>
                    <a:pt x="10389" y="4511"/>
                  </a:cubicBezTo>
                  <a:cubicBezTo>
                    <a:pt x="10167" y="4622"/>
                    <a:pt x="9834" y="4733"/>
                    <a:pt x="9428" y="4733"/>
                  </a:cubicBezTo>
                  <a:lnTo>
                    <a:pt x="6157" y="4733"/>
                  </a:lnTo>
                  <a:cubicBezTo>
                    <a:pt x="6066" y="4661"/>
                    <a:pt x="5917" y="4506"/>
                    <a:pt x="5767" y="4327"/>
                  </a:cubicBezTo>
                  <a:cubicBezTo>
                    <a:pt x="5620" y="4068"/>
                    <a:pt x="5435" y="3809"/>
                    <a:pt x="5361" y="3550"/>
                  </a:cubicBezTo>
                  <a:cubicBezTo>
                    <a:pt x="5250" y="3291"/>
                    <a:pt x="5102" y="3070"/>
                    <a:pt x="4880" y="2922"/>
                  </a:cubicBezTo>
                  <a:cubicBezTo>
                    <a:pt x="4584" y="2700"/>
                    <a:pt x="4215" y="2589"/>
                    <a:pt x="3882" y="2515"/>
                  </a:cubicBezTo>
                  <a:cubicBezTo>
                    <a:pt x="3549" y="2478"/>
                    <a:pt x="3217" y="2441"/>
                    <a:pt x="2995" y="2441"/>
                  </a:cubicBezTo>
                  <a:cubicBezTo>
                    <a:pt x="2847" y="2441"/>
                    <a:pt x="2773" y="2478"/>
                    <a:pt x="2736" y="2478"/>
                  </a:cubicBezTo>
                  <a:cubicBezTo>
                    <a:pt x="2662" y="2478"/>
                    <a:pt x="2588" y="2515"/>
                    <a:pt x="2514" y="2589"/>
                  </a:cubicBezTo>
                  <a:cubicBezTo>
                    <a:pt x="2218" y="2996"/>
                    <a:pt x="2181" y="3476"/>
                    <a:pt x="2181" y="3883"/>
                  </a:cubicBezTo>
                  <a:cubicBezTo>
                    <a:pt x="2181" y="4158"/>
                    <a:pt x="2205" y="4400"/>
                    <a:pt x="2231" y="4585"/>
                  </a:cubicBezTo>
                  <a:lnTo>
                    <a:pt x="1842" y="4585"/>
                  </a:lnTo>
                  <a:cubicBezTo>
                    <a:pt x="1832" y="4295"/>
                    <a:pt x="1806" y="3826"/>
                    <a:pt x="1738" y="3328"/>
                  </a:cubicBezTo>
                  <a:cubicBezTo>
                    <a:pt x="1664" y="2885"/>
                    <a:pt x="1590" y="2441"/>
                    <a:pt x="1479" y="2034"/>
                  </a:cubicBezTo>
                  <a:cubicBezTo>
                    <a:pt x="1331" y="1628"/>
                    <a:pt x="1146" y="1258"/>
                    <a:pt x="887" y="962"/>
                  </a:cubicBezTo>
                  <a:cubicBezTo>
                    <a:pt x="776" y="851"/>
                    <a:pt x="703" y="777"/>
                    <a:pt x="666" y="703"/>
                  </a:cubicBezTo>
                  <a:lnTo>
                    <a:pt x="642" y="656"/>
                  </a:lnTo>
                  <a:lnTo>
                    <a:pt x="642" y="656"/>
                  </a:lnTo>
                  <a:cubicBezTo>
                    <a:pt x="676" y="645"/>
                    <a:pt x="716" y="629"/>
                    <a:pt x="739" y="629"/>
                  </a:cubicBezTo>
                  <a:lnTo>
                    <a:pt x="850" y="629"/>
                  </a:lnTo>
                  <a:lnTo>
                    <a:pt x="850" y="613"/>
                  </a:lnTo>
                  <a:close/>
                  <a:moveTo>
                    <a:pt x="850" y="1"/>
                  </a:moveTo>
                  <a:cubicBezTo>
                    <a:pt x="813" y="1"/>
                    <a:pt x="666" y="1"/>
                    <a:pt x="481" y="38"/>
                  </a:cubicBezTo>
                  <a:cubicBezTo>
                    <a:pt x="407" y="75"/>
                    <a:pt x="296" y="112"/>
                    <a:pt x="185" y="223"/>
                  </a:cubicBezTo>
                  <a:cubicBezTo>
                    <a:pt x="74" y="297"/>
                    <a:pt x="0" y="445"/>
                    <a:pt x="0" y="629"/>
                  </a:cubicBezTo>
                  <a:cubicBezTo>
                    <a:pt x="0" y="740"/>
                    <a:pt x="37" y="888"/>
                    <a:pt x="111" y="999"/>
                  </a:cubicBezTo>
                  <a:cubicBezTo>
                    <a:pt x="185" y="1147"/>
                    <a:pt x="296" y="1258"/>
                    <a:pt x="444" y="1406"/>
                  </a:cubicBezTo>
                  <a:cubicBezTo>
                    <a:pt x="629" y="1554"/>
                    <a:pt x="776" y="1850"/>
                    <a:pt x="887" y="2219"/>
                  </a:cubicBezTo>
                  <a:cubicBezTo>
                    <a:pt x="1035" y="2774"/>
                    <a:pt x="1146" y="3439"/>
                    <a:pt x="1183" y="3957"/>
                  </a:cubicBezTo>
                  <a:cubicBezTo>
                    <a:pt x="1220" y="4216"/>
                    <a:pt x="1220" y="4474"/>
                    <a:pt x="1220" y="4622"/>
                  </a:cubicBezTo>
                  <a:cubicBezTo>
                    <a:pt x="1220" y="4770"/>
                    <a:pt x="1220" y="4881"/>
                    <a:pt x="1220" y="4881"/>
                  </a:cubicBezTo>
                  <a:cubicBezTo>
                    <a:pt x="1220" y="4955"/>
                    <a:pt x="1257" y="5029"/>
                    <a:pt x="1331" y="5103"/>
                  </a:cubicBezTo>
                  <a:cubicBezTo>
                    <a:pt x="1368" y="5140"/>
                    <a:pt x="1479" y="5177"/>
                    <a:pt x="1553" y="5177"/>
                  </a:cubicBezTo>
                  <a:lnTo>
                    <a:pt x="2588" y="5177"/>
                  </a:lnTo>
                  <a:cubicBezTo>
                    <a:pt x="2699" y="5177"/>
                    <a:pt x="2773" y="5140"/>
                    <a:pt x="2847" y="5066"/>
                  </a:cubicBezTo>
                  <a:cubicBezTo>
                    <a:pt x="2884" y="4992"/>
                    <a:pt x="2921" y="4881"/>
                    <a:pt x="2884" y="4807"/>
                  </a:cubicBezTo>
                  <a:lnTo>
                    <a:pt x="2884" y="4770"/>
                  </a:lnTo>
                  <a:cubicBezTo>
                    <a:pt x="2884" y="4696"/>
                    <a:pt x="2773" y="4327"/>
                    <a:pt x="2773" y="3883"/>
                  </a:cubicBezTo>
                  <a:cubicBezTo>
                    <a:pt x="2773" y="3577"/>
                    <a:pt x="2824" y="3271"/>
                    <a:pt x="2946" y="3070"/>
                  </a:cubicBezTo>
                  <a:lnTo>
                    <a:pt x="2995" y="3070"/>
                  </a:lnTo>
                  <a:cubicBezTo>
                    <a:pt x="3253" y="3070"/>
                    <a:pt x="3697" y="3107"/>
                    <a:pt x="4067" y="3217"/>
                  </a:cubicBezTo>
                  <a:cubicBezTo>
                    <a:pt x="4252" y="3254"/>
                    <a:pt x="4400" y="3328"/>
                    <a:pt x="4510" y="3402"/>
                  </a:cubicBezTo>
                  <a:cubicBezTo>
                    <a:pt x="4658" y="3513"/>
                    <a:pt x="4732" y="3624"/>
                    <a:pt x="4769" y="3735"/>
                  </a:cubicBezTo>
                  <a:cubicBezTo>
                    <a:pt x="4880" y="4142"/>
                    <a:pt x="5139" y="4511"/>
                    <a:pt x="5398" y="4807"/>
                  </a:cubicBezTo>
                  <a:cubicBezTo>
                    <a:pt x="5620" y="5066"/>
                    <a:pt x="5804" y="5251"/>
                    <a:pt x="5841" y="5251"/>
                  </a:cubicBezTo>
                  <a:cubicBezTo>
                    <a:pt x="5878" y="5325"/>
                    <a:pt x="5952" y="5362"/>
                    <a:pt x="6026" y="5362"/>
                  </a:cubicBezTo>
                  <a:lnTo>
                    <a:pt x="9428" y="5362"/>
                  </a:lnTo>
                  <a:cubicBezTo>
                    <a:pt x="9945" y="5362"/>
                    <a:pt x="10352" y="5214"/>
                    <a:pt x="10685" y="5066"/>
                  </a:cubicBezTo>
                  <a:cubicBezTo>
                    <a:pt x="11017" y="4918"/>
                    <a:pt x="11239" y="4696"/>
                    <a:pt x="11350" y="4511"/>
                  </a:cubicBezTo>
                  <a:cubicBezTo>
                    <a:pt x="11387" y="4437"/>
                    <a:pt x="11424" y="4401"/>
                    <a:pt x="11424" y="4327"/>
                  </a:cubicBezTo>
                  <a:cubicBezTo>
                    <a:pt x="11461" y="4290"/>
                    <a:pt x="11498" y="4216"/>
                    <a:pt x="11498" y="4105"/>
                  </a:cubicBezTo>
                  <a:cubicBezTo>
                    <a:pt x="11498" y="4031"/>
                    <a:pt x="11461" y="3957"/>
                    <a:pt x="11424" y="3883"/>
                  </a:cubicBezTo>
                  <a:cubicBezTo>
                    <a:pt x="11313" y="3772"/>
                    <a:pt x="11202" y="3735"/>
                    <a:pt x="11128" y="3698"/>
                  </a:cubicBezTo>
                  <a:lnTo>
                    <a:pt x="10278" y="3698"/>
                  </a:lnTo>
                  <a:cubicBezTo>
                    <a:pt x="9834" y="3698"/>
                    <a:pt x="9169" y="3661"/>
                    <a:pt x="8577" y="3587"/>
                  </a:cubicBezTo>
                  <a:cubicBezTo>
                    <a:pt x="8281" y="3587"/>
                    <a:pt x="7986" y="3513"/>
                    <a:pt x="7727" y="3476"/>
                  </a:cubicBezTo>
                  <a:cubicBezTo>
                    <a:pt x="7505" y="3439"/>
                    <a:pt x="7320" y="3365"/>
                    <a:pt x="7246" y="3328"/>
                  </a:cubicBezTo>
                  <a:cubicBezTo>
                    <a:pt x="6951" y="3144"/>
                    <a:pt x="6581" y="2700"/>
                    <a:pt x="6322" y="2367"/>
                  </a:cubicBezTo>
                  <a:cubicBezTo>
                    <a:pt x="6248" y="2256"/>
                    <a:pt x="6174" y="2219"/>
                    <a:pt x="6100" y="2145"/>
                  </a:cubicBezTo>
                  <a:cubicBezTo>
                    <a:pt x="5731" y="1886"/>
                    <a:pt x="5065" y="1554"/>
                    <a:pt x="4363" y="1221"/>
                  </a:cubicBezTo>
                  <a:cubicBezTo>
                    <a:pt x="3660" y="888"/>
                    <a:pt x="2847" y="556"/>
                    <a:pt x="2292" y="371"/>
                  </a:cubicBezTo>
                  <a:lnTo>
                    <a:pt x="2255" y="334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51"/>
            <p:cNvSpPr/>
            <p:nvPr/>
          </p:nvSpPr>
          <p:spPr>
            <a:xfrm>
              <a:off x="2208675" y="4889025"/>
              <a:ext cx="101700" cy="88750"/>
            </a:xfrm>
            <a:custGeom>
              <a:avLst/>
              <a:gdLst/>
              <a:ahLst/>
              <a:cxnLst/>
              <a:rect l="l" t="t" r="r" b="b"/>
              <a:pathLst>
                <a:path w="4068" h="3550" extrusionOk="0">
                  <a:moveTo>
                    <a:pt x="2404" y="1"/>
                  </a:moveTo>
                  <a:cubicBezTo>
                    <a:pt x="2404" y="1"/>
                    <a:pt x="1" y="2293"/>
                    <a:pt x="1" y="2552"/>
                  </a:cubicBezTo>
                  <a:cubicBezTo>
                    <a:pt x="38" y="3180"/>
                    <a:pt x="1628" y="3550"/>
                    <a:pt x="1628" y="3550"/>
                  </a:cubicBezTo>
                  <a:lnTo>
                    <a:pt x="4068" y="2071"/>
                  </a:lnTo>
                  <a:lnTo>
                    <a:pt x="3994" y="1295"/>
                  </a:lnTo>
                  <a:cubicBezTo>
                    <a:pt x="3587" y="296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51"/>
            <p:cNvSpPr/>
            <p:nvPr/>
          </p:nvSpPr>
          <p:spPr>
            <a:xfrm>
              <a:off x="2201300" y="4881625"/>
              <a:ext cx="117400" cy="103925"/>
            </a:xfrm>
            <a:custGeom>
              <a:avLst/>
              <a:gdLst/>
              <a:ahLst/>
              <a:cxnLst/>
              <a:rect l="l" t="t" r="r" b="b"/>
              <a:pathLst>
                <a:path w="4696" h="4157" extrusionOk="0">
                  <a:moveTo>
                    <a:pt x="2776" y="662"/>
                  </a:moveTo>
                  <a:cubicBezTo>
                    <a:pt x="2896" y="699"/>
                    <a:pt x="3067" y="772"/>
                    <a:pt x="3254" y="888"/>
                  </a:cubicBezTo>
                  <a:cubicBezTo>
                    <a:pt x="3529" y="1026"/>
                    <a:pt x="3805" y="1292"/>
                    <a:pt x="3961" y="1627"/>
                  </a:cubicBezTo>
                  <a:lnTo>
                    <a:pt x="3961" y="1627"/>
                  </a:lnTo>
                  <a:lnTo>
                    <a:pt x="3956" y="1628"/>
                  </a:lnTo>
                  <a:lnTo>
                    <a:pt x="4030" y="2219"/>
                  </a:lnTo>
                  <a:lnTo>
                    <a:pt x="1879" y="3503"/>
                  </a:lnTo>
                  <a:lnTo>
                    <a:pt x="1879" y="3503"/>
                  </a:lnTo>
                  <a:cubicBezTo>
                    <a:pt x="1711" y="3463"/>
                    <a:pt x="1379" y="3389"/>
                    <a:pt x="1109" y="3254"/>
                  </a:cubicBezTo>
                  <a:cubicBezTo>
                    <a:pt x="961" y="3180"/>
                    <a:pt x="814" y="3069"/>
                    <a:pt x="740" y="2995"/>
                  </a:cubicBezTo>
                  <a:cubicBezTo>
                    <a:pt x="680" y="2956"/>
                    <a:pt x="652" y="2916"/>
                    <a:pt x="639" y="2887"/>
                  </a:cubicBezTo>
                  <a:lnTo>
                    <a:pt x="639" y="2887"/>
                  </a:lnTo>
                  <a:cubicBezTo>
                    <a:pt x="665" y="2855"/>
                    <a:pt x="696" y="2802"/>
                    <a:pt x="740" y="2737"/>
                  </a:cubicBezTo>
                  <a:cubicBezTo>
                    <a:pt x="1035" y="2404"/>
                    <a:pt x="1553" y="1849"/>
                    <a:pt x="2034" y="1369"/>
                  </a:cubicBezTo>
                  <a:cubicBezTo>
                    <a:pt x="2340" y="1086"/>
                    <a:pt x="2616" y="819"/>
                    <a:pt x="2776" y="662"/>
                  </a:cubicBezTo>
                  <a:close/>
                  <a:moveTo>
                    <a:pt x="2773" y="1"/>
                  </a:moveTo>
                  <a:cubicBezTo>
                    <a:pt x="2662" y="1"/>
                    <a:pt x="2551" y="1"/>
                    <a:pt x="2477" y="75"/>
                  </a:cubicBezTo>
                  <a:cubicBezTo>
                    <a:pt x="2477" y="75"/>
                    <a:pt x="1886" y="666"/>
                    <a:pt x="1294" y="1258"/>
                  </a:cubicBezTo>
                  <a:cubicBezTo>
                    <a:pt x="998" y="1554"/>
                    <a:pt x="666" y="1886"/>
                    <a:pt x="444" y="2145"/>
                  </a:cubicBezTo>
                  <a:cubicBezTo>
                    <a:pt x="333" y="2256"/>
                    <a:pt x="222" y="2367"/>
                    <a:pt x="148" y="2478"/>
                  </a:cubicBezTo>
                  <a:lnTo>
                    <a:pt x="74" y="2626"/>
                  </a:lnTo>
                  <a:cubicBezTo>
                    <a:pt x="37" y="2700"/>
                    <a:pt x="0" y="2737"/>
                    <a:pt x="0" y="2848"/>
                  </a:cubicBezTo>
                  <a:cubicBezTo>
                    <a:pt x="0" y="2922"/>
                    <a:pt x="0" y="2959"/>
                    <a:pt x="0" y="2959"/>
                  </a:cubicBezTo>
                  <a:lnTo>
                    <a:pt x="6" y="2956"/>
                  </a:lnTo>
                  <a:lnTo>
                    <a:pt x="6" y="2956"/>
                  </a:lnTo>
                  <a:cubicBezTo>
                    <a:pt x="25" y="3070"/>
                    <a:pt x="87" y="3162"/>
                    <a:pt x="148" y="3254"/>
                  </a:cubicBezTo>
                  <a:cubicBezTo>
                    <a:pt x="259" y="3439"/>
                    <a:pt x="407" y="3550"/>
                    <a:pt x="592" y="3661"/>
                  </a:cubicBezTo>
                  <a:cubicBezTo>
                    <a:pt x="1146" y="3994"/>
                    <a:pt x="1812" y="4142"/>
                    <a:pt x="1849" y="4142"/>
                  </a:cubicBezTo>
                  <a:cubicBezTo>
                    <a:pt x="1870" y="4152"/>
                    <a:pt x="1892" y="4157"/>
                    <a:pt x="1914" y="4157"/>
                  </a:cubicBezTo>
                  <a:cubicBezTo>
                    <a:pt x="1966" y="4157"/>
                    <a:pt x="2018" y="4131"/>
                    <a:pt x="2071" y="4105"/>
                  </a:cubicBezTo>
                  <a:lnTo>
                    <a:pt x="4548" y="2663"/>
                  </a:lnTo>
                  <a:cubicBezTo>
                    <a:pt x="4622" y="2589"/>
                    <a:pt x="4695" y="2478"/>
                    <a:pt x="4695" y="2330"/>
                  </a:cubicBezTo>
                  <a:lnTo>
                    <a:pt x="4585" y="1554"/>
                  </a:lnTo>
                  <a:lnTo>
                    <a:pt x="4548" y="1480"/>
                  </a:lnTo>
                  <a:cubicBezTo>
                    <a:pt x="4326" y="888"/>
                    <a:pt x="3882" y="518"/>
                    <a:pt x="3475" y="297"/>
                  </a:cubicBezTo>
                  <a:cubicBezTo>
                    <a:pt x="3106" y="75"/>
                    <a:pt x="2773" y="1"/>
                    <a:pt x="2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51"/>
            <p:cNvSpPr/>
            <p:nvPr/>
          </p:nvSpPr>
          <p:spPr>
            <a:xfrm>
              <a:off x="2129500" y="3838700"/>
              <a:ext cx="832475" cy="1182875"/>
            </a:xfrm>
            <a:custGeom>
              <a:avLst/>
              <a:gdLst/>
              <a:ahLst/>
              <a:cxnLst/>
              <a:rect l="l" t="t" r="r" b="b"/>
              <a:pathLst>
                <a:path w="33299" h="47315" extrusionOk="0">
                  <a:moveTo>
                    <a:pt x="13450" y="1"/>
                  </a:moveTo>
                  <a:cubicBezTo>
                    <a:pt x="9313" y="1"/>
                    <a:pt x="4795" y="348"/>
                    <a:pt x="4795" y="348"/>
                  </a:cubicBezTo>
                  <a:cubicBezTo>
                    <a:pt x="2380" y="1336"/>
                    <a:pt x="1" y="10074"/>
                    <a:pt x="1673" y="10074"/>
                  </a:cubicBezTo>
                  <a:cubicBezTo>
                    <a:pt x="1690" y="10074"/>
                    <a:pt x="1708" y="10073"/>
                    <a:pt x="1726" y="10071"/>
                  </a:cubicBezTo>
                  <a:cubicBezTo>
                    <a:pt x="3501" y="9923"/>
                    <a:pt x="14296" y="8962"/>
                    <a:pt x="14296" y="8962"/>
                  </a:cubicBezTo>
                  <a:lnTo>
                    <a:pt x="14296" y="8962"/>
                  </a:lnTo>
                  <a:cubicBezTo>
                    <a:pt x="13963" y="13990"/>
                    <a:pt x="17217" y="23935"/>
                    <a:pt x="19620" y="27040"/>
                  </a:cubicBezTo>
                  <a:cubicBezTo>
                    <a:pt x="21210" y="29000"/>
                    <a:pt x="23095" y="35285"/>
                    <a:pt x="24056" y="37725"/>
                  </a:cubicBezTo>
                  <a:cubicBezTo>
                    <a:pt x="24574" y="39019"/>
                    <a:pt x="24537" y="40461"/>
                    <a:pt x="23982" y="41718"/>
                  </a:cubicBezTo>
                  <a:cubicBezTo>
                    <a:pt x="23687" y="42346"/>
                    <a:pt x="23502" y="43012"/>
                    <a:pt x="23613" y="43419"/>
                  </a:cubicBezTo>
                  <a:cubicBezTo>
                    <a:pt x="23945" y="44380"/>
                    <a:pt x="25092" y="44047"/>
                    <a:pt x="25720" y="44380"/>
                  </a:cubicBezTo>
                  <a:cubicBezTo>
                    <a:pt x="26385" y="44712"/>
                    <a:pt x="28456" y="46635"/>
                    <a:pt x="29047" y="47042"/>
                  </a:cubicBezTo>
                  <a:cubicBezTo>
                    <a:pt x="29371" y="47232"/>
                    <a:pt x="30214" y="47315"/>
                    <a:pt x="31026" y="47315"/>
                  </a:cubicBezTo>
                  <a:cubicBezTo>
                    <a:pt x="31792" y="47315"/>
                    <a:pt x="32530" y="47241"/>
                    <a:pt x="32781" y="47116"/>
                  </a:cubicBezTo>
                  <a:cubicBezTo>
                    <a:pt x="33299" y="46857"/>
                    <a:pt x="32338" y="46561"/>
                    <a:pt x="31746" y="46043"/>
                  </a:cubicBezTo>
                  <a:cubicBezTo>
                    <a:pt x="31155" y="45489"/>
                    <a:pt x="27679" y="39500"/>
                    <a:pt x="27679" y="39500"/>
                  </a:cubicBezTo>
                  <a:cubicBezTo>
                    <a:pt x="27679" y="39500"/>
                    <a:pt x="21357" y="2529"/>
                    <a:pt x="20064" y="902"/>
                  </a:cubicBezTo>
                  <a:cubicBezTo>
                    <a:pt x="19505" y="200"/>
                    <a:pt x="16587" y="1"/>
                    <a:pt x="134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51"/>
            <p:cNvSpPr/>
            <p:nvPr/>
          </p:nvSpPr>
          <p:spPr>
            <a:xfrm>
              <a:off x="2149525" y="3831675"/>
              <a:ext cx="811550" cy="1197875"/>
            </a:xfrm>
            <a:custGeom>
              <a:avLst/>
              <a:gdLst/>
              <a:ahLst/>
              <a:cxnLst/>
              <a:rect l="l" t="t" r="r" b="b"/>
              <a:pathLst>
                <a:path w="32462" h="47915" extrusionOk="0">
                  <a:moveTo>
                    <a:pt x="12682" y="592"/>
                  </a:moveTo>
                  <a:cubicBezTo>
                    <a:pt x="14235" y="592"/>
                    <a:pt x="15750" y="666"/>
                    <a:pt x="16896" y="777"/>
                  </a:cubicBezTo>
                  <a:cubicBezTo>
                    <a:pt x="17488" y="850"/>
                    <a:pt x="18006" y="924"/>
                    <a:pt x="18375" y="1035"/>
                  </a:cubicBezTo>
                  <a:cubicBezTo>
                    <a:pt x="18745" y="1146"/>
                    <a:pt x="18967" y="1294"/>
                    <a:pt x="19041" y="1368"/>
                  </a:cubicBezTo>
                  <a:cubicBezTo>
                    <a:pt x="19041" y="1405"/>
                    <a:pt x="19078" y="1442"/>
                    <a:pt x="19115" y="1553"/>
                  </a:cubicBezTo>
                  <a:cubicBezTo>
                    <a:pt x="19299" y="1960"/>
                    <a:pt x="19558" y="2921"/>
                    <a:pt x="19891" y="4215"/>
                  </a:cubicBezTo>
                  <a:cubicBezTo>
                    <a:pt x="20963" y="8725"/>
                    <a:pt x="22627" y="17635"/>
                    <a:pt x="24032" y="25436"/>
                  </a:cubicBezTo>
                  <a:cubicBezTo>
                    <a:pt x="24734" y="29318"/>
                    <a:pt x="25363" y="32904"/>
                    <a:pt x="25843" y="35566"/>
                  </a:cubicBezTo>
                  <a:cubicBezTo>
                    <a:pt x="26065" y="36860"/>
                    <a:pt x="26250" y="37932"/>
                    <a:pt x="26361" y="38672"/>
                  </a:cubicBezTo>
                  <a:cubicBezTo>
                    <a:pt x="26509" y="39448"/>
                    <a:pt x="26583" y="39855"/>
                    <a:pt x="26583" y="39855"/>
                  </a:cubicBezTo>
                  <a:lnTo>
                    <a:pt x="26620" y="39965"/>
                  </a:lnTo>
                  <a:cubicBezTo>
                    <a:pt x="26620" y="39965"/>
                    <a:pt x="27470" y="41444"/>
                    <a:pt x="28431" y="42997"/>
                  </a:cubicBezTo>
                  <a:cubicBezTo>
                    <a:pt x="28912" y="43773"/>
                    <a:pt x="29392" y="44587"/>
                    <a:pt x="29799" y="45215"/>
                  </a:cubicBezTo>
                  <a:cubicBezTo>
                    <a:pt x="30021" y="45548"/>
                    <a:pt x="30206" y="45807"/>
                    <a:pt x="30354" y="46029"/>
                  </a:cubicBezTo>
                  <a:cubicBezTo>
                    <a:pt x="30539" y="46251"/>
                    <a:pt x="30649" y="46435"/>
                    <a:pt x="30760" y="46546"/>
                  </a:cubicBezTo>
                  <a:cubicBezTo>
                    <a:pt x="31019" y="46768"/>
                    <a:pt x="31315" y="46953"/>
                    <a:pt x="31574" y="47101"/>
                  </a:cubicBezTo>
                  <a:cubicBezTo>
                    <a:pt x="31611" y="47126"/>
                    <a:pt x="31644" y="47151"/>
                    <a:pt x="31675" y="47174"/>
                  </a:cubicBezTo>
                  <a:lnTo>
                    <a:pt x="31675" y="47174"/>
                  </a:lnTo>
                  <a:cubicBezTo>
                    <a:pt x="31666" y="47175"/>
                    <a:pt x="31657" y="47175"/>
                    <a:pt x="31648" y="47175"/>
                  </a:cubicBezTo>
                  <a:cubicBezTo>
                    <a:pt x="31315" y="47249"/>
                    <a:pt x="30760" y="47286"/>
                    <a:pt x="30206" y="47286"/>
                  </a:cubicBezTo>
                  <a:cubicBezTo>
                    <a:pt x="29799" y="47286"/>
                    <a:pt x="29392" y="47286"/>
                    <a:pt x="29097" y="47249"/>
                  </a:cubicBezTo>
                  <a:cubicBezTo>
                    <a:pt x="28764" y="47175"/>
                    <a:pt x="28468" y="47101"/>
                    <a:pt x="28394" y="47064"/>
                  </a:cubicBezTo>
                  <a:cubicBezTo>
                    <a:pt x="28283" y="46990"/>
                    <a:pt x="28062" y="46768"/>
                    <a:pt x="27766" y="46546"/>
                  </a:cubicBezTo>
                  <a:cubicBezTo>
                    <a:pt x="27322" y="46177"/>
                    <a:pt x="26805" y="45733"/>
                    <a:pt x="26287" y="45289"/>
                  </a:cubicBezTo>
                  <a:cubicBezTo>
                    <a:pt x="26065" y="45104"/>
                    <a:pt x="25806" y="44920"/>
                    <a:pt x="25621" y="44735"/>
                  </a:cubicBezTo>
                  <a:cubicBezTo>
                    <a:pt x="25400" y="44587"/>
                    <a:pt x="25215" y="44476"/>
                    <a:pt x="25067" y="44365"/>
                  </a:cubicBezTo>
                  <a:cubicBezTo>
                    <a:pt x="24660" y="44180"/>
                    <a:pt x="24180" y="44180"/>
                    <a:pt x="23810" y="44106"/>
                  </a:cubicBezTo>
                  <a:cubicBezTo>
                    <a:pt x="23625" y="44069"/>
                    <a:pt x="23477" y="44032"/>
                    <a:pt x="23366" y="43958"/>
                  </a:cubicBezTo>
                  <a:cubicBezTo>
                    <a:pt x="23255" y="43884"/>
                    <a:pt x="23181" y="43773"/>
                    <a:pt x="23107" y="43589"/>
                  </a:cubicBezTo>
                  <a:cubicBezTo>
                    <a:pt x="23107" y="43552"/>
                    <a:pt x="23107" y="43478"/>
                    <a:pt x="23107" y="43404"/>
                  </a:cubicBezTo>
                  <a:cubicBezTo>
                    <a:pt x="23070" y="43071"/>
                    <a:pt x="23255" y="42590"/>
                    <a:pt x="23440" y="42147"/>
                  </a:cubicBezTo>
                  <a:cubicBezTo>
                    <a:pt x="23773" y="41407"/>
                    <a:pt x="23921" y="40631"/>
                    <a:pt x="23921" y="39892"/>
                  </a:cubicBezTo>
                  <a:cubicBezTo>
                    <a:pt x="23921" y="39189"/>
                    <a:pt x="23810" y="38524"/>
                    <a:pt x="23551" y="37895"/>
                  </a:cubicBezTo>
                  <a:cubicBezTo>
                    <a:pt x="23070" y="36675"/>
                    <a:pt x="22368" y="34494"/>
                    <a:pt x="21555" y="32386"/>
                  </a:cubicBezTo>
                  <a:cubicBezTo>
                    <a:pt x="21185" y="31314"/>
                    <a:pt x="20741" y="30242"/>
                    <a:pt x="20335" y="29355"/>
                  </a:cubicBezTo>
                  <a:cubicBezTo>
                    <a:pt x="19928" y="28431"/>
                    <a:pt x="19484" y="27654"/>
                    <a:pt x="19078" y="27100"/>
                  </a:cubicBezTo>
                  <a:cubicBezTo>
                    <a:pt x="18523" y="26434"/>
                    <a:pt x="17895" y="25325"/>
                    <a:pt x="17303" y="23957"/>
                  </a:cubicBezTo>
                  <a:cubicBezTo>
                    <a:pt x="15455" y="19964"/>
                    <a:pt x="13754" y="13827"/>
                    <a:pt x="13754" y="9982"/>
                  </a:cubicBezTo>
                  <a:cubicBezTo>
                    <a:pt x="13754" y="9723"/>
                    <a:pt x="13791" y="9502"/>
                    <a:pt x="13791" y="9280"/>
                  </a:cubicBezTo>
                  <a:cubicBezTo>
                    <a:pt x="13791" y="9169"/>
                    <a:pt x="13754" y="9095"/>
                    <a:pt x="13680" y="9021"/>
                  </a:cubicBezTo>
                  <a:cubicBezTo>
                    <a:pt x="13643" y="8984"/>
                    <a:pt x="13532" y="8947"/>
                    <a:pt x="13458" y="8947"/>
                  </a:cubicBezTo>
                  <a:cubicBezTo>
                    <a:pt x="13458" y="8947"/>
                    <a:pt x="2663" y="9908"/>
                    <a:pt x="888" y="10056"/>
                  </a:cubicBezTo>
                  <a:lnTo>
                    <a:pt x="814" y="10019"/>
                  </a:lnTo>
                  <a:cubicBezTo>
                    <a:pt x="777" y="10019"/>
                    <a:pt x="703" y="9945"/>
                    <a:pt x="666" y="9760"/>
                  </a:cubicBezTo>
                  <a:cubicBezTo>
                    <a:pt x="629" y="9613"/>
                    <a:pt x="629" y="9391"/>
                    <a:pt x="629" y="9132"/>
                  </a:cubicBezTo>
                  <a:cubicBezTo>
                    <a:pt x="592" y="7986"/>
                    <a:pt x="1073" y="6063"/>
                    <a:pt x="1738" y="4363"/>
                  </a:cubicBezTo>
                  <a:cubicBezTo>
                    <a:pt x="2071" y="3512"/>
                    <a:pt x="2478" y="2736"/>
                    <a:pt x="2885" y="2107"/>
                  </a:cubicBezTo>
                  <a:cubicBezTo>
                    <a:pt x="3299" y="1521"/>
                    <a:pt x="3681" y="1127"/>
                    <a:pt x="4030" y="957"/>
                  </a:cubicBezTo>
                  <a:lnTo>
                    <a:pt x="4030" y="957"/>
                  </a:lnTo>
                  <a:lnTo>
                    <a:pt x="4031" y="961"/>
                  </a:lnTo>
                  <a:cubicBezTo>
                    <a:pt x="4031" y="961"/>
                    <a:pt x="4289" y="924"/>
                    <a:pt x="4807" y="887"/>
                  </a:cubicBezTo>
                  <a:cubicBezTo>
                    <a:pt x="6249" y="813"/>
                    <a:pt x="9576" y="592"/>
                    <a:pt x="12682" y="592"/>
                  </a:cubicBezTo>
                  <a:close/>
                  <a:moveTo>
                    <a:pt x="12682" y="0"/>
                  </a:moveTo>
                  <a:cubicBezTo>
                    <a:pt x="8541" y="0"/>
                    <a:pt x="3994" y="333"/>
                    <a:pt x="3957" y="333"/>
                  </a:cubicBezTo>
                  <a:lnTo>
                    <a:pt x="3883" y="370"/>
                  </a:lnTo>
                  <a:cubicBezTo>
                    <a:pt x="3328" y="592"/>
                    <a:pt x="2848" y="1109"/>
                    <a:pt x="2404" y="1775"/>
                  </a:cubicBezTo>
                  <a:cubicBezTo>
                    <a:pt x="1701" y="2773"/>
                    <a:pt x="1110" y="4141"/>
                    <a:pt x="703" y="5472"/>
                  </a:cubicBezTo>
                  <a:cubicBezTo>
                    <a:pt x="260" y="6840"/>
                    <a:pt x="1" y="8171"/>
                    <a:pt x="1" y="9132"/>
                  </a:cubicBezTo>
                  <a:cubicBezTo>
                    <a:pt x="1" y="9539"/>
                    <a:pt x="38" y="9871"/>
                    <a:pt x="149" y="10167"/>
                  </a:cubicBezTo>
                  <a:cubicBezTo>
                    <a:pt x="223" y="10278"/>
                    <a:pt x="297" y="10426"/>
                    <a:pt x="444" y="10537"/>
                  </a:cubicBezTo>
                  <a:cubicBezTo>
                    <a:pt x="555" y="10611"/>
                    <a:pt x="703" y="10685"/>
                    <a:pt x="888" y="10685"/>
                  </a:cubicBezTo>
                  <a:lnTo>
                    <a:pt x="962" y="10685"/>
                  </a:lnTo>
                  <a:cubicBezTo>
                    <a:pt x="1849" y="10574"/>
                    <a:pt x="4992" y="10315"/>
                    <a:pt x="7913" y="10056"/>
                  </a:cubicBezTo>
                  <a:cubicBezTo>
                    <a:pt x="9354" y="9908"/>
                    <a:pt x="10759" y="9797"/>
                    <a:pt x="11794" y="9723"/>
                  </a:cubicBezTo>
                  <a:cubicBezTo>
                    <a:pt x="12393" y="9659"/>
                    <a:pt x="12868" y="9620"/>
                    <a:pt x="13162" y="9598"/>
                  </a:cubicBezTo>
                  <a:lnTo>
                    <a:pt x="13162" y="9598"/>
                  </a:lnTo>
                  <a:cubicBezTo>
                    <a:pt x="13162" y="9723"/>
                    <a:pt x="13162" y="9853"/>
                    <a:pt x="13162" y="9982"/>
                  </a:cubicBezTo>
                  <a:cubicBezTo>
                    <a:pt x="13162" y="12644"/>
                    <a:pt x="13939" y="16267"/>
                    <a:pt x="14974" y="19595"/>
                  </a:cubicBezTo>
                  <a:cubicBezTo>
                    <a:pt x="15528" y="21258"/>
                    <a:pt x="16120" y="22848"/>
                    <a:pt x="16749" y="24216"/>
                  </a:cubicBezTo>
                  <a:cubicBezTo>
                    <a:pt x="17340" y="25584"/>
                    <a:pt x="17969" y="26730"/>
                    <a:pt x="18597" y="27506"/>
                  </a:cubicBezTo>
                  <a:cubicBezTo>
                    <a:pt x="18967" y="27950"/>
                    <a:pt x="19373" y="28726"/>
                    <a:pt x="19780" y="29614"/>
                  </a:cubicBezTo>
                  <a:cubicBezTo>
                    <a:pt x="21000" y="32276"/>
                    <a:pt x="22257" y="36268"/>
                    <a:pt x="22997" y="38117"/>
                  </a:cubicBezTo>
                  <a:cubicBezTo>
                    <a:pt x="23218" y="38672"/>
                    <a:pt x="23329" y="39263"/>
                    <a:pt x="23329" y="39892"/>
                  </a:cubicBezTo>
                  <a:cubicBezTo>
                    <a:pt x="23329" y="40557"/>
                    <a:pt x="23181" y="41259"/>
                    <a:pt x="22886" y="41888"/>
                  </a:cubicBezTo>
                  <a:cubicBezTo>
                    <a:pt x="22664" y="42406"/>
                    <a:pt x="22479" y="42923"/>
                    <a:pt x="22479" y="43404"/>
                  </a:cubicBezTo>
                  <a:cubicBezTo>
                    <a:pt x="22479" y="43515"/>
                    <a:pt x="22479" y="43663"/>
                    <a:pt x="22553" y="43773"/>
                  </a:cubicBezTo>
                  <a:cubicBezTo>
                    <a:pt x="22627" y="44069"/>
                    <a:pt x="22812" y="44328"/>
                    <a:pt x="23034" y="44439"/>
                  </a:cubicBezTo>
                  <a:cubicBezTo>
                    <a:pt x="23366" y="44661"/>
                    <a:pt x="23699" y="44735"/>
                    <a:pt x="24032" y="44772"/>
                  </a:cubicBezTo>
                  <a:cubicBezTo>
                    <a:pt x="24364" y="44809"/>
                    <a:pt x="24623" y="44846"/>
                    <a:pt x="24808" y="44920"/>
                  </a:cubicBezTo>
                  <a:cubicBezTo>
                    <a:pt x="24919" y="44993"/>
                    <a:pt x="25178" y="45178"/>
                    <a:pt x="25437" y="45400"/>
                  </a:cubicBezTo>
                  <a:cubicBezTo>
                    <a:pt x="25880" y="45733"/>
                    <a:pt x="26398" y="46214"/>
                    <a:pt x="26915" y="46620"/>
                  </a:cubicBezTo>
                  <a:cubicBezTo>
                    <a:pt x="27396" y="47027"/>
                    <a:pt x="27803" y="47397"/>
                    <a:pt x="28062" y="47581"/>
                  </a:cubicBezTo>
                  <a:cubicBezTo>
                    <a:pt x="28320" y="47729"/>
                    <a:pt x="28616" y="47803"/>
                    <a:pt x="28986" y="47840"/>
                  </a:cubicBezTo>
                  <a:cubicBezTo>
                    <a:pt x="29355" y="47877"/>
                    <a:pt x="29799" y="47914"/>
                    <a:pt x="30206" y="47914"/>
                  </a:cubicBezTo>
                  <a:cubicBezTo>
                    <a:pt x="30612" y="47914"/>
                    <a:pt x="30982" y="47877"/>
                    <a:pt x="31315" y="47840"/>
                  </a:cubicBezTo>
                  <a:cubicBezTo>
                    <a:pt x="31500" y="47840"/>
                    <a:pt x="31648" y="47803"/>
                    <a:pt x="31759" y="47766"/>
                  </a:cubicBezTo>
                  <a:cubicBezTo>
                    <a:pt x="31906" y="47766"/>
                    <a:pt x="32017" y="47729"/>
                    <a:pt x="32128" y="47655"/>
                  </a:cubicBezTo>
                  <a:cubicBezTo>
                    <a:pt x="32202" y="47618"/>
                    <a:pt x="32276" y="47581"/>
                    <a:pt x="32313" y="47508"/>
                  </a:cubicBezTo>
                  <a:cubicBezTo>
                    <a:pt x="32387" y="47434"/>
                    <a:pt x="32461" y="47323"/>
                    <a:pt x="32461" y="47212"/>
                  </a:cubicBezTo>
                  <a:cubicBezTo>
                    <a:pt x="32424" y="47101"/>
                    <a:pt x="32387" y="47027"/>
                    <a:pt x="32350" y="46953"/>
                  </a:cubicBezTo>
                  <a:cubicBezTo>
                    <a:pt x="32276" y="46879"/>
                    <a:pt x="32202" y="46805"/>
                    <a:pt x="32091" y="46731"/>
                  </a:cubicBezTo>
                  <a:cubicBezTo>
                    <a:pt x="31833" y="46546"/>
                    <a:pt x="31426" y="46324"/>
                    <a:pt x="31167" y="46066"/>
                  </a:cubicBezTo>
                  <a:cubicBezTo>
                    <a:pt x="31130" y="46066"/>
                    <a:pt x="31019" y="45881"/>
                    <a:pt x="30871" y="45696"/>
                  </a:cubicBezTo>
                  <a:cubicBezTo>
                    <a:pt x="30354" y="44957"/>
                    <a:pt x="29429" y="43441"/>
                    <a:pt x="28616" y="42110"/>
                  </a:cubicBezTo>
                  <a:cubicBezTo>
                    <a:pt x="28209" y="41444"/>
                    <a:pt x="27840" y="40816"/>
                    <a:pt x="27581" y="40372"/>
                  </a:cubicBezTo>
                  <a:cubicBezTo>
                    <a:pt x="27378" y="40025"/>
                    <a:pt x="27221" y="39768"/>
                    <a:pt x="27162" y="39673"/>
                  </a:cubicBezTo>
                  <a:lnTo>
                    <a:pt x="27162" y="39673"/>
                  </a:lnTo>
                  <a:cubicBezTo>
                    <a:pt x="27016" y="38804"/>
                    <a:pt x="25533" y="30020"/>
                    <a:pt x="23884" y="21036"/>
                  </a:cubicBezTo>
                  <a:cubicBezTo>
                    <a:pt x="22997" y="16304"/>
                    <a:pt x="22072" y="11535"/>
                    <a:pt x="21296" y="7838"/>
                  </a:cubicBezTo>
                  <a:cubicBezTo>
                    <a:pt x="20926" y="5989"/>
                    <a:pt x="20556" y="4400"/>
                    <a:pt x="20261" y="3254"/>
                  </a:cubicBezTo>
                  <a:cubicBezTo>
                    <a:pt x="20113" y="2662"/>
                    <a:pt x="20002" y="2144"/>
                    <a:pt x="19854" y="1775"/>
                  </a:cubicBezTo>
                  <a:cubicBezTo>
                    <a:pt x="19817" y="1590"/>
                    <a:pt x="19743" y="1442"/>
                    <a:pt x="19706" y="1331"/>
                  </a:cubicBezTo>
                  <a:cubicBezTo>
                    <a:pt x="19632" y="1183"/>
                    <a:pt x="19595" y="1072"/>
                    <a:pt x="19521" y="998"/>
                  </a:cubicBezTo>
                  <a:cubicBezTo>
                    <a:pt x="19299" y="740"/>
                    <a:pt x="18967" y="592"/>
                    <a:pt x="18523" y="444"/>
                  </a:cubicBezTo>
                  <a:cubicBezTo>
                    <a:pt x="17895" y="259"/>
                    <a:pt x="17044" y="148"/>
                    <a:pt x="16009" y="74"/>
                  </a:cubicBezTo>
                  <a:cubicBezTo>
                    <a:pt x="15011" y="0"/>
                    <a:pt x="13865" y="0"/>
                    <a:pt x="12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51"/>
            <p:cNvSpPr/>
            <p:nvPr/>
          </p:nvSpPr>
          <p:spPr>
            <a:xfrm>
              <a:off x="2676375" y="4926925"/>
              <a:ext cx="287175" cy="118325"/>
            </a:xfrm>
            <a:custGeom>
              <a:avLst/>
              <a:gdLst/>
              <a:ahLst/>
              <a:cxnLst/>
              <a:rect l="l" t="t" r="r" b="b"/>
              <a:pathLst>
                <a:path w="11487" h="4733" extrusionOk="0">
                  <a:moveTo>
                    <a:pt x="1072" y="0"/>
                  </a:moveTo>
                  <a:cubicBezTo>
                    <a:pt x="1072" y="0"/>
                    <a:pt x="0" y="0"/>
                    <a:pt x="887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7"/>
                  </a:cubicBezTo>
                  <a:cubicBezTo>
                    <a:pt x="2995" y="2477"/>
                    <a:pt x="3097" y="2470"/>
                    <a:pt x="3259" y="2470"/>
                  </a:cubicBezTo>
                  <a:cubicBezTo>
                    <a:pt x="3805" y="2470"/>
                    <a:pt x="5030" y="2558"/>
                    <a:pt x="5287" y="3328"/>
                  </a:cubicBezTo>
                  <a:cubicBezTo>
                    <a:pt x="5509" y="4030"/>
                    <a:pt x="6248" y="4733"/>
                    <a:pt x="6248" y="4733"/>
                  </a:cubicBezTo>
                  <a:lnTo>
                    <a:pt x="9649" y="4733"/>
                  </a:lnTo>
                  <a:cubicBezTo>
                    <a:pt x="10574" y="4733"/>
                    <a:pt x="11165" y="4289"/>
                    <a:pt x="11313" y="4030"/>
                  </a:cubicBezTo>
                  <a:cubicBezTo>
                    <a:pt x="11442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69" y="3698"/>
                  </a:cubicBezTo>
                  <a:cubicBezTo>
                    <a:pt x="10783" y="3703"/>
                    <a:pt x="10660" y="3706"/>
                    <a:pt x="10509" y="3706"/>
                  </a:cubicBezTo>
                  <a:cubicBezTo>
                    <a:pt x="9626" y="3706"/>
                    <a:pt x="7820" y="3601"/>
                    <a:pt x="7283" y="3254"/>
                  </a:cubicBezTo>
                  <a:cubicBezTo>
                    <a:pt x="6951" y="3032"/>
                    <a:pt x="6581" y="2588"/>
                    <a:pt x="6322" y="2256"/>
                  </a:cubicBezTo>
                  <a:cubicBezTo>
                    <a:pt x="6063" y="1923"/>
                    <a:pt x="3697" y="814"/>
                    <a:pt x="2403" y="333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51"/>
            <p:cNvSpPr/>
            <p:nvPr/>
          </p:nvSpPr>
          <p:spPr>
            <a:xfrm>
              <a:off x="2681900" y="4919525"/>
              <a:ext cx="287475" cy="133125"/>
            </a:xfrm>
            <a:custGeom>
              <a:avLst/>
              <a:gdLst/>
              <a:ahLst/>
              <a:cxnLst/>
              <a:rect l="l" t="t" r="r" b="b"/>
              <a:pathLst>
                <a:path w="11499" h="5325" extrusionOk="0">
                  <a:moveTo>
                    <a:pt x="802" y="598"/>
                  </a:moveTo>
                  <a:lnTo>
                    <a:pt x="2074" y="916"/>
                  </a:lnTo>
                  <a:lnTo>
                    <a:pt x="2074" y="916"/>
                  </a:lnTo>
                  <a:lnTo>
                    <a:pt x="2071" y="925"/>
                  </a:lnTo>
                  <a:cubicBezTo>
                    <a:pt x="2700" y="1147"/>
                    <a:pt x="3624" y="1553"/>
                    <a:pt x="4400" y="1923"/>
                  </a:cubicBezTo>
                  <a:cubicBezTo>
                    <a:pt x="4807" y="2108"/>
                    <a:pt x="5140" y="2293"/>
                    <a:pt x="5399" y="2441"/>
                  </a:cubicBezTo>
                  <a:cubicBezTo>
                    <a:pt x="5546" y="2515"/>
                    <a:pt x="5657" y="2589"/>
                    <a:pt x="5731" y="2626"/>
                  </a:cubicBezTo>
                  <a:lnTo>
                    <a:pt x="5842" y="2700"/>
                  </a:lnTo>
                  <a:lnTo>
                    <a:pt x="5842" y="2737"/>
                  </a:lnTo>
                  <a:cubicBezTo>
                    <a:pt x="6138" y="3106"/>
                    <a:pt x="6508" y="3550"/>
                    <a:pt x="6914" y="3809"/>
                  </a:cubicBezTo>
                  <a:cubicBezTo>
                    <a:pt x="7099" y="3957"/>
                    <a:pt x="7321" y="3994"/>
                    <a:pt x="7617" y="4067"/>
                  </a:cubicBezTo>
                  <a:cubicBezTo>
                    <a:pt x="8430" y="4252"/>
                    <a:pt x="9613" y="4289"/>
                    <a:pt x="10279" y="4289"/>
                  </a:cubicBezTo>
                  <a:lnTo>
                    <a:pt x="10744" y="4289"/>
                  </a:lnTo>
                  <a:cubicBezTo>
                    <a:pt x="10673" y="4360"/>
                    <a:pt x="10564" y="4443"/>
                    <a:pt x="10427" y="4511"/>
                  </a:cubicBezTo>
                  <a:cubicBezTo>
                    <a:pt x="10168" y="4622"/>
                    <a:pt x="9835" y="4733"/>
                    <a:pt x="9428" y="4733"/>
                  </a:cubicBezTo>
                  <a:lnTo>
                    <a:pt x="6175" y="4733"/>
                  </a:lnTo>
                  <a:cubicBezTo>
                    <a:pt x="6087" y="4644"/>
                    <a:pt x="5933" y="4480"/>
                    <a:pt x="5805" y="4289"/>
                  </a:cubicBezTo>
                  <a:cubicBezTo>
                    <a:pt x="5620" y="4067"/>
                    <a:pt x="5436" y="3772"/>
                    <a:pt x="5362" y="3550"/>
                  </a:cubicBezTo>
                  <a:cubicBezTo>
                    <a:pt x="5288" y="3291"/>
                    <a:pt x="5103" y="3069"/>
                    <a:pt x="4881" y="2921"/>
                  </a:cubicBezTo>
                  <a:cubicBezTo>
                    <a:pt x="4585" y="2700"/>
                    <a:pt x="4216" y="2589"/>
                    <a:pt x="3883" y="2515"/>
                  </a:cubicBezTo>
                  <a:cubicBezTo>
                    <a:pt x="3550" y="2441"/>
                    <a:pt x="3217" y="2441"/>
                    <a:pt x="3032" y="2441"/>
                  </a:cubicBezTo>
                  <a:lnTo>
                    <a:pt x="2774" y="2441"/>
                  </a:lnTo>
                  <a:cubicBezTo>
                    <a:pt x="2663" y="2441"/>
                    <a:pt x="2589" y="2515"/>
                    <a:pt x="2515" y="2589"/>
                  </a:cubicBezTo>
                  <a:cubicBezTo>
                    <a:pt x="2256" y="2958"/>
                    <a:pt x="2182" y="3439"/>
                    <a:pt x="2182" y="3883"/>
                  </a:cubicBezTo>
                  <a:cubicBezTo>
                    <a:pt x="2182" y="4130"/>
                    <a:pt x="2204" y="4363"/>
                    <a:pt x="2229" y="4548"/>
                  </a:cubicBezTo>
                  <a:lnTo>
                    <a:pt x="1842" y="4548"/>
                  </a:lnTo>
                  <a:cubicBezTo>
                    <a:pt x="1832" y="4256"/>
                    <a:pt x="1805" y="3800"/>
                    <a:pt x="1739" y="3291"/>
                  </a:cubicBezTo>
                  <a:cubicBezTo>
                    <a:pt x="1702" y="2884"/>
                    <a:pt x="1591" y="2441"/>
                    <a:pt x="1480" y="2034"/>
                  </a:cubicBezTo>
                  <a:cubicBezTo>
                    <a:pt x="1332" y="1627"/>
                    <a:pt x="1184" y="1258"/>
                    <a:pt x="888" y="962"/>
                  </a:cubicBezTo>
                  <a:cubicBezTo>
                    <a:pt x="777" y="851"/>
                    <a:pt x="703" y="740"/>
                    <a:pt x="666" y="703"/>
                  </a:cubicBezTo>
                  <a:lnTo>
                    <a:pt x="638" y="647"/>
                  </a:lnTo>
                  <a:lnTo>
                    <a:pt x="638" y="647"/>
                  </a:lnTo>
                  <a:cubicBezTo>
                    <a:pt x="659" y="629"/>
                    <a:pt x="711" y="629"/>
                    <a:pt x="740" y="629"/>
                  </a:cubicBezTo>
                  <a:lnTo>
                    <a:pt x="802" y="598"/>
                  </a:lnTo>
                  <a:close/>
                  <a:moveTo>
                    <a:pt x="851" y="1"/>
                  </a:moveTo>
                  <a:cubicBezTo>
                    <a:pt x="814" y="1"/>
                    <a:pt x="666" y="1"/>
                    <a:pt x="482" y="38"/>
                  </a:cubicBezTo>
                  <a:cubicBezTo>
                    <a:pt x="408" y="75"/>
                    <a:pt x="297" y="112"/>
                    <a:pt x="186" y="186"/>
                  </a:cubicBezTo>
                  <a:cubicBezTo>
                    <a:pt x="112" y="296"/>
                    <a:pt x="1" y="444"/>
                    <a:pt x="1" y="592"/>
                  </a:cubicBezTo>
                  <a:cubicBezTo>
                    <a:pt x="1" y="740"/>
                    <a:pt x="75" y="888"/>
                    <a:pt x="149" y="999"/>
                  </a:cubicBezTo>
                  <a:cubicBezTo>
                    <a:pt x="223" y="1110"/>
                    <a:pt x="297" y="1258"/>
                    <a:pt x="445" y="1406"/>
                  </a:cubicBezTo>
                  <a:cubicBezTo>
                    <a:pt x="629" y="1553"/>
                    <a:pt x="777" y="1849"/>
                    <a:pt x="888" y="2219"/>
                  </a:cubicBezTo>
                  <a:cubicBezTo>
                    <a:pt x="1073" y="2773"/>
                    <a:pt x="1147" y="3439"/>
                    <a:pt x="1184" y="3957"/>
                  </a:cubicBezTo>
                  <a:cubicBezTo>
                    <a:pt x="1221" y="4215"/>
                    <a:pt x="1221" y="4437"/>
                    <a:pt x="1221" y="4622"/>
                  </a:cubicBezTo>
                  <a:cubicBezTo>
                    <a:pt x="1258" y="4770"/>
                    <a:pt x="1258" y="4881"/>
                    <a:pt x="1258" y="4881"/>
                  </a:cubicBezTo>
                  <a:cubicBezTo>
                    <a:pt x="1258" y="4955"/>
                    <a:pt x="1258" y="5029"/>
                    <a:pt x="1332" y="5066"/>
                  </a:cubicBezTo>
                  <a:cubicBezTo>
                    <a:pt x="1406" y="5140"/>
                    <a:pt x="1480" y="5177"/>
                    <a:pt x="1554" y="5177"/>
                  </a:cubicBezTo>
                  <a:lnTo>
                    <a:pt x="2589" y="5177"/>
                  </a:lnTo>
                  <a:cubicBezTo>
                    <a:pt x="2700" y="5177"/>
                    <a:pt x="2774" y="5140"/>
                    <a:pt x="2848" y="5066"/>
                  </a:cubicBezTo>
                  <a:cubicBezTo>
                    <a:pt x="2922" y="4992"/>
                    <a:pt x="2922" y="4881"/>
                    <a:pt x="2885" y="4807"/>
                  </a:cubicBezTo>
                  <a:lnTo>
                    <a:pt x="2885" y="4770"/>
                  </a:lnTo>
                  <a:cubicBezTo>
                    <a:pt x="2885" y="4696"/>
                    <a:pt x="2811" y="4289"/>
                    <a:pt x="2811" y="3883"/>
                  </a:cubicBezTo>
                  <a:cubicBezTo>
                    <a:pt x="2811" y="3577"/>
                    <a:pt x="2836" y="3270"/>
                    <a:pt x="2950" y="3069"/>
                  </a:cubicBezTo>
                  <a:lnTo>
                    <a:pt x="3032" y="3069"/>
                  </a:lnTo>
                  <a:cubicBezTo>
                    <a:pt x="3254" y="3069"/>
                    <a:pt x="3698" y="3069"/>
                    <a:pt x="4068" y="3180"/>
                  </a:cubicBezTo>
                  <a:cubicBezTo>
                    <a:pt x="4253" y="3254"/>
                    <a:pt x="4400" y="3328"/>
                    <a:pt x="4511" y="3402"/>
                  </a:cubicBezTo>
                  <a:cubicBezTo>
                    <a:pt x="4659" y="3513"/>
                    <a:pt x="4733" y="3587"/>
                    <a:pt x="4770" y="3735"/>
                  </a:cubicBezTo>
                  <a:cubicBezTo>
                    <a:pt x="4881" y="4141"/>
                    <a:pt x="5177" y="4511"/>
                    <a:pt x="5399" y="4770"/>
                  </a:cubicBezTo>
                  <a:cubicBezTo>
                    <a:pt x="5620" y="5066"/>
                    <a:pt x="5842" y="5251"/>
                    <a:pt x="5842" y="5251"/>
                  </a:cubicBezTo>
                  <a:cubicBezTo>
                    <a:pt x="5879" y="5287"/>
                    <a:pt x="5953" y="5324"/>
                    <a:pt x="6027" y="5324"/>
                  </a:cubicBezTo>
                  <a:lnTo>
                    <a:pt x="9428" y="5324"/>
                  </a:lnTo>
                  <a:cubicBezTo>
                    <a:pt x="9946" y="5324"/>
                    <a:pt x="10353" y="5214"/>
                    <a:pt x="10685" y="5066"/>
                  </a:cubicBezTo>
                  <a:cubicBezTo>
                    <a:pt x="11018" y="4881"/>
                    <a:pt x="11240" y="4696"/>
                    <a:pt x="11351" y="4474"/>
                  </a:cubicBezTo>
                  <a:cubicBezTo>
                    <a:pt x="11388" y="4437"/>
                    <a:pt x="11425" y="4400"/>
                    <a:pt x="11425" y="4326"/>
                  </a:cubicBezTo>
                  <a:cubicBezTo>
                    <a:pt x="11462" y="4252"/>
                    <a:pt x="11499" y="4215"/>
                    <a:pt x="11499" y="4104"/>
                  </a:cubicBezTo>
                  <a:cubicBezTo>
                    <a:pt x="11499" y="4030"/>
                    <a:pt x="11462" y="3920"/>
                    <a:pt x="11425" y="3846"/>
                  </a:cubicBezTo>
                  <a:cubicBezTo>
                    <a:pt x="11314" y="3735"/>
                    <a:pt x="11240" y="3698"/>
                    <a:pt x="11129" y="3698"/>
                  </a:cubicBezTo>
                  <a:cubicBezTo>
                    <a:pt x="11055" y="3661"/>
                    <a:pt x="10981" y="3661"/>
                    <a:pt x="10870" y="3661"/>
                  </a:cubicBezTo>
                  <a:lnTo>
                    <a:pt x="10648" y="3661"/>
                  </a:lnTo>
                  <a:cubicBezTo>
                    <a:pt x="10574" y="3698"/>
                    <a:pt x="10427" y="3698"/>
                    <a:pt x="10279" y="3698"/>
                  </a:cubicBezTo>
                  <a:cubicBezTo>
                    <a:pt x="9835" y="3698"/>
                    <a:pt x="9170" y="3661"/>
                    <a:pt x="8578" y="3587"/>
                  </a:cubicBezTo>
                  <a:cubicBezTo>
                    <a:pt x="8282" y="3550"/>
                    <a:pt x="7987" y="3513"/>
                    <a:pt x="7728" y="3476"/>
                  </a:cubicBezTo>
                  <a:cubicBezTo>
                    <a:pt x="7506" y="3402"/>
                    <a:pt x="7321" y="3365"/>
                    <a:pt x="7247" y="3291"/>
                  </a:cubicBezTo>
                  <a:cubicBezTo>
                    <a:pt x="6951" y="3143"/>
                    <a:pt x="6582" y="2700"/>
                    <a:pt x="6360" y="2367"/>
                  </a:cubicBezTo>
                  <a:cubicBezTo>
                    <a:pt x="6286" y="2256"/>
                    <a:pt x="6212" y="2219"/>
                    <a:pt x="6101" y="2145"/>
                  </a:cubicBezTo>
                  <a:cubicBezTo>
                    <a:pt x="5731" y="1886"/>
                    <a:pt x="5103" y="1553"/>
                    <a:pt x="4363" y="1221"/>
                  </a:cubicBezTo>
                  <a:cubicBezTo>
                    <a:pt x="3661" y="888"/>
                    <a:pt x="2885" y="555"/>
                    <a:pt x="2293" y="333"/>
                  </a:cubicBezTo>
                  <a:lnTo>
                    <a:pt x="2256" y="333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51"/>
            <p:cNvSpPr/>
            <p:nvPr/>
          </p:nvSpPr>
          <p:spPr>
            <a:xfrm>
              <a:off x="2816850" y="4909350"/>
              <a:ext cx="98000" cy="95225"/>
            </a:xfrm>
            <a:custGeom>
              <a:avLst/>
              <a:gdLst/>
              <a:ahLst/>
              <a:cxnLst/>
              <a:rect l="l" t="t" r="r" b="b"/>
              <a:pathLst>
                <a:path w="3920" h="3809" extrusionOk="0">
                  <a:moveTo>
                    <a:pt x="2404" y="1"/>
                  </a:moveTo>
                  <a:cubicBezTo>
                    <a:pt x="2404" y="1"/>
                    <a:pt x="1" y="2293"/>
                    <a:pt x="38" y="2552"/>
                  </a:cubicBezTo>
                  <a:cubicBezTo>
                    <a:pt x="75" y="3144"/>
                    <a:pt x="1442" y="3809"/>
                    <a:pt x="1442" y="3809"/>
                  </a:cubicBezTo>
                  <a:lnTo>
                    <a:pt x="3919" y="2367"/>
                  </a:lnTo>
                  <a:lnTo>
                    <a:pt x="3624" y="1258"/>
                  </a:lnTo>
                  <a:cubicBezTo>
                    <a:pt x="3217" y="260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51"/>
            <p:cNvSpPr/>
            <p:nvPr/>
          </p:nvSpPr>
          <p:spPr>
            <a:xfrm>
              <a:off x="2809450" y="4901600"/>
              <a:ext cx="113725" cy="111000"/>
            </a:xfrm>
            <a:custGeom>
              <a:avLst/>
              <a:gdLst/>
              <a:ahLst/>
              <a:cxnLst/>
              <a:rect l="l" t="t" r="r" b="b"/>
              <a:pathLst>
                <a:path w="4549" h="4440" extrusionOk="0">
                  <a:moveTo>
                    <a:pt x="629" y="2751"/>
                  </a:moveTo>
                  <a:lnTo>
                    <a:pt x="614" y="2757"/>
                  </a:lnTo>
                  <a:lnTo>
                    <a:pt x="614" y="2757"/>
                  </a:lnTo>
                  <a:cubicBezTo>
                    <a:pt x="616" y="2753"/>
                    <a:pt x="621" y="2751"/>
                    <a:pt x="629" y="2751"/>
                  </a:cubicBezTo>
                  <a:close/>
                  <a:moveTo>
                    <a:pt x="2769" y="674"/>
                  </a:moveTo>
                  <a:lnTo>
                    <a:pt x="2769" y="674"/>
                  </a:lnTo>
                  <a:cubicBezTo>
                    <a:pt x="2840" y="710"/>
                    <a:pt x="2933" y="762"/>
                    <a:pt x="3032" y="829"/>
                  </a:cubicBezTo>
                  <a:cubicBezTo>
                    <a:pt x="3217" y="1013"/>
                    <a:pt x="3476" y="1272"/>
                    <a:pt x="3624" y="1679"/>
                  </a:cubicBezTo>
                  <a:lnTo>
                    <a:pt x="3846" y="2529"/>
                  </a:lnTo>
                  <a:lnTo>
                    <a:pt x="1733" y="3776"/>
                  </a:lnTo>
                  <a:lnTo>
                    <a:pt x="1733" y="3776"/>
                  </a:lnTo>
                  <a:cubicBezTo>
                    <a:pt x="1584" y="3694"/>
                    <a:pt x="1322" y="3562"/>
                    <a:pt x="1110" y="3380"/>
                  </a:cubicBezTo>
                  <a:cubicBezTo>
                    <a:pt x="962" y="3269"/>
                    <a:pt x="814" y="3158"/>
                    <a:pt x="740" y="3047"/>
                  </a:cubicBezTo>
                  <a:cubicBezTo>
                    <a:pt x="693" y="2999"/>
                    <a:pt x="660" y="2936"/>
                    <a:pt x="643" y="2887"/>
                  </a:cubicBezTo>
                  <a:lnTo>
                    <a:pt x="643" y="2887"/>
                  </a:lnTo>
                  <a:cubicBezTo>
                    <a:pt x="663" y="2849"/>
                    <a:pt x="704" y="2800"/>
                    <a:pt x="777" y="2751"/>
                  </a:cubicBezTo>
                  <a:cubicBezTo>
                    <a:pt x="1036" y="2418"/>
                    <a:pt x="1591" y="1864"/>
                    <a:pt x="2034" y="1383"/>
                  </a:cubicBezTo>
                  <a:cubicBezTo>
                    <a:pt x="2335" y="1082"/>
                    <a:pt x="2608" y="824"/>
                    <a:pt x="2769" y="674"/>
                  </a:cubicBezTo>
                  <a:close/>
                  <a:moveTo>
                    <a:pt x="2722" y="1"/>
                  </a:moveTo>
                  <a:cubicBezTo>
                    <a:pt x="2643" y="1"/>
                    <a:pt x="2569" y="35"/>
                    <a:pt x="2515" y="89"/>
                  </a:cubicBezTo>
                  <a:cubicBezTo>
                    <a:pt x="2515" y="89"/>
                    <a:pt x="1886" y="644"/>
                    <a:pt x="1295" y="1272"/>
                  </a:cubicBezTo>
                  <a:cubicBezTo>
                    <a:pt x="999" y="1568"/>
                    <a:pt x="703" y="1864"/>
                    <a:pt x="481" y="2123"/>
                  </a:cubicBezTo>
                  <a:cubicBezTo>
                    <a:pt x="334" y="2270"/>
                    <a:pt x="260" y="2381"/>
                    <a:pt x="186" y="2492"/>
                  </a:cubicBezTo>
                  <a:lnTo>
                    <a:pt x="75" y="2640"/>
                  </a:lnTo>
                  <a:cubicBezTo>
                    <a:pt x="38" y="2677"/>
                    <a:pt x="1" y="2714"/>
                    <a:pt x="1" y="2862"/>
                  </a:cubicBezTo>
                  <a:cubicBezTo>
                    <a:pt x="1" y="2862"/>
                    <a:pt x="1" y="2862"/>
                    <a:pt x="1" y="2862"/>
                  </a:cubicBezTo>
                  <a:lnTo>
                    <a:pt x="1" y="2862"/>
                  </a:lnTo>
                  <a:cubicBezTo>
                    <a:pt x="1" y="2882"/>
                    <a:pt x="4" y="2897"/>
                    <a:pt x="7" y="2907"/>
                  </a:cubicBezTo>
                  <a:lnTo>
                    <a:pt x="7" y="2907"/>
                  </a:lnTo>
                  <a:cubicBezTo>
                    <a:pt x="53" y="3177"/>
                    <a:pt x="193" y="3352"/>
                    <a:pt x="334" y="3527"/>
                  </a:cubicBezTo>
                  <a:cubicBezTo>
                    <a:pt x="555" y="3786"/>
                    <a:pt x="888" y="4008"/>
                    <a:pt x="1147" y="4156"/>
                  </a:cubicBezTo>
                  <a:cubicBezTo>
                    <a:pt x="1406" y="4304"/>
                    <a:pt x="1628" y="4415"/>
                    <a:pt x="1628" y="4415"/>
                  </a:cubicBezTo>
                  <a:cubicBezTo>
                    <a:pt x="1658" y="4430"/>
                    <a:pt x="1695" y="4439"/>
                    <a:pt x="1733" y="4439"/>
                  </a:cubicBezTo>
                  <a:cubicBezTo>
                    <a:pt x="1787" y="4439"/>
                    <a:pt x="1843" y="4421"/>
                    <a:pt x="1886" y="4378"/>
                  </a:cubicBezTo>
                  <a:lnTo>
                    <a:pt x="4363" y="2936"/>
                  </a:lnTo>
                  <a:cubicBezTo>
                    <a:pt x="4474" y="2862"/>
                    <a:pt x="4548" y="2714"/>
                    <a:pt x="4511" y="2566"/>
                  </a:cubicBezTo>
                  <a:lnTo>
                    <a:pt x="4215" y="1494"/>
                  </a:lnTo>
                  <a:lnTo>
                    <a:pt x="4179" y="1457"/>
                  </a:lnTo>
                  <a:cubicBezTo>
                    <a:pt x="3994" y="903"/>
                    <a:pt x="3624" y="533"/>
                    <a:pt x="3365" y="311"/>
                  </a:cubicBezTo>
                  <a:cubicBezTo>
                    <a:pt x="3069" y="89"/>
                    <a:pt x="2848" y="15"/>
                    <a:pt x="2811" y="15"/>
                  </a:cubicBezTo>
                  <a:cubicBezTo>
                    <a:pt x="2781" y="5"/>
                    <a:pt x="2751" y="1"/>
                    <a:pt x="2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51"/>
            <p:cNvSpPr/>
            <p:nvPr/>
          </p:nvSpPr>
          <p:spPr>
            <a:xfrm>
              <a:off x="1840825" y="3478600"/>
              <a:ext cx="636850" cy="232925"/>
            </a:xfrm>
            <a:custGeom>
              <a:avLst/>
              <a:gdLst/>
              <a:ahLst/>
              <a:cxnLst/>
              <a:rect l="l" t="t" r="r" b="b"/>
              <a:pathLst>
                <a:path w="25474" h="9317" extrusionOk="0">
                  <a:moveTo>
                    <a:pt x="22590" y="0"/>
                  </a:moveTo>
                  <a:cubicBezTo>
                    <a:pt x="21628" y="0"/>
                    <a:pt x="20187" y="333"/>
                    <a:pt x="20187" y="333"/>
                  </a:cubicBezTo>
                  <a:lnTo>
                    <a:pt x="17414" y="1442"/>
                  </a:lnTo>
                  <a:lnTo>
                    <a:pt x="1" y="4252"/>
                  </a:lnTo>
                  <a:lnTo>
                    <a:pt x="407" y="9317"/>
                  </a:lnTo>
                  <a:lnTo>
                    <a:pt x="17931" y="3623"/>
                  </a:lnTo>
                  <a:lnTo>
                    <a:pt x="23107" y="2071"/>
                  </a:lnTo>
                  <a:cubicBezTo>
                    <a:pt x="23107" y="2071"/>
                    <a:pt x="24327" y="2921"/>
                    <a:pt x="24845" y="3217"/>
                  </a:cubicBezTo>
                  <a:cubicBezTo>
                    <a:pt x="24954" y="3279"/>
                    <a:pt x="25044" y="3305"/>
                    <a:pt x="25120" y="3305"/>
                  </a:cubicBezTo>
                  <a:cubicBezTo>
                    <a:pt x="25404" y="3305"/>
                    <a:pt x="25473" y="2933"/>
                    <a:pt x="25473" y="2699"/>
                  </a:cubicBezTo>
                  <a:cubicBezTo>
                    <a:pt x="25473" y="2403"/>
                    <a:pt x="23514" y="0"/>
                    <a:pt x="225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51"/>
            <p:cNvSpPr/>
            <p:nvPr/>
          </p:nvSpPr>
          <p:spPr>
            <a:xfrm>
              <a:off x="1832500" y="3471200"/>
              <a:ext cx="652575" cy="248325"/>
            </a:xfrm>
            <a:custGeom>
              <a:avLst/>
              <a:gdLst/>
              <a:ahLst/>
              <a:cxnLst/>
              <a:rect l="l" t="t" r="r" b="b"/>
              <a:pathLst>
                <a:path w="26103" h="9933" extrusionOk="0">
                  <a:moveTo>
                    <a:pt x="22923" y="592"/>
                  </a:moveTo>
                  <a:cubicBezTo>
                    <a:pt x="22997" y="592"/>
                    <a:pt x="23292" y="703"/>
                    <a:pt x="23588" y="925"/>
                  </a:cubicBezTo>
                  <a:cubicBezTo>
                    <a:pt x="24032" y="1258"/>
                    <a:pt x="24512" y="1738"/>
                    <a:pt x="24919" y="2219"/>
                  </a:cubicBezTo>
                  <a:cubicBezTo>
                    <a:pt x="25104" y="2441"/>
                    <a:pt x="25252" y="2625"/>
                    <a:pt x="25363" y="2810"/>
                  </a:cubicBezTo>
                  <a:cubicBezTo>
                    <a:pt x="25437" y="2884"/>
                    <a:pt x="25474" y="2958"/>
                    <a:pt x="25474" y="2995"/>
                  </a:cubicBezTo>
                  <a:lnTo>
                    <a:pt x="25509" y="3031"/>
                  </a:lnTo>
                  <a:lnTo>
                    <a:pt x="25509" y="3031"/>
                  </a:lnTo>
                  <a:cubicBezTo>
                    <a:pt x="25503" y="3130"/>
                    <a:pt x="25474" y="3225"/>
                    <a:pt x="25474" y="3291"/>
                  </a:cubicBezTo>
                  <a:cubicBezTo>
                    <a:pt x="25474" y="3291"/>
                    <a:pt x="25437" y="3291"/>
                    <a:pt x="25363" y="3254"/>
                  </a:cubicBezTo>
                  <a:cubicBezTo>
                    <a:pt x="25104" y="3106"/>
                    <a:pt x="24660" y="2810"/>
                    <a:pt x="24291" y="2552"/>
                  </a:cubicBezTo>
                  <a:cubicBezTo>
                    <a:pt x="23921" y="2330"/>
                    <a:pt x="23588" y="2108"/>
                    <a:pt x="23588" y="2108"/>
                  </a:cubicBezTo>
                  <a:cubicBezTo>
                    <a:pt x="23536" y="2082"/>
                    <a:pt x="23484" y="2056"/>
                    <a:pt x="23418" y="2056"/>
                  </a:cubicBezTo>
                  <a:cubicBezTo>
                    <a:pt x="23391" y="2056"/>
                    <a:pt x="23362" y="2060"/>
                    <a:pt x="23329" y="2071"/>
                  </a:cubicBezTo>
                  <a:lnTo>
                    <a:pt x="18153" y="3624"/>
                  </a:lnTo>
                  <a:lnTo>
                    <a:pt x="1036" y="9206"/>
                  </a:lnTo>
                  <a:lnTo>
                    <a:pt x="666" y="4807"/>
                  </a:lnTo>
                  <a:lnTo>
                    <a:pt x="17784" y="2071"/>
                  </a:lnTo>
                  <a:lnTo>
                    <a:pt x="17858" y="2034"/>
                  </a:lnTo>
                  <a:lnTo>
                    <a:pt x="20589" y="905"/>
                  </a:lnTo>
                  <a:lnTo>
                    <a:pt x="20589" y="905"/>
                  </a:lnTo>
                  <a:lnTo>
                    <a:pt x="20594" y="925"/>
                  </a:lnTo>
                  <a:cubicBezTo>
                    <a:pt x="20594" y="925"/>
                    <a:pt x="20667" y="888"/>
                    <a:pt x="20815" y="851"/>
                  </a:cubicBezTo>
                  <a:cubicBezTo>
                    <a:pt x="21259" y="777"/>
                    <a:pt x="22257" y="592"/>
                    <a:pt x="22923" y="592"/>
                  </a:cubicBezTo>
                  <a:close/>
                  <a:moveTo>
                    <a:pt x="22923" y="1"/>
                  </a:moveTo>
                  <a:cubicBezTo>
                    <a:pt x="21924" y="1"/>
                    <a:pt x="20483" y="296"/>
                    <a:pt x="20446" y="296"/>
                  </a:cubicBezTo>
                  <a:lnTo>
                    <a:pt x="20409" y="333"/>
                  </a:lnTo>
                  <a:lnTo>
                    <a:pt x="17674" y="1449"/>
                  </a:lnTo>
                  <a:lnTo>
                    <a:pt x="17674" y="1449"/>
                  </a:lnTo>
                  <a:lnTo>
                    <a:pt x="17673" y="1442"/>
                  </a:lnTo>
                  <a:lnTo>
                    <a:pt x="297" y="4252"/>
                  </a:lnTo>
                  <a:cubicBezTo>
                    <a:pt x="112" y="4252"/>
                    <a:pt x="1" y="4400"/>
                    <a:pt x="38" y="4585"/>
                  </a:cubicBezTo>
                  <a:lnTo>
                    <a:pt x="445" y="9650"/>
                  </a:lnTo>
                  <a:cubicBezTo>
                    <a:pt x="445" y="9724"/>
                    <a:pt x="482" y="9835"/>
                    <a:pt x="592" y="9872"/>
                  </a:cubicBezTo>
                  <a:cubicBezTo>
                    <a:pt x="636" y="9915"/>
                    <a:pt x="679" y="9933"/>
                    <a:pt x="730" y="9933"/>
                  </a:cubicBezTo>
                  <a:cubicBezTo>
                    <a:pt x="766" y="9933"/>
                    <a:pt x="805" y="9924"/>
                    <a:pt x="851" y="9909"/>
                  </a:cubicBezTo>
                  <a:lnTo>
                    <a:pt x="18338" y="4215"/>
                  </a:lnTo>
                  <a:lnTo>
                    <a:pt x="23376" y="2704"/>
                  </a:lnTo>
                  <a:lnTo>
                    <a:pt x="23376" y="2704"/>
                  </a:lnTo>
                  <a:cubicBezTo>
                    <a:pt x="23704" y="2916"/>
                    <a:pt x="24610" y="3502"/>
                    <a:pt x="25030" y="3772"/>
                  </a:cubicBezTo>
                  <a:cubicBezTo>
                    <a:pt x="25178" y="3846"/>
                    <a:pt x="25326" y="3919"/>
                    <a:pt x="25474" y="3919"/>
                  </a:cubicBezTo>
                  <a:cubicBezTo>
                    <a:pt x="25622" y="3919"/>
                    <a:pt x="25732" y="3846"/>
                    <a:pt x="25843" y="3772"/>
                  </a:cubicBezTo>
                  <a:cubicBezTo>
                    <a:pt x="25991" y="3661"/>
                    <a:pt x="26028" y="3513"/>
                    <a:pt x="26065" y="3365"/>
                  </a:cubicBezTo>
                  <a:cubicBezTo>
                    <a:pt x="26102" y="3217"/>
                    <a:pt x="26102" y="3106"/>
                    <a:pt x="26102" y="2995"/>
                  </a:cubicBezTo>
                  <a:cubicBezTo>
                    <a:pt x="26102" y="2884"/>
                    <a:pt x="26102" y="2847"/>
                    <a:pt x="26065" y="2773"/>
                  </a:cubicBezTo>
                  <a:cubicBezTo>
                    <a:pt x="25991" y="2589"/>
                    <a:pt x="25843" y="2367"/>
                    <a:pt x="25622" y="2108"/>
                  </a:cubicBezTo>
                  <a:cubicBezTo>
                    <a:pt x="25289" y="1664"/>
                    <a:pt x="24808" y="1184"/>
                    <a:pt x="24365" y="777"/>
                  </a:cubicBezTo>
                  <a:cubicBezTo>
                    <a:pt x="24106" y="555"/>
                    <a:pt x="23884" y="370"/>
                    <a:pt x="23625" y="222"/>
                  </a:cubicBezTo>
                  <a:cubicBezTo>
                    <a:pt x="23403" y="111"/>
                    <a:pt x="23181" y="1"/>
                    <a:pt x="22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51"/>
            <p:cNvSpPr/>
            <p:nvPr/>
          </p:nvSpPr>
          <p:spPr>
            <a:xfrm>
              <a:off x="2303875" y="3514650"/>
              <a:ext cx="171025" cy="49925"/>
            </a:xfrm>
            <a:custGeom>
              <a:avLst/>
              <a:gdLst/>
              <a:ahLst/>
              <a:cxnLst/>
              <a:rect l="l" t="t" r="r" b="b"/>
              <a:pathLst>
                <a:path w="6841" h="1997" extrusionOk="0">
                  <a:moveTo>
                    <a:pt x="1665" y="0"/>
                  </a:moveTo>
                  <a:lnTo>
                    <a:pt x="1" y="1997"/>
                  </a:lnTo>
                  <a:cubicBezTo>
                    <a:pt x="1" y="1997"/>
                    <a:pt x="334" y="1997"/>
                    <a:pt x="1665" y="1886"/>
                  </a:cubicBezTo>
                  <a:cubicBezTo>
                    <a:pt x="3033" y="1775"/>
                    <a:pt x="3735" y="1146"/>
                    <a:pt x="3735" y="1146"/>
                  </a:cubicBezTo>
                  <a:cubicBezTo>
                    <a:pt x="3735" y="1146"/>
                    <a:pt x="4992" y="1257"/>
                    <a:pt x="5916" y="1257"/>
                  </a:cubicBezTo>
                  <a:cubicBezTo>
                    <a:pt x="6840" y="1257"/>
                    <a:pt x="6545" y="444"/>
                    <a:pt x="5805" y="333"/>
                  </a:cubicBezTo>
                  <a:cubicBezTo>
                    <a:pt x="5103" y="222"/>
                    <a:pt x="1665" y="0"/>
                    <a:pt x="1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51"/>
            <p:cNvSpPr/>
            <p:nvPr/>
          </p:nvSpPr>
          <p:spPr>
            <a:xfrm>
              <a:off x="2296500" y="35072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1997" y="0"/>
                  </a:moveTo>
                  <a:cubicBezTo>
                    <a:pt x="1812" y="0"/>
                    <a:pt x="1664" y="111"/>
                    <a:pt x="1664" y="296"/>
                  </a:cubicBezTo>
                  <a:cubicBezTo>
                    <a:pt x="1664" y="444"/>
                    <a:pt x="1775" y="592"/>
                    <a:pt x="1960" y="629"/>
                  </a:cubicBezTo>
                  <a:cubicBezTo>
                    <a:pt x="1960" y="629"/>
                    <a:pt x="2810" y="666"/>
                    <a:pt x="3734" y="740"/>
                  </a:cubicBezTo>
                  <a:cubicBezTo>
                    <a:pt x="4695" y="814"/>
                    <a:pt x="5731" y="888"/>
                    <a:pt x="6063" y="925"/>
                  </a:cubicBezTo>
                  <a:cubicBezTo>
                    <a:pt x="6211" y="962"/>
                    <a:pt x="6322" y="999"/>
                    <a:pt x="6396" y="1073"/>
                  </a:cubicBezTo>
                  <a:lnTo>
                    <a:pt x="6470" y="1147"/>
                  </a:lnTo>
                  <a:lnTo>
                    <a:pt x="6470" y="1183"/>
                  </a:lnTo>
                  <a:cubicBezTo>
                    <a:pt x="6470" y="1220"/>
                    <a:pt x="6359" y="1257"/>
                    <a:pt x="6211" y="1257"/>
                  </a:cubicBezTo>
                  <a:cubicBezTo>
                    <a:pt x="5768" y="1257"/>
                    <a:pt x="5213" y="1220"/>
                    <a:pt x="4806" y="1183"/>
                  </a:cubicBezTo>
                  <a:cubicBezTo>
                    <a:pt x="4363" y="1183"/>
                    <a:pt x="4067" y="1147"/>
                    <a:pt x="4067" y="1147"/>
                  </a:cubicBezTo>
                  <a:cubicBezTo>
                    <a:pt x="3993" y="1147"/>
                    <a:pt x="3882" y="1147"/>
                    <a:pt x="3845" y="1220"/>
                  </a:cubicBezTo>
                  <a:cubicBezTo>
                    <a:pt x="3808" y="1220"/>
                    <a:pt x="3180" y="1775"/>
                    <a:pt x="1960" y="1849"/>
                  </a:cubicBezTo>
                  <a:cubicBezTo>
                    <a:pt x="1257" y="1923"/>
                    <a:pt x="850" y="1960"/>
                    <a:pt x="629" y="1960"/>
                  </a:cubicBezTo>
                  <a:lnTo>
                    <a:pt x="296" y="1960"/>
                  </a:lnTo>
                  <a:cubicBezTo>
                    <a:pt x="148" y="1960"/>
                    <a:pt x="0" y="2108"/>
                    <a:pt x="0" y="2293"/>
                  </a:cubicBezTo>
                  <a:cubicBezTo>
                    <a:pt x="0" y="2440"/>
                    <a:pt x="148" y="2588"/>
                    <a:pt x="296" y="2588"/>
                  </a:cubicBezTo>
                  <a:cubicBezTo>
                    <a:pt x="333" y="2588"/>
                    <a:pt x="629" y="2588"/>
                    <a:pt x="1997" y="2477"/>
                  </a:cubicBezTo>
                  <a:cubicBezTo>
                    <a:pt x="3158" y="2388"/>
                    <a:pt x="3888" y="1939"/>
                    <a:pt x="4147" y="1748"/>
                  </a:cubicBezTo>
                  <a:lnTo>
                    <a:pt x="4147" y="1748"/>
                  </a:lnTo>
                  <a:cubicBezTo>
                    <a:pt x="4475" y="1775"/>
                    <a:pt x="5429" y="1849"/>
                    <a:pt x="6211" y="1849"/>
                  </a:cubicBezTo>
                  <a:cubicBezTo>
                    <a:pt x="6470" y="1849"/>
                    <a:pt x="6655" y="1812"/>
                    <a:pt x="6840" y="1701"/>
                  </a:cubicBezTo>
                  <a:cubicBezTo>
                    <a:pt x="6988" y="1590"/>
                    <a:pt x="7099" y="1405"/>
                    <a:pt x="7099" y="1220"/>
                  </a:cubicBezTo>
                  <a:cubicBezTo>
                    <a:pt x="7099" y="962"/>
                    <a:pt x="6988" y="777"/>
                    <a:pt x="6803" y="629"/>
                  </a:cubicBezTo>
                  <a:cubicBezTo>
                    <a:pt x="6655" y="481"/>
                    <a:pt x="6433" y="370"/>
                    <a:pt x="6137" y="296"/>
                  </a:cubicBezTo>
                  <a:cubicBezTo>
                    <a:pt x="5768" y="259"/>
                    <a:pt x="4732" y="185"/>
                    <a:pt x="3771" y="111"/>
                  </a:cubicBezTo>
                  <a:cubicBezTo>
                    <a:pt x="2847" y="37"/>
                    <a:pt x="1997" y="0"/>
                    <a:pt x="1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51"/>
            <p:cNvSpPr/>
            <p:nvPr/>
          </p:nvSpPr>
          <p:spPr>
            <a:xfrm>
              <a:off x="1536750" y="3107250"/>
              <a:ext cx="905800" cy="1073350"/>
            </a:xfrm>
            <a:custGeom>
              <a:avLst/>
              <a:gdLst/>
              <a:ahLst/>
              <a:cxnLst/>
              <a:rect l="l" t="t" r="r" b="b"/>
              <a:pathLst>
                <a:path w="36232" h="42934" extrusionOk="0">
                  <a:moveTo>
                    <a:pt x="12856" y="1"/>
                  </a:moveTo>
                  <a:cubicBezTo>
                    <a:pt x="7710" y="1"/>
                    <a:pt x="4615" y="2378"/>
                    <a:pt x="4215" y="7090"/>
                  </a:cubicBezTo>
                  <a:cubicBezTo>
                    <a:pt x="3734" y="12784"/>
                    <a:pt x="2921" y="20881"/>
                    <a:pt x="2440" y="25095"/>
                  </a:cubicBezTo>
                  <a:cubicBezTo>
                    <a:pt x="1923" y="29310"/>
                    <a:pt x="0" y="30419"/>
                    <a:pt x="333" y="34819"/>
                  </a:cubicBezTo>
                  <a:cubicBezTo>
                    <a:pt x="629" y="39181"/>
                    <a:pt x="3069" y="42434"/>
                    <a:pt x="7284" y="42730"/>
                  </a:cubicBezTo>
                  <a:cubicBezTo>
                    <a:pt x="9090" y="42873"/>
                    <a:pt x="10563" y="42934"/>
                    <a:pt x="12094" y="42934"/>
                  </a:cubicBezTo>
                  <a:cubicBezTo>
                    <a:pt x="14135" y="42934"/>
                    <a:pt x="16278" y="42825"/>
                    <a:pt x="19447" y="42656"/>
                  </a:cubicBezTo>
                  <a:cubicBezTo>
                    <a:pt x="24105" y="42398"/>
                    <a:pt x="33754" y="41362"/>
                    <a:pt x="33754" y="41362"/>
                  </a:cubicBezTo>
                  <a:cubicBezTo>
                    <a:pt x="33754" y="41362"/>
                    <a:pt x="35455" y="37591"/>
                    <a:pt x="35603" y="35817"/>
                  </a:cubicBezTo>
                  <a:cubicBezTo>
                    <a:pt x="35751" y="34042"/>
                    <a:pt x="36232" y="28681"/>
                    <a:pt x="35270" y="28681"/>
                  </a:cubicBezTo>
                  <a:cubicBezTo>
                    <a:pt x="34309" y="28681"/>
                    <a:pt x="15713" y="29606"/>
                    <a:pt x="15713" y="29606"/>
                  </a:cubicBezTo>
                  <a:lnTo>
                    <a:pt x="16859" y="22507"/>
                  </a:lnTo>
                  <a:cubicBezTo>
                    <a:pt x="16859" y="22507"/>
                    <a:pt x="20741" y="19882"/>
                    <a:pt x="21074" y="18293"/>
                  </a:cubicBezTo>
                  <a:cubicBezTo>
                    <a:pt x="21369" y="16666"/>
                    <a:pt x="21221" y="9678"/>
                    <a:pt x="20408" y="5944"/>
                  </a:cubicBezTo>
                  <a:cubicBezTo>
                    <a:pt x="19595" y="2247"/>
                    <a:pt x="16193" y="288"/>
                    <a:pt x="16193" y="288"/>
                  </a:cubicBezTo>
                  <a:cubicBezTo>
                    <a:pt x="15002" y="97"/>
                    <a:pt x="13888" y="1"/>
                    <a:pt x="128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51"/>
            <p:cNvSpPr/>
            <p:nvPr/>
          </p:nvSpPr>
          <p:spPr>
            <a:xfrm>
              <a:off x="1535825" y="3099650"/>
              <a:ext cx="904875" cy="1088800"/>
            </a:xfrm>
            <a:custGeom>
              <a:avLst/>
              <a:gdLst/>
              <a:ahLst/>
              <a:cxnLst/>
              <a:rect l="l" t="t" r="r" b="b"/>
              <a:pathLst>
                <a:path w="36195" h="43552" extrusionOk="0">
                  <a:moveTo>
                    <a:pt x="12940" y="629"/>
                  </a:moveTo>
                  <a:cubicBezTo>
                    <a:pt x="13914" y="629"/>
                    <a:pt x="14958" y="699"/>
                    <a:pt x="16106" y="874"/>
                  </a:cubicBezTo>
                  <a:lnTo>
                    <a:pt x="16106" y="874"/>
                  </a:lnTo>
                  <a:lnTo>
                    <a:pt x="16120" y="888"/>
                  </a:lnTo>
                  <a:cubicBezTo>
                    <a:pt x="16267" y="999"/>
                    <a:pt x="17118" y="1516"/>
                    <a:pt x="18005" y="2440"/>
                  </a:cubicBezTo>
                  <a:cubicBezTo>
                    <a:pt x="18855" y="3365"/>
                    <a:pt x="19780" y="4659"/>
                    <a:pt x="20149" y="6322"/>
                  </a:cubicBezTo>
                  <a:cubicBezTo>
                    <a:pt x="20704" y="8836"/>
                    <a:pt x="20926" y="12903"/>
                    <a:pt x="20926" y="15713"/>
                  </a:cubicBezTo>
                  <a:cubicBezTo>
                    <a:pt x="20926" y="17007"/>
                    <a:pt x="20889" y="18042"/>
                    <a:pt x="20778" y="18523"/>
                  </a:cubicBezTo>
                  <a:cubicBezTo>
                    <a:pt x="20741" y="18818"/>
                    <a:pt x="20445" y="19262"/>
                    <a:pt x="20075" y="19706"/>
                  </a:cubicBezTo>
                  <a:cubicBezTo>
                    <a:pt x="19484" y="20408"/>
                    <a:pt x="18634" y="21111"/>
                    <a:pt x="17931" y="21628"/>
                  </a:cubicBezTo>
                  <a:cubicBezTo>
                    <a:pt x="17598" y="21924"/>
                    <a:pt x="17303" y="22146"/>
                    <a:pt x="17081" y="22294"/>
                  </a:cubicBezTo>
                  <a:cubicBezTo>
                    <a:pt x="16859" y="22442"/>
                    <a:pt x="16711" y="22552"/>
                    <a:pt x="16711" y="22552"/>
                  </a:cubicBezTo>
                  <a:cubicBezTo>
                    <a:pt x="16637" y="22589"/>
                    <a:pt x="16600" y="22663"/>
                    <a:pt x="16563" y="22737"/>
                  </a:cubicBezTo>
                  <a:lnTo>
                    <a:pt x="15454" y="29873"/>
                  </a:lnTo>
                  <a:cubicBezTo>
                    <a:pt x="15417" y="29984"/>
                    <a:pt x="15454" y="30058"/>
                    <a:pt x="15528" y="30131"/>
                  </a:cubicBezTo>
                  <a:cubicBezTo>
                    <a:pt x="15565" y="30205"/>
                    <a:pt x="15676" y="30242"/>
                    <a:pt x="15750" y="30242"/>
                  </a:cubicBezTo>
                  <a:cubicBezTo>
                    <a:pt x="15750" y="30242"/>
                    <a:pt x="16933" y="30168"/>
                    <a:pt x="18671" y="30094"/>
                  </a:cubicBezTo>
                  <a:cubicBezTo>
                    <a:pt x="21332" y="29947"/>
                    <a:pt x="25288" y="29762"/>
                    <a:pt x="28727" y="29614"/>
                  </a:cubicBezTo>
                  <a:cubicBezTo>
                    <a:pt x="30427" y="29503"/>
                    <a:pt x="31980" y="29429"/>
                    <a:pt x="33163" y="29392"/>
                  </a:cubicBezTo>
                  <a:cubicBezTo>
                    <a:pt x="34280" y="29357"/>
                    <a:pt x="35068" y="29322"/>
                    <a:pt x="35276" y="29318"/>
                  </a:cubicBezTo>
                  <a:lnTo>
                    <a:pt x="35276" y="29318"/>
                  </a:lnTo>
                  <a:cubicBezTo>
                    <a:pt x="35311" y="29322"/>
                    <a:pt x="35346" y="29361"/>
                    <a:pt x="35381" y="29466"/>
                  </a:cubicBezTo>
                  <a:cubicBezTo>
                    <a:pt x="35455" y="29651"/>
                    <a:pt x="35529" y="29984"/>
                    <a:pt x="35529" y="30316"/>
                  </a:cubicBezTo>
                  <a:cubicBezTo>
                    <a:pt x="35566" y="30686"/>
                    <a:pt x="35603" y="31130"/>
                    <a:pt x="35603" y="31573"/>
                  </a:cubicBezTo>
                  <a:cubicBezTo>
                    <a:pt x="35603" y="33200"/>
                    <a:pt x="35418" y="35159"/>
                    <a:pt x="35344" y="36121"/>
                  </a:cubicBezTo>
                  <a:cubicBezTo>
                    <a:pt x="35270" y="36934"/>
                    <a:pt x="34790" y="38302"/>
                    <a:pt x="34383" y="39448"/>
                  </a:cubicBezTo>
                  <a:cubicBezTo>
                    <a:pt x="34161" y="40040"/>
                    <a:pt x="33939" y="40557"/>
                    <a:pt x="33755" y="40927"/>
                  </a:cubicBezTo>
                  <a:cubicBezTo>
                    <a:pt x="33681" y="41129"/>
                    <a:pt x="33617" y="41286"/>
                    <a:pt x="33570" y="41392"/>
                  </a:cubicBezTo>
                  <a:lnTo>
                    <a:pt x="33570" y="41392"/>
                  </a:lnTo>
                  <a:cubicBezTo>
                    <a:pt x="33323" y="41419"/>
                    <a:pt x="32836" y="41469"/>
                    <a:pt x="32165" y="41518"/>
                  </a:cubicBezTo>
                  <a:cubicBezTo>
                    <a:pt x="29244" y="41851"/>
                    <a:pt x="22959" y="42443"/>
                    <a:pt x="19484" y="42628"/>
                  </a:cubicBezTo>
                  <a:cubicBezTo>
                    <a:pt x="16230" y="42812"/>
                    <a:pt x="14049" y="42923"/>
                    <a:pt x="11979" y="42923"/>
                  </a:cubicBezTo>
                  <a:cubicBezTo>
                    <a:pt x="10500" y="42923"/>
                    <a:pt x="9095" y="42886"/>
                    <a:pt x="7358" y="42738"/>
                  </a:cubicBezTo>
                  <a:cubicBezTo>
                    <a:pt x="5324" y="42591"/>
                    <a:pt x="3734" y="41740"/>
                    <a:pt x="2625" y="40409"/>
                  </a:cubicBezTo>
                  <a:cubicBezTo>
                    <a:pt x="1479" y="39078"/>
                    <a:pt x="814" y="37230"/>
                    <a:pt x="666" y="35086"/>
                  </a:cubicBezTo>
                  <a:cubicBezTo>
                    <a:pt x="629" y="34753"/>
                    <a:pt x="629" y="34457"/>
                    <a:pt x="629" y="34161"/>
                  </a:cubicBezTo>
                  <a:cubicBezTo>
                    <a:pt x="629" y="32387"/>
                    <a:pt x="1036" y="31241"/>
                    <a:pt x="1516" y="29984"/>
                  </a:cubicBezTo>
                  <a:cubicBezTo>
                    <a:pt x="1997" y="28727"/>
                    <a:pt x="2551" y="27396"/>
                    <a:pt x="2773" y="25436"/>
                  </a:cubicBezTo>
                  <a:cubicBezTo>
                    <a:pt x="3254" y="21222"/>
                    <a:pt x="4067" y="13088"/>
                    <a:pt x="4548" y="7431"/>
                  </a:cubicBezTo>
                  <a:cubicBezTo>
                    <a:pt x="4733" y="5102"/>
                    <a:pt x="5583" y="3439"/>
                    <a:pt x="6988" y="2329"/>
                  </a:cubicBezTo>
                  <a:cubicBezTo>
                    <a:pt x="8393" y="1183"/>
                    <a:pt x="10389" y="629"/>
                    <a:pt x="12940" y="629"/>
                  </a:cubicBezTo>
                  <a:close/>
                  <a:moveTo>
                    <a:pt x="12940" y="0"/>
                  </a:moveTo>
                  <a:cubicBezTo>
                    <a:pt x="10315" y="0"/>
                    <a:pt x="8171" y="592"/>
                    <a:pt x="6618" y="1849"/>
                  </a:cubicBezTo>
                  <a:cubicBezTo>
                    <a:pt x="5065" y="3069"/>
                    <a:pt x="4141" y="4954"/>
                    <a:pt x="3919" y="7358"/>
                  </a:cubicBezTo>
                  <a:cubicBezTo>
                    <a:pt x="3439" y="13051"/>
                    <a:pt x="2625" y="21148"/>
                    <a:pt x="2145" y="25362"/>
                  </a:cubicBezTo>
                  <a:cubicBezTo>
                    <a:pt x="1923" y="27248"/>
                    <a:pt x="1405" y="28505"/>
                    <a:pt x="925" y="29762"/>
                  </a:cubicBezTo>
                  <a:cubicBezTo>
                    <a:pt x="444" y="31019"/>
                    <a:pt x="0" y="32313"/>
                    <a:pt x="0" y="34161"/>
                  </a:cubicBezTo>
                  <a:cubicBezTo>
                    <a:pt x="0" y="34457"/>
                    <a:pt x="37" y="34790"/>
                    <a:pt x="37" y="35123"/>
                  </a:cubicBezTo>
                  <a:cubicBezTo>
                    <a:pt x="222" y="37378"/>
                    <a:pt x="925" y="39337"/>
                    <a:pt x="2145" y="40779"/>
                  </a:cubicBezTo>
                  <a:cubicBezTo>
                    <a:pt x="3365" y="42258"/>
                    <a:pt x="5102" y="43182"/>
                    <a:pt x="7284" y="43367"/>
                  </a:cubicBezTo>
                  <a:cubicBezTo>
                    <a:pt x="9058" y="43478"/>
                    <a:pt x="10500" y="43552"/>
                    <a:pt x="11979" y="43552"/>
                  </a:cubicBezTo>
                  <a:cubicBezTo>
                    <a:pt x="14086" y="43552"/>
                    <a:pt x="16267" y="43441"/>
                    <a:pt x="19521" y="43256"/>
                  </a:cubicBezTo>
                  <a:cubicBezTo>
                    <a:pt x="24179" y="42997"/>
                    <a:pt x="33828" y="41999"/>
                    <a:pt x="33828" y="41999"/>
                  </a:cubicBezTo>
                  <a:cubicBezTo>
                    <a:pt x="33939" y="41962"/>
                    <a:pt x="34013" y="41888"/>
                    <a:pt x="34087" y="41814"/>
                  </a:cubicBezTo>
                  <a:cubicBezTo>
                    <a:pt x="34087" y="41814"/>
                    <a:pt x="34494" y="40853"/>
                    <a:pt x="34938" y="39670"/>
                  </a:cubicBezTo>
                  <a:cubicBezTo>
                    <a:pt x="35381" y="38487"/>
                    <a:pt x="35862" y="37119"/>
                    <a:pt x="35936" y="36158"/>
                  </a:cubicBezTo>
                  <a:cubicBezTo>
                    <a:pt x="36047" y="35196"/>
                    <a:pt x="36195" y="33237"/>
                    <a:pt x="36195" y="31573"/>
                  </a:cubicBezTo>
                  <a:cubicBezTo>
                    <a:pt x="36195" y="30871"/>
                    <a:pt x="36195" y="30205"/>
                    <a:pt x="36084" y="29688"/>
                  </a:cubicBezTo>
                  <a:cubicBezTo>
                    <a:pt x="36047" y="29466"/>
                    <a:pt x="35973" y="29244"/>
                    <a:pt x="35862" y="29059"/>
                  </a:cubicBezTo>
                  <a:cubicBezTo>
                    <a:pt x="35825" y="28948"/>
                    <a:pt x="35751" y="28874"/>
                    <a:pt x="35640" y="28801"/>
                  </a:cubicBezTo>
                  <a:cubicBezTo>
                    <a:pt x="35566" y="28727"/>
                    <a:pt x="35455" y="28690"/>
                    <a:pt x="35307" y="28690"/>
                  </a:cubicBezTo>
                  <a:cubicBezTo>
                    <a:pt x="35048" y="28690"/>
                    <a:pt x="33718" y="28764"/>
                    <a:pt x="31832" y="28837"/>
                  </a:cubicBezTo>
                  <a:cubicBezTo>
                    <a:pt x="26798" y="29068"/>
                    <a:pt x="17985" y="29503"/>
                    <a:pt x="16108" y="29596"/>
                  </a:cubicBezTo>
                  <a:lnTo>
                    <a:pt x="16108" y="29596"/>
                  </a:lnTo>
                  <a:lnTo>
                    <a:pt x="17176" y="22948"/>
                  </a:lnTo>
                  <a:lnTo>
                    <a:pt x="17176" y="22948"/>
                  </a:lnTo>
                  <a:cubicBezTo>
                    <a:pt x="17480" y="22747"/>
                    <a:pt x="18267" y="22211"/>
                    <a:pt x="19077" y="21517"/>
                  </a:cubicBezTo>
                  <a:cubicBezTo>
                    <a:pt x="19595" y="21111"/>
                    <a:pt x="20112" y="20630"/>
                    <a:pt x="20519" y="20112"/>
                  </a:cubicBezTo>
                  <a:cubicBezTo>
                    <a:pt x="20963" y="19632"/>
                    <a:pt x="21295" y="19151"/>
                    <a:pt x="21406" y="18634"/>
                  </a:cubicBezTo>
                  <a:cubicBezTo>
                    <a:pt x="21517" y="18079"/>
                    <a:pt x="21554" y="17044"/>
                    <a:pt x="21554" y="15713"/>
                  </a:cubicBezTo>
                  <a:cubicBezTo>
                    <a:pt x="21554" y="12866"/>
                    <a:pt x="21295" y="8799"/>
                    <a:pt x="20741" y="6211"/>
                  </a:cubicBezTo>
                  <a:cubicBezTo>
                    <a:pt x="20334" y="4252"/>
                    <a:pt x="19225" y="2810"/>
                    <a:pt x="18264" y="1812"/>
                  </a:cubicBezTo>
                  <a:cubicBezTo>
                    <a:pt x="17266" y="851"/>
                    <a:pt x="16415" y="333"/>
                    <a:pt x="16378" y="333"/>
                  </a:cubicBezTo>
                  <a:lnTo>
                    <a:pt x="16267" y="296"/>
                  </a:lnTo>
                  <a:cubicBezTo>
                    <a:pt x="15084" y="111"/>
                    <a:pt x="1397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51"/>
            <p:cNvSpPr/>
            <p:nvPr/>
          </p:nvSpPr>
          <p:spPr>
            <a:xfrm>
              <a:off x="2022900" y="2863875"/>
              <a:ext cx="279150" cy="311575"/>
            </a:xfrm>
            <a:custGeom>
              <a:avLst/>
              <a:gdLst/>
              <a:ahLst/>
              <a:cxnLst/>
              <a:rect l="l" t="t" r="r" b="b"/>
              <a:pathLst>
                <a:path w="11166" h="12463" extrusionOk="0">
                  <a:moveTo>
                    <a:pt x="8878" y="1"/>
                  </a:moveTo>
                  <a:cubicBezTo>
                    <a:pt x="8592" y="1"/>
                    <a:pt x="8271" y="46"/>
                    <a:pt x="7913" y="152"/>
                  </a:cubicBezTo>
                  <a:cubicBezTo>
                    <a:pt x="5177" y="965"/>
                    <a:pt x="1" y="8396"/>
                    <a:pt x="1" y="8396"/>
                  </a:cubicBezTo>
                  <a:cubicBezTo>
                    <a:pt x="1" y="8396"/>
                    <a:pt x="1775" y="12463"/>
                    <a:pt x="2737" y="12463"/>
                  </a:cubicBezTo>
                  <a:cubicBezTo>
                    <a:pt x="3735" y="12463"/>
                    <a:pt x="7765" y="10836"/>
                    <a:pt x="9244" y="8248"/>
                  </a:cubicBezTo>
                  <a:cubicBezTo>
                    <a:pt x="10685" y="5660"/>
                    <a:pt x="11166" y="2074"/>
                    <a:pt x="11166" y="2074"/>
                  </a:cubicBezTo>
                  <a:cubicBezTo>
                    <a:pt x="11166" y="2074"/>
                    <a:pt x="10802" y="1"/>
                    <a:pt x="88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51"/>
            <p:cNvSpPr/>
            <p:nvPr/>
          </p:nvSpPr>
          <p:spPr>
            <a:xfrm>
              <a:off x="2014600" y="2855650"/>
              <a:ext cx="294850" cy="327200"/>
            </a:xfrm>
            <a:custGeom>
              <a:avLst/>
              <a:gdLst/>
              <a:ahLst/>
              <a:cxnLst/>
              <a:rect l="l" t="t" r="r" b="b"/>
              <a:pathLst>
                <a:path w="11794" h="13088" extrusionOk="0">
                  <a:moveTo>
                    <a:pt x="9206" y="629"/>
                  </a:moveTo>
                  <a:cubicBezTo>
                    <a:pt x="9649" y="629"/>
                    <a:pt x="9945" y="739"/>
                    <a:pt x="10204" y="924"/>
                  </a:cubicBezTo>
                  <a:cubicBezTo>
                    <a:pt x="10611" y="1146"/>
                    <a:pt x="10869" y="1553"/>
                    <a:pt x="11017" y="1886"/>
                  </a:cubicBezTo>
                  <a:cubicBezTo>
                    <a:pt x="11091" y="2033"/>
                    <a:pt x="11128" y="2181"/>
                    <a:pt x="11165" y="2292"/>
                  </a:cubicBezTo>
                  <a:lnTo>
                    <a:pt x="11197" y="2418"/>
                  </a:lnTo>
                  <a:lnTo>
                    <a:pt x="11197" y="2418"/>
                  </a:lnTo>
                  <a:cubicBezTo>
                    <a:pt x="11192" y="2445"/>
                    <a:pt x="11183" y="2479"/>
                    <a:pt x="11165" y="2514"/>
                  </a:cubicBezTo>
                  <a:cubicBezTo>
                    <a:pt x="11054" y="3217"/>
                    <a:pt x="10537" y="6211"/>
                    <a:pt x="9280" y="8429"/>
                  </a:cubicBezTo>
                  <a:cubicBezTo>
                    <a:pt x="8614" y="9649"/>
                    <a:pt x="7283" y="10685"/>
                    <a:pt x="5989" y="11387"/>
                  </a:cubicBezTo>
                  <a:cubicBezTo>
                    <a:pt x="5361" y="11757"/>
                    <a:pt x="4695" y="12016"/>
                    <a:pt x="4178" y="12200"/>
                  </a:cubicBezTo>
                  <a:cubicBezTo>
                    <a:pt x="3660" y="12385"/>
                    <a:pt x="3254" y="12496"/>
                    <a:pt x="3069" y="12496"/>
                  </a:cubicBezTo>
                  <a:cubicBezTo>
                    <a:pt x="3069" y="12496"/>
                    <a:pt x="2995" y="12459"/>
                    <a:pt x="2884" y="12385"/>
                  </a:cubicBezTo>
                  <a:cubicBezTo>
                    <a:pt x="2662" y="12200"/>
                    <a:pt x="2403" y="11905"/>
                    <a:pt x="2144" y="11498"/>
                  </a:cubicBezTo>
                  <a:cubicBezTo>
                    <a:pt x="1775" y="10943"/>
                    <a:pt x="1368" y="10204"/>
                    <a:pt x="1072" y="9612"/>
                  </a:cubicBezTo>
                  <a:cubicBezTo>
                    <a:pt x="924" y="9317"/>
                    <a:pt x="813" y="9095"/>
                    <a:pt x="740" y="8910"/>
                  </a:cubicBezTo>
                  <a:cubicBezTo>
                    <a:pt x="719" y="8860"/>
                    <a:pt x="699" y="8815"/>
                    <a:pt x="681" y="8776"/>
                  </a:cubicBezTo>
                  <a:lnTo>
                    <a:pt x="681" y="8776"/>
                  </a:lnTo>
                  <a:cubicBezTo>
                    <a:pt x="715" y="8725"/>
                    <a:pt x="759" y="8659"/>
                    <a:pt x="813" y="8577"/>
                  </a:cubicBezTo>
                  <a:cubicBezTo>
                    <a:pt x="1294" y="7875"/>
                    <a:pt x="2625" y="6063"/>
                    <a:pt x="4104" y="4363"/>
                  </a:cubicBezTo>
                  <a:cubicBezTo>
                    <a:pt x="4880" y="3512"/>
                    <a:pt x="5657" y="2699"/>
                    <a:pt x="6396" y="2033"/>
                  </a:cubicBezTo>
                  <a:cubicBezTo>
                    <a:pt x="7135" y="1405"/>
                    <a:pt x="7838" y="924"/>
                    <a:pt x="8355" y="776"/>
                  </a:cubicBezTo>
                  <a:cubicBezTo>
                    <a:pt x="8688" y="666"/>
                    <a:pt x="8947" y="629"/>
                    <a:pt x="9206" y="629"/>
                  </a:cubicBezTo>
                  <a:close/>
                  <a:moveTo>
                    <a:pt x="9206" y="0"/>
                  </a:moveTo>
                  <a:cubicBezTo>
                    <a:pt x="8910" y="0"/>
                    <a:pt x="8540" y="74"/>
                    <a:pt x="8171" y="185"/>
                  </a:cubicBezTo>
                  <a:cubicBezTo>
                    <a:pt x="7394" y="407"/>
                    <a:pt x="6544" y="1072"/>
                    <a:pt x="5657" y="1886"/>
                  </a:cubicBezTo>
                  <a:cubicBezTo>
                    <a:pt x="2995" y="4363"/>
                    <a:pt x="74" y="8540"/>
                    <a:pt x="74" y="8577"/>
                  </a:cubicBezTo>
                  <a:cubicBezTo>
                    <a:pt x="0" y="8651"/>
                    <a:pt x="0" y="8762"/>
                    <a:pt x="37" y="8873"/>
                  </a:cubicBezTo>
                  <a:cubicBezTo>
                    <a:pt x="37" y="8873"/>
                    <a:pt x="481" y="9871"/>
                    <a:pt x="1072" y="10906"/>
                  </a:cubicBezTo>
                  <a:cubicBezTo>
                    <a:pt x="1368" y="11424"/>
                    <a:pt x="1664" y="11942"/>
                    <a:pt x="1997" y="12348"/>
                  </a:cubicBezTo>
                  <a:cubicBezTo>
                    <a:pt x="2144" y="12533"/>
                    <a:pt x="2329" y="12718"/>
                    <a:pt x="2477" y="12866"/>
                  </a:cubicBezTo>
                  <a:cubicBezTo>
                    <a:pt x="2662" y="12977"/>
                    <a:pt x="2847" y="13088"/>
                    <a:pt x="3069" y="13088"/>
                  </a:cubicBezTo>
                  <a:cubicBezTo>
                    <a:pt x="3401" y="13088"/>
                    <a:pt x="3845" y="12977"/>
                    <a:pt x="4400" y="12792"/>
                  </a:cubicBezTo>
                  <a:cubicBezTo>
                    <a:pt x="5250" y="12496"/>
                    <a:pt x="6285" y="11979"/>
                    <a:pt x="7283" y="11313"/>
                  </a:cubicBezTo>
                  <a:cubicBezTo>
                    <a:pt x="8282" y="10611"/>
                    <a:pt x="9243" y="9760"/>
                    <a:pt x="9834" y="8725"/>
                  </a:cubicBezTo>
                  <a:cubicBezTo>
                    <a:pt x="11313" y="6063"/>
                    <a:pt x="11794" y="2477"/>
                    <a:pt x="11794" y="2440"/>
                  </a:cubicBezTo>
                  <a:lnTo>
                    <a:pt x="11794" y="2366"/>
                  </a:lnTo>
                  <a:cubicBezTo>
                    <a:pt x="11794" y="2329"/>
                    <a:pt x="11720" y="1775"/>
                    <a:pt x="11350" y="1220"/>
                  </a:cubicBezTo>
                  <a:cubicBezTo>
                    <a:pt x="11165" y="924"/>
                    <a:pt x="10906" y="629"/>
                    <a:pt x="10537" y="407"/>
                  </a:cubicBezTo>
                  <a:cubicBezTo>
                    <a:pt x="10204" y="148"/>
                    <a:pt x="9760" y="0"/>
                    <a:pt x="9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51"/>
            <p:cNvSpPr/>
            <p:nvPr/>
          </p:nvSpPr>
          <p:spPr>
            <a:xfrm>
              <a:off x="1440650" y="2636575"/>
              <a:ext cx="1007450" cy="899975"/>
            </a:xfrm>
            <a:custGeom>
              <a:avLst/>
              <a:gdLst/>
              <a:ahLst/>
              <a:cxnLst/>
              <a:rect l="l" t="t" r="r" b="b"/>
              <a:pathLst>
                <a:path w="40298" h="35999" extrusionOk="0">
                  <a:moveTo>
                    <a:pt x="25818" y="0"/>
                  </a:moveTo>
                  <a:cubicBezTo>
                    <a:pt x="24898" y="0"/>
                    <a:pt x="23943" y="132"/>
                    <a:pt x="22958" y="482"/>
                  </a:cubicBezTo>
                  <a:cubicBezTo>
                    <a:pt x="18891" y="1960"/>
                    <a:pt x="18891" y="6471"/>
                    <a:pt x="18743" y="9392"/>
                  </a:cubicBezTo>
                  <a:cubicBezTo>
                    <a:pt x="18596" y="12312"/>
                    <a:pt x="18411" y="13126"/>
                    <a:pt x="12089" y="15381"/>
                  </a:cubicBezTo>
                  <a:cubicBezTo>
                    <a:pt x="5767" y="17673"/>
                    <a:pt x="2070" y="21703"/>
                    <a:pt x="924" y="27544"/>
                  </a:cubicBezTo>
                  <a:cubicBezTo>
                    <a:pt x="0" y="32252"/>
                    <a:pt x="3927" y="35999"/>
                    <a:pt x="8040" y="35999"/>
                  </a:cubicBezTo>
                  <a:cubicBezTo>
                    <a:pt x="9031" y="35999"/>
                    <a:pt x="10033" y="35782"/>
                    <a:pt x="10980" y="35308"/>
                  </a:cubicBezTo>
                  <a:cubicBezTo>
                    <a:pt x="15823" y="32905"/>
                    <a:pt x="15823" y="21703"/>
                    <a:pt x="19409" y="20409"/>
                  </a:cubicBezTo>
                  <a:cubicBezTo>
                    <a:pt x="22958" y="19115"/>
                    <a:pt x="27653" y="18967"/>
                    <a:pt x="29428" y="14087"/>
                  </a:cubicBezTo>
                  <a:cubicBezTo>
                    <a:pt x="29428" y="14087"/>
                    <a:pt x="29280" y="12978"/>
                    <a:pt x="33014" y="12978"/>
                  </a:cubicBezTo>
                  <a:cubicBezTo>
                    <a:pt x="36711" y="12978"/>
                    <a:pt x="39632" y="9392"/>
                    <a:pt x="39965" y="5510"/>
                  </a:cubicBezTo>
                  <a:cubicBezTo>
                    <a:pt x="40297" y="1628"/>
                    <a:pt x="36083" y="1295"/>
                    <a:pt x="33310" y="1295"/>
                  </a:cubicBezTo>
                  <a:cubicBezTo>
                    <a:pt x="31237" y="1295"/>
                    <a:pt x="28697" y="0"/>
                    <a:pt x="25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51"/>
            <p:cNvSpPr/>
            <p:nvPr/>
          </p:nvSpPr>
          <p:spPr>
            <a:xfrm>
              <a:off x="1452650" y="2629200"/>
              <a:ext cx="995450" cy="915050"/>
            </a:xfrm>
            <a:custGeom>
              <a:avLst/>
              <a:gdLst/>
              <a:ahLst/>
              <a:cxnLst/>
              <a:rect l="l" t="t" r="r" b="b"/>
              <a:pathLst>
                <a:path w="39818" h="36602" extrusionOk="0">
                  <a:moveTo>
                    <a:pt x="25325" y="592"/>
                  </a:moveTo>
                  <a:cubicBezTo>
                    <a:pt x="26730" y="592"/>
                    <a:pt x="28061" y="925"/>
                    <a:pt x="29318" y="1257"/>
                  </a:cubicBezTo>
                  <a:cubicBezTo>
                    <a:pt x="30575" y="1553"/>
                    <a:pt x="31758" y="1886"/>
                    <a:pt x="32830" y="1886"/>
                  </a:cubicBezTo>
                  <a:cubicBezTo>
                    <a:pt x="34161" y="1886"/>
                    <a:pt x="35788" y="1960"/>
                    <a:pt x="37045" y="2477"/>
                  </a:cubicBezTo>
                  <a:cubicBezTo>
                    <a:pt x="37710" y="2699"/>
                    <a:pt x="38228" y="3032"/>
                    <a:pt x="38597" y="3512"/>
                  </a:cubicBezTo>
                  <a:cubicBezTo>
                    <a:pt x="38967" y="3993"/>
                    <a:pt x="39189" y="4585"/>
                    <a:pt x="39189" y="5398"/>
                  </a:cubicBezTo>
                  <a:cubicBezTo>
                    <a:pt x="39189" y="5509"/>
                    <a:pt x="39189" y="5657"/>
                    <a:pt x="39189" y="5768"/>
                  </a:cubicBezTo>
                  <a:cubicBezTo>
                    <a:pt x="39041" y="7653"/>
                    <a:pt x="38228" y="9465"/>
                    <a:pt x="37045" y="10796"/>
                  </a:cubicBezTo>
                  <a:cubicBezTo>
                    <a:pt x="35861" y="12090"/>
                    <a:pt x="34272" y="12940"/>
                    <a:pt x="32534" y="12940"/>
                  </a:cubicBezTo>
                  <a:cubicBezTo>
                    <a:pt x="30797" y="12940"/>
                    <a:pt x="29835" y="13199"/>
                    <a:pt x="29318" y="13495"/>
                  </a:cubicBezTo>
                  <a:cubicBezTo>
                    <a:pt x="29022" y="13642"/>
                    <a:pt x="28874" y="13827"/>
                    <a:pt x="28763" y="13975"/>
                  </a:cubicBezTo>
                  <a:cubicBezTo>
                    <a:pt x="28686" y="14078"/>
                    <a:pt x="28662" y="14181"/>
                    <a:pt x="28655" y="14272"/>
                  </a:cubicBezTo>
                  <a:lnTo>
                    <a:pt x="28652" y="14271"/>
                  </a:lnTo>
                  <a:cubicBezTo>
                    <a:pt x="27802" y="16637"/>
                    <a:pt x="26286" y="17820"/>
                    <a:pt x="24475" y="18597"/>
                  </a:cubicBezTo>
                  <a:cubicBezTo>
                    <a:pt x="22700" y="19410"/>
                    <a:pt x="20630" y="19743"/>
                    <a:pt x="18818" y="20408"/>
                  </a:cubicBezTo>
                  <a:cubicBezTo>
                    <a:pt x="18300" y="20593"/>
                    <a:pt x="17857" y="20963"/>
                    <a:pt x="17487" y="21443"/>
                  </a:cubicBezTo>
                  <a:cubicBezTo>
                    <a:pt x="16822" y="22257"/>
                    <a:pt x="16341" y="23403"/>
                    <a:pt x="15860" y="24697"/>
                  </a:cubicBezTo>
                  <a:cubicBezTo>
                    <a:pt x="15158" y="26656"/>
                    <a:pt x="14566" y="28948"/>
                    <a:pt x="13716" y="30945"/>
                  </a:cubicBezTo>
                  <a:cubicBezTo>
                    <a:pt x="12866" y="32941"/>
                    <a:pt x="11831" y="34605"/>
                    <a:pt x="10352" y="35344"/>
                  </a:cubicBezTo>
                  <a:cubicBezTo>
                    <a:pt x="9464" y="35788"/>
                    <a:pt x="8503" y="36010"/>
                    <a:pt x="7579" y="36010"/>
                  </a:cubicBezTo>
                  <a:cubicBezTo>
                    <a:pt x="5804" y="36010"/>
                    <a:pt x="4067" y="35270"/>
                    <a:pt x="2773" y="34050"/>
                  </a:cubicBezTo>
                  <a:cubicBezTo>
                    <a:pt x="1479" y="32830"/>
                    <a:pt x="629" y="31130"/>
                    <a:pt x="629" y="29207"/>
                  </a:cubicBezTo>
                  <a:cubicBezTo>
                    <a:pt x="629" y="28800"/>
                    <a:pt x="665" y="28357"/>
                    <a:pt x="739" y="27913"/>
                  </a:cubicBezTo>
                  <a:cubicBezTo>
                    <a:pt x="1294" y="25029"/>
                    <a:pt x="2477" y="22626"/>
                    <a:pt x="4326" y="20630"/>
                  </a:cubicBezTo>
                  <a:cubicBezTo>
                    <a:pt x="6137" y="18670"/>
                    <a:pt x="8614" y="17081"/>
                    <a:pt x="11720" y="15972"/>
                  </a:cubicBezTo>
                  <a:cubicBezTo>
                    <a:pt x="14899" y="14825"/>
                    <a:pt x="16526" y="14086"/>
                    <a:pt x="17487" y="13162"/>
                  </a:cubicBezTo>
                  <a:cubicBezTo>
                    <a:pt x="17931" y="12681"/>
                    <a:pt x="18190" y="12164"/>
                    <a:pt x="18337" y="11609"/>
                  </a:cubicBezTo>
                  <a:cubicBezTo>
                    <a:pt x="18485" y="11054"/>
                    <a:pt x="18522" y="10426"/>
                    <a:pt x="18559" y="9724"/>
                  </a:cubicBezTo>
                  <a:cubicBezTo>
                    <a:pt x="18633" y="8245"/>
                    <a:pt x="18707" y="6396"/>
                    <a:pt x="19188" y="4769"/>
                  </a:cubicBezTo>
                  <a:cubicBezTo>
                    <a:pt x="19705" y="3143"/>
                    <a:pt x="20667" y="1775"/>
                    <a:pt x="22589" y="1072"/>
                  </a:cubicBezTo>
                  <a:cubicBezTo>
                    <a:pt x="23513" y="740"/>
                    <a:pt x="24438" y="592"/>
                    <a:pt x="25325" y="592"/>
                  </a:cubicBezTo>
                  <a:close/>
                  <a:moveTo>
                    <a:pt x="25325" y="0"/>
                  </a:moveTo>
                  <a:cubicBezTo>
                    <a:pt x="24401" y="0"/>
                    <a:pt x="23402" y="111"/>
                    <a:pt x="22367" y="481"/>
                  </a:cubicBezTo>
                  <a:cubicBezTo>
                    <a:pt x="20260" y="1257"/>
                    <a:pt x="19151" y="2847"/>
                    <a:pt x="18633" y="4585"/>
                  </a:cubicBezTo>
                  <a:cubicBezTo>
                    <a:pt x="18079" y="6322"/>
                    <a:pt x="18042" y="8208"/>
                    <a:pt x="17968" y="9687"/>
                  </a:cubicBezTo>
                  <a:cubicBezTo>
                    <a:pt x="17931" y="10389"/>
                    <a:pt x="17857" y="10981"/>
                    <a:pt x="17746" y="11461"/>
                  </a:cubicBezTo>
                  <a:cubicBezTo>
                    <a:pt x="17561" y="12164"/>
                    <a:pt x="17191" y="12681"/>
                    <a:pt x="16304" y="13310"/>
                  </a:cubicBezTo>
                  <a:cubicBezTo>
                    <a:pt x="15380" y="13901"/>
                    <a:pt x="13864" y="14567"/>
                    <a:pt x="11535" y="15380"/>
                  </a:cubicBezTo>
                  <a:cubicBezTo>
                    <a:pt x="8318" y="16526"/>
                    <a:pt x="5767" y="18153"/>
                    <a:pt x="3845" y="20223"/>
                  </a:cubicBezTo>
                  <a:cubicBezTo>
                    <a:pt x="1959" y="22294"/>
                    <a:pt x="702" y="24808"/>
                    <a:pt x="148" y="27765"/>
                  </a:cubicBezTo>
                  <a:cubicBezTo>
                    <a:pt x="37" y="28283"/>
                    <a:pt x="0" y="28726"/>
                    <a:pt x="0" y="29207"/>
                  </a:cubicBezTo>
                  <a:cubicBezTo>
                    <a:pt x="0" y="31314"/>
                    <a:pt x="924" y="33163"/>
                    <a:pt x="2329" y="34494"/>
                  </a:cubicBezTo>
                  <a:cubicBezTo>
                    <a:pt x="3734" y="35825"/>
                    <a:pt x="5620" y="36601"/>
                    <a:pt x="7579" y="36601"/>
                  </a:cubicBezTo>
                  <a:cubicBezTo>
                    <a:pt x="8614" y="36601"/>
                    <a:pt x="9649" y="36379"/>
                    <a:pt x="10611" y="35899"/>
                  </a:cubicBezTo>
                  <a:cubicBezTo>
                    <a:pt x="11942" y="35233"/>
                    <a:pt x="12866" y="34013"/>
                    <a:pt x="13642" y="32571"/>
                  </a:cubicBezTo>
                  <a:cubicBezTo>
                    <a:pt x="14751" y="30427"/>
                    <a:pt x="15491" y="27728"/>
                    <a:pt x="16267" y="25436"/>
                  </a:cubicBezTo>
                  <a:cubicBezTo>
                    <a:pt x="16637" y="24327"/>
                    <a:pt x="17043" y="23292"/>
                    <a:pt x="17487" y="22515"/>
                  </a:cubicBezTo>
                  <a:cubicBezTo>
                    <a:pt x="17931" y="21739"/>
                    <a:pt x="18448" y="21184"/>
                    <a:pt x="19003" y="21000"/>
                  </a:cubicBezTo>
                  <a:cubicBezTo>
                    <a:pt x="20777" y="20371"/>
                    <a:pt x="22848" y="20001"/>
                    <a:pt x="24733" y="19151"/>
                  </a:cubicBezTo>
                  <a:cubicBezTo>
                    <a:pt x="26619" y="18338"/>
                    <a:pt x="28319" y="17007"/>
                    <a:pt x="29244" y="14493"/>
                  </a:cubicBezTo>
                  <a:cubicBezTo>
                    <a:pt x="29271" y="14466"/>
                    <a:pt x="29278" y="14419"/>
                    <a:pt x="29266" y="14382"/>
                  </a:cubicBezTo>
                  <a:lnTo>
                    <a:pt x="29281" y="14382"/>
                  </a:lnTo>
                  <a:lnTo>
                    <a:pt x="29281" y="14345"/>
                  </a:lnTo>
                  <a:cubicBezTo>
                    <a:pt x="29281" y="14308"/>
                    <a:pt x="29318" y="14123"/>
                    <a:pt x="29761" y="13938"/>
                  </a:cubicBezTo>
                  <a:cubicBezTo>
                    <a:pt x="30205" y="13753"/>
                    <a:pt x="31055" y="13568"/>
                    <a:pt x="32534" y="13568"/>
                  </a:cubicBezTo>
                  <a:cubicBezTo>
                    <a:pt x="34494" y="13568"/>
                    <a:pt x="36231" y="12607"/>
                    <a:pt x="37525" y="11202"/>
                  </a:cubicBezTo>
                  <a:cubicBezTo>
                    <a:pt x="38782" y="9761"/>
                    <a:pt x="39632" y="7838"/>
                    <a:pt x="39780" y="5842"/>
                  </a:cubicBezTo>
                  <a:cubicBezTo>
                    <a:pt x="39817" y="5694"/>
                    <a:pt x="39817" y="5546"/>
                    <a:pt x="39817" y="5398"/>
                  </a:cubicBezTo>
                  <a:cubicBezTo>
                    <a:pt x="39817" y="4474"/>
                    <a:pt x="39559" y="3697"/>
                    <a:pt x="39078" y="3143"/>
                  </a:cubicBezTo>
                  <a:cubicBezTo>
                    <a:pt x="38375" y="2255"/>
                    <a:pt x="37303" y="1812"/>
                    <a:pt x="36194" y="1553"/>
                  </a:cubicBezTo>
                  <a:cubicBezTo>
                    <a:pt x="35048" y="1331"/>
                    <a:pt x="33865" y="1294"/>
                    <a:pt x="32830" y="1294"/>
                  </a:cubicBezTo>
                  <a:cubicBezTo>
                    <a:pt x="31869" y="1294"/>
                    <a:pt x="30723" y="961"/>
                    <a:pt x="29466" y="629"/>
                  </a:cubicBezTo>
                  <a:cubicBezTo>
                    <a:pt x="28209" y="333"/>
                    <a:pt x="26841" y="0"/>
                    <a:pt x="25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51"/>
            <p:cNvSpPr/>
            <p:nvPr/>
          </p:nvSpPr>
          <p:spPr>
            <a:xfrm>
              <a:off x="1917550" y="3189350"/>
              <a:ext cx="738725" cy="637725"/>
            </a:xfrm>
            <a:custGeom>
              <a:avLst/>
              <a:gdLst/>
              <a:ahLst/>
              <a:cxnLst/>
              <a:rect l="l" t="t" r="r" b="b"/>
              <a:pathLst>
                <a:path w="29549" h="25509" extrusionOk="0">
                  <a:moveTo>
                    <a:pt x="3335" y="0"/>
                  </a:moveTo>
                  <a:cubicBezTo>
                    <a:pt x="3240" y="0"/>
                    <a:pt x="3151" y="24"/>
                    <a:pt x="3069" y="72"/>
                  </a:cubicBezTo>
                  <a:lnTo>
                    <a:pt x="0" y="7873"/>
                  </a:lnTo>
                  <a:cubicBezTo>
                    <a:pt x="0" y="7873"/>
                    <a:pt x="8245" y="25508"/>
                    <a:pt x="9391" y="25508"/>
                  </a:cubicBezTo>
                  <a:cubicBezTo>
                    <a:pt x="10537" y="25508"/>
                    <a:pt x="23477" y="16783"/>
                    <a:pt x="23477" y="16783"/>
                  </a:cubicBezTo>
                  <a:cubicBezTo>
                    <a:pt x="23477" y="16783"/>
                    <a:pt x="23986" y="16931"/>
                    <a:pt x="24512" y="16931"/>
                  </a:cubicBezTo>
                  <a:cubicBezTo>
                    <a:pt x="24775" y="16931"/>
                    <a:pt x="25042" y="16894"/>
                    <a:pt x="25251" y="16783"/>
                  </a:cubicBezTo>
                  <a:cubicBezTo>
                    <a:pt x="25917" y="16450"/>
                    <a:pt x="27211" y="14824"/>
                    <a:pt x="27211" y="14824"/>
                  </a:cubicBezTo>
                  <a:cubicBezTo>
                    <a:pt x="27211" y="14824"/>
                    <a:pt x="28673" y="15931"/>
                    <a:pt x="29258" y="15931"/>
                  </a:cubicBezTo>
                  <a:cubicBezTo>
                    <a:pt x="29451" y="15931"/>
                    <a:pt x="29548" y="15810"/>
                    <a:pt x="29466" y="15489"/>
                  </a:cubicBezTo>
                  <a:cubicBezTo>
                    <a:pt x="29170" y="14195"/>
                    <a:pt x="27543" y="12901"/>
                    <a:pt x="26064" y="12901"/>
                  </a:cubicBezTo>
                  <a:cubicBezTo>
                    <a:pt x="24623" y="12901"/>
                    <a:pt x="22515" y="16303"/>
                    <a:pt x="22515" y="16303"/>
                  </a:cubicBezTo>
                  <a:lnTo>
                    <a:pt x="11165" y="20332"/>
                  </a:lnTo>
                  <a:cubicBezTo>
                    <a:pt x="11165" y="20332"/>
                    <a:pt x="8245" y="7688"/>
                    <a:pt x="6803" y="4620"/>
                  </a:cubicBezTo>
                  <a:cubicBezTo>
                    <a:pt x="5474" y="1862"/>
                    <a:pt x="4175" y="0"/>
                    <a:pt x="3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51"/>
            <p:cNvSpPr/>
            <p:nvPr/>
          </p:nvSpPr>
          <p:spPr>
            <a:xfrm>
              <a:off x="1908300" y="3181900"/>
              <a:ext cx="755150" cy="653500"/>
            </a:xfrm>
            <a:custGeom>
              <a:avLst/>
              <a:gdLst/>
              <a:ahLst/>
              <a:cxnLst/>
              <a:rect l="l" t="t" r="r" b="b"/>
              <a:pathLst>
                <a:path w="30206" h="26140" extrusionOk="0">
                  <a:moveTo>
                    <a:pt x="3698" y="1"/>
                  </a:moveTo>
                  <a:cubicBezTo>
                    <a:pt x="3550" y="1"/>
                    <a:pt x="3402" y="38"/>
                    <a:pt x="3291" y="112"/>
                  </a:cubicBezTo>
                  <a:cubicBezTo>
                    <a:pt x="3143" y="223"/>
                    <a:pt x="3106" y="407"/>
                    <a:pt x="3180" y="555"/>
                  </a:cubicBezTo>
                  <a:cubicBezTo>
                    <a:pt x="3225" y="645"/>
                    <a:pt x="3310" y="694"/>
                    <a:pt x="3403" y="694"/>
                  </a:cubicBezTo>
                  <a:cubicBezTo>
                    <a:pt x="3464" y="694"/>
                    <a:pt x="3528" y="673"/>
                    <a:pt x="3587" y="629"/>
                  </a:cubicBezTo>
                  <a:lnTo>
                    <a:pt x="3698" y="629"/>
                  </a:lnTo>
                  <a:cubicBezTo>
                    <a:pt x="3808" y="629"/>
                    <a:pt x="3993" y="666"/>
                    <a:pt x="4215" y="888"/>
                  </a:cubicBezTo>
                  <a:cubicBezTo>
                    <a:pt x="4585" y="1184"/>
                    <a:pt x="4992" y="1701"/>
                    <a:pt x="5472" y="2404"/>
                  </a:cubicBezTo>
                  <a:cubicBezTo>
                    <a:pt x="5916" y="3143"/>
                    <a:pt x="6396" y="4031"/>
                    <a:pt x="6877" y="5066"/>
                  </a:cubicBezTo>
                  <a:cubicBezTo>
                    <a:pt x="7247" y="5805"/>
                    <a:pt x="7690" y="7136"/>
                    <a:pt x="8171" y="8763"/>
                  </a:cubicBezTo>
                  <a:cubicBezTo>
                    <a:pt x="8873" y="11166"/>
                    <a:pt x="9650" y="14161"/>
                    <a:pt x="10241" y="16564"/>
                  </a:cubicBezTo>
                  <a:cubicBezTo>
                    <a:pt x="10537" y="17747"/>
                    <a:pt x="10796" y="18782"/>
                    <a:pt x="10981" y="19521"/>
                  </a:cubicBezTo>
                  <a:cubicBezTo>
                    <a:pt x="11129" y="20261"/>
                    <a:pt x="11240" y="20704"/>
                    <a:pt x="11240" y="20704"/>
                  </a:cubicBezTo>
                  <a:cubicBezTo>
                    <a:pt x="11277" y="20778"/>
                    <a:pt x="11314" y="20852"/>
                    <a:pt x="11387" y="20889"/>
                  </a:cubicBezTo>
                  <a:cubicBezTo>
                    <a:pt x="11431" y="20932"/>
                    <a:pt x="11487" y="20950"/>
                    <a:pt x="11541" y="20950"/>
                  </a:cubicBezTo>
                  <a:cubicBezTo>
                    <a:pt x="11579" y="20950"/>
                    <a:pt x="11616" y="20941"/>
                    <a:pt x="11646" y="20926"/>
                  </a:cubicBezTo>
                  <a:lnTo>
                    <a:pt x="22996" y="16859"/>
                  </a:lnTo>
                  <a:cubicBezTo>
                    <a:pt x="23070" y="16859"/>
                    <a:pt x="23107" y="16822"/>
                    <a:pt x="23144" y="16748"/>
                  </a:cubicBezTo>
                  <a:cubicBezTo>
                    <a:pt x="23144" y="16748"/>
                    <a:pt x="23181" y="16711"/>
                    <a:pt x="23218" y="16601"/>
                  </a:cubicBezTo>
                  <a:cubicBezTo>
                    <a:pt x="23440" y="16305"/>
                    <a:pt x="23994" y="15491"/>
                    <a:pt x="24623" y="14789"/>
                  </a:cubicBezTo>
                  <a:cubicBezTo>
                    <a:pt x="24956" y="14419"/>
                    <a:pt x="25288" y="14087"/>
                    <a:pt x="25621" y="13865"/>
                  </a:cubicBezTo>
                  <a:cubicBezTo>
                    <a:pt x="25917" y="13606"/>
                    <a:pt x="26250" y="13495"/>
                    <a:pt x="26434" y="13495"/>
                  </a:cubicBezTo>
                  <a:cubicBezTo>
                    <a:pt x="27100" y="13495"/>
                    <a:pt x="27802" y="13791"/>
                    <a:pt x="28394" y="14234"/>
                  </a:cubicBezTo>
                  <a:cubicBezTo>
                    <a:pt x="28985" y="14678"/>
                    <a:pt x="29429" y="15307"/>
                    <a:pt x="29540" y="15861"/>
                  </a:cubicBezTo>
                  <a:cubicBezTo>
                    <a:pt x="29556" y="15877"/>
                    <a:pt x="29565" y="15892"/>
                    <a:pt x="29570" y="15908"/>
                  </a:cubicBezTo>
                  <a:lnTo>
                    <a:pt x="29570" y="15908"/>
                  </a:lnTo>
                  <a:cubicBezTo>
                    <a:pt x="29496" y="15903"/>
                    <a:pt x="29352" y="15845"/>
                    <a:pt x="29207" y="15787"/>
                  </a:cubicBezTo>
                  <a:cubicBezTo>
                    <a:pt x="28875" y="15639"/>
                    <a:pt x="28542" y="15418"/>
                    <a:pt x="28246" y="15233"/>
                  </a:cubicBezTo>
                  <a:cubicBezTo>
                    <a:pt x="28098" y="15122"/>
                    <a:pt x="27987" y="15048"/>
                    <a:pt x="27913" y="14974"/>
                  </a:cubicBezTo>
                  <a:cubicBezTo>
                    <a:pt x="27802" y="14900"/>
                    <a:pt x="27765" y="14900"/>
                    <a:pt x="27765" y="14900"/>
                  </a:cubicBezTo>
                  <a:cubicBezTo>
                    <a:pt x="27697" y="14848"/>
                    <a:pt x="27620" y="14821"/>
                    <a:pt x="27550" y="14821"/>
                  </a:cubicBezTo>
                  <a:cubicBezTo>
                    <a:pt x="27470" y="14821"/>
                    <a:pt x="27398" y="14858"/>
                    <a:pt x="27359" y="14937"/>
                  </a:cubicBezTo>
                  <a:cubicBezTo>
                    <a:pt x="27359" y="14937"/>
                    <a:pt x="27248" y="15048"/>
                    <a:pt x="27137" y="15196"/>
                  </a:cubicBezTo>
                  <a:cubicBezTo>
                    <a:pt x="26952" y="15418"/>
                    <a:pt x="26619" y="15787"/>
                    <a:pt x="26324" y="16083"/>
                  </a:cubicBezTo>
                  <a:cubicBezTo>
                    <a:pt x="25991" y="16416"/>
                    <a:pt x="25658" y="16711"/>
                    <a:pt x="25510" y="16785"/>
                  </a:cubicBezTo>
                  <a:cubicBezTo>
                    <a:pt x="25362" y="16859"/>
                    <a:pt x="25141" y="16896"/>
                    <a:pt x="24882" y="16896"/>
                  </a:cubicBezTo>
                  <a:cubicBezTo>
                    <a:pt x="24660" y="16896"/>
                    <a:pt x="24401" y="16859"/>
                    <a:pt x="24216" y="16859"/>
                  </a:cubicBezTo>
                  <a:cubicBezTo>
                    <a:pt x="24142" y="16822"/>
                    <a:pt x="24068" y="16822"/>
                    <a:pt x="24031" y="16785"/>
                  </a:cubicBezTo>
                  <a:lnTo>
                    <a:pt x="23957" y="16785"/>
                  </a:lnTo>
                  <a:cubicBezTo>
                    <a:pt x="23912" y="16770"/>
                    <a:pt x="23872" y="16761"/>
                    <a:pt x="23836" y="16761"/>
                  </a:cubicBezTo>
                  <a:cubicBezTo>
                    <a:pt x="23785" y="16761"/>
                    <a:pt x="23742" y="16779"/>
                    <a:pt x="23699" y="16822"/>
                  </a:cubicBezTo>
                  <a:cubicBezTo>
                    <a:pt x="23699" y="16822"/>
                    <a:pt x="23477" y="16970"/>
                    <a:pt x="23107" y="17192"/>
                  </a:cubicBezTo>
                  <a:cubicBezTo>
                    <a:pt x="21887" y="18042"/>
                    <a:pt x="18745" y="20113"/>
                    <a:pt x="15787" y="21998"/>
                  </a:cubicBezTo>
                  <a:cubicBezTo>
                    <a:pt x="14308" y="22960"/>
                    <a:pt x="12903" y="23847"/>
                    <a:pt x="11794" y="24475"/>
                  </a:cubicBezTo>
                  <a:cubicBezTo>
                    <a:pt x="11240" y="24808"/>
                    <a:pt x="10759" y="25067"/>
                    <a:pt x="10389" y="25252"/>
                  </a:cubicBezTo>
                  <a:cubicBezTo>
                    <a:pt x="10204" y="25363"/>
                    <a:pt x="10057" y="25400"/>
                    <a:pt x="9946" y="25474"/>
                  </a:cubicBezTo>
                  <a:cubicBezTo>
                    <a:pt x="9885" y="25474"/>
                    <a:pt x="9849" y="25498"/>
                    <a:pt x="9818" y="25507"/>
                  </a:cubicBezTo>
                  <a:lnTo>
                    <a:pt x="9818" y="25507"/>
                  </a:lnTo>
                  <a:cubicBezTo>
                    <a:pt x="9771" y="25492"/>
                    <a:pt x="9673" y="25419"/>
                    <a:pt x="9576" y="25289"/>
                  </a:cubicBezTo>
                  <a:cubicBezTo>
                    <a:pt x="9095" y="24697"/>
                    <a:pt x="8282" y="23292"/>
                    <a:pt x="7321" y="21555"/>
                  </a:cubicBezTo>
                  <a:cubicBezTo>
                    <a:pt x="5953" y="18967"/>
                    <a:pt x="4252" y="15565"/>
                    <a:pt x="2921" y="12830"/>
                  </a:cubicBezTo>
                  <a:cubicBezTo>
                    <a:pt x="2293" y="11462"/>
                    <a:pt x="1701" y="10279"/>
                    <a:pt x="1294" y="9428"/>
                  </a:cubicBezTo>
                  <a:cubicBezTo>
                    <a:pt x="888" y="8541"/>
                    <a:pt x="629" y="8023"/>
                    <a:pt x="629" y="8023"/>
                  </a:cubicBezTo>
                  <a:cubicBezTo>
                    <a:pt x="575" y="7915"/>
                    <a:pt x="461" y="7846"/>
                    <a:pt x="346" y="7846"/>
                  </a:cubicBezTo>
                  <a:cubicBezTo>
                    <a:pt x="304" y="7846"/>
                    <a:pt x="262" y="7856"/>
                    <a:pt x="222" y="7875"/>
                  </a:cubicBezTo>
                  <a:cubicBezTo>
                    <a:pt x="74" y="7949"/>
                    <a:pt x="1" y="8134"/>
                    <a:pt x="74" y="8282"/>
                  </a:cubicBezTo>
                  <a:cubicBezTo>
                    <a:pt x="74" y="8282"/>
                    <a:pt x="2145" y="12719"/>
                    <a:pt x="4363" y="17118"/>
                  </a:cubicBezTo>
                  <a:cubicBezTo>
                    <a:pt x="5472" y="19336"/>
                    <a:pt x="6618" y="21555"/>
                    <a:pt x="7543" y="23218"/>
                  </a:cubicBezTo>
                  <a:cubicBezTo>
                    <a:pt x="8023" y="24032"/>
                    <a:pt x="8430" y="24734"/>
                    <a:pt x="8763" y="25252"/>
                  </a:cubicBezTo>
                  <a:cubicBezTo>
                    <a:pt x="8947" y="25474"/>
                    <a:pt x="9095" y="25695"/>
                    <a:pt x="9243" y="25843"/>
                  </a:cubicBezTo>
                  <a:cubicBezTo>
                    <a:pt x="9317" y="25917"/>
                    <a:pt x="9391" y="25991"/>
                    <a:pt x="9465" y="26028"/>
                  </a:cubicBezTo>
                  <a:cubicBezTo>
                    <a:pt x="9539" y="26065"/>
                    <a:pt x="9613" y="26139"/>
                    <a:pt x="9761" y="26139"/>
                  </a:cubicBezTo>
                  <a:cubicBezTo>
                    <a:pt x="9909" y="26139"/>
                    <a:pt x="10057" y="26065"/>
                    <a:pt x="10204" y="25991"/>
                  </a:cubicBezTo>
                  <a:cubicBezTo>
                    <a:pt x="10870" y="25732"/>
                    <a:pt x="12016" y="25104"/>
                    <a:pt x="13421" y="24217"/>
                  </a:cubicBezTo>
                  <a:cubicBezTo>
                    <a:pt x="17312" y="21862"/>
                    <a:pt x="23062" y="17994"/>
                    <a:pt x="23922" y="17414"/>
                  </a:cubicBezTo>
                  <a:lnTo>
                    <a:pt x="23922" y="17414"/>
                  </a:lnTo>
                  <a:cubicBezTo>
                    <a:pt x="24118" y="17458"/>
                    <a:pt x="24483" y="17525"/>
                    <a:pt x="24882" y="17525"/>
                  </a:cubicBezTo>
                  <a:cubicBezTo>
                    <a:pt x="25177" y="17525"/>
                    <a:pt x="25473" y="17488"/>
                    <a:pt x="25769" y="17340"/>
                  </a:cubicBezTo>
                  <a:cubicBezTo>
                    <a:pt x="25991" y="17229"/>
                    <a:pt x="26213" y="17081"/>
                    <a:pt x="26434" y="16859"/>
                  </a:cubicBezTo>
                  <a:cubicBezTo>
                    <a:pt x="26896" y="16424"/>
                    <a:pt x="27375" y="15863"/>
                    <a:pt x="27638" y="15548"/>
                  </a:cubicBezTo>
                  <a:lnTo>
                    <a:pt x="27638" y="15548"/>
                  </a:lnTo>
                  <a:cubicBezTo>
                    <a:pt x="27786" y="15650"/>
                    <a:pt x="27988" y="15788"/>
                    <a:pt x="28209" y="15935"/>
                  </a:cubicBezTo>
                  <a:cubicBezTo>
                    <a:pt x="28431" y="16083"/>
                    <a:pt x="28690" y="16231"/>
                    <a:pt x="28948" y="16342"/>
                  </a:cubicBezTo>
                  <a:cubicBezTo>
                    <a:pt x="29170" y="16453"/>
                    <a:pt x="29392" y="16527"/>
                    <a:pt x="29614" y="16527"/>
                  </a:cubicBezTo>
                  <a:cubicBezTo>
                    <a:pt x="29762" y="16527"/>
                    <a:pt x="29910" y="16490"/>
                    <a:pt x="30021" y="16379"/>
                  </a:cubicBezTo>
                  <a:cubicBezTo>
                    <a:pt x="30132" y="16268"/>
                    <a:pt x="30205" y="16120"/>
                    <a:pt x="30169" y="15972"/>
                  </a:cubicBezTo>
                  <a:cubicBezTo>
                    <a:pt x="30169" y="15898"/>
                    <a:pt x="30169" y="15787"/>
                    <a:pt x="30132" y="15713"/>
                  </a:cubicBezTo>
                  <a:cubicBezTo>
                    <a:pt x="29947" y="14974"/>
                    <a:pt x="29429" y="14271"/>
                    <a:pt x="28764" y="13754"/>
                  </a:cubicBezTo>
                  <a:cubicBezTo>
                    <a:pt x="28098" y="13236"/>
                    <a:pt x="27285" y="12867"/>
                    <a:pt x="26434" y="12867"/>
                  </a:cubicBezTo>
                  <a:cubicBezTo>
                    <a:pt x="25954" y="12867"/>
                    <a:pt x="25510" y="13125"/>
                    <a:pt x="25067" y="13458"/>
                  </a:cubicBezTo>
                  <a:cubicBezTo>
                    <a:pt x="24438" y="13976"/>
                    <a:pt x="23847" y="14715"/>
                    <a:pt x="23366" y="15344"/>
                  </a:cubicBezTo>
                  <a:cubicBezTo>
                    <a:pt x="23027" y="15796"/>
                    <a:pt x="22774" y="16183"/>
                    <a:pt x="22674" y="16341"/>
                  </a:cubicBezTo>
                  <a:lnTo>
                    <a:pt x="22674" y="16341"/>
                  </a:lnTo>
                  <a:lnTo>
                    <a:pt x="11754" y="20217"/>
                  </a:lnTo>
                  <a:lnTo>
                    <a:pt x="11754" y="20217"/>
                  </a:lnTo>
                  <a:cubicBezTo>
                    <a:pt x="11548" y="19314"/>
                    <a:pt x="10948" y="16721"/>
                    <a:pt x="10204" y="13865"/>
                  </a:cubicBezTo>
                  <a:cubicBezTo>
                    <a:pt x="9761" y="12090"/>
                    <a:pt x="9243" y="10205"/>
                    <a:pt x="8763" y="8578"/>
                  </a:cubicBezTo>
                  <a:cubicBezTo>
                    <a:pt x="8282" y="6951"/>
                    <a:pt x="7838" y="5583"/>
                    <a:pt x="7432" y="4807"/>
                  </a:cubicBezTo>
                  <a:cubicBezTo>
                    <a:pt x="6803" y="3402"/>
                    <a:pt x="6138" y="2219"/>
                    <a:pt x="5509" y="1406"/>
                  </a:cubicBezTo>
                  <a:cubicBezTo>
                    <a:pt x="5213" y="962"/>
                    <a:pt x="4918" y="629"/>
                    <a:pt x="4622" y="407"/>
                  </a:cubicBezTo>
                  <a:cubicBezTo>
                    <a:pt x="4326" y="149"/>
                    <a:pt x="4030" y="1"/>
                    <a:pt x="3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51"/>
            <p:cNvSpPr/>
            <p:nvPr/>
          </p:nvSpPr>
          <p:spPr>
            <a:xfrm>
              <a:off x="2058950" y="3511875"/>
              <a:ext cx="597325" cy="315200"/>
            </a:xfrm>
            <a:custGeom>
              <a:avLst/>
              <a:gdLst/>
              <a:ahLst/>
              <a:cxnLst/>
              <a:rect l="l" t="t" r="r" b="b"/>
              <a:pathLst>
                <a:path w="23893" h="12608" extrusionOk="0">
                  <a:moveTo>
                    <a:pt x="20408" y="0"/>
                  </a:moveTo>
                  <a:cubicBezTo>
                    <a:pt x="18967" y="0"/>
                    <a:pt x="16859" y="3402"/>
                    <a:pt x="16859" y="3402"/>
                  </a:cubicBezTo>
                  <a:lnTo>
                    <a:pt x="5509" y="7431"/>
                  </a:lnTo>
                  <a:cubicBezTo>
                    <a:pt x="5509" y="7431"/>
                    <a:pt x="5140" y="5842"/>
                    <a:pt x="4622" y="3623"/>
                  </a:cubicBezTo>
                  <a:lnTo>
                    <a:pt x="1" y="6544"/>
                  </a:lnTo>
                  <a:cubicBezTo>
                    <a:pt x="1738" y="9871"/>
                    <a:pt x="3291" y="12607"/>
                    <a:pt x="3735" y="12607"/>
                  </a:cubicBezTo>
                  <a:cubicBezTo>
                    <a:pt x="4881" y="12607"/>
                    <a:pt x="17821" y="3882"/>
                    <a:pt x="17821" y="3882"/>
                  </a:cubicBezTo>
                  <a:cubicBezTo>
                    <a:pt x="17821" y="3882"/>
                    <a:pt x="18330" y="4030"/>
                    <a:pt x="18856" y="4030"/>
                  </a:cubicBezTo>
                  <a:cubicBezTo>
                    <a:pt x="19119" y="4030"/>
                    <a:pt x="19386" y="3993"/>
                    <a:pt x="19595" y="3882"/>
                  </a:cubicBezTo>
                  <a:cubicBezTo>
                    <a:pt x="20261" y="3549"/>
                    <a:pt x="21555" y="1923"/>
                    <a:pt x="21555" y="1923"/>
                  </a:cubicBezTo>
                  <a:cubicBezTo>
                    <a:pt x="21555" y="1923"/>
                    <a:pt x="23017" y="3030"/>
                    <a:pt x="23602" y="3030"/>
                  </a:cubicBezTo>
                  <a:cubicBezTo>
                    <a:pt x="23795" y="3030"/>
                    <a:pt x="23892" y="2909"/>
                    <a:pt x="23810" y="2588"/>
                  </a:cubicBezTo>
                  <a:cubicBezTo>
                    <a:pt x="23514" y="1294"/>
                    <a:pt x="21887" y="0"/>
                    <a:pt x="204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51"/>
            <p:cNvSpPr/>
            <p:nvPr/>
          </p:nvSpPr>
          <p:spPr>
            <a:xfrm>
              <a:off x="2050625" y="3503550"/>
              <a:ext cx="612825" cy="331850"/>
            </a:xfrm>
            <a:custGeom>
              <a:avLst/>
              <a:gdLst/>
              <a:ahLst/>
              <a:cxnLst/>
              <a:rect l="l" t="t" r="r" b="b"/>
              <a:pathLst>
                <a:path w="24513" h="13274" extrusionOk="0">
                  <a:moveTo>
                    <a:pt x="20741" y="629"/>
                  </a:moveTo>
                  <a:cubicBezTo>
                    <a:pt x="21407" y="629"/>
                    <a:pt x="22109" y="925"/>
                    <a:pt x="22701" y="1368"/>
                  </a:cubicBezTo>
                  <a:cubicBezTo>
                    <a:pt x="23292" y="1812"/>
                    <a:pt x="23736" y="2441"/>
                    <a:pt x="23847" y="2995"/>
                  </a:cubicBezTo>
                  <a:cubicBezTo>
                    <a:pt x="23863" y="3011"/>
                    <a:pt x="23872" y="3026"/>
                    <a:pt x="23877" y="3042"/>
                  </a:cubicBezTo>
                  <a:lnTo>
                    <a:pt x="23877" y="3042"/>
                  </a:lnTo>
                  <a:cubicBezTo>
                    <a:pt x="23803" y="3037"/>
                    <a:pt x="23659" y="2979"/>
                    <a:pt x="23514" y="2921"/>
                  </a:cubicBezTo>
                  <a:cubicBezTo>
                    <a:pt x="23182" y="2773"/>
                    <a:pt x="22849" y="2552"/>
                    <a:pt x="22553" y="2367"/>
                  </a:cubicBezTo>
                  <a:cubicBezTo>
                    <a:pt x="22405" y="2256"/>
                    <a:pt x="22294" y="2182"/>
                    <a:pt x="22220" y="2108"/>
                  </a:cubicBezTo>
                  <a:cubicBezTo>
                    <a:pt x="22109" y="2034"/>
                    <a:pt x="22072" y="2034"/>
                    <a:pt x="22072" y="2034"/>
                  </a:cubicBezTo>
                  <a:cubicBezTo>
                    <a:pt x="22004" y="1982"/>
                    <a:pt x="21927" y="1955"/>
                    <a:pt x="21857" y="1955"/>
                  </a:cubicBezTo>
                  <a:cubicBezTo>
                    <a:pt x="21777" y="1955"/>
                    <a:pt x="21705" y="1992"/>
                    <a:pt x="21666" y="2071"/>
                  </a:cubicBezTo>
                  <a:cubicBezTo>
                    <a:pt x="21666" y="2071"/>
                    <a:pt x="21555" y="2182"/>
                    <a:pt x="21444" y="2330"/>
                  </a:cubicBezTo>
                  <a:cubicBezTo>
                    <a:pt x="21259" y="2552"/>
                    <a:pt x="20926" y="2921"/>
                    <a:pt x="20631" y="3217"/>
                  </a:cubicBezTo>
                  <a:cubicBezTo>
                    <a:pt x="20298" y="3550"/>
                    <a:pt x="19965" y="3845"/>
                    <a:pt x="19817" y="3919"/>
                  </a:cubicBezTo>
                  <a:cubicBezTo>
                    <a:pt x="19669" y="3993"/>
                    <a:pt x="19448" y="4030"/>
                    <a:pt x="19189" y="4030"/>
                  </a:cubicBezTo>
                  <a:cubicBezTo>
                    <a:pt x="18967" y="4030"/>
                    <a:pt x="18708" y="3993"/>
                    <a:pt x="18523" y="3993"/>
                  </a:cubicBezTo>
                  <a:cubicBezTo>
                    <a:pt x="18449" y="3956"/>
                    <a:pt x="18375" y="3956"/>
                    <a:pt x="18338" y="3919"/>
                  </a:cubicBezTo>
                  <a:lnTo>
                    <a:pt x="18264" y="3919"/>
                  </a:lnTo>
                  <a:cubicBezTo>
                    <a:pt x="18219" y="3904"/>
                    <a:pt x="18179" y="3895"/>
                    <a:pt x="18143" y="3895"/>
                  </a:cubicBezTo>
                  <a:cubicBezTo>
                    <a:pt x="18092" y="3895"/>
                    <a:pt x="18049" y="3913"/>
                    <a:pt x="18006" y="3956"/>
                  </a:cubicBezTo>
                  <a:cubicBezTo>
                    <a:pt x="18006" y="3956"/>
                    <a:pt x="17784" y="4104"/>
                    <a:pt x="17414" y="4326"/>
                  </a:cubicBezTo>
                  <a:cubicBezTo>
                    <a:pt x="16194" y="5176"/>
                    <a:pt x="13052" y="7247"/>
                    <a:pt x="10094" y="9132"/>
                  </a:cubicBezTo>
                  <a:cubicBezTo>
                    <a:pt x="8615" y="10094"/>
                    <a:pt x="7210" y="10981"/>
                    <a:pt x="6101" y="11609"/>
                  </a:cubicBezTo>
                  <a:cubicBezTo>
                    <a:pt x="5547" y="11942"/>
                    <a:pt x="5066" y="12201"/>
                    <a:pt x="4696" y="12386"/>
                  </a:cubicBezTo>
                  <a:cubicBezTo>
                    <a:pt x="4511" y="12497"/>
                    <a:pt x="4364" y="12534"/>
                    <a:pt x="4253" y="12608"/>
                  </a:cubicBezTo>
                  <a:cubicBezTo>
                    <a:pt x="4179" y="12608"/>
                    <a:pt x="4142" y="12645"/>
                    <a:pt x="4105" y="12645"/>
                  </a:cubicBezTo>
                  <a:cubicBezTo>
                    <a:pt x="4031" y="12608"/>
                    <a:pt x="3846" y="12386"/>
                    <a:pt x="3624" y="12053"/>
                  </a:cubicBezTo>
                  <a:cubicBezTo>
                    <a:pt x="2948" y="11092"/>
                    <a:pt x="1894" y="9171"/>
                    <a:pt x="761" y="6983"/>
                  </a:cubicBezTo>
                  <a:lnTo>
                    <a:pt x="761" y="6983"/>
                  </a:lnTo>
                  <a:lnTo>
                    <a:pt x="4740" y="4480"/>
                  </a:lnTo>
                  <a:lnTo>
                    <a:pt x="4740" y="4480"/>
                  </a:lnTo>
                  <a:cubicBezTo>
                    <a:pt x="4978" y="5399"/>
                    <a:pt x="5160" y="6192"/>
                    <a:pt x="5288" y="6766"/>
                  </a:cubicBezTo>
                  <a:cubicBezTo>
                    <a:pt x="5473" y="7432"/>
                    <a:pt x="5547" y="7838"/>
                    <a:pt x="5547" y="7838"/>
                  </a:cubicBezTo>
                  <a:cubicBezTo>
                    <a:pt x="5584" y="7912"/>
                    <a:pt x="5621" y="7986"/>
                    <a:pt x="5694" y="8023"/>
                  </a:cubicBezTo>
                  <a:cubicBezTo>
                    <a:pt x="5738" y="8066"/>
                    <a:pt x="5794" y="8084"/>
                    <a:pt x="5848" y="8084"/>
                  </a:cubicBezTo>
                  <a:cubicBezTo>
                    <a:pt x="5886" y="8084"/>
                    <a:pt x="5923" y="8075"/>
                    <a:pt x="5953" y="8060"/>
                  </a:cubicBezTo>
                  <a:lnTo>
                    <a:pt x="17303" y="3993"/>
                  </a:lnTo>
                  <a:cubicBezTo>
                    <a:pt x="17377" y="3993"/>
                    <a:pt x="17414" y="3956"/>
                    <a:pt x="17451" y="3882"/>
                  </a:cubicBezTo>
                  <a:cubicBezTo>
                    <a:pt x="17451" y="3882"/>
                    <a:pt x="17488" y="3845"/>
                    <a:pt x="17525" y="3735"/>
                  </a:cubicBezTo>
                  <a:cubicBezTo>
                    <a:pt x="17747" y="3439"/>
                    <a:pt x="18301" y="2625"/>
                    <a:pt x="18930" y="1923"/>
                  </a:cubicBezTo>
                  <a:cubicBezTo>
                    <a:pt x="19263" y="1553"/>
                    <a:pt x="19595" y="1221"/>
                    <a:pt x="19928" y="999"/>
                  </a:cubicBezTo>
                  <a:cubicBezTo>
                    <a:pt x="20224" y="740"/>
                    <a:pt x="20557" y="629"/>
                    <a:pt x="20741" y="629"/>
                  </a:cubicBezTo>
                  <a:close/>
                  <a:moveTo>
                    <a:pt x="20741" y="1"/>
                  </a:moveTo>
                  <a:cubicBezTo>
                    <a:pt x="20261" y="1"/>
                    <a:pt x="19817" y="259"/>
                    <a:pt x="19374" y="592"/>
                  </a:cubicBezTo>
                  <a:cubicBezTo>
                    <a:pt x="18745" y="1110"/>
                    <a:pt x="18154" y="1849"/>
                    <a:pt x="17673" y="2478"/>
                  </a:cubicBezTo>
                  <a:cubicBezTo>
                    <a:pt x="17334" y="2930"/>
                    <a:pt x="17081" y="3317"/>
                    <a:pt x="16981" y="3475"/>
                  </a:cubicBezTo>
                  <a:lnTo>
                    <a:pt x="16981" y="3475"/>
                  </a:lnTo>
                  <a:lnTo>
                    <a:pt x="6059" y="7352"/>
                  </a:lnTo>
                  <a:lnTo>
                    <a:pt x="6059" y="7352"/>
                  </a:lnTo>
                  <a:cubicBezTo>
                    <a:pt x="5924" y="6772"/>
                    <a:pt x="5627" y="5493"/>
                    <a:pt x="5251" y="3882"/>
                  </a:cubicBezTo>
                  <a:cubicBezTo>
                    <a:pt x="5214" y="3809"/>
                    <a:pt x="5140" y="3735"/>
                    <a:pt x="5066" y="3698"/>
                  </a:cubicBezTo>
                  <a:cubicBezTo>
                    <a:pt x="5011" y="3679"/>
                    <a:pt x="4955" y="3670"/>
                    <a:pt x="4904" y="3670"/>
                  </a:cubicBezTo>
                  <a:cubicBezTo>
                    <a:pt x="4853" y="3670"/>
                    <a:pt x="4807" y="3679"/>
                    <a:pt x="4770" y="3698"/>
                  </a:cubicBezTo>
                  <a:lnTo>
                    <a:pt x="186" y="6618"/>
                  </a:lnTo>
                  <a:cubicBezTo>
                    <a:pt x="38" y="6692"/>
                    <a:pt x="1" y="6877"/>
                    <a:pt x="75" y="7025"/>
                  </a:cubicBezTo>
                  <a:cubicBezTo>
                    <a:pt x="925" y="8689"/>
                    <a:pt x="1739" y="10204"/>
                    <a:pt x="2404" y="11314"/>
                  </a:cubicBezTo>
                  <a:cubicBezTo>
                    <a:pt x="2737" y="11868"/>
                    <a:pt x="3033" y="12349"/>
                    <a:pt x="3291" y="12645"/>
                  </a:cubicBezTo>
                  <a:cubicBezTo>
                    <a:pt x="3402" y="12829"/>
                    <a:pt x="3513" y="12940"/>
                    <a:pt x="3624" y="13051"/>
                  </a:cubicBezTo>
                  <a:cubicBezTo>
                    <a:pt x="3698" y="13125"/>
                    <a:pt x="3735" y="13162"/>
                    <a:pt x="3809" y="13199"/>
                  </a:cubicBezTo>
                  <a:cubicBezTo>
                    <a:pt x="3883" y="13236"/>
                    <a:pt x="3957" y="13273"/>
                    <a:pt x="4068" y="13273"/>
                  </a:cubicBezTo>
                  <a:cubicBezTo>
                    <a:pt x="4216" y="13273"/>
                    <a:pt x="4364" y="13199"/>
                    <a:pt x="4511" y="13125"/>
                  </a:cubicBezTo>
                  <a:cubicBezTo>
                    <a:pt x="5177" y="12866"/>
                    <a:pt x="6323" y="12238"/>
                    <a:pt x="7728" y="11351"/>
                  </a:cubicBezTo>
                  <a:cubicBezTo>
                    <a:pt x="11619" y="8996"/>
                    <a:pt x="17369" y="5128"/>
                    <a:pt x="18229" y="4548"/>
                  </a:cubicBezTo>
                  <a:lnTo>
                    <a:pt x="18229" y="4548"/>
                  </a:lnTo>
                  <a:cubicBezTo>
                    <a:pt x="18425" y="4592"/>
                    <a:pt x="18790" y="4659"/>
                    <a:pt x="19189" y="4659"/>
                  </a:cubicBezTo>
                  <a:cubicBezTo>
                    <a:pt x="19484" y="4659"/>
                    <a:pt x="19780" y="4622"/>
                    <a:pt x="20076" y="4474"/>
                  </a:cubicBezTo>
                  <a:cubicBezTo>
                    <a:pt x="20298" y="4363"/>
                    <a:pt x="20520" y="4215"/>
                    <a:pt x="20741" y="3993"/>
                  </a:cubicBezTo>
                  <a:cubicBezTo>
                    <a:pt x="21203" y="3558"/>
                    <a:pt x="21682" y="2997"/>
                    <a:pt x="21945" y="2682"/>
                  </a:cubicBezTo>
                  <a:lnTo>
                    <a:pt x="21945" y="2682"/>
                  </a:lnTo>
                  <a:cubicBezTo>
                    <a:pt x="22093" y="2784"/>
                    <a:pt x="22295" y="2922"/>
                    <a:pt x="22516" y="3069"/>
                  </a:cubicBezTo>
                  <a:cubicBezTo>
                    <a:pt x="22738" y="3217"/>
                    <a:pt x="22997" y="3365"/>
                    <a:pt x="23255" y="3476"/>
                  </a:cubicBezTo>
                  <a:cubicBezTo>
                    <a:pt x="23477" y="3587"/>
                    <a:pt x="23699" y="3661"/>
                    <a:pt x="23921" y="3661"/>
                  </a:cubicBezTo>
                  <a:cubicBezTo>
                    <a:pt x="24069" y="3661"/>
                    <a:pt x="24217" y="3624"/>
                    <a:pt x="24328" y="3513"/>
                  </a:cubicBezTo>
                  <a:cubicBezTo>
                    <a:pt x="24439" y="3402"/>
                    <a:pt x="24512" y="3254"/>
                    <a:pt x="24476" y="3106"/>
                  </a:cubicBezTo>
                  <a:cubicBezTo>
                    <a:pt x="24476" y="3032"/>
                    <a:pt x="24476" y="2921"/>
                    <a:pt x="24439" y="2847"/>
                  </a:cubicBezTo>
                  <a:cubicBezTo>
                    <a:pt x="24254" y="2108"/>
                    <a:pt x="23736" y="1405"/>
                    <a:pt x="23071" y="888"/>
                  </a:cubicBezTo>
                  <a:cubicBezTo>
                    <a:pt x="22405" y="370"/>
                    <a:pt x="21592" y="1"/>
                    <a:pt x="2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51"/>
            <p:cNvSpPr/>
            <p:nvPr/>
          </p:nvSpPr>
          <p:spPr>
            <a:xfrm>
              <a:off x="16606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4" y="0"/>
                  </a:moveTo>
                  <a:lnTo>
                    <a:pt x="0" y="555"/>
                  </a:lnTo>
                  <a:lnTo>
                    <a:pt x="4733" y="34346"/>
                  </a:lnTo>
                  <a:cubicBezTo>
                    <a:pt x="4765" y="34635"/>
                    <a:pt x="5021" y="34841"/>
                    <a:pt x="5306" y="34841"/>
                  </a:cubicBezTo>
                  <a:cubicBezTo>
                    <a:pt x="5348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51"/>
            <p:cNvSpPr/>
            <p:nvPr/>
          </p:nvSpPr>
          <p:spPr>
            <a:xfrm>
              <a:off x="165227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2" y="34531"/>
                  </a:lnTo>
                  <a:lnTo>
                    <a:pt x="5879" y="34531"/>
                  </a:ln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20" y="34827"/>
                  </a:lnTo>
                  <a:cubicBezTo>
                    <a:pt x="5509" y="34827"/>
                    <a:pt x="5398" y="34753"/>
                    <a:pt x="5361" y="34605"/>
                  </a:cubicBezTo>
                  <a:lnTo>
                    <a:pt x="672" y="1118"/>
                  </a:lnTo>
                  <a:lnTo>
                    <a:pt x="672" y="1118"/>
                  </a:lnTo>
                  <a:lnTo>
                    <a:pt x="2589" y="703"/>
                  </a:lnTo>
                  <a:close/>
                  <a:moveTo>
                    <a:pt x="2773" y="0"/>
                  </a:moveTo>
                  <a:lnTo>
                    <a:pt x="259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20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7" y="34975"/>
                    <a:pt x="6507" y="34568"/>
                  </a:cubicBezTo>
                  <a:lnTo>
                    <a:pt x="6507" y="34494"/>
                  </a:lnTo>
                  <a:lnTo>
                    <a:pt x="3143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4" y="0"/>
                    <a:pt x="2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51"/>
            <p:cNvSpPr/>
            <p:nvPr/>
          </p:nvSpPr>
          <p:spPr>
            <a:xfrm>
              <a:off x="111805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8023" y="1"/>
                  </a:moveTo>
                  <a:lnTo>
                    <a:pt x="75" y="33200"/>
                  </a:lnTo>
                  <a:cubicBezTo>
                    <a:pt x="1" y="33496"/>
                    <a:pt x="222" y="33829"/>
                    <a:pt x="555" y="33866"/>
                  </a:cubicBezTo>
                  <a:cubicBezTo>
                    <a:pt x="599" y="33877"/>
                    <a:pt x="643" y="33882"/>
                    <a:pt x="685" y="33882"/>
                  </a:cubicBezTo>
                  <a:cubicBezTo>
                    <a:pt x="924" y="33882"/>
                    <a:pt x="1121" y="33711"/>
                    <a:pt x="1184" y="33459"/>
                  </a:cubicBezTo>
                  <a:lnTo>
                    <a:pt x="10426" y="1258"/>
                  </a:lnTo>
                  <a:lnTo>
                    <a:pt x="80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51"/>
            <p:cNvSpPr/>
            <p:nvPr/>
          </p:nvSpPr>
          <p:spPr>
            <a:xfrm>
              <a:off x="1112500" y="4220175"/>
              <a:ext cx="274550" cy="862975"/>
            </a:xfrm>
            <a:custGeom>
              <a:avLst/>
              <a:gdLst/>
              <a:ahLst/>
              <a:cxnLst/>
              <a:rect l="l" t="t" r="r" b="b"/>
              <a:pathLst>
                <a:path w="10982" h="34519" extrusionOk="0">
                  <a:moveTo>
                    <a:pt x="8452" y="766"/>
                  </a:moveTo>
                  <a:lnTo>
                    <a:pt x="10279" y="1725"/>
                  </a:lnTo>
                  <a:lnTo>
                    <a:pt x="1110" y="33705"/>
                  </a:lnTo>
                  <a:cubicBezTo>
                    <a:pt x="1073" y="33816"/>
                    <a:pt x="962" y="33890"/>
                    <a:pt x="851" y="33890"/>
                  </a:cubicBezTo>
                  <a:lnTo>
                    <a:pt x="814" y="33890"/>
                  </a:lnTo>
                  <a:cubicBezTo>
                    <a:pt x="703" y="33890"/>
                    <a:pt x="592" y="33779"/>
                    <a:pt x="592" y="33631"/>
                  </a:cubicBezTo>
                  <a:lnTo>
                    <a:pt x="592" y="33594"/>
                  </a:lnTo>
                  <a:lnTo>
                    <a:pt x="8452" y="766"/>
                  </a:lnTo>
                  <a:close/>
                  <a:moveTo>
                    <a:pt x="8240" y="1"/>
                  </a:moveTo>
                  <a:cubicBezTo>
                    <a:pt x="8202" y="1"/>
                    <a:pt x="8165" y="9"/>
                    <a:pt x="8134" y="25"/>
                  </a:cubicBezTo>
                  <a:cubicBezTo>
                    <a:pt x="8060" y="62"/>
                    <a:pt x="7986" y="173"/>
                    <a:pt x="7950" y="247"/>
                  </a:cubicBezTo>
                  <a:lnTo>
                    <a:pt x="1" y="33446"/>
                  </a:lnTo>
                  <a:cubicBezTo>
                    <a:pt x="1" y="33483"/>
                    <a:pt x="1" y="33557"/>
                    <a:pt x="1" y="33631"/>
                  </a:cubicBezTo>
                  <a:cubicBezTo>
                    <a:pt x="1" y="34075"/>
                    <a:pt x="297" y="34445"/>
                    <a:pt x="740" y="34518"/>
                  </a:cubicBezTo>
                  <a:lnTo>
                    <a:pt x="851" y="34518"/>
                  </a:lnTo>
                  <a:cubicBezTo>
                    <a:pt x="1258" y="34518"/>
                    <a:pt x="1591" y="34260"/>
                    <a:pt x="1701" y="33890"/>
                  </a:cubicBezTo>
                  <a:lnTo>
                    <a:pt x="10944" y="1688"/>
                  </a:lnTo>
                  <a:cubicBezTo>
                    <a:pt x="10981" y="1541"/>
                    <a:pt x="10907" y="1393"/>
                    <a:pt x="10796" y="1319"/>
                  </a:cubicBezTo>
                  <a:lnTo>
                    <a:pt x="8393" y="62"/>
                  </a:lnTo>
                  <a:cubicBezTo>
                    <a:pt x="8350" y="18"/>
                    <a:pt x="8294" y="1"/>
                    <a:pt x="8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51"/>
            <p:cNvSpPr/>
            <p:nvPr/>
          </p:nvSpPr>
          <p:spPr>
            <a:xfrm>
              <a:off x="1551525" y="4218000"/>
              <a:ext cx="190425" cy="859700"/>
            </a:xfrm>
            <a:custGeom>
              <a:avLst/>
              <a:gdLst/>
              <a:ahLst/>
              <a:cxnLst/>
              <a:rect l="l" t="t" r="r" b="b"/>
              <a:pathLst>
                <a:path w="7617" h="34388" extrusionOk="0">
                  <a:moveTo>
                    <a:pt x="5140" y="1"/>
                  </a:moveTo>
                  <a:lnTo>
                    <a:pt x="75" y="33755"/>
                  </a:lnTo>
                  <a:cubicBezTo>
                    <a:pt x="1" y="34088"/>
                    <a:pt x="260" y="34384"/>
                    <a:pt x="592" y="34384"/>
                  </a:cubicBezTo>
                  <a:cubicBezTo>
                    <a:pt x="614" y="34386"/>
                    <a:pt x="636" y="34388"/>
                    <a:pt x="657" y="34388"/>
                  </a:cubicBezTo>
                  <a:cubicBezTo>
                    <a:pt x="925" y="34388"/>
                    <a:pt x="1150" y="34180"/>
                    <a:pt x="1184" y="33940"/>
                  </a:cubicBezTo>
                  <a:lnTo>
                    <a:pt x="7617" y="1073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51"/>
            <p:cNvSpPr/>
            <p:nvPr/>
          </p:nvSpPr>
          <p:spPr>
            <a:xfrm>
              <a:off x="1545075" y="4210000"/>
              <a:ext cx="205200" cy="875925"/>
            </a:xfrm>
            <a:custGeom>
              <a:avLst/>
              <a:gdLst/>
              <a:ahLst/>
              <a:cxnLst/>
              <a:rect l="l" t="t" r="r" b="b"/>
              <a:pathLst>
                <a:path w="8208" h="35037" extrusionOk="0">
                  <a:moveTo>
                    <a:pt x="5630" y="779"/>
                  </a:moveTo>
                  <a:lnTo>
                    <a:pt x="7505" y="1578"/>
                  </a:lnTo>
                  <a:lnTo>
                    <a:pt x="1146" y="34186"/>
                  </a:lnTo>
                  <a:cubicBezTo>
                    <a:pt x="1109" y="34334"/>
                    <a:pt x="998" y="34408"/>
                    <a:pt x="887" y="34408"/>
                  </a:cubicBezTo>
                  <a:cubicBezTo>
                    <a:pt x="739" y="34408"/>
                    <a:pt x="629" y="34297"/>
                    <a:pt x="629" y="34149"/>
                  </a:cubicBezTo>
                  <a:lnTo>
                    <a:pt x="629" y="34112"/>
                  </a:lnTo>
                  <a:lnTo>
                    <a:pt x="5630" y="779"/>
                  </a:lnTo>
                  <a:close/>
                  <a:moveTo>
                    <a:pt x="5385" y="1"/>
                  </a:moveTo>
                  <a:cubicBezTo>
                    <a:pt x="5330" y="1"/>
                    <a:pt x="5278" y="19"/>
                    <a:pt x="5213" y="62"/>
                  </a:cubicBezTo>
                  <a:cubicBezTo>
                    <a:pt x="5139" y="99"/>
                    <a:pt x="5102" y="173"/>
                    <a:pt x="5065" y="284"/>
                  </a:cubicBezTo>
                  <a:lnTo>
                    <a:pt x="0" y="34001"/>
                  </a:lnTo>
                  <a:lnTo>
                    <a:pt x="37" y="34001"/>
                  </a:lnTo>
                  <a:lnTo>
                    <a:pt x="0" y="34149"/>
                  </a:lnTo>
                  <a:cubicBezTo>
                    <a:pt x="0" y="34593"/>
                    <a:pt x="370" y="34999"/>
                    <a:pt x="850" y="35036"/>
                  </a:cubicBezTo>
                  <a:lnTo>
                    <a:pt x="887" y="35036"/>
                  </a:lnTo>
                  <a:cubicBezTo>
                    <a:pt x="1294" y="35036"/>
                    <a:pt x="1664" y="34741"/>
                    <a:pt x="1738" y="34334"/>
                  </a:cubicBezTo>
                  <a:lnTo>
                    <a:pt x="8171" y="1430"/>
                  </a:lnTo>
                  <a:cubicBezTo>
                    <a:pt x="8208" y="1282"/>
                    <a:pt x="8134" y="1134"/>
                    <a:pt x="7986" y="1097"/>
                  </a:cubicBezTo>
                  <a:lnTo>
                    <a:pt x="5509" y="25"/>
                  </a:lnTo>
                  <a:cubicBezTo>
                    <a:pt x="5463" y="10"/>
                    <a:pt x="5423" y="1"/>
                    <a:pt x="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51"/>
            <p:cNvSpPr/>
            <p:nvPr/>
          </p:nvSpPr>
          <p:spPr>
            <a:xfrm>
              <a:off x="212735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5" y="0"/>
                  </a:moveTo>
                  <a:lnTo>
                    <a:pt x="1" y="555"/>
                  </a:lnTo>
                  <a:lnTo>
                    <a:pt x="4733" y="34346"/>
                  </a:lnTo>
                  <a:cubicBezTo>
                    <a:pt x="4797" y="34635"/>
                    <a:pt x="5029" y="34841"/>
                    <a:pt x="5307" y="34841"/>
                  </a:cubicBezTo>
                  <a:cubicBezTo>
                    <a:pt x="5349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51"/>
            <p:cNvSpPr/>
            <p:nvPr/>
          </p:nvSpPr>
          <p:spPr>
            <a:xfrm>
              <a:off x="211902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57" y="34827"/>
                  </a:lnTo>
                  <a:cubicBezTo>
                    <a:pt x="5509" y="34827"/>
                    <a:pt x="5399" y="34753"/>
                    <a:pt x="5399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9" y="703"/>
                  </a:lnTo>
                  <a:close/>
                  <a:moveTo>
                    <a:pt x="2811" y="0"/>
                  </a:moveTo>
                  <a:lnTo>
                    <a:pt x="260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57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8" y="34975"/>
                    <a:pt x="6508" y="34568"/>
                  </a:cubicBezTo>
                  <a:lnTo>
                    <a:pt x="6508" y="34494"/>
                  </a:lnTo>
                  <a:lnTo>
                    <a:pt x="3180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5" y="0"/>
                    <a:pt x="2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51"/>
            <p:cNvSpPr/>
            <p:nvPr/>
          </p:nvSpPr>
          <p:spPr>
            <a:xfrm>
              <a:off x="112175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4067" y="1"/>
                  </a:moveTo>
                  <a:cubicBezTo>
                    <a:pt x="1775" y="1"/>
                    <a:pt x="1" y="2071"/>
                    <a:pt x="370" y="4327"/>
                  </a:cubicBezTo>
                  <a:lnTo>
                    <a:pt x="6138" y="41963"/>
                  </a:lnTo>
                  <a:lnTo>
                    <a:pt x="47286" y="41963"/>
                  </a:lnTo>
                  <a:cubicBezTo>
                    <a:pt x="47286" y="41963"/>
                    <a:pt x="47914" y="31130"/>
                    <a:pt x="46103" y="27285"/>
                  </a:cubicBezTo>
                  <a:cubicBezTo>
                    <a:pt x="45759" y="26556"/>
                    <a:pt x="44676" y="26262"/>
                    <a:pt x="43140" y="26262"/>
                  </a:cubicBezTo>
                  <a:cubicBezTo>
                    <a:pt x="36681" y="26262"/>
                    <a:pt x="22218" y="31467"/>
                    <a:pt x="21118" y="31467"/>
                  </a:cubicBezTo>
                  <a:cubicBezTo>
                    <a:pt x="21099" y="31467"/>
                    <a:pt x="21085" y="31466"/>
                    <a:pt x="21074" y="31463"/>
                  </a:cubicBezTo>
                  <a:cubicBezTo>
                    <a:pt x="20482" y="31315"/>
                    <a:pt x="21370" y="11906"/>
                    <a:pt x="22442" y="4290"/>
                  </a:cubicBezTo>
                  <a:cubicBezTo>
                    <a:pt x="22774" y="2034"/>
                    <a:pt x="21037" y="1"/>
                    <a:pt x="18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51"/>
            <p:cNvSpPr/>
            <p:nvPr/>
          </p:nvSpPr>
          <p:spPr>
            <a:xfrm>
              <a:off x="1121750" y="3229050"/>
              <a:ext cx="1192325" cy="1063850"/>
            </a:xfrm>
            <a:custGeom>
              <a:avLst/>
              <a:gdLst/>
              <a:ahLst/>
              <a:cxnLst/>
              <a:rect l="l" t="t" r="r" b="b"/>
              <a:pathLst>
                <a:path w="47693" h="42554" extrusionOk="0">
                  <a:moveTo>
                    <a:pt x="18745" y="592"/>
                  </a:moveTo>
                  <a:cubicBezTo>
                    <a:pt x="19706" y="592"/>
                    <a:pt x="20556" y="998"/>
                    <a:pt x="21185" y="1627"/>
                  </a:cubicBezTo>
                  <a:cubicBezTo>
                    <a:pt x="21813" y="2255"/>
                    <a:pt x="22183" y="3106"/>
                    <a:pt x="22183" y="4067"/>
                  </a:cubicBezTo>
                  <a:cubicBezTo>
                    <a:pt x="22183" y="4215"/>
                    <a:pt x="22183" y="4400"/>
                    <a:pt x="22146" y="4548"/>
                  </a:cubicBezTo>
                  <a:cubicBezTo>
                    <a:pt x="21296" y="10463"/>
                    <a:pt x="20556" y="23477"/>
                    <a:pt x="20556" y="29096"/>
                  </a:cubicBezTo>
                  <a:cubicBezTo>
                    <a:pt x="20556" y="29910"/>
                    <a:pt x="20593" y="30575"/>
                    <a:pt x="20630" y="31056"/>
                  </a:cubicBezTo>
                  <a:cubicBezTo>
                    <a:pt x="20630" y="31277"/>
                    <a:pt x="20667" y="31462"/>
                    <a:pt x="20704" y="31610"/>
                  </a:cubicBezTo>
                  <a:cubicBezTo>
                    <a:pt x="20704" y="31684"/>
                    <a:pt x="20704" y="31758"/>
                    <a:pt x="20741" y="31832"/>
                  </a:cubicBezTo>
                  <a:lnTo>
                    <a:pt x="20815" y="31943"/>
                  </a:lnTo>
                  <a:cubicBezTo>
                    <a:pt x="20852" y="31980"/>
                    <a:pt x="20889" y="32054"/>
                    <a:pt x="21000" y="32054"/>
                  </a:cubicBezTo>
                  <a:lnTo>
                    <a:pt x="21111" y="32091"/>
                  </a:lnTo>
                  <a:cubicBezTo>
                    <a:pt x="21222" y="32091"/>
                    <a:pt x="21370" y="32054"/>
                    <a:pt x="21517" y="32017"/>
                  </a:cubicBezTo>
                  <a:cubicBezTo>
                    <a:pt x="22183" y="31869"/>
                    <a:pt x="23477" y="31462"/>
                    <a:pt x="25141" y="30945"/>
                  </a:cubicBezTo>
                  <a:cubicBezTo>
                    <a:pt x="27655" y="30205"/>
                    <a:pt x="31019" y="29170"/>
                    <a:pt x="34346" y="28320"/>
                  </a:cubicBezTo>
                  <a:cubicBezTo>
                    <a:pt x="37637" y="27506"/>
                    <a:pt x="40927" y="26878"/>
                    <a:pt x="43145" y="26878"/>
                  </a:cubicBezTo>
                  <a:cubicBezTo>
                    <a:pt x="43885" y="26878"/>
                    <a:pt x="44513" y="26952"/>
                    <a:pt x="44957" y="27100"/>
                  </a:cubicBezTo>
                  <a:cubicBezTo>
                    <a:pt x="45437" y="27248"/>
                    <a:pt x="45696" y="27469"/>
                    <a:pt x="45807" y="27728"/>
                  </a:cubicBezTo>
                  <a:cubicBezTo>
                    <a:pt x="46325" y="28800"/>
                    <a:pt x="46657" y="30538"/>
                    <a:pt x="46842" y="32461"/>
                  </a:cubicBezTo>
                  <a:cubicBezTo>
                    <a:pt x="47027" y="34346"/>
                    <a:pt x="47101" y="36416"/>
                    <a:pt x="47101" y="38154"/>
                  </a:cubicBezTo>
                  <a:cubicBezTo>
                    <a:pt x="47101" y="39337"/>
                    <a:pt x="47064" y="40335"/>
                    <a:pt x="47027" y="41075"/>
                  </a:cubicBezTo>
                  <a:cubicBezTo>
                    <a:pt x="47027" y="41469"/>
                    <a:pt x="47017" y="41768"/>
                    <a:pt x="47007" y="41962"/>
                  </a:cubicBezTo>
                  <a:lnTo>
                    <a:pt x="6396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3106"/>
                    <a:pt x="999" y="2255"/>
                    <a:pt x="1627" y="1627"/>
                  </a:cubicBezTo>
                  <a:cubicBezTo>
                    <a:pt x="2256" y="998"/>
                    <a:pt x="3106" y="592"/>
                    <a:pt x="4067" y="592"/>
                  </a:cubicBezTo>
                  <a:close/>
                  <a:moveTo>
                    <a:pt x="4067" y="0"/>
                  </a:moveTo>
                  <a:cubicBezTo>
                    <a:pt x="1812" y="0"/>
                    <a:pt x="1" y="1849"/>
                    <a:pt x="1" y="4067"/>
                  </a:cubicBezTo>
                  <a:cubicBezTo>
                    <a:pt x="1" y="4252"/>
                    <a:pt x="38" y="4474"/>
                    <a:pt x="38" y="4696"/>
                  </a:cubicBezTo>
                  <a:lnTo>
                    <a:pt x="5842" y="42295"/>
                  </a:lnTo>
                  <a:cubicBezTo>
                    <a:pt x="5879" y="42443"/>
                    <a:pt x="5990" y="42554"/>
                    <a:pt x="6138" y="42554"/>
                  </a:cubicBezTo>
                  <a:lnTo>
                    <a:pt x="47286" y="42554"/>
                  </a:lnTo>
                  <a:cubicBezTo>
                    <a:pt x="47471" y="42554"/>
                    <a:pt x="47582" y="42443"/>
                    <a:pt x="47619" y="42258"/>
                  </a:cubicBezTo>
                  <a:cubicBezTo>
                    <a:pt x="47619" y="42258"/>
                    <a:pt x="47693" y="40520"/>
                    <a:pt x="47693" y="38154"/>
                  </a:cubicBezTo>
                  <a:cubicBezTo>
                    <a:pt x="47693" y="36416"/>
                    <a:pt x="47656" y="34309"/>
                    <a:pt x="47471" y="32387"/>
                  </a:cubicBezTo>
                  <a:cubicBezTo>
                    <a:pt x="47249" y="30464"/>
                    <a:pt x="46953" y="28653"/>
                    <a:pt x="46362" y="27433"/>
                  </a:cubicBezTo>
                  <a:cubicBezTo>
                    <a:pt x="46140" y="26989"/>
                    <a:pt x="45696" y="26693"/>
                    <a:pt x="45142" y="26508"/>
                  </a:cubicBezTo>
                  <a:cubicBezTo>
                    <a:pt x="44587" y="26323"/>
                    <a:pt x="43922" y="26249"/>
                    <a:pt x="43145" y="26249"/>
                  </a:cubicBezTo>
                  <a:cubicBezTo>
                    <a:pt x="39818" y="26249"/>
                    <a:pt x="34568" y="27580"/>
                    <a:pt x="30021" y="28874"/>
                  </a:cubicBezTo>
                  <a:cubicBezTo>
                    <a:pt x="27728" y="29503"/>
                    <a:pt x="25621" y="30168"/>
                    <a:pt x="23994" y="30649"/>
                  </a:cubicBezTo>
                  <a:cubicBezTo>
                    <a:pt x="23181" y="30908"/>
                    <a:pt x="22516" y="31093"/>
                    <a:pt x="21998" y="31240"/>
                  </a:cubicBezTo>
                  <a:cubicBezTo>
                    <a:pt x="21776" y="31314"/>
                    <a:pt x="21554" y="31388"/>
                    <a:pt x="21407" y="31425"/>
                  </a:cubicBezTo>
                  <a:cubicBezTo>
                    <a:pt x="21362" y="31436"/>
                    <a:pt x="21318" y="31444"/>
                    <a:pt x="21277" y="31450"/>
                  </a:cubicBezTo>
                  <a:lnTo>
                    <a:pt x="21277" y="31450"/>
                  </a:lnTo>
                  <a:cubicBezTo>
                    <a:pt x="21247" y="31286"/>
                    <a:pt x="21222" y="31024"/>
                    <a:pt x="21222" y="30686"/>
                  </a:cubicBezTo>
                  <a:cubicBezTo>
                    <a:pt x="21185" y="30242"/>
                    <a:pt x="21185" y="29725"/>
                    <a:pt x="21185" y="29096"/>
                  </a:cubicBezTo>
                  <a:cubicBezTo>
                    <a:pt x="21185" y="23514"/>
                    <a:pt x="21924" y="10500"/>
                    <a:pt x="22774" y="4659"/>
                  </a:cubicBezTo>
                  <a:cubicBezTo>
                    <a:pt x="22774" y="4437"/>
                    <a:pt x="22811" y="4252"/>
                    <a:pt x="22811" y="4067"/>
                  </a:cubicBezTo>
                  <a:cubicBezTo>
                    <a:pt x="22811" y="1849"/>
                    <a:pt x="21000" y="0"/>
                    <a:pt x="18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51"/>
            <p:cNvSpPr/>
            <p:nvPr/>
          </p:nvSpPr>
          <p:spPr>
            <a:xfrm>
              <a:off x="149515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3920" y="1"/>
                  </a:moveTo>
                  <a:cubicBezTo>
                    <a:pt x="1701" y="75"/>
                    <a:pt x="1" y="2108"/>
                    <a:pt x="333" y="4327"/>
                  </a:cubicBezTo>
                  <a:lnTo>
                    <a:pt x="6138" y="41963"/>
                  </a:lnTo>
                  <a:lnTo>
                    <a:pt x="32350" y="41963"/>
                  </a:lnTo>
                  <a:cubicBezTo>
                    <a:pt x="32350" y="41963"/>
                    <a:pt x="32978" y="31130"/>
                    <a:pt x="31167" y="27285"/>
                  </a:cubicBezTo>
                  <a:cubicBezTo>
                    <a:pt x="30823" y="26556"/>
                    <a:pt x="29740" y="26262"/>
                    <a:pt x="28204" y="26262"/>
                  </a:cubicBezTo>
                  <a:cubicBezTo>
                    <a:pt x="21745" y="26262"/>
                    <a:pt x="7282" y="31467"/>
                    <a:pt x="6182" y="31467"/>
                  </a:cubicBezTo>
                  <a:cubicBezTo>
                    <a:pt x="6163" y="31467"/>
                    <a:pt x="6149" y="31466"/>
                    <a:pt x="6138" y="31463"/>
                  </a:cubicBezTo>
                  <a:cubicBezTo>
                    <a:pt x="5546" y="31315"/>
                    <a:pt x="6434" y="11906"/>
                    <a:pt x="7506" y="4290"/>
                  </a:cubicBezTo>
                  <a:cubicBezTo>
                    <a:pt x="7838" y="2071"/>
                    <a:pt x="6175" y="75"/>
                    <a:pt x="3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51"/>
            <p:cNvSpPr/>
            <p:nvPr/>
          </p:nvSpPr>
          <p:spPr>
            <a:xfrm>
              <a:off x="1495150" y="3229050"/>
              <a:ext cx="818925" cy="1063850"/>
            </a:xfrm>
            <a:custGeom>
              <a:avLst/>
              <a:gdLst/>
              <a:ahLst/>
              <a:cxnLst/>
              <a:rect l="l" t="t" r="r" b="b"/>
              <a:pathLst>
                <a:path w="32757" h="42554" extrusionOk="0">
                  <a:moveTo>
                    <a:pt x="3938" y="629"/>
                  </a:moveTo>
                  <a:cubicBezTo>
                    <a:pt x="5814" y="676"/>
                    <a:pt x="7247" y="2225"/>
                    <a:pt x="7247" y="4067"/>
                  </a:cubicBezTo>
                  <a:cubicBezTo>
                    <a:pt x="7247" y="4215"/>
                    <a:pt x="7247" y="4400"/>
                    <a:pt x="7210" y="4548"/>
                  </a:cubicBezTo>
                  <a:cubicBezTo>
                    <a:pt x="6360" y="10463"/>
                    <a:pt x="5620" y="23477"/>
                    <a:pt x="5620" y="29096"/>
                  </a:cubicBezTo>
                  <a:cubicBezTo>
                    <a:pt x="5620" y="29910"/>
                    <a:pt x="5657" y="30575"/>
                    <a:pt x="5694" y="31056"/>
                  </a:cubicBezTo>
                  <a:cubicBezTo>
                    <a:pt x="5694" y="31277"/>
                    <a:pt x="5731" y="31462"/>
                    <a:pt x="5768" y="31610"/>
                  </a:cubicBezTo>
                  <a:cubicBezTo>
                    <a:pt x="5768" y="31684"/>
                    <a:pt x="5768" y="31758"/>
                    <a:pt x="5805" y="31832"/>
                  </a:cubicBezTo>
                  <a:lnTo>
                    <a:pt x="5879" y="31943"/>
                  </a:lnTo>
                  <a:cubicBezTo>
                    <a:pt x="5916" y="31980"/>
                    <a:pt x="5953" y="32054"/>
                    <a:pt x="6064" y="32054"/>
                  </a:cubicBezTo>
                  <a:lnTo>
                    <a:pt x="6175" y="32091"/>
                  </a:lnTo>
                  <a:cubicBezTo>
                    <a:pt x="6286" y="32091"/>
                    <a:pt x="6434" y="32054"/>
                    <a:pt x="6581" y="32017"/>
                  </a:cubicBezTo>
                  <a:cubicBezTo>
                    <a:pt x="7247" y="31869"/>
                    <a:pt x="8541" y="31462"/>
                    <a:pt x="10205" y="30945"/>
                  </a:cubicBezTo>
                  <a:cubicBezTo>
                    <a:pt x="12719" y="30205"/>
                    <a:pt x="16083" y="29170"/>
                    <a:pt x="19410" y="28320"/>
                  </a:cubicBezTo>
                  <a:cubicBezTo>
                    <a:pt x="22701" y="27506"/>
                    <a:pt x="25991" y="26878"/>
                    <a:pt x="28209" y="26878"/>
                  </a:cubicBezTo>
                  <a:cubicBezTo>
                    <a:pt x="28949" y="26878"/>
                    <a:pt x="29577" y="26952"/>
                    <a:pt x="30021" y="27100"/>
                  </a:cubicBezTo>
                  <a:cubicBezTo>
                    <a:pt x="30501" y="27248"/>
                    <a:pt x="30760" y="27469"/>
                    <a:pt x="30871" y="27728"/>
                  </a:cubicBezTo>
                  <a:cubicBezTo>
                    <a:pt x="31389" y="28800"/>
                    <a:pt x="31721" y="30538"/>
                    <a:pt x="31906" y="32461"/>
                  </a:cubicBezTo>
                  <a:cubicBezTo>
                    <a:pt x="32091" y="34346"/>
                    <a:pt x="32165" y="36416"/>
                    <a:pt x="32165" y="38154"/>
                  </a:cubicBezTo>
                  <a:cubicBezTo>
                    <a:pt x="32165" y="39337"/>
                    <a:pt x="32128" y="40335"/>
                    <a:pt x="32091" y="41075"/>
                  </a:cubicBezTo>
                  <a:cubicBezTo>
                    <a:pt x="32091" y="41469"/>
                    <a:pt x="32081" y="41768"/>
                    <a:pt x="32071" y="41962"/>
                  </a:cubicBezTo>
                  <a:lnTo>
                    <a:pt x="6397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2225"/>
                    <a:pt x="2062" y="676"/>
                    <a:pt x="3938" y="629"/>
                  </a:cubicBezTo>
                  <a:close/>
                  <a:moveTo>
                    <a:pt x="3920" y="0"/>
                  </a:moveTo>
                  <a:cubicBezTo>
                    <a:pt x="1701" y="74"/>
                    <a:pt x="1" y="1886"/>
                    <a:pt x="1" y="4067"/>
                  </a:cubicBezTo>
                  <a:cubicBezTo>
                    <a:pt x="1" y="4252"/>
                    <a:pt x="1" y="4474"/>
                    <a:pt x="38" y="4696"/>
                  </a:cubicBezTo>
                  <a:lnTo>
                    <a:pt x="5842" y="42295"/>
                  </a:lnTo>
                  <a:cubicBezTo>
                    <a:pt x="5842" y="42443"/>
                    <a:pt x="5990" y="42554"/>
                    <a:pt x="6138" y="42554"/>
                  </a:cubicBezTo>
                  <a:lnTo>
                    <a:pt x="32350" y="42554"/>
                  </a:lnTo>
                  <a:cubicBezTo>
                    <a:pt x="32535" y="42554"/>
                    <a:pt x="32646" y="42443"/>
                    <a:pt x="32683" y="42258"/>
                  </a:cubicBezTo>
                  <a:cubicBezTo>
                    <a:pt x="32683" y="42258"/>
                    <a:pt x="32757" y="40520"/>
                    <a:pt x="32757" y="38154"/>
                  </a:cubicBezTo>
                  <a:cubicBezTo>
                    <a:pt x="32757" y="36416"/>
                    <a:pt x="32720" y="34309"/>
                    <a:pt x="32535" y="32387"/>
                  </a:cubicBezTo>
                  <a:cubicBezTo>
                    <a:pt x="32313" y="30464"/>
                    <a:pt x="32017" y="28653"/>
                    <a:pt x="31426" y="27433"/>
                  </a:cubicBezTo>
                  <a:cubicBezTo>
                    <a:pt x="31204" y="26989"/>
                    <a:pt x="30760" y="26693"/>
                    <a:pt x="30206" y="26508"/>
                  </a:cubicBezTo>
                  <a:cubicBezTo>
                    <a:pt x="29651" y="26323"/>
                    <a:pt x="28986" y="26249"/>
                    <a:pt x="28209" y="26249"/>
                  </a:cubicBezTo>
                  <a:cubicBezTo>
                    <a:pt x="24882" y="26249"/>
                    <a:pt x="19632" y="27580"/>
                    <a:pt x="15085" y="28874"/>
                  </a:cubicBezTo>
                  <a:cubicBezTo>
                    <a:pt x="12792" y="29503"/>
                    <a:pt x="10685" y="30168"/>
                    <a:pt x="9058" y="30649"/>
                  </a:cubicBezTo>
                  <a:cubicBezTo>
                    <a:pt x="8245" y="30908"/>
                    <a:pt x="7580" y="31093"/>
                    <a:pt x="7062" y="31240"/>
                  </a:cubicBezTo>
                  <a:cubicBezTo>
                    <a:pt x="6840" y="31314"/>
                    <a:pt x="6618" y="31388"/>
                    <a:pt x="6471" y="31425"/>
                  </a:cubicBezTo>
                  <a:cubicBezTo>
                    <a:pt x="6426" y="31436"/>
                    <a:pt x="6382" y="31444"/>
                    <a:pt x="6341" y="31450"/>
                  </a:cubicBezTo>
                  <a:lnTo>
                    <a:pt x="6341" y="31450"/>
                  </a:lnTo>
                  <a:cubicBezTo>
                    <a:pt x="6311" y="31286"/>
                    <a:pt x="6286" y="31024"/>
                    <a:pt x="6286" y="30686"/>
                  </a:cubicBezTo>
                  <a:cubicBezTo>
                    <a:pt x="6249" y="30242"/>
                    <a:pt x="6249" y="29725"/>
                    <a:pt x="6249" y="29096"/>
                  </a:cubicBezTo>
                  <a:cubicBezTo>
                    <a:pt x="6249" y="23514"/>
                    <a:pt x="6988" y="10500"/>
                    <a:pt x="7838" y="4659"/>
                  </a:cubicBezTo>
                  <a:cubicBezTo>
                    <a:pt x="7838" y="4437"/>
                    <a:pt x="7875" y="4252"/>
                    <a:pt x="7875" y="4067"/>
                  </a:cubicBezTo>
                  <a:cubicBezTo>
                    <a:pt x="7875" y="1886"/>
                    <a:pt x="6138" y="74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3" name="Google Shape;2933;p51"/>
          <p:cNvSpPr txBox="1">
            <a:spLocks noGrp="1"/>
          </p:cNvSpPr>
          <p:nvPr>
            <p:ph type="subTitle" idx="3"/>
          </p:nvPr>
        </p:nvSpPr>
        <p:spPr>
          <a:xfrm>
            <a:off x="492371" y="363083"/>
            <a:ext cx="4079629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assertNotSame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(Object actual, Object expected, String message)</a:t>
            </a:r>
            <a:endParaRPr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936" name="Google Shape;2936;p51"/>
          <p:cNvSpPr txBox="1">
            <a:spLocks noGrp="1"/>
          </p:cNvSpPr>
          <p:nvPr>
            <p:ph type="subTitle" idx="6"/>
          </p:nvPr>
        </p:nvSpPr>
        <p:spPr>
          <a:xfrm>
            <a:off x="498401" y="696914"/>
            <a:ext cx="3949325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This method asserts if the condition is false or not. If not, then it throws an exception error.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941" name="Google Shape;2941;p51"/>
          <p:cNvGrpSpPr/>
          <p:nvPr/>
        </p:nvGrpSpPr>
        <p:grpSpPr>
          <a:xfrm>
            <a:off x="602021" y="1386823"/>
            <a:ext cx="175013" cy="27000"/>
            <a:chOff x="5662375" y="212375"/>
            <a:chExt cx="175013" cy="27000"/>
          </a:xfrm>
        </p:grpSpPr>
        <p:sp>
          <p:nvSpPr>
            <p:cNvPr id="2942" name="Google Shape;2942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943" name="Google Shape;2943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2944" name="Google Shape;2944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2949" name="Google Shape;2949;p51"/>
          <p:cNvGrpSpPr/>
          <p:nvPr/>
        </p:nvGrpSpPr>
        <p:grpSpPr>
          <a:xfrm>
            <a:off x="7574508" y="3338152"/>
            <a:ext cx="203374" cy="179736"/>
            <a:chOff x="-3137650" y="2787000"/>
            <a:chExt cx="291450" cy="257575"/>
          </a:xfrm>
        </p:grpSpPr>
        <p:sp>
          <p:nvSpPr>
            <p:cNvPr id="2950" name="Google Shape;2950;p51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51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51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51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51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51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51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51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8" name="Google Shape;2958;p51"/>
          <p:cNvGrpSpPr/>
          <p:nvPr/>
        </p:nvGrpSpPr>
        <p:grpSpPr>
          <a:xfrm>
            <a:off x="5910284" y="3326064"/>
            <a:ext cx="203915" cy="203915"/>
            <a:chOff x="-6354300" y="2757078"/>
            <a:chExt cx="292225" cy="292225"/>
          </a:xfrm>
        </p:grpSpPr>
        <p:sp>
          <p:nvSpPr>
            <p:cNvPr id="2959" name="Google Shape;2959;p51"/>
            <p:cNvSpPr/>
            <p:nvPr/>
          </p:nvSpPr>
          <p:spPr>
            <a:xfrm>
              <a:off x="-6354300" y="2757078"/>
              <a:ext cx="292225" cy="292225"/>
            </a:xfrm>
            <a:custGeom>
              <a:avLst/>
              <a:gdLst/>
              <a:ahLst/>
              <a:cxnLst/>
              <a:rect l="l" t="t" r="r" b="b"/>
              <a:pathLst>
                <a:path w="11689" h="11689" extrusionOk="0">
                  <a:moveTo>
                    <a:pt x="10681" y="4159"/>
                  </a:moveTo>
                  <a:cubicBezTo>
                    <a:pt x="10870" y="4159"/>
                    <a:pt x="11027" y="4316"/>
                    <a:pt x="11027" y="4505"/>
                  </a:cubicBezTo>
                  <a:lnTo>
                    <a:pt x="11027" y="4915"/>
                  </a:lnTo>
                  <a:cubicBezTo>
                    <a:pt x="10901" y="4883"/>
                    <a:pt x="10775" y="4883"/>
                    <a:pt x="10681" y="4883"/>
                  </a:cubicBezTo>
                  <a:lnTo>
                    <a:pt x="9609" y="4883"/>
                  </a:lnTo>
                  <a:lnTo>
                    <a:pt x="9609" y="4190"/>
                  </a:lnTo>
                  <a:lnTo>
                    <a:pt x="10681" y="4190"/>
                  </a:lnTo>
                  <a:lnTo>
                    <a:pt x="10681" y="4159"/>
                  </a:lnTo>
                  <a:close/>
                  <a:moveTo>
                    <a:pt x="2048" y="2773"/>
                  </a:moveTo>
                  <a:lnTo>
                    <a:pt x="2048" y="6207"/>
                  </a:lnTo>
                  <a:lnTo>
                    <a:pt x="662" y="6207"/>
                  </a:lnTo>
                  <a:lnTo>
                    <a:pt x="662" y="3151"/>
                  </a:lnTo>
                  <a:cubicBezTo>
                    <a:pt x="694" y="2930"/>
                    <a:pt x="851" y="2773"/>
                    <a:pt x="1009" y="2773"/>
                  </a:cubicBezTo>
                  <a:close/>
                  <a:moveTo>
                    <a:pt x="8885" y="693"/>
                  </a:moveTo>
                  <a:lnTo>
                    <a:pt x="8885" y="4883"/>
                  </a:lnTo>
                  <a:cubicBezTo>
                    <a:pt x="8538" y="4915"/>
                    <a:pt x="8223" y="5104"/>
                    <a:pt x="8066" y="5419"/>
                  </a:cubicBezTo>
                  <a:lnTo>
                    <a:pt x="7751" y="6049"/>
                  </a:lnTo>
                  <a:cubicBezTo>
                    <a:pt x="7719" y="6175"/>
                    <a:pt x="7593" y="6238"/>
                    <a:pt x="7436" y="6238"/>
                  </a:cubicBezTo>
                  <a:lnTo>
                    <a:pt x="2710" y="6238"/>
                  </a:lnTo>
                  <a:lnTo>
                    <a:pt x="2710" y="693"/>
                  </a:lnTo>
                  <a:close/>
                  <a:moveTo>
                    <a:pt x="10681" y="5513"/>
                  </a:moveTo>
                  <a:cubicBezTo>
                    <a:pt x="10870" y="5513"/>
                    <a:pt x="11027" y="5671"/>
                    <a:pt x="11027" y="5860"/>
                  </a:cubicBezTo>
                  <a:lnTo>
                    <a:pt x="11027" y="10649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09" y="11027"/>
                  </a:lnTo>
                  <a:cubicBezTo>
                    <a:pt x="820" y="11027"/>
                    <a:pt x="662" y="10869"/>
                    <a:pt x="662" y="10649"/>
                  </a:cubicBezTo>
                  <a:lnTo>
                    <a:pt x="662" y="6868"/>
                  </a:lnTo>
                  <a:lnTo>
                    <a:pt x="7436" y="6868"/>
                  </a:lnTo>
                  <a:cubicBezTo>
                    <a:pt x="7845" y="6868"/>
                    <a:pt x="8192" y="6648"/>
                    <a:pt x="8349" y="6333"/>
                  </a:cubicBezTo>
                  <a:lnTo>
                    <a:pt x="8664" y="5703"/>
                  </a:lnTo>
                  <a:cubicBezTo>
                    <a:pt x="8696" y="5576"/>
                    <a:pt x="8822" y="5513"/>
                    <a:pt x="8979" y="5513"/>
                  </a:cubicBezTo>
                  <a:close/>
                  <a:moveTo>
                    <a:pt x="2395" y="0"/>
                  </a:moveTo>
                  <a:cubicBezTo>
                    <a:pt x="2206" y="0"/>
                    <a:pt x="2048" y="158"/>
                    <a:pt x="2048" y="347"/>
                  </a:cubicBezTo>
                  <a:lnTo>
                    <a:pt x="2048" y="2111"/>
                  </a:lnTo>
                  <a:lnTo>
                    <a:pt x="1009" y="2111"/>
                  </a:lnTo>
                  <a:cubicBezTo>
                    <a:pt x="473" y="2111"/>
                    <a:pt x="0" y="2584"/>
                    <a:pt x="0" y="3151"/>
                  </a:cubicBezTo>
                  <a:lnTo>
                    <a:pt x="0" y="10649"/>
                  </a:lnTo>
                  <a:cubicBezTo>
                    <a:pt x="0" y="11216"/>
                    <a:pt x="473" y="11688"/>
                    <a:pt x="1009" y="11688"/>
                  </a:cubicBezTo>
                  <a:lnTo>
                    <a:pt x="10618" y="11688"/>
                  </a:lnTo>
                  <a:cubicBezTo>
                    <a:pt x="11185" y="11688"/>
                    <a:pt x="11657" y="11216"/>
                    <a:pt x="11657" y="10649"/>
                  </a:cubicBezTo>
                  <a:lnTo>
                    <a:pt x="11657" y="4505"/>
                  </a:lnTo>
                  <a:cubicBezTo>
                    <a:pt x="11689" y="3938"/>
                    <a:pt x="11216" y="3466"/>
                    <a:pt x="10681" y="3466"/>
                  </a:cubicBezTo>
                  <a:lnTo>
                    <a:pt x="9609" y="3466"/>
                  </a:lnTo>
                  <a:lnTo>
                    <a:pt x="9609" y="347"/>
                  </a:lnTo>
                  <a:cubicBezTo>
                    <a:pt x="9609" y="158"/>
                    <a:pt x="9452" y="0"/>
                    <a:pt x="9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0" name="Google Shape;2960;p51"/>
            <p:cNvSpPr/>
            <p:nvPr/>
          </p:nvSpPr>
          <p:spPr>
            <a:xfrm>
              <a:off x="-6268450" y="279015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51"/>
            <p:cNvSpPr/>
            <p:nvPr/>
          </p:nvSpPr>
          <p:spPr>
            <a:xfrm>
              <a:off x="-6268450" y="282560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51"/>
            <p:cNvSpPr/>
            <p:nvPr/>
          </p:nvSpPr>
          <p:spPr>
            <a:xfrm>
              <a:off x="-6268450" y="2860250"/>
              <a:ext cx="119750" cy="17350"/>
            </a:xfrm>
            <a:custGeom>
              <a:avLst/>
              <a:gdLst/>
              <a:ahLst/>
              <a:cxnLst/>
              <a:rect l="l" t="t" r="r" b="b"/>
              <a:pathLst>
                <a:path w="4790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4443" y="693"/>
                  </a:lnTo>
                  <a:cubicBezTo>
                    <a:pt x="4632" y="693"/>
                    <a:pt x="4789" y="536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3" name="Google Shape;2963;p51"/>
          <p:cNvGrpSpPr/>
          <p:nvPr/>
        </p:nvGrpSpPr>
        <p:grpSpPr>
          <a:xfrm>
            <a:off x="6997153" y="3130090"/>
            <a:ext cx="203374" cy="203915"/>
            <a:chOff x="-1700225" y="2768875"/>
            <a:chExt cx="291450" cy="292225"/>
          </a:xfrm>
        </p:grpSpPr>
        <p:sp>
          <p:nvSpPr>
            <p:cNvPr id="2964" name="Google Shape;2964;p51"/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51"/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51"/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51"/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51"/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51"/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" name="Google Shape;2933;p51">
            <a:extLst>
              <a:ext uri="{FF2B5EF4-FFF2-40B4-BE49-F238E27FC236}">
                <a16:creationId xmlns:a16="http://schemas.microsoft.com/office/drawing/2014/main" id="{0CC1B804-D6DA-655E-3B9C-D53E791C5C6D}"/>
              </a:ext>
            </a:extLst>
          </p:cNvPr>
          <p:cNvSpPr txBox="1">
            <a:spLocks/>
          </p:cNvSpPr>
          <p:nvPr/>
        </p:nvSpPr>
        <p:spPr>
          <a:xfrm>
            <a:off x="492371" y="1535790"/>
            <a:ext cx="6017719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l"/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assertEqualsNoOrder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(Object[] actual, Object[] expected, String message)</a:t>
            </a:r>
          </a:p>
        </p:txBody>
      </p:sp>
      <p:sp>
        <p:nvSpPr>
          <p:cNvPr id="13" name="Google Shape;2936;p51">
            <a:extLst>
              <a:ext uri="{FF2B5EF4-FFF2-40B4-BE49-F238E27FC236}">
                <a16:creationId xmlns:a16="http://schemas.microsoft.com/office/drawing/2014/main" id="{8864D217-778D-9632-2524-213D77E858FE}"/>
              </a:ext>
            </a:extLst>
          </p:cNvPr>
          <p:cNvSpPr txBox="1">
            <a:spLocks/>
          </p:cNvSpPr>
          <p:nvPr/>
        </p:nvSpPr>
        <p:spPr>
          <a:xfrm>
            <a:off x="498401" y="1864189"/>
            <a:ext cx="5230800" cy="6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/>
            <a:r>
              <a:rPr lang="en-US" dirty="0"/>
              <a:t>Asserts that two arrays contain the same elements in no particular order. If they do not, an </a:t>
            </a:r>
            <a:r>
              <a:rPr lang="en-US" dirty="0" err="1"/>
              <a:t>AssertionError</a:t>
            </a:r>
            <a:r>
              <a:rPr lang="en-US" dirty="0"/>
              <a:t> is thrown.</a:t>
            </a:r>
          </a:p>
        </p:txBody>
      </p:sp>
      <p:grpSp>
        <p:nvGrpSpPr>
          <p:cNvPr id="14" name="Google Shape;2941;p51">
            <a:extLst>
              <a:ext uri="{FF2B5EF4-FFF2-40B4-BE49-F238E27FC236}">
                <a16:creationId xmlns:a16="http://schemas.microsoft.com/office/drawing/2014/main" id="{4E57C286-E9D3-09F4-B2A5-E86A34D69C86}"/>
              </a:ext>
            </a:extLst>
          </p:cNvPr>
          <p:cNvGrpSpPr/>
          <p:nvPr/>
        </p:nvGrpSpPr>
        <p:grpSpPr>
          <a:xfrm>
            <a:off x="602021" y="2554098"/>
            <a:ext cx="175013" cy="27000"/>
            <a:chOff x="5662375" y="212375"/>
            <a:chExt cx="175013" cy="27000"/>
          </a:xfrm>
        </p:grpSpPr>
        <p:sp>
          <p:nvSpPr>
            <p:cNvPr id="15" name="Google Shape;2942;p51">
              <a:extLst>
                <a:ext uri="{FF2B5EF4-FFF2-40B4-BE49-F238E27FC236}">
                  <a16:creationId xmlns:a16="http://schemas.microsoft.com/office/drawing/2014/main" id="{FEE30CD4-CCC5-3E60-E526-9D6BB33ADF03}"/>
                </a:ext>
              </a:extLst>
            </p:cNvPr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6" name="Google Shape;2943;p51">
              <a:extLst>
                <a:ext uri="{FF2B5EF4-FFF2-40B4-BE49-F238E27FC236}">
                  <a16:creationId xmlns:a16="http://schemas.microsoft.com/office/drawing/2014/main" id="{55AAF6B0-F4DC-6251-4907-F9553B703D53}"/>
                </a:ext>
              </a:extLst>
            </p:cNvPr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17" name="Google Shape;2944;p51">
              <a:extLst>
                <a:ext uri="{FF2B5EF4-FFF2-40B4-BE49-F238E27FC236}">
                  <a16:creationId xmlns:a16="http://schemas.microsoft.com/office/drawing/2014/main" id="{A796E617-888D-8431-7C5E-B2C358C78ED4}"/>
                </a:ext>
              </a:extLst>
            </p:cNvPr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2" name="Google Shape;2933;p51">
            <a:extLst>
              <a:ext uri="{FF2B5EF4-FFF2-40B4-BE49-F238E27FC236}">
                <a16:creationId xmlns:a16="http://schemas.microsoft.com/office/drawing/2014/main" id="{E8322C86-C3D5-F383-816B-D59CC98AD28F}"/>
              </a:ext>
            </a:extLst>
          </p:cNvPr>
          <p:cNvSpPr txBox="1">
            <a:spLocks/>
          </p:cNvSpPr>
          <p:nvPr/>
        </p:nvSpPr>
        <p:spPr>
          <a:xfrm>
            <a:off x="454913" y="2767078"/>
            <a:ext cx="6017719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l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fail(String message)</a:t>
            </a:r>
          </a:p>
        </p:txBody>
      </p:sp>
      <p:sp>
        <p:nvSpPr>
          <p:cNvPr id="3" name="Google Shape;2936;p51">
            <a:extLst>
              <a:ext uri="{FF2B5EF4-FFF2-40B4-BE49-F238E27FC236}">
                <a16:creationId xmlns:a16="http://schemas.microsoft.com/office/drawing/2014/main" id="{1994D7C9-5359-D54C-5793-1671CFDE0768}"/>
              </a:ext>
            </a:extLst>
          </p:cNvPr>
          <p:cNvSpPr txBox="1">
            <a:spLocks/>
          </p:cNvSpPr>
          <p:nvPr/>
        </p:nvSpPr>
        <p:spPr>
          <a:xfrm>
            <a:off x="462036" y="3101202"/>
            <a:ext cx="5230800" cy="6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/>
            <a:r>
              <a:rPr lang="en-US" dirty="0"/>
              <a:t>Fail a test with given message.</a:t>
            </a:r>
          </a:p>
        </p:txBody>
      </p:sp>
    </p:spTree>
    <p:extLst>
      <p:ext uri="{BB962C8B-B14F-4D97-AF65-F5344CB8AC3E}">
        <p14:creationId xmlns:p14="http://schemas.microsoft.com/office/powerpoint/2010/main" val="3838627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1155115" y="2381400"/>
            <a:ext cx="6600969" cy="14515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 dirty="0"/>
              <a:t>Test methods, Test classes, Test Groups</a:t>
            </a:r>
            <a:endParaRPr lang="en-ID"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140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494077" y="330050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494077" y="1183167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488100" y="2041456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487732" y="2891834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426638" y="455575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What is TestNG?</a:t>
            </a:r>
            <a:endParaRPr b="1"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428921" y="1307275"/>
            <a:ext cx="3142616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</a:rPr>
              <a:t>J</a:t>
            </a:r>
            <a:r>
              <a:rPr lang="en-ID" b="1" dirty="0"/>
              <a:t>Unit vs TestNG: A Comparison</a:t>
            </a:r>
            <a:endParaRPr b="1" dirty="0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431276" y="2155125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</a:rPr>
              <a:t>Annotations</a:t>
            </a:r>
            <a:endParaRPr b="1" dirty="0"/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430470" y="3007911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Asserts</a:t>
            </a:r>
            <a:endParaRPr b="1"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576246" y="478853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576246" y="1334075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570269" y="2193539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569901" y="3044511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0" name="Google Shape;2130;p37">
            <a:extLst>
              <a:ext uri="{FF2B5EF4-FFF2-40B4-BE49-F238E27FC236}">
                <a16:creationId xmlns:a16="http://schemas.microsoft.com/office/drawing/2014/main" id="{C82B16F2-1E67-85A2-345D-3045FDDCC189}"/>
              </a:ext>
            </a:extLst>
          </p:cNvPr>
          <p:cNvGrpSpPr/>
          <p:nvPr/>
        </p:nvGrpSpPr>
        <p:grpSpPr>
          <a:xfrm>
            <a:off x="489533" y="3733430"/>
            <a:ext cx="635100" cy="734704"/>
            <a:chOff x="731647" y="3806675"/>
            <a:chExt cx="635100" cy="734704"/>
          </a:xfrm>
        </p:grpSpPr>
        <p:grpSp>
          <p:nvGrpSpPr>
            <p:cNvPr id="11" name="Google Shape;2131;p37">
              <a:extLst>
                <a:ext uri="{FF2B5EF4-FFF2-40B4-BE49-F238E27FC236}">
                  <a16:creationId xmlns:a16="http://schemas.microsoft.com/office/drawing/2014/main" id="{E950831D-4FF7-F7B9-2BFC-AFA1D6F379DE}"/>
                </a:ext>
              </a:extLst>
            </p:cNvPr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16" name="Google Shape;2132;p37">
                <a:extLst>
                  <a:ext uri="{FF2B5EF4-FFF2-40B4-BE49-F238E27FC236}">
                    <a16:creationId xmlns:a16="http://schemas.microsoft.com/office/drawing/2014/main" id="{962BA732-0E6E-4322-C8BE-60E3EEDFBF59}"/>
                  </a:ext>
                </a:extLst>
              </p:cNvPr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133;p37">
                <a:extLst>
                  <a:ext uri="{FF2B5EF4-FFF2-40B4-BE49-F238E27FC236}">
                    <a16:creationId xmlns:a16="http://schemas.microsoft.com/office/drawing/2014/main" id="{D54E0D80-1127-3CA3-5CE5-BF899988AD1E}"/>
                  </a:ext>
                </a:extLst>
              </p:cNvPr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2134;p37">
              <a:extLst>
                <a:ext uri="{FF2B5EF4-FFF2-40B4-BE49-F238E27FC236}">
                  <a16:creationId xmlns:a16="http://schemas.microsoft.com/office/drawing/2014/main" id="{3BE9EAE3-4AD7-89EB-559B-89CF255E351E}"/>
                </a:ext>
              </a:extLst>
            </p:cNvPr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13" name="Google Shape;2135;p37">
                <a:extLst>
                  <a:ext uri="{FF2B5EF4-FFF2-40B4-BE49-F238E27FC236}">
                    <a16:creationId xmlns:a16="http://schemas.microsoft.com/office/drawing/2014/main" id="{33FB90B0-69B5-5D5C-EA49-063F0A54D3CC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4" name="Google Shape;2136;p37">
                <a:extLst>
                  <a:ext uri="{FF2B5EF4-FFF2-40B4-BE49-F238E27FC236}">
                    <a16:creationId xmlns:a16="http://schemas.microsoft.com/office/drawing/2014/main" id="{B55D0587-66F9-C519-A3CD-B58E085BA14A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5" name="Google Shape;2137;p37">
                <a:extLst>
                  <a:ext uri="{FF2B5EF4-FFF2-40B4-BE49-F238E27FC236}">
                    <a16:creationId xmlns:a16="http://schemas.microsoft.com/office/drawing/2014/main" id="{69C88FAF-F438-796D-E9BD-BDA492639899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18" name="Google Shape;2145;p37">
            <a:extLst>
              <a:ext uri="{FF2B5EF4-FFF2-40B4-BE49-F238E27FC236}">
                <a16:creationId xmlns:a16="http://schemas.microsoft.com/office/drawing/2014/main" id="{EEA52E21-BE04-F317-03C5-57FC2C6FE871}"/>
              </a:ext>
            </a:extLst>
          </p:cNvPr>
          <p:cNvSpPr txBox="1">
            <a:spLocks/>
          </p:cNvSpPr>
          <p:nvPr/>
        </p:nvSpPr>
        <p:spPr>
          <a:xfrm>
            <a:off x="1432381" y="3712501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US" b="1" dirty="0"/>
              <a:t>Test methods, Test classes</a:t>
            </a:r>
            <a:r>
              <a:rPr lang="en-ID" b="1" dirty="0"/>
              <a:t> and Test groups</a:t>
            </a:r>
            <a:endParaRPr lang="en-US" b="1" dirty="0"/>
          </a:p>
        </p:txBody>
      </p:sp>
      <p:sp>
        <p:nvSpPr>
          <p:cNvPr id="19" name="Google Shape;2150;p37">
            <a:extLst>
              <a:ext uri="{FF2B5EF4-FFF2-40B4-BE49-F238E27FC236}">
                <a16:creationId xmlns:a16="http://schemas.microsoft.com/office/drawing/2014/main" id="{012CADD5-43B5-2898-69FB-C263E468C798}"/>
              </a:ext>
            </a:extLst>
          </p:cNvPr>
          <p:cNvSpPr txBox="1">
            <a:spLocks/>
          </p:cNvSpPr>
          <p:nvPr/>
        </p:nvSpPr>
        <p:spPr>
          <a:xfrm>
            <a:off x="571702" y="3886107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/>
              <a:t>05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5" name="Google Shape;2225;p41"/>
          <p:cNvSpPr txBox="1">
            <a:spLocks noGrp="1"/>
          </p:cNvSpPr>
          <p:nvPr>
            <p:ph type="subTitle" idx="1"/>
          </p:nvPr>
        </p:nvSpPr>
        <p:spPr>
          <a:xfrm>
            <a:off x="1728288" y="1761742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1"/>
                </a:solidFill>
              </a:rPr>
              <a:t>Group Test</a:t>
            </a:r>
            <a:endParaRPr sz="2800" dirty="0"/>
          </a:p>
        </p:txBody>
      </p:sp>
      <p:sp>
        <p:nvSpPr>
          <p:cNvPr id="2227" name="Google Shape;2227;p41"/>
          <p:cNvSpPr txBox="1">
            <a:spLocks noGrp="1"/>
          </p:cNvSpPr>
          <p:nvPr>
            <p:ph type="subTitle" idx="3"/>
          </p:nvPr>
        </p:nvSpPr>
        <p:spPr>
          <a:xfrm>
            <a:off x="5468112" y="1761741"/>
            <a:ext cx="3163824" cy="6307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1"/>
                </a:solidFill>
              </a:rPr>
              <a:t>Parameterized Test</a:t>
            </a:r>
            <a:endParaRPr sz="2800" dirty="0"/>
          </a:p>
        </p:txBody>
      </p:sp>
      <p:sp>
        <p:nvSpPr>
          <p:cNvPr id="2229" name="Google Shape;2229;p41"/>
          <p:cNvSpPr txBox="1">
            <a:spLocks noGrp="1"/>
          </p:cNvSpPr>
          <p:nvPr>
            <p:ph type="subTitle" idx="5"/>
          </p:nvPr>
        </p:nvSpPr>
        <p:spPr>
          <a:xfrm>
            <a:off x="4268116" y="3597966"/>
            <a:ext cx="2746459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D" sz="2800" dirty="0">
                <a:solidFill>
                  <a:schemeClr val="accent1"/>
                </a:solidFill>
              </a:rPr>
              <a:t>Dependency Test</a:t>
            </a:r>
            <a:endParaRPr lang="en-ID" sz="2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33" name="Google Shape;2233;p41"/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/>
          <p:cNvSpPr txBox="1"/>
          <p:nvPr/>
        </p:nvSpPr>
        <p:spPr>
          <a:xfrm>
            <a:off x="3065989" y="3597966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/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45"/>
          <p:cNvSpPr txBox="1">
            <a:spLocks noGrp="1"/>
          </p:cNvSpPr>
          <p:nvPr>
            <p:ph type="title"/>
          </p:nvPr>
        </p:nvSpPr>
        <p:spPr>
          <a:xfrm>
            <a:off x="2452030" y="292990"/>
            <a:ext cx="4239935" cy="16632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Group Test</a:t>
            </a:r>
            <a:endParaRPr dirty="0"/>
          </a:p>
        </p:txBody>
      </p:sp>
      <p:sp>
        <p:nvSpPr>
          <p:cNvPr id="2" name="Google Shape;2200;p40">
            <a:extLst>
              <a:ext uri="{FF2B5EF4-FFF2-40B4-BE49-F238E27FC236}">
                <a16:creationId xmlns:a16="http://schemas.microsoft.com/office/drawing/2014/main" id="{7D5E0139-82CE-E8A5-2C96-E7D0D2EDFCDB}"/>
              </a:ext>
            </a:extLst>
          </p:cNvPr>
          <p:cNvSpPr txBox="1">
            <a:spLocks/>
          </p:cNvSpPr>
          <p:nvPr/>
        </p:nvSpPr>
        <p:spPr>
          <a:xfrm>
            <a:off x="1264423" y="2134439"/>
            <a:ext cx="6615154" cy="8746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Grouping different tests together, running these test together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Include/exclude group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45"/>
          <p:cNvSpPr txBox="1">
            <a:spLocks noGrp="1"/>
          </p:cNvSpPr>
          <p:nvPr>
            <p:ph type="title"/>
          </p:nvPr>
        </p:nvSpPr>
        <p:spPr>
          <a:xfrm>
            <a:off x="1802211" y="746741"/>
            <a:ext cx="5539575" cy="16632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Parameterized Test</a:t>
            </a:r>
            <a:endParaRPr dirty="0"/>
          </a:p>
        </p:txBody>
      </p:sp>
      <p:sp>
        <p:nvSpPr>
          <p:cNvPr id="2" name="Google Shape;2200;p40">
            <a:extLst>
              <a:ext uri="{FF2B5EF4-FFF2-40B4-BE49-F238E27FC236}">
                <a16:creationId xmlns:a16="http://schemas.microsoft.com/office/drawing/2014/main" id="{7D5E0139-82CE-E8A5-2C96-E7D0D2EDFCDB}"/>
              </a:ext>
            </a:extLst>
          </p:cNvPr>
          <p:cNvSpPr txBox="1">
            <a:spLocks/>
          </p:cNvSpPr>
          <p:nvPr/>
        </p:nvSpPr>
        <p:spPr>
          <a:xfrm>
            <a:off x="2705265" y="2708561"/>
            <a:ext cx="5173605" cy="16632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@Parameters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Two different ways: </a:t>
            </a:r>
          </a:p>
          <a:p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	+ With testing.xml</a:t>
            </a:r>
          </a:p>
          <a:p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	+ With Data Providers: </a:t>
            </a:r>
          </a:p>
        </p:txBody>
      </p:sp>
    </p:spTree>
    <p:extLst>
      <p:ext uri="{BB962C8B-B14F-4D97-AF65-F5344CB8AC3E}">
        <p14:creationId xmlns:p14="http://schemas.microsoft.com/office/powerpoint/2010/main" val="1144806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45"/>
          <p:cNvSpPr txBox="1">
            <a:spLocks noGrp="1"/>
          </p:cNvSpPr>
          <p:nvPr>
            <p:ph type="title"/>
          </p:nvPr>
        </p:nvSpPr>
        <p:spPr>
          <a:xfrm>
            <a:off x="1802211" y="746741"/>
            <a:ext cx="5539575" cy="16632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Dependecy Test</a:t>
            </a:r>
            <a:endParaRPr dirty="0"/>
          </a:p>
        </p:txBody>
      </p:sp>
      <p:sp>
        <p:nvSpPr>
          <p:cNvPr id="2" name="Google Shape;2200;p40">
            <a:extLst>
              <a:ext uri="{FF2B5EF4-FFF2-40B4-BE49-F238E27FC236}">
                <a16:creationId xmlns:a16="http://schemas.microsoft.com/office/drawing/2014/main" id="{7D5E0139-82CE-E8A5-2C96-E7D0D2EDFCDB}"/>
              </a:ext>
            </a:extLst>
          </p:cNvPr>
          <p:cNvSpPr txBox="1">
            <a:spLocks/>
          </p:cNvSpPr>
          <p:nvPr/>
        </p:nvSpPr>
        <p:spPr>
          <a:xfrm>
            <a:off x="1364980" y="2733490"/>
            <a:ext cx="6538943" cy="16632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Attributes </a:t>
            </a: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dependsOnMethods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or </a:t>
            </a: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depensOnGroups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, found on the @Test annotation.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Two kinds of dependencies:</a:t>
            </a:r>
          </a:p>
          <a:p>
            <a:pPr lvl="3"/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	+ Hard Dependencies</a:t>
            </a:r>
          </a:p>
          <a:p>
            <a:pPr lvl="3"/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	+ Soft </a:t>
            </a: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Denpendencies</a:t>
            </a:r>
            <a:endParaRPr lang="en-US" sz="20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564597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Google Shape;3605;p63"/>
          <p:cNvSpPr txBox="1">
            <a:spLocks noGrp="1"/>
          </p:cNvSpPr>
          <p:nvPr>
            <p:ph type="title"/>
          </p:nvPr>
        </p:nvSpPr>
        <p:spPr>
          <a:xfrm>
            <a:off x="2103150" y="1617103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Thanks!</a:t>
            </a:r>
            <a:endParaRPr sz="9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6CA1AF-8A8A-D2FF-7309-01FD52BD0C46}"/>
              </a:ext>
            </a:extLst>
          </p:cNvPr>
          <p:cNvSpPr/>
          <p:nvPr/>
        </p:nvSpPr>
        <p:spPr>
          <a:xfrm>
            <a:off x="2507673" y="3636818"/>
            <a:ext cx="4294909" cy="942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462929" y="2418978"/>
            <a:ext cx="4218141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 dirty="0"/>
              <a:t>W</a:t>
            </a:r>
            <a:r>
              <a:rPr lang="en-ID" sz="4700" dirty="0"/>
              <a:t>hat is TestNG?</a:t>
            </a:r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6" name="Google Shape;2326;p44"/>
          <p:cNvGrpSpPr/>
          <p:nvPr/>
        </p:nvGrpSpPr>
        <p:grpSpPr>
          <a:xfrm>
            <a:off x="4360149" y="632092"/>
            <a:ext cx="3879489" cy="3879489"/>
            <a:chOff x="4522050" y="622650"/>
            <a:chExt cx="3898200" cy="3898200"/>
          </a:xfrm>
        </p:grpSpPr>
        <p:sp>
          <p:nvSpPr>
            <p:cNvPr id="2327" name="Google Shape;2327;p44"/>
            <p:cNvSpPr/>
            <p:nvPr/>
          </p:nvSpPr>
          <p:spPr>
            <a:xfrm>
              <a:off x="4522050" y="622650"/>
              <a:ext cx="3898200" cy="38982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4"/>
            <p:cNvSpPr/>
            <p:nvPr/>
          </p:nvSpPr>
          <p:spPr>
            <a:xfrm>
              <a:off x="4698900" y="799500"/>
              <a:ext cx="3544500" cy="35445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0" name="Google Shape;2330;p44"/>
          <p:cNvSpPr txBox="1">
            <a:spLocks noGrp="1"/>
          </p:cNvSpPr>
          <p:nvPr>
            <p:ph type="subTitle" idx="1"/>
          </p:nvPr>
        </p:nvSpPr>
        <p:spPr>
          <a:xfrm>
            <a:off x="267144" y="1885900"/>
            <a:ext cx="4093005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Cédric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Beust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 (French software engineer)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Work as senior software engineer Google until 2010 and switched to work LinkedIn.</a:t>
            </a:r>
          </a:p>
        </p:txBody>
      </p:sp>
      <p:pic>
        <p:nvPicPr>
          <p:cNvPr id="2331" name="Google Shape;2331;p44"/>
          <p:cNvPicPr preferRelativeResize="0"/>
          <p:nvPr/>
        </p:nvPicPr>
        <p:blipFill>
          <a:blip r:embed="rId3"/>
          <a:srcRect l="133" r="133"/>
          <a:stretch/>
        </p:blipFill>
        <p:spPr>
          <a:xfrm>
            <a:off x="4718153" y="995200"/>
            <a:ext cx="3144600" cy="31530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39"/>
          <p:cNvGrpSpPr/>
          <p:nvPr/>
        </p:nvGrpSpPr>
        <p:grpSpPr>
          <a:xfrm>
            <a:off x="3732436" y="526916"/>
            <a:ext cx="1679127" cy="1679127"/>
            <a:chOff x="3614228" y="234880"/>
            <a:chExt cx="1915500" cy="1915500"/>
          </a:xfrm>
        </p:grpSpPr>
        <p:sp>
          <p:nvSpPr>
            <p:cNvPr id="2163" name="Google Shape;2163;p39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9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166" name="Google Shape;2166;p39"/>
          <p:cNvGrpSpPr/>
          <p:nvPr/>
        </p:nvGrpSpPr>
        <p:grpSpPr>
          <a:xfrm>
            <a:off x="4276037" y="1070959"/>
            <a:ext cx="591455" cy="590639"/>
            <a:chOff x="1190625" y="238125"/>
            <a:chExt cx="5238750" cy="5231525"/>
          </a:xfrm>
        </p:grpSpPr>
        <p:sp>
          <p:nvSpPr>
            <p:cNvPr id="2167" name="Google Shape;2167;p39"/>
            <p:cNvSpPr/>
            <p:nvPr/>
          </p:nvSpPr>
          <p:spPr>
            <a:xfrm>
              <a:off x="1190625" y="259325"/>
              <a:ext cx="5238750" cy="5210325"/>
            </a:xfrm>
            <a:custGeom>
              <a:avLst/>
              <a:gdLst/>
              <a:ahLst/>
              <a:cxnLst/>
              <a:rect l="l" t="t" r="r" b="b"/>
              <a:pathLst>
                <a:path w="209550" h="208413" extrusionOk="0">
                  <a:moveTo>
                    <a:pt x="149830" y="7449"/>
                  </a:moveTo>
                  <a:lnTo>
                    <a:pt x="163530" y="9379"/>
                  </a:lnTo>
                  <a:lnTo>
                    <a:pt x="162179" y="19412"/>
                  </a:lnTo>
                  <a:cubicBezTo>
                    <a:pt x="161311" y="25105"/>
                    <a:pt x="165267" y="30411"/>
                    <a:pt x="170959" y="31279"/>
                  </a:cubicBezTo>
                  <a:cubicBezTo>
                    <a:pt x="171435" y="31345"/>
                    <a:pt x="171909" y="31377"/>
                    <a:pt x="172378" y="31377"/>
                  </a:cubicBezTo>
                  <a:cubicBezTo>
                    <a:pt x="174663" y="31377"/>
                    <a:pt x="176836" y="30614"/>
                    <a:pt x="178677" y="29253"/>
                  </a:cubicBezTo>
                  <a:lnTo>
                    <a:pt x="186878" y="23175"/>
                  </a:lnTo>
                  <a:lnTo>
                    <a:pt x="195175" y="34270"/>
                  </a:lnTo>
                  <a:lnTo>
                    <a:pt x="187071" y="40348"/>
                  </a:lnTo>
                  <a:cubicBezTo>
                    <a:pt x="182440" y="43821"/>
                    <a:pt x="181475" y="50382"/>
                    <a:pt x="184948" y="54916"/>
                  </a:cubicBezTo>
                  <a:cubicBezTo>
                    <a:pt x="186588" y="57135"/>
                    <a:pt x="189097" y="58679"/>
                    <a:pt x="191798" y="59065"/>
                  </a:cubicBezTo>
                  <a:lnTo>
                    <a:pt x="201832" y="60415"/>
                  </a:lnTo>
                  <a:lnTo>
                    <a:pt x="199902" y="74212"/>
                  </a:lnTo>
                  <a:lnTo>
                    <a:pt x="189869" y="72765"/>
                  </a:lnTo>
                  <a:cubicBezTo>
                    <a:pt x="189391" y="72700"/>
                    <a:pt x="188917" y="72668"/>
                    <a:pt x="188447" y="72668"/>
                  </a:cubicBezTo>
                  <a:cubicBezTo>
                    <a:pt x="183318" y="72668"/>
                    <a:pt x="178797" y="76426"/>
                    <a:pt x="178002" y="81641"/>
                  </a:cubicBezTo>
                  <a:cubicBezTo>
                    <a:pt x="177616" y="84342"/>
                    <a:pt x="178388" y="87140"/>
                    <a:pt x="180028" y="89359"/>
                  </a:cubicBezTo>
                  <a:lnTo>
                    <a:pt x="186106" y="97463"/>
                  </a:lnTo>
                  <a:lnTo>
                    <a:pt x="175011" y="105760"/>
                  </a:lnTo>
                  <a:lnTo>
                    <a:pt x="168933" y="97656"/>
                  </a:lnTo>
                  <a:cubicBezTo>
                    <a:pt x="166888" y="94930"/>
                    <a:pt x="163773" y="93507"/>
                    <a:pt x="160632" y="93507"/>
                  </a:cubicBezTo>
                  <a:cubicBezTo>
                    <a:pt x="158437" y="93507"/>
                    <a:pt x="156230" y="94201"/>
                    <a:pt x="154365" y="95630"/>
                  </a:cubicBezTo>
                  <a:cubicBezTo>
                    <a:pt x="152146" y="97270"/>
                    <a:pt x="150698" y="99682"/>
                    <a:pt x="150216" y="102480"/>
                  </a:cubicBezTo>
                  <a:lnTo>
                    <a:pt x="148865" y="112514"/>
                  </a:lnTo>
                  <a:lnTo>
                    <a:pt x="135069" y="110584"/>
                  </a:lnTo>
                  <a:lnTo>
                    <a:pt x="136516" y="100454"/>
                  </a:lnTo>
                  <a:cubicBezTo>
                    <a:pt x="137385" y="94762"/>
                    <a:pt x="133429" y="89552"/>
                    <a:pt x="127737" y="88683"/>
                  </a:cubicBezTo>
                  <a:cubicBezTo>
                    <a:pt x="127260" y="88618"/>
                    <a:pt x="126787" y="88586"/>
                    <a:pt x="126318" y="88586"/>
                  </a:cubicBezTo>
                  <a:cubicBezTo>
                    <a:pt x="124033" y="88586"/>
                    <a:pt x="121860" y="89349"/>
                    <a:pt x="120019" y="90710"/>
                  </a:cubicBezTo>
                  <a:lnTo>
                    <a:pt x="111818" y="96788"/>
                  </a:lnTo>
                  <a:lnTo>
                    <a:pt x="103521" y="85693"/>
                  </a:lnTo>
                  <a:lnTo>
                    <a:pt x="111625" y="79615"/>
                  </a:lnTo>
                  <a:cubicBezTo>
                    <a:pt x="116256" y="76141"/>
                    <a:pt x="117221" y="69581"/>
                    <a:pt x="113747" y="64950"/>
                  </a:cubicBezTo>
                  <a:cubicBezTo>
                    <a:pt x="112107" y="62731"/>
                    <a:pt x="109599" y="61284"/>
                    <a:pt x="106898" y="60898"/>
                  </a:cubicBezTo>
                  <a:lnTo>
                    <a:pt x="96767" y="59451"/>
                  </a:lnTo>
                  <a:lnTo>
                    <a:pt x="98793" y="45751"/>
                  </a:lnTo>
                  <a:lnTo>
                    <a:pt x="108827" y="47198"/>
                  </a:lnTo>
                  <a:cubicBezTo>
                    <a:pt x="109304" y="47263"/>
                    <a:pt x="109779" y="47294"/>
                    <a:pt x="110248" y="47294"/>
                  </a:cubicBezTo>
                  <a:cubicBezTo>
                    <a:pt x="115377" y="47294"/>
                    <a:pt x="119890" y="43537"/>
                    <a:pt x="120597" y="38322"/>
                  </a:cubicBezTo>
                  <a:cubicBezTo>
                    <a:pt x="120983" y="35621"/>
                    <a:pt x="120308" y="32823"/>
                    <a:pt x="118668" y="30604"/>
                  </a:cubicBezTo>
                  <a:lnTo>
                    <a:pt x="112493" y="22500"/>
                  </a:lnTo>
                  <a:lnTo>
                    <a:pt x="123588" y="14106"/>
                  </a:lnTo>
                  <a:lnTo>
                    <a:pt x="129763" y="22307"/>
                  </a:lnTo>
                  <a:cubicBezTo>
                    <a:pt x="131820" y="24993"/>
                    <a:pt x="134928" y="26427"/>
                    <a:pt x="138082" y="26427"/>
                  </a:cubicBezTo>
                  <a:cubicBezTo>
                    <a:pt x="140252" y="26427"/>
                    <a:pt x="142444" y="25748"/>
                    <a:pt x="144331" y="24333"/>
                  </a:cubicBezTo>
                  <a:cubicBezTo>
                    <a:pt x="146550" y="22693"/>
                    <a:pt x="147997" y="20184"/>
                    <a:pt x="148383" y="17483"/>
                  </a:cubicBezTo>
                  <a:lnTo>
                    <a:pt x="149830" y="7449"/>
                  </a:lnTo>
                  <a:close/>
                  <a:moveTo>
                    <a:pt x="45248" y="107690"/>
                  </a:moveTo>
                  <a:cubicBezTo>
                    <a:pt x="48432" y="114540"/>
                    <a:pt x="52870" y="120811"/>
                    <a:pt x="58176" y="126213"/>
                  </a:cubicBezTo>
                  <a:cubicBezTo>
                    <a:pt x="56131" y="131893"/>
                    <a:pt x="50817" y="135433"/>
                    <a:pt x="45127" y="135433"/>
                  </a:cubicBezTo>
                  <a:cubicBezTo>
                    <a:pt x="43568" y="135433"/>
                    <a:pt x="41980" y="135167"/>
                    <a:pt x="40424" y="134607"/>
                  </a:cubicBezTo>
                  <a:cubicBezTo>
                    <a:pt x="33188" y="132002"/>
                    <a:pt x="29426" y="124091"/>
                    <a:pt x="32031" y="116855"/>
                  </a:cubicBezTo>
                  <a:cubicBezTo>
                    <a:pt x="34057" y="111356"/>
                    <a:pt x="39267" y="107690"/>
                    <a:pt x="45152" y="107690"/>
                  </a:cubicBezTo>
                  <a:close/>
                  <a:moveTo>
                    <a:pt x="39845" y="89166"/>
                  </a:moveTo>
                  <a:cubicBezTo>
                    <a:pt x="40328" y="93121"/>
                    <a:pt x="41293" y="97077"/>
                    <a:pt x="42547" y="100936"/>
                  </a:cubicBezTo>
                  <a:cubicBezTo>
                    <a:pt x="31162" y="102287"/>
                    <a:pt x="22962" y="112610"/>
                    <a:pt x="24312" y="124091"/>
                  </a:cubicBezTo>
                  <a:cubicBezTo>
                    <a:pt x="25565" y="134650"/>
                    <a:pt x="34620" y="142471"/>
                    <a:pt x="45011" y="142471"/>
                  </a:cubicBezTo>
                  <a:cubicBezTo>
                    <a:pt x="45822" y="142471"/>
                    <a:pt x="46642" y="142423"/>
                    <a:pt x="47467" y="142325"/>
                  </a:cubicBezTo>
                  <a:cubicBezTo>
                    <a:pt x="54414" y="141457"/>
                    <a:pt x="60395" y="137308"/>
                    <a:pt x="63579" y="131134"/>
                  </a:cubicBezTo>
                  <a:cubicBezTo>
                    <a:pt x="65412" y="132677"/>
                    <a:pt x="67438" y="134125"/>
                    <a:pt x="69464" y="135475"/>
                  </a:cubicBezTo>
                  <a:cubicBezTo>
                    <a:pt x="72744" y="137501"/>
                    <a:pt x="75253" y="140685"/>
                    <a:pt x="76507" y="144351"/>
                  </a:cubicBezTo>
                  <a:lnTo>
                    <a:pt x="69078" y="151780"/>
                  </a:lnTo>
                  <a:lnTo>
                    <a:pt x="61842" y="146763"/>
                  </a:lnTo>
                  <a:cubicBezTo>
                    <a:pt x="60637" y="145960"/>
                    <a:pt x="59266" y="145571"/>
                    <a:pt x="57911" y="145571"/>
                  </a:cubicBezTo>
                  <a:cubicBezTo>
                    <a:pt x="55689" y="145571"/>
                    <a:pt x="53513" y="146618"/>
                    <a:pt x="52195" y="148596"/>
                  </a:cubicBezTo>
                  <a:cubicBezTo>
                    <a:pt x="51616" y="149368"/>
                    <a:pt x="51326" y="150236"/>
                    <a:pt x="51133" y="151105"/>
                  </a:cubicBezTo>
                  <a:lnTo>
                    <a:pt x="49300" y="159788"/>
                  </a:lnTo>
                  <a:lnTo>
                    <a:pt x="41003" y="159788"/>
                  </a:lnTo>
                  <a:lnTo>
                    <a:pt x="39170" y="151105"/>
                  </a:lnTo>
                  <a:cubicBezTo>
                    <a:pt x="38495" y="147815"/>
                    <a:pt x="35608" y="145558"/>
                    <a:pt x="32379" y="145558"/>
                  </a:cubicBezTo>
                  <a:cubicBezTo>
                    <a:pt x="31914" y="145558"/>
                    <a:pt x="31443" y="145605"/>
                    <a:pt x="30969" y="145702"/>
                  </a:cubicBezTo>
                  <a:cubicBezTo>
                    <a:pt x="30101" y="145895"/>
                    <a:pt x="29233" y="146281"/>
                    <a:pt x="28461" y="146860"/>
                  </a:cubicBezTo>
                  <a:lnTo>
                    <a:pt x="21225" y="151780"/>
                  </a:lnTo>
                  <a:lnTo>
                    <a:pt x="14954" y="145509"/>
                  </a:lnTo>
                  <a:lnTo>
                    <a:pt x="19874" y="138273"/>
                  </a:lnTo>
                  <a:cubicBezTo>
                    <a:pt x="22093" y="135089"/>
                    <a:pt x="21322" y="130748"/>
                    <a:pt x="18138" y="128625"/>
                  </a:cubicBezTo>
                  <a:cubicBezTo>
                    <a:pt x="17366" y="128046"/>
                    <a:pt x="16498" y="127661"/>
                    <a:pt x="15629" y="127468"/>
                  </a:cubicBezTo>
                  <a:lnTo>
                    <a:pt x="6946" y="125731"/>
                  </a:lnTo>
                  <a:lnTo>
                    <a:pt x="6946" y="117434"/>
                  </a:lnTo>
                  <a:lnTo>
                    <a:pt x="15629" y="115601"/>
                  </a:lnTo>
                  <a:cubicBezTo>
                    <a:pt x="19392" y="114829"/>
                    <a:pt x="21708" y="111163"/>
                    <a:pt x="20936" y="107400"/>
                  </a:cubicBezTo>
                  <a:cubicBezTo>
                    <a:pt x="20743" y="106532"/>
                    <a:pt x="20453" y="105664"/>
                    <a:pt x="19874" y="104892"/>
                  </a:cubicBezTo>
                  <a:lnTo>
                    <a:pt x="14954" y="97656"/>
                  </a:lnTo>
                  <a:lnTo>
                    <a:pt x="21225" y="91385"/>
                  </a:lnTo>
                  <a:lnTo>
                    <a:pt x="28461" y="96305"/>
                  </a:lnTo>
                  <a:cubicBezTo>
                    <a:pt x="29670" y="97148"/>
                    <a:pt x="31045" y="97545"/>
                    <a:pt x="32403" y="97545"/>
                  </a:cubicBezTo>
                  <a:cubicBezTo>
                    <a:pt x="34621" y="97545"/>
                    <a:pt x="36792" y="96484"/>
                    <a:pt x="38109" y="94569"/>
                  </a:cubicBezTo>
                  <a:cubicBezTo>
                    <a:pt x="38688" y="93797"/>
                    <a:pt x="38977" y="92929"/>
                    <a:pt x="39170" y="92060"/>
                  </a:cubicBezTo>
                  <a:lnTo>
                    <a:pt x="39845" y="89166"/>
                  </a:lnTo>
                  <a:close/>
                  <a:moveTo>
                    <a:pt x="118957" y="177154"/>
                  </a:moveTo>
                  <a:lnTo>
                    <a:pt x="118957" y="184100"/>
                  </a:lnTo>
                  <a:lnTo>
                    <a:pt x="91172" y="184100"/>
                  </a:lnTo>
                  <a:lnTo>
                    <a:pt x="91172" y="177154"/>
                  </a:lnTo>
                  <a:close/>
                  <a:moveTo>
                    <a:pt x="118957" y="191047"/>
                  </a:moveTo>
                  <a:lnTo>
                    <a:pt x="118957" y="194520"/>
                  </a:lnTo>
                  <a:cubicBezTo>
                    <a:pt x="118957" y="198282"/>
                    <a:pt x="115870" y="201466"/>
                    <a:pt x="112011" y="201466"/>
                  </a:cubicBezTo>
                  <a:lnTo>
                    <a:pt x="98118" y="201466"/>
                  </a:lnTo>
                  <a:cubicBezTo>
                    <a:pt x="94355" y="201466"/>
                    <a:pt x="91172" y="198282"/>
                    <a:pt x="91172" y="194520"/>
                  </a:cubicBezTo>
                  <a:lnTo>
                    <a:pt x="91172" y="191047"/>
                  </a:lnTo>
                  <a:close/>
                  <a:moveTo>
                    <a:pt x="146950" y="1"/>
                  </a:moveTo>
                  <a:cubicBezTo>
                    <a:pt x="145260" y="1"/>
                    <a:pt x="143732" y="1213"/>
                    <a:pt x="143463" y="3011"/>
                  </a:cubicBezTo>
                  <a:lnTo>
                    <a:pt x="141533" y="16518"/>
                  </a:lnTo>
                  <a:cubicBezTo>
                    <a:pt x="141272" y="18262"/>
                    <a:pt x="139828" y="19454"/>
                    <a:pt x="138129" y="19454"/>
                  </a:cubicBezTo>
                  <a:cubicBezTo>
                    <a:pt x="137948" y="19454"/>
                    <a:pt x="137763" y="19440"/>
                    <a:pt x="137577" y="19412"/>
                  </a:cubicBezTo>
                  <a:cubicBezTo>
                    <a:pt x="136709" y="19316"/>
                    <a:pt x="135841" y="18833"/>
                    <a:pt x="135262" y="18062"/>
                  </a:cubicBezTo>
                  <a:lnTo>
                    <a:pt x="127061" y="7160"/>
                  </a:lnTo>
                  <a:cubicBezTo>
                    <a:pt x="126437" y="6251"/>
                    <a:pt x="125411" y="5777"/>
                    <a:pt x="124357" y="5777"/>
                  </a:cubicBezTo>
                  <a:cubicBezTo>
                    <a:pt x="123621" y="5777"/>
                    <a:pt x="122872" y="6008"/>
                    <a:pt x="122238" y="6484"/>
                  </a:cubicBezTo>
                  <a:lnTo>
                    <a:pt x="111818" y="14299"/>
                  </a:lnTo>
                  <a:cubicBezTo>
                    <a:pt x="109454" y="14058"/>
                    <a:pt x="107090" y="13937"/>
                    <a:pt x="104727" y="13937"/>
                  </a:cubicBezTo>
                  <a:cubicBezTo>
                    <a:pt x="102363" y="13937"/>
                    <a:pt x="99999" y="14058"/>
                    <a:pt x="97636" y="14299"/>
                  </a:cubicBezTo>
                  <a:cubicBezTo>
                    <a:pt x="66666" y="17869"/>
                    <a:pt x="42450" y="42471"/>
                    <a:pt x="39459" y="73440"/>
                  </a:cubicBezTo>
                  <a:cubicBezTo>
                    <a:pt x="39363" y="74501"/>
                    <a:pt x="39267" y="75466"/>
                    <a:pt x="39267" y="76431"/>
                  </a:cubicBezTo>
                  <a:lnTo>
                    <a:pt x="38205" y="76431"/>
                  </a:lnTo>
                  <a:cubicBezTo>
                    <a:pt x="36565" y="76431"/>
                    <a:pt x="35118" y="77589"/>
                    <a:pt x="34829" y="79229"/>
                  </a:cubicBezTo>
                  <a:lnTo>
                    <a:pt x="32417" y="90613"/>
                  </a:lnTo>
                  <a:lnTo>
                    <a:pt x="22769" y="83956"/>
                  </a:lnTo>
                  <a:cubicBezTo>
                    <a:pt x="22185" y="83539"/>
                    <a:pt x="21511" y="83338"/>
                    <a:pt x="20833" y="83338"/>
                  </a:cubicBezTo>
                  <a:cubicBezTo>
                    <a:pt x="19942" y="83338"/>
                    <a:pt x="19043" y="83685"/>
                    <a:pt x="18331" y="84342"/>
                  </a:cubicBezTo>
                  <a:lnTo>
                    <a:pt x="7911" y="94762"/>
                  </a:lnTo>
                  <a:cubicBezTo>
                    <a:pt x="6753" y="96016"/>
                    <a:pt x="6560" y="97849"/>
                    <a:pt x="7525" y="99200"/>
                  </a:cubicBezTo>
                  <a:lnTo>
                    <a:pt x="14182" y="108847"/>
                  </a:lnTo>
                  <a:lnTo>
                    <a:pt x="2701" y="111259"/>
                  </a:lnTo>
                  <a:cubicBezTo>
                    <a:pt x="1158" y="111549"/>
                    <a:pt x="0" y="112996"/>
                    <a:pt x="0" y="114636"/>
                  </a:cubicBezTo>
                  <a:lnTo>
                    <a:pt x="0" y="128529"/>
                  </a:lnTo>
                  <a:cubicBezTo>
                    <a:pt x="0" y="130169"/>
                    <a:pt x="1158" y="131616"/>
                    <a:pt x="2798" y="131906"/>
                  </a:cubicBezTo>
                  <a:lnTo>
                    <a:pt x="14182" y="134318"/>
                  </a:lnTo>
                  <a:lnTo>
                    <a:pt x="7622" y="143869"/>
                  </a:lnTo>
                  <a:cubicBezTo>
                    <a:pt x="6657" y="145316"/>
                    <a:pt x="6753" y="147149"/>
                    <a:pt x="8008" y="148307"/>
                  </a:cubicBezTo>
                  <a:lnTo>
                    <a:pt x="18427" y="158726"/>
                  </a:lnTo>
                  <a:cubicBezTo>
                    <a:pt x="19085" y="159384"/>
                    <a:pt x="19960" y="159730"/>
                    <a:pt x="20858" y="159730"/>
                  </a:cubicBezTo>
                  <a:cubicBezTo>
                    <a:pt x="21542" y="159730"/>
                    <a:pt x="22240" y="159529"/>
                    <a:pt x="22865" y="159112"/>
                  </a:cubicBezTo>
                  <a:lnTo>
                    <a:pt x="32417" y="152552"/>
                  </a:lnTo>
                  <a:lnTo>
                    <a:pt x="34829" y="163936"/>
                  </a:lnTo>
                  <a:cubicBezTo>
                    <a:pt x="35118" y="165576"/>
                    <a:pt x="36565" y="166734"/>
                    <a:pt x="38205" y="166734"/>
                  </a:cubicBezTo>
                  <a:lnTo>
                    <a:pt x="52098" y="166734"/>
                  </a:lnTo>
                  <a:cubicBezTo>
                    <a:pt x="53738" y="166734"/>
                    <a:pt x="55185" y="165576"/>
                    <a:pt x="55475" y="163936"/>
                  </a:cubicBezTo>
                  <a:lnTo>
                    <a:pt x="57887" y="152552"/>
                  </a:lnTo>
                  <a:lnTo>
                    <a:pt x="67535" y="159112"/>
                  </a:lnTo>
                  <a:cubicBezTo>
                    <a:pt x="68118" y="159529"/>
                    <a:pt x="68792" y="159730"/>
                    <a:pt x="69463" y="159730"/>
                  </a:cubicBezTo>
                  <a:cubicBezTo>
                    <a:pt x="70344" y="159730"/>
                    <a:pt x="71219" y="159384"/>
                    <a:pt x="71876" y="158726"/>
                  </a:cubicBezTo>
                  <a:lnTo>
                    <a:pt x="77279" y="153324"/>
                  </a:lnTo>
                  <a:lnTo>
                    <a:pt x="77279" y="163261"/>
                  </a:lnTo>
                  <a:cubicBezTo>
                    <a:pt x="77375" y="168181"/>
                    <a:pt x="79980" y="172716"/>
                    <a:pt x="84225" y="175224"/>
                  </a:cubicBezTo>
                  <a:lnTo>
                    <a:pt x="84225" y="194520"/>
                  </a:lnTo>
                  <a:cubicBezTo>
                    <a:pt x="84225" y="202142"/>
                    <a:pt x="90496" y="208413"/>
                    <a:pt x="98118" y="208413"/>
                  </a:cubicBezTo>
                  <a:lnTo>
                    <a:pt x="112011" y="208413"/>
                  </a:lnTo>
                  <a:cubicBezTo>
                    <a:pt x="119729" y="208413"/>
                    <a:pt x="125904" y="202142"/>
                    <a:pt x="125904" y="194520"/>
                  </a:cubicBezTo>
                  <a:lnTo>
                    <a:pt x="125904" y="175224"/>
                  </a:lnTo>
                  <a:cubicBezTo>
                    <a:pt x="130245" y="172716"/>
                    <a:pt x="132850" y="168181"/>
                    <a:pt x="132850" y="163261"/>
                  </a:cubicBezTo>
                  <a:lnTo>
                    <a:pt x="132850" y="149465"/>
                  </a:lnTo>
                  <a:cubicBezTo>
                    <a:pt x="132947" y="143676"/>
                    <a:pt x="136034" y="138370"/>
                    <a:pt x="140954" y="135282"/>
                  </a:cubicBezTo>
                  <a:cubicBezTo>
                    <a:pt x="143752" y="133449"/>
                    <a:pt x="146550" y="131327"/>
                    <a:pt x="149058" y="129108"/>
                  </a:cubicBezTo>
                  <a:lnTo>
                    <a:pt x="144427" y="123898"/>
                  </a:lnTo>
                  <a:cubicBezTo>
                    <a:pt x="142208" y="125924"/>
                    <a:pt x="139700" y="127854"/>
                    <a:pt x="137095" y="129494"/>
                  </a:cubicBezTo>
                  <a:cubicBezTo>
                    <a:pt x="130245" y="133835"/>
                    <a:pt x="126000" y="141360"/>
                    <a:pt x="125904" y="149465"/>
                  </a:cubicBezTo>
                  <a:lnTo>
                    <a:pt x="125904" y="163261"/>
                  </a:lnTo>
                  <a:cubicBezTo>
                    <a:pt x="125904" y="167024"/>
                    <a:pt x="122816" y="170207"/>
                    <a:pt x="118957" y="170207"/>
                  </a:cubicBezTo>
                  <a:lnTo>
                    <a:pt x="91172" y="170207"/>
                  </a:lnTo>
                  <a:cubicBezTo>
                    <a:pt x="87409" y="170207"/>
                    <a:pt x="84225" y="167024"/>
                    <a:pt x="84225" y="163261"/>
                  </a:cubicBezTo>
                  <a:lnTo>
                    <a:pt x="84225" y="149175"/>
                  </a:lnTo>
                  <a:cubicBezTo>
                    <a:pt x="84225" y="141167"/>
                    <a:pt x="79980" y="133835"/>
                    <a:pt x="73227" y="129590"/>
                  </a:cubicBezTo>
                  <a:cubicBezTo>
                    <a:pt x="45731" y="112321"/>
                    <a:pt x="37433" y="75948"/>
                    <a:pt x="54703" y="48452"/>
                  </a:cubicBezTo>
                  <a:cubicBezTo>
                    <a:pt x="65412" y="31376"/>
                    <a:pt x="84225" y="20956"/>
                    <a:pt x="104389" y="20860"/>
                  </a:cubicBezTo>
                  <a:lnTo>
                    <a:pt x="104389" y="20860"/>
                  </a:lnTo>
                  <a:lnTo>
                    <a:pt x="104196" y="21245"/>
                  </a:lnTo>
                  <a:cubicBezTo>
                    <a:pt x="104100" y="22210"/>
                    <a:pt x="104293" y="23079"/>
                    <a:pt x="104871" y="23850"/>
                  </a:cubicBezTo>
                  <a:lnTo>
                    <a:pt x="113072" y="34752"/>
                  </a:lnTo>
                  <a:cubicBezTo>
                    <a:pt x="113940" y="35910"/>
                    <a:pt x="114037" y="37454"/>
                    <a:pt x="113265" y="38611"/>
                  </a:cubicBezTo>
                  <a:cubicBezTo>
                    <a:pt x="112694" y="39672"/>
                    <a:pt x="111572" y="40318"/>
                    <a:pt x="110423" y="40318"/>
                  </a:cubicBezTo>
                  <a:cubicBezTo>
                    <a:pt x="110212" y="40318"/>
                    <a:pt x="110001" y="40296"/>
                    <a:pt x="109792" y="40252"/>
                  </a:cubicBezTo>
                  <a:lnTo>
                    <a:pt x="96285" y="38322"/>
                  </a:lnTo>
                  <a:cubicBezTo>
                    <a:pt x="96154" y="38309"/>
                    <a:pt x="96024" y="38302"/>
                    <a:pt x="95895" y="38302"/>
                  </a:cubicBezTo>
                  <a:cubicBezTo>
                    <a:pt x="94126" y="38302"/>
                    <a:pt x="92599" y="39514"/>
                    <a:pt x="92329" y="41313"/>
                  </a:cubicBezTo>
                  <a:lnTo>
                    <a:pt x="89435" y="61959"/>
                  </a:lnTo>
                  <a:cubicBezTo>
                    <a:pt x="89146" y="63792"/>
                    <a:pt x="90496" y="65625"/>
                    <a:pt x="92329" y="65915"/>
                  </a:cubicBezTo>
                  <a:lnTo>
                    <a:pt x="105836" y="67844"/>
                  </a:lnTo>
                  <a:cubicBezTo>
                    <a:pt x="107766" y="68037"/>
                    <a:pt x="109117" y="69870"/>
                    <a:pt x="108827" y="71703"/>
                  </a:cubicBezTo>
                  <a:cubicBezTo>
                    <a:pt x="108731" y="72668"/>
                    <a:pt x="108248" y="73440"/>
                    <a:pt x="107476" y="74019"/>
                  </a:cubicBezTo>
                  <a:lnTo>
                    <a:pt x="96574" y="82219"/>
                  </a:lnTo>
                  <a:cubicBezTo>
                    <a:pt x="95031" y="83377"/>
                    <a:pt x="94741" y="85500"/>
                    <a:pt x="95899" y="87043"/>
                  </a:cubicBezTo>
                  <a:lnTo>
                    <a:pt x="108345" y="103734"/>
                  </a:lnTo>
                  <a:cubicBezTo>
                    <a:pt x="109026" y="104643"/>
                    <a:pt x="110076" y="105117"/>
                    <a:pt x="111139" y="105117"/>
                  </a:cubicBezTo>
                  <a:cubicBezTo>
                    <a:pt x="111881" y="105117"/>
                    <a:pt x="112630" y="104886"/>
                    <a:pt x="113265" y="104409"/>
                  </a:cubicBezTo>
                  <a:lnTo>
                    <a:pt x="124167" y="96209"/>
                  </a:lnTo>
                  <a:cubicBezTo>
                    <a:pt x="124776" y="95752"/>
                    <a:pt x="125475" y="95536"/>
                    <a:pt x="126169" y="95536"/>
                  </a:cubicBezTo>
                  <a:cubicBezTo>
                    <a:pt x="127235" y="95536"/>
                    <a:pt x="128290" y="96046"/>
                    <a:pt x="128991" y="96981"/>
                  </a:cubicBezTo>
                  <a:cubicBezTo>
                    <a:pt x="129570" y="97656"/>
                    <a:pt x="129763" y="98621"/>
                    <a:pt x="129666" y="99489"/>
                  </a:cubicBezTo>
                  <a:lnTo>
                    <a:pt x="127737" y="112996"/>
                  </a:lnTo>
                  <a:cubicBezTo>
                    <a:pt x="127447" y="114925"/>
                    <a:pt x="128798" y="116662"/>
                    <a:pt x="130631" y="116952"/>
                  </a:cubicBezTo>
                  <a:lnTo>
                    <a:pt x="151277" y="119942"/>
                  </a:lnTo>
                  <a:lnTo>
                    <a:pt x="151760" y="119942"/>
                  </a:lnTo>
                  <a:cubicBezTo>
                    <a:pt x="153496" y="119942"/>
                    <a:pt x="154944" y="118688"/>
                    <a:pt x="155233" y="116952"/>
                  </a:cubicBezTo>
                  <a:lnTo>
                    <a:pt x="157163" y="103445"/>
                  </a:lnTo>
                  <a:cubicBezTo>
                    <a:pt x="157432" y="101646"/>
                    <a:pt x="158959" y="100434"/>
                    <a:pt x="160728" y="100434"/>
                  </a:cubicBezTo>
                  <a:cubicBezTo>
                    <a:pt x="160857" y="100434"/>
                    <a:pt x="160987" y="100441"/>
                    <a:pt x="161118" y="100454"/>
                  </a:cubicBezTo>
                  <a:cubicBezTo>
                    <a:pt x="161986" y="100647"/>
                    <a:pt x="162855" y="101129"/>
                    <a:pt x="163337" y="101804"/>
                  </a:cubicBezTo>
                  <a:lnTo>
                    <a:pt x="171538" y="112803"/>
                  </a:lnTo>
                  <a:cubicBezTo>
                    <a:pt x="172232" y="113671"/>
                    <a:pt x="173309" y="114158"/>
                    <a:pt x="174393" y="114158"/>
                  </a:cubicBezTo>
                  <a:cubicBezTo>
                    <a:pt x="175115" y="114158"/>
                    <a:pt x="175841" y="113941"/>
                    <a:pt x="176458" y="113478"/>
                  </a:cubicBezTo>
                  <a:lnTo>
                    <a:pt x="193052" y="100936"/>
                  </a:lnTo>
                  <a:cubicBezTo>
                    <a:pt x="194596" y="99778"/>
                    <a:pt x="194982" y="97656"/>
                    <a:pt x="193824" y="96112"/>
                  </a:cubicBezTo>
                  <a:lnTo>
                    <a:pt x="185623" y="85210"/>
                  </a:lnTo>
                  <a:cubicBezTo>
                    <a:pt x="184755" y="84053"/>
                    <a:pt x="184659" y="82509"/>
                    <a:pt x="185431" y="81351"/>
                  </a:cubicBezTo>
                  <a:cubicBezTo>
                    <a:pt x="186029" y="80239"/>
                    <a:pt x="187159" y="79582"/>
                    <a:pt x="188417" y="79582"/>
                  </a:cubicBezTo>
                  <a:cubicBezTo>
                    <a:pt x="188577" y="79582"/>
                    <a:pt x="188740" y="79593"/>
                    <a:pt x="188904" y="79615"/>
                  </a:cubicBezTo>
                  <a:lnTo>
                    <a:pt x="202411" y="81544"/>
                  </a:lnTo>
                  <a:cubicBezTo>
                    <a:pt x="202587" y="81572"/>
                    <a:pt x="202764" y="81586"/>
                    <a:pt x="202939" y="81586"/>
                  </a:cubicBezTo>
                  <a:cubicBezTo>
                    <a:pt x="204582" y="81586"/>
                    <a:pt x="206095" y="80393"/>
                    <a:pt x="206270" y="78650"/>
                  </a:cubicBezTo>
                  <a:lnTo>
                    <a:pt x="209261" y="58004"/>
                  </a:lnTo>
                  <a:cubicBezTo>
                    <a:pt x="209550" y="56074"/>
                    <a:pt x="208199" y="54337"/>
                    <a:pt x="206270" y="54048"/>
                  </a:cubicBezTo>
                  <a:lnTo>
                    <a:pt x="192763" y="52118"/>
                  </a:lnTo>
                  <a:cubicBezTo>
                    <a:pt x="190930" y="51829"/>
                    <a:pt x="189579" y="50092"/>
                    <a:pt x="189869" y="48259"/>
                  </a:cubicBezTo>
                  <a:cubicBezTo>
                    <a:pt x="189965" y="47294"/>
                    <a:pt x="190447" y="46523"/>
                    <a:pt x="191219" y="45944"/>
                  </a:cubicBezTo>
                  <a:lnTo>
                    <a:pt x="202121" y="37743"/>
                  </a:lnTo>
                  <a:cubicBezTo>
                    <a:pt x="203665" y="36585"/>
                    <a:pt x="203954" y="34366"/>
                    <a:pt x="202797" y="32919"/>
                  </a:cubicBezTo>
                  <a:lnTo>
                    <a:pt x="190351" y="16229"/>
                  </a:lnTo>
                  <a:cubicBezTo>
                    <a:pt x="189669" y="15320"/>
                    <a:pt x="188620" y="14846"/>
                    <a:pt x="187557" y="14846"/>
                  </a:cubicBezTo>
                  <a:cubicBezTo>
                    <a:pt x="186814" y="14846"/>
                    <a:pt x="186065" y="15077"/>
                    <a:pt x="185431" y="15553"/>
                  </a:cubicBezTo>
                  <a:lnTo>
                    <a:pt x="174529" y="23657"/>
                  </a:lnTo>
                  <a:cubicBezTo>
                    <a:pt x="173892" y="24175"/>
                    <a:pt x="173157" y="24413"/>
                    <a:pt x="172432" y="24413"/>
                  </a:cubicBezTo>
                  <a:cubicBezTo>
                    <a:pt x="171398" y="24413"/>
                    <a:pt x="170385" y="23929"/>
                    <a:pt x="169705" y="23079"/>
                  </a:cubicBezTo>
                  <a:cubicBezTo>
                    <a:pt x="169126" y="22307"/>
                    <a:pt x="168836" y="21342"/>
                    <a:pt x="169029" y="20474"/>
                  </a:cubicBezTo>
                  <a:lnTo>
                    <a:pt x="170959" y="6967"/>
                  </a:lnTo>
                  <a:cubicBezTo>
                    <a:pt x="171152" y="5037"/>
                    <a:pt x="169898" y="3301"/>
                    <a:pt x="167968" y="3011"/>
                  </a:cubicBezTo>
                  <a:lnTo>
                    <a:pt x="147322" y="20"/>
                  </a:lnTo>
                  <a:cubicBezTo>
                    <a:pt x="147197" y="7"/>
                    <a:pt x="147073" y="1"/>
                    <a:pt x="146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8" name="Google Shape;2168;p39"/>
            <p:cNvSpPr/>
            <p:nvPr/>
          </p:nvSpPr>
          <p:spPr>
            <a:xfrm>
              <a:off x="4202861" y="1284806"/>
              <a:ext cx="1389300" cy="1389300"/>
            </a:xfrm>
            <a:custGeom>
              <a:avLst/>
              <a:gdLst/>
              <a:ahLst/>
              <a:cxnLst/>
              <a:rect l="l" t="t" r="r" b="b"/>
              <a:pathLst>
                <a:path w="55572" h="55572" extrusionOk="0">
                  <a:moveTo>
                    <a:pt x="27786" y="6947"/>
                  </a:moveTo>
                  <a:cubicBezTo>
                    <a:pt x="39267" y="6947"/>
                    <a:pt x="48625" y="16305"/>
                    <a:pt x="48625" y="27786"/>
                  </a:cubicBezTo>
                  <a:cubicBezTo>
                    <a:pt x="48625" y="39363"/>
                    <a:pt x="39267" y="48625"/>
                    <a:pt x="27786" y="48625"/>
                  </a:cubicBezTo>
                  <a:cubicBezTo>
                    <a:pt x="16305" y="48625"/>
                    <a:pt x="6947" y="39363"/>
                    <a:pt x="6947" y="27786"/>
                  </a:cubicBezTo>
                  <a:cubicBezTo>
                    <a:pt x="6947" y="16305"/>
                    <a:pt x="16305" y="6947"/>
                    <a:pt x="27786" y="6947"/>
                  </a:cubicBezTo>
                  <a:close/>
                  <a:moveTo>
                    <a:pt x="27786" y="0"/>
                  </a:moveTo>
                  <a:cubicBezTo>
                    <a:pt x="12446" y="0"/>
                    <a:pt x="0" y="12446"/>
                    <a:pt x="0" y="27786"/>
                  </a:cubicBezTo>
                  <a:cubicBezTo>
                    <a:pt x="0" y="43126"/>
                    <a:pt x="12446" y="55572"/>
                    <a:pt x="27786" y="55572"/>
                  </a:cubicBezTo>
                  <a:cubicBezTo>
                    <a:pt x="43126" y="55572"/>
                    <a:pt x="55571" y="43126"/>
                    <a:pt x="55571" y="27786"/>
                  </a:cubicBezTo>
                  <a:cubicBezTo>
                    <a:pt x="55571" y="12446"/>
                    <a:pt x="43126" y="97"/>
                    <a:pt x="27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9" name="Google Shape;2169;p39"/>
            <p:cNvSpPr/>
            <p:nvPr/>
          </p:nvSpPr>
          <p:spPr>
            <a:xfrm>
              <a:off x="3730400" y="4080350"/>
              <a:ext cx="173675" cy="260500"/>
            </a:xfrm>
            <a:custGeom>
              <a:avLst/>
              <a:gdLst/>
              <a:ahLst/>
              <a:cxnLst/>
              <a:rect l="l" t="t" r="r" b="b"/>
              <a:pathLst>
                <a:path w="6947" h="10420" extrusionOk="0">
                  <a:moveTo>
                    <a:pt x="0" y="0"/>
                  </a:moveTo>
                  <a:lnTo>
                    <a:pt x="0" y="10420"/>
                  </a:lnTo>
                  <a:lnTo>
                    <a:pt x="6947" y="10420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0" name="Google Shape;2170;p39"/>
            <p:cNvSpPr/>
            <p:nvPr/>
          </p:nvSpPr>
          <p:spPr>
            <a:xfrm>
              <a:off x="2430350" y="1227000"/>
              <a:ext cx="1473725" cy="2679700"/>
            </a:xfrm>
            <a:custGeom>
              <a:avLst/>
              <a:gdLst/>
              <a:ahLst/>
              <a:cxnLst/>
              <a:rect l="l" t="t" r="r" b="b"/>
              <a:pathLst>
                <a:path w="58949" h="107188" extrusionOk="0">
                  <a:moveTo>
                    <a:pt x="29619" y="1"/>
                  </a:moveTo>
                  <a:cubicBezTo>
                    <a:pt x="6851" y="14376"/>
                    <a:pt x="1" y="44381"/>
                    <a:pt x="14376" y="67053"/>
                  </a:cubicBezTo>
                  <a:cubicBezTo>
                    <a:pt x="19875" y="75929"/>
                    <a:pt x="28076" y="82683"/>
                    <a:pt x="37820" y="86445"/>
                  </a:cubicBezTo>
                  <a:cubicBezTo>
                    <a:pt x="46407" y="89725"/>
                    <a:pt x="52002" y="98022"/>
                    <a:pt x="52002" y="107188"/>
                  </a:cubicBezTo>
                  <a:lnTo>
                    <a:pt x="58949" y="107188"/>
                  </a:lnTo>
                  <a:cubicBezTo>
                    <a:pt x="58949" y="95128"/>
                    <a:pt x="51616" y="84323"/>
                    <a:pt x="40328" y="79981"/>
                  </a:cubicBezTo>
                  <a:cubicBezTo>
                    <a:pt x="18910" y="71588"/>
                    <a:pt x="8298" y="47468"/>
                    <a:pt x="16691" y="26050"/>
                  </a:cubicBezTo>
                  <a:cubicBezTo>
                    <a:pt x="19875" y="17753"/>
                    <a:pt x="25760" y="10710"/>
                    <a:pt x="33286" y="5886"/>
                  </a:cubicBezTo>
                  <a:lnTo>
                    <a:pt x="29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1" name="Google Shape;2171;p39"/>
            <p:cNvSpPr/>
            <p:nvPr/>
          </p:nvSpPr>
          <p:spPr>
            <a:xfrm>
              <a:off x="5467000" y="3472525"/>
              <a:ext cx="607825" cy="173700"/>
            </a:xfrm>
            <a:custGeom>
              <a:avLst/>
              <a:gdLst/>
              <a:ahLst/>
              <a:cxnLst/>
              <a:rect l="l" t="t" r="r" b="b"/>
              <a:pathLst>
                <a:path w="24313" h="6948" extrusionOk="0">
                  <a:moveTo>
                    <a:pt x="0" y="1"/>
                  </a:moveTo>
                  <a:lnTo>
                    <a:pt x="0" y="6947"/>
                  </a:lnTo>
                  <a:lnTo>
                    <a:pt x="24313" y="6947"/>
                  </a:lnTo>
                  <a:lnTo>
                    <a:pt x="24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2" name="Google Shape;2172;p39"/>
            <p:cNvSpPr/>
            <p:nvPr/>
          </p:nvSpPr>
          <p:spPr>
            <a:xfrm>
              <a:off x="5324700" y="3925975"/>
              <a:ext cx="631950" cy="566850"/>
            </a:xfrm>
            <a:custGeom>
              <a:avLst/>
              <a:gdLst/>
              <a:ahLst/>
              <a:cxnLst/>
              <a:rect l="l" t="t" r="r" b="b"/>
              <a:pathLst>
                <a:path w="25278" h="22674" extrusionOk="0">
                  <a:moveTo>
                    <a:pt x="4438" y="1"/>
                  </a:moveTo>
                  <a:lnTo>
                    <a:pt x="0" y="5307"/>
                  </a:lnTo>
                  <a:lnTo>
                    <a:pt x="20839" y="22673"/>
                  </a:lnTo>
                  <a:lnTo>
                    <a:pt x="25277" y="17367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3" name="Google Shape;2173;p39"/>
            <p:cNvSpPr/>
            <p:nvPr/>
          </p:nvSpPr>
          <p:spPr>
            <a:xfrm>
              <a:off x="4946025" y="4167175"/>
              <a:ext cx="173675" cy="607825"/>
            </a:xfrm>
            <a:custGeom>
              <a:avLst/>
              <a:gdLst/>
              <a:ahLst/>
              <a:cxnLst/>
              <a:rect l="l" t="t" r="r" b="b"/>
              <a:pathLst>
                <a:path w="6947" h="24313" extrusionOk="0">
                  <a:moveTo>
                    <a:pt x="0" y="1"/>
                  </a:moveTo>
                  <a:lnTo>
                    <a:pt x="0" y="24313"/>
                  </a:lnTo>
                  <a:lnTo>
                    <a:pt x="6947" y="24313"/>
                  </a:lnTo>
                  <a:lnTo>
                    <a:pt x="6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4" name="Google Shape;2174;p39"/>
            <p:cNvSpPr/>
            <p:nvPr/>
          </p:nvSpPr>
          <p:spPr>
            <a:xfrm>
              <a:off x="1279850" y="1564675"/>
              <a:ext cx="735675" cy="342525"/>
            </a:xfrm>
            <a:custGeom>
              <a:avLst/>
              <a:gdLst/>
              <a:ahLst/>
              <a:cxnLst/>
              <a:rect l="l" t="t" r="r" b="b"/>
              <a:pathLst>
                <a:path w="29427" h="13701" extrusionOk="0">
                  <a:moveTo>
                    <a:pt x="27786" y="1"/>
                  </a:moveTo>
                  <a:lnTo>
                    <a:pt x="1" y="6947"/>
                  </a:lnTo>
                  <a:lnTo>
                    <a:pt x="1641" y="13701"/>
                  </a:lnTo>
                  <a:lnTo>
                    <a:pt x="29426" y="6754"/>
                  </a:lnTo>
                  <a:lnTo>
                    <a:pt x="27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5" name="Google Shape;2175;p39"/>
            <p:cNvSpPr/>
            <p:nvPr/>
          </p:nvSpPr>
          <p:spPr>
            <a:xfrm>
              <a:off x="1424575" y="710850"/>
              <a:ext cx="706725" cy="574075"/>
            </a:xfrm>
            <a:custGeom>
              <a:avLst/>
              <a:gdLst/>
              <a:ahLst/>
              <a:cxnLst/>
              <a:rect l="l" t="t" r="r" b="b"/>
              <a:pathLst>
                <a:path w="28269" h="22963" extrusionOk="0">
                  <a:moveTo>
                    <a:pt x="3956" y="1"/>
                  </a:moveTo>
                  <a:lnTo>
                    <a:pt x="0" y="5596"/>
                  </a:lnTo>
                  <a:lnTo>
                    <a:pt x="24313" y="22962"/>
                  </a:lnTo>
                  <a:lnTo>
                    <a:pt x="28268" y="17367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6" name="Google Shape;2176;p39"/>
            <p:cNvSpPr/>
            <p:nvPr/>
          </p:nvSpPr>
          <p:spPr>
            <a:xfrm>
              <a:off x="2167450" y="238125"/>
              <a:ext cx="344925" cy="738075"/>
            </a:xfrm>
            <a:custGeom>
              <a:avLst/>
              <a:gdLst/>
              <a:ahLst/>
              <a:cxnLst/>
              <a:rect l="l" t="t" r="r" b="b"/>
              <a:pathLst>
                <a:path w="13797" h="29523" extrusionOk="0">
                  <a:moveTo>
                    <a:pt x="6754" y="0"/>
                  </a:moveTo>
                  <a:lnTo>
                    <a:pt x="1" y="1737"/>
                  </a:lnTo>
                  <a:lnTo>
                    <a:pt x="7140" y="29522"/>
                  </a:lnTo>
                  <a:lnTo>
                    <a:pt x="13797" y="27786"/>
                  </a:lnTo>
                  <a:lnTo>
                    <a:pt x="6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2166964" y="2526096"/>
            <a:ext cx="5473914" cy="22838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dirty="0"/>
              <a:t>V</a:t>
            </a:r>
            <a:r>
              <a:rPr lang="en-US" sz="18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ersion 1.0 was released on April 28, 2004.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dirty="0"/>
              <a:t>NG – Next Generation.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dirty="0"/>
              <a:t>I</a:t>
            </a:r>
            <a:r>
              <a:rPr lang="en-US" sz="18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nspired from JUnit and </a:t>
            </a:r>
            <a:r>
              <a:rPr lang="en-US" sz="18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NUnit</a:t>
            </a:r>
            <a:r>
              <a:rPr lang="en-US" sz="18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dirty="0"/>
              <a:t>Make end-to-end testing easy.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dirty="0"/>
              <a:t>Open-source automated testing framework.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dirty="0"/>
              <a:t>Annotations, grouping, sequencing &amp; parameterizing.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sz="18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462929" y="2571750"/>
            <a:ext cx="4218141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 dirty="0"/>
              <a:t>JUnit vs TestNG: A Comparison</a:t>
            </a:r>
            <a:endParaRPr lang="en-ID"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5780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93" name="Google Shape;3493;p60"/>
          <p:cNvGraphicFramePr/>
          <p:nvPr>
            <p:extLst>
              <p:ext uri="{D42A27DB-BD31-4B8C-83A1-F6EECF244321}">
                <p14:modId xmlns:p14="http://schemas.microsoft.com/office/powerpoint/2010/main" val="1469672114"/>
              </p:ext>
            </p:extLst>
          </p:nvPr>
        </p:nvGraphicFramePr>
        <p:xfrm>
          <a:off x="1572099" y="162839"/>
          <a:ext cx="6168984" cy="4750521"/>
        </p:xfrm>
        <a:graphic>
          <a:graphicData uri="http://schemas.openxmlformats.org/drawingml/2006/table">
            <a:tbl>
              <a:tblPr>
                <a:noFill/>
                <a:tableStyleId>{E9AAE687-BAB1-40A7-9959-C2A8349497A3}</a:tableStyleId>
              </a:tblPr>
              <a:tblGrid>
                <a:gridCol w="2461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1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6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362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dirty="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TestNG</a:t>
                      </a:r>
                      <a:endParaRPr sz="1600" dirty="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dirty="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JUnit</a:t>
                      </a:r>
                      <a:endParaRPr sz="1600" dirty="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2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Group Tests</a:t>
                      </a:r>
                      <a:endParaRPr sz="1600" dirty="0">
                        <a:solidFill>
                          <a:schemeClr val="accen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Yes</a:t>
                      </a:r>
                      <a:endParaRPr sz="16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No</a:t>
                      </a:r>
                      <a:endParaRPr sz="16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2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Extend Classes</a:t>
                      </a:r>
                      <a:endParaRPr sz="1600" dirty="0">
                        <a:solidFill>
                          <a:schemeClr val="accen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No</a:t>
                      </a:r>
                      <a:endParaRPr sz="16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Yes</a:t>
                      </a:r>
                      <a:endParaRPr sz="16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2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Mandatory Annotations</a:t>
                      </a:r>
                      <a:endParaRPr sz="1600" dirty="0">
                        <a:solidFill>
                          <a:schemeClr val="accen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No</a:t>
                      </a:r>
                      <a:endParaRPr sz="16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Yes</a:t>
                      </a:r>
                      <a:endParaRPr sz="16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2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Wider Range of Annotations</a:t>
                      </a:r>
                      <a:endParaRPr sz="1600" dirty="0">
                        <a:solidFill>
                          <a:schemeClr val="accen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Yes</a:t>
                      </a:r>
                      <a:endParaRPr sz="16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Yes</a:t>
                      </a:r>
                      <a:endParaRPr sz="16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6508227"/>
                  </a:ext>
                </a:extLst>
              </a:tr>
              <a:tr h="3022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Dependency Test</a:t>
                      </a:r>
                      <a:endParaRPr sz="1600" dirty="0">
                        <a:solidFill>
                          <a:schemeClr val="accen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Yes</a:t>
                      </a:r>
                      <a:endParaRPr sz="16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No</a:t>
                      </a:r>
                      <a:endParaRPr sz="16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2882754"/>
                  </a:ext>
                </a:extLst>
              </a:tr>
              <a:tr h="3022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Parallel Test Execution</a:t>
                      </a:r>
                      <a:endParaRPr sz="1600" dirty="0">
                        <a:solidFill>
                          <a:schemeClr val="accen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Yes</a:t>
                      </a:r>
                      <a:endParaRPr sz="16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No</a:t>
                      </a:r>
                      <a:endParaRPr sz="16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3793388"/>
                  </a:ext>
                </a:extLst>
              </a:tr>
              <a:tr h="3022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Parameterized Tests</a:t>
                      </a:r>
                      <a:endParaRPr sz="1600" dirty="0">
                        <a:solidFill>
                          <a:schemeClr val="accen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Yes</a:t>
                      </a:r>
                      <a:endParaRPr sz="16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Yes</a:t>
                      </a:r>
                      <a:endParaRPr sz="16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4333162"/>
                  </a:ext>
                </a:extLst>
              </a:tr>
              <a:tr h="3022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Test Order</a:t>
                      </a:r>
                      <a:endParaRPr sz="1600" dirty="0">
                        <a:solidFill>
                          <a:schemeClr val="accen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Better</a:t>
                      </a:r>
                      <a:endParaRPr sz="16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Yes</a:t>
                      </a:r>
                      <a:endParaRPr sz="16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55067"/>
                  </a:ext>
                </a:extLst>
              </a:tr>
              <a:tr h="3022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Listeners</a:t>
                      </a:r>
                      <a:endParaRPr sz="1600" dirty="0">
                        <a:solidFill>
                          <a:schemeClr val="accen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Adding annotations</a:t>
                      </a:r>
                      <a:endParaRPr sz="16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Cannot</a:t>
                      </a:r>
                      <a:endParaRPr sz="16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362366"/>
                  </a:ext>
                </a:extLst>
              </a:tr>
              <a:tr h="3022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HTML Reports</a:t>
                      </a:r>
                      <a:endParaRPr sz="1600" dirty="0">
                        <a:solidFill>
                          <a:schemeClr val="accen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Yes</a:t>
                      </a:r>
                      <a:endParaRPr sz="16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Yes</a:t>
                      </a:r>
                      <a:endParaRPr sz="16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78679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2">
                    <a:lumMod val="75000"/>
                  </a:schemeClr>
                </a:solidFill>
              </a:rPr>
              <a:t>Advantages</a:t>
            </a:r>
            <a:endParaRPr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719250" y="1051942"/>
            <a:ext cx="7705500" cy="3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400" dirty="0"/>
              <a:t>Many types of After and Before annotations.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Dependent Run test feature</a:t>
            </a:r>
            <a:r>
              <a:rPr lang="en-US" sz="2400" dirty="0"/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Ability to group test methods</a:t>
            </a:r>
            <a:r>
              <a:rPr lang="en-US" sz="2400" dirty="0"/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Run Multithread.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Report in HTML</a:t>
            </a:r>
            <a:r>
              <a:rPr lang="en-US" sz="2400" dirty="0"/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Can be tested in parallel, generate bug logs, generate data Parameterized action.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462929" y="2418978"/>
            <a:ext cx="4218141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 dirty="0"/>
              <a:t>Annotations</a:t>
            </a:r>
            <a:endParaRPr lang="en-ID"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0345121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851</Words>
  <Application>Microsoft Office PowerPoint</Application>
  <PresentationFormat>On-screen Show (16:9)</PresentationFormat>
  <Paragraphs>154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Barlow Semi Condensed Medium</vt:lpstr>
      <vt:lpstr>Fjalla One</vt:lpstr>
      <vt:lpstr>Roboto Condensed Light</vt:lpstr>
      <vt:lpstr>Barlow Semi Condensed</vt:lpstr>
      <vt:lpstr>Technology Consulting by Slidesgo</vt:lpstr>
      <vt:lpstr>TestNG Framework</vt:lpstr>
      <vt:lpstr>Table of Contents</vt:lpstr>
      <vt:lpstr>What is TestNG?</vt:lpstr>
      <vt:lpstr>PowerPoint Presentation</vt:lpstr>
      <vt:lpstr>PowerPoint Presentation</vt:lpstr>
      <vt:lpstr>JUnit vs TestNG: A Comparison</vt:lpstr>
      <vt:lpstr>PowerPoint Presentation</vt:lpstr>
      <vt:lpstr>Advantages</vt:lpstr>
      <vt:lpstr>Annotations</vt:lpstr>
      <vt:lpstr>PowerPoint Presentation</vt:lpstr>
      <vt:lpstr>PowerPoint Presentation</vt:lpstr>
      <vt:lpstr>PowerPoint Presentation</vt:lpstr>
      <vt:lpstr>Asserts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methods, Test classes, Test Groups</vt:lpstr>
      <vt:lpstr>PowerPoint Presentation</vt:lpstr>
      <vt:lpstr>Group Test</vt:lpstr>
      <vt:lpstr>Parameterized Test</vt:lpstr>
      <vt:lpstr>Dependecy Test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TestNG Framework</dc:title>
  <cp:lastModifiedBy>Nguyễn Long</cp:lastModifiedBy>
  <cp:revision>4</cp:revision>
  <dcterms:modified xsi:type="dcterms:W3CDTF">2022-10-22T02:00:38Z</dcterms:modified>
</cp:coreProperties>
</file>