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64" r:id="rId15"/>
    <p:sldId id="265" r:id="rId16"/>
    <p:sldId id="273" r:id="rId17"/>
    <p:sldId id="272" r:id="rId18"/>
    <p:sldId id="266" r:id="rId19"/>
    <p:sldId id="274" r:id="rId20"/>
    <p:sldId id="279" r:id="rId21"/>
    <p:sldId id="277" r:id="rId22"/>
    <p:sldId id="278" r:id="rId23"/>
    <p:sldId id="275" r:id="rId24"/>
    <p:sldId id="276" r:id="rId25"/>
    <p:sldId id="280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t_ Quyết" initials="QQ" lastIdx="1" clrIdx="0">
    <p:extLst>
      <p:ext uri="{19B8F6BF-5375-455C-9EA6-DF929625EA0E}">
        <p15:presenceInfo xmlns:p15="http://schemas.microsoft.com/office/powerpoint/2012/main" userId="c51d0de921e03e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9FC8D-35BB-40AE-BFDE-DE1889FD1020}" v="422" dt="2021-07-19T15:11:10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Kiểu Sáng 2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Kiểu Trung bình 4 - Màu chủ đề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Kiểu Trung bình 4 - Màu chủ đề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Kiểu Trung bình 4 - Màu chủ đề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Kiểu Trung bình 4 - Màu chủ đề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Kiểu Sáng 3 - Màu chủ đề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1" autoAdjust="0"/>
    <p:restoredTop sz="94660"/>
  </p:normalViewPr>
  <p:slideViewPr>
    <p:cSldViewPr snapToGrid="0">
      <p:cViewPr>
        <p:scale>
          <a:sx n="66" d="100"/>
          <a:sy n="66" d="100"/>
        </p:scale>
        <p:origin x="72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69B95A-1398-4170-BFE2-B273C97D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A47C5BC-D0F4-49A1-929E-8852AC5C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65E65C-1F60-459B-BDC5-DFF41161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85E1943-2E9D-4F34-A092-EA9C1284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4A32FF-360A-492C-8246-5B1A7A78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182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E9C137-3427-4DFC-8C86-74C83DA1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63D84A3-084C-4938-B6C8-191E1278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1B1FA8-23CF-4B5F-A2E9-74E7BF2A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CA2D50E-52D1-448E-B382-2E5F9B36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4F25BCB-9673-407F-9FE8-A82E0476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0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FFC2A09-E707-4F3D-8167-AB50DEB39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9853495-619F-4C80-B1F5-C057BCB33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CAD2C05-08D7-4E3B-A6AB-FAEBB8BF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804010-0451-4072-B3B6-D20942A0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2174DDA-C73E-4560-8E0E-E94919D7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9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5F4B30-D602-4606-95D1-35F6C29D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024A96-3D35-40AB-AA0C-0319332F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D80131-6235-401D-B664-08D2E256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408ED99-0AD1-4A72-B20F-5AC28339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148352-9C2F-4791-BC89-3A73BBF1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89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761C7E-FD75-42A9-845A-6E4D616A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1EED7E0-9CBB-4665-B302-486A353E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0D5F3A0-7A97-4E77-9816-F23FA392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5C67E81-A972-439E-AE1E-A02282CB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323B68C-3428-475F-9DBC-A070BB23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191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6891A4-B72A-45F1-9C08-1170752E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F6813E-3759-4846-AD77-9919A14DC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9C28EA6-04A2-4970-8BB5-8E66F979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54B15D6-2F33-4384-8612-6357A563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4997BB1-FB56-4E98-A10D-F232AA18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9265C62-69B4-4268-ACFC-D4B80859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32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E6042E-4151-4ACA-A473-28253467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1CA3DCE-1271-444F-A101-6776B49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3E21A8-2B84-455E-A6FF-785BD6CC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B729501-9997-4AF4-8A0A-F749A37C4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54E9AEA-7D6C-4CB7-9B98-F51BDD715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0AD621C-8ABF-44B9-98C1-286A0633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9A55995-CB57-4542-AB25-AB61B7DD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B63EDD9-11AD-44CA-BCF1-3C9ABD3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030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6048A0-14BF-4893-BEF8-A3FDA363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F803F73-D262-4E7F-B008-3333F0AB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4B42329-687B-4FA6-8D64-D69A614D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7A31786-CE55-483D-AC71-CF5F1296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93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FDA203B-6C54-4D76-BCA9-A6D2A489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503693-4CD5-4A48-B968-3A53BF10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6F8B2B9-5CAE-44A4-9176-44B21F12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03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EBC171-12AB-45E0-A623-E1D634BA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10CD4C-54E1-4B35-9B5F-01275728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5F22E3F-40FB-46B4-89B8-9A313A1F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04E611C-DD1C-4967-97FE-BE58BFAD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FEF862-EDE6-48AB-BA7E-A53938E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F6AFB33-F645-4BAA-8B94-D780E7FB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398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F287D3-E85B-4FCB-ABDA-FB6DC78B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D048A68-836E-487E-BA90-732D2E8A6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E433B1-0299-4DBA-8D02-AA9FA5188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60E1E77-8B16-4D94-96C6-883F43A2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910C771-4811-459C-8FC1-36A49532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BDF8A2-48EE-41E2-9E9E-128E0FC9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026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36000">
              <a:schemeClr val="accent1">
                <a:alpha val="15000"/>
                <a:lumMod val="54000"/>
                <a:lumOff val="46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C524B9B-355A-4527-A71A-C1E6852C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B5E944D-4B26-4420-9076-3188BD54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855027E-DC3E-4FF2-BA48-ADA70AD99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B277-0BDD-4AC6-A799-45DC2A63333B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012804-E4B8-4C81-81B6-21E5AD20A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F25AE0E-6A4C-42CE-8791-D9966535E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1A3CB-5F1E-417E-B740-F28ABF6FFC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086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Đồ họa 3" descr="Books on shelf with solid fill">
            <a:extLst>
              <a:ext uri="{FF2B5EF4-FFF2-40B4-BE49-F238E27FC236}">
                <a16:creationId xmlns:a16="http://schemas.microsoft.com/office/drawing/2014/main" id="{78A07236-7BF5-4AE2-A1BD-F0C53830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66036" y="-3502223"/>
            <a:ext cx="17315727" cy="1345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9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1654152-E114-449E-95F8-D879835FD41B}"/>
              </a:ext>
            </a:extLst>
          </p:cNvPr>
          <p:cNvSpPr/>
          <p:nvPr/>
        </p:nvSpPr>
        <p:spPr>
          <a:xfrm>
            <a:off x="4224759" y="2885440"/>
            <a:ext cx="2673752" cy="54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61E81AA-A20A-43E5-85DD-B304CFDD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92899"/>
            <a:ext cx="12068175" cy="218122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6D79EEE-9DAB-43F9-9594-D745B852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676" y="475717"/>
            <a:ext cx="5909841" cy="1009651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</a:rPr>
              <a:t>Phân </a:t>
            </a:r>
            <a:r>
              <a:rPr lang="vi-VN" b="1" dirty="0" err="1">
                <a:solidFill>
                  <a:schemeClr val="bg1"/>
                </a:solidFill>
              </a:rPr>
              <a:t>tích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phần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mềm</a:t>
            </a:r>
            <a:r>
              <a:rPr lang="vi-V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04A8263-77AA-44D8-B4E0-0E2DAAECC474}"/>
              </a:ext>
            </a:extLst>
          </p:cNvPr>
          <p:cNvSpPr/>
          <p:nvPr/>
        </p:nvSpPr>
        <p:spPr>
          <a:xfrm>
            <a:off x="314960" y="2885440"/>
            <a:ext cx="1991361" cy="54356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B6B7ED06-490C-481A-AE46-D3254FB5E500}"/>
              </a:ext>
            </a:extLst>
          </p:cNvPr>
          <p:cNvSpPr txBox="1">
            <a:spLocks/>
          </p:cNvSpPr>
          <p:nvPr/>
        </p:nvSpPr>
        <p:spPr>
          <a:xfrm>
            <a:off x="671397" y="2885440"/>
            <a:ext cx="1472364" cy="54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Đăng </a:t>
            </a:r>
            <a:r>
              <a:rPr lang="vi-VN" sz="2800" b="1" dirty="0" err="1">
                <a:solidFill>
                  <a:schemeClr val="accent5">
                    <a:lumMod val="50000"/>
                  </a:schemeClr>
                </a:solidFill>
              </a:rPr>
              <a:t>kí</a:t>
            </a:r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72FCE804-EDA4-435A-9C3D-212D4EDE70D3}"/>
              </a:ext>
            </a:extLst>
          </p:cNvPr>
          <p:cNvSpPr txBox="1">
            <a:spLocks/>
          </p:cNvSpPr>
          <p:nvPr/>
        </p:nvSpPr>
        <p:spPr>
          <a:xfrm>
            <a:off x="4759895" y="2885440"/>
            <a:ext cx="1828801" cy="54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Đăng </a:t>
            </a:r>
            <a:r>
              <a:rPr lang="vi-VN" sz="2800" b="1" dirty="0" err="1">
                <a:solidFill>
                  <a:schemeClr val="accent5">
                    <a:lumMod val="50000"/>
                  </a:schemeClr>
                </a:solidFill>
              </a:rPr>
              <a:t>nhập</a:t>
            </a:r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122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1654152-E114-449E-95F8-D879835FD41B}"/>
              </a:ext>
            </a:extLst>
          </p:cNvPr>
          <p:cNvSpPr/>
          <p:nvPr/>
        </p:nvSpPr>
        <p:spPr>
          <a:xfrm>
            <a:off x="3183036" y="2868523"/>
            <a:ext cx="7164731" cy="3654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61E81AA-A20A-43E5-85DD-B304CFDD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92899"/>
            <a:ext cx="12068175" cy="218122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6D79EEE-9DAB-43F9-9594-D745B852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676" y="475717"/>
            <a:ext cx="5909841" cy="1009651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</a:rPr>
              <a:t>Phân </a:t>
            </a:r>
            <a:r>
              <a:rPr lang="vi-VN" b="1" dirty="0" err="1">
                <a:solidFill>
                  <a:schemeClr val="bg1"/>
                </a:solidFill>
              </a:rPr>
              <a:t>tích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phần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mềm</a:t>
            </a:r>
            <a:r>
              <a:rPr lang="vi-V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72FCE804-EDA4-435A-9C3D-212D4EDE70D3}"/>
              </a:ext>
            </a:extLst>
          </p:cNvPr>
          <p:cNvSpPr txBox="1">
            <a:spLocks/>
          </p:cNvSpPr>
          <p:nvPr/>
        </p:nvSpPr>
        <p:spPr>
          <a:xfrm>
            <a:off x="497712" y="4312097"/>
            <a:ext cx="1828801" cy="54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Đăng </a:t>
            </a:r>
            <a:r>
              <a:rPr lang="vi-VN" sz="2800" b="1" dirty="0" err="1">
                <a:solidFill>
                  <a:schemeClr val="accent5">
                    <a:lumMod val="50000"/>
                  </a:schemeClr>
                </a:solidFill>
              </a:rPr>
              <a:t>nhập</a:t>
            </a:r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F4B96AD-14E5-4D40-89C7-AB6BFD152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494" y="3009019"/>
            <a:ext cx="6746353" cy="33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12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E573585-46E6-4268-B4D7-B06BB4A77E53}"/>
              </a:ext>
            </a:extLst>
          </p:cNvPr>
          <p:cNvSpPr/>
          <p:nvPr/>
        </p:nvSpPr>
        <p:spPr>
          <a:xfrm>
            <a:off x="7882359" y="2885440"/>
            <a:ext cx="3638244" cy="543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1654152-E114-449E-95F8-D879835FD41B}"/>
              </a:ext>
            </a:extLst>
          </p:cNvPr>
          <p:cNvSpPr/>
          <p:nvPr/>
        </p:nvSpPr>
        <p:spPr>
          <a:xfrm>
            <a:off x="4224759" y="2885440"/>
            <a:ext cx="2673752" cy="54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61E81AA-A20A-43E5-85DD-B304CFDD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92899"/>
            <a:ext cx="12068175" cy="218122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6D79EEE-9DAB-43F9-9594-D745B852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676" y="475717"/>
            <a:ext cx="5909841" cy="1009651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</a:rPr>
              <a:t>Phân </a:t>
            </a:r>
            <a:r>
              <a:rPr lang="vi-VN" b="1" dirty="0" err="1">
                <a:solidFill>
                  <a:schemeClr val="bg1"/>
                </a:solidFill>
              </a:rPr>
              <a:t>tích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phần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mềm</a:t>
            </a:r>
            <a:r>
              <a:rPr lang="vi-V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04A8263-77AA-44D8-B4E0-0E2DAAECC474}"/>
              </a:ext>
            </a:extLst>
          </p:cNvPr>
          <p:cNvSpPr/>
          <p:nvPr/>
        </p:nvSpPr>
        <p:spPr>
          <a:xfrm>
            <a:off x="314960" y="2885440"/>
            <a:ext cx="1991361" cy="54356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B6B7ED06-490C-481A-AE46-D3254FB5E500}"/>
              </a:ext>
            </a:extLst>
          </p:cNvPr>
          <p:cNvSpPr txBox="1">
            <a:spLocks/>
          </p:cNvSpPr>
          <p:nvPr/>
        </p:nvSpPr>
        <p:spPr>
          <a:xfrm>
            <a:off x="671397" y="2885440"/>
            <a:ext cx="1472364" cy="54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Đăng </a:t>
            </a:r>
            <a:r>
              <a:rPr lang="vi-VN" sz="2800" b="1" dirty="0" err="1">
                <a:solidFill>
                  <a:schemeClr val="accent5">
                    <a:lumMod val="50000"/>
                  </a:schemeClr>
                </a:solidFill>
              </a:rPr>
              <a:t>kí</a:t>
            </a:r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72FCE804-EDA4-435A-9C3D-212D4EDE70D3}"/>
              </a:ext>
            </a:extLst>
          </p:cNvPr>
          <p:cNvSpPr txBox="1">
            <a:spLocks/>
          </p:cNvSpPr>
          <p:nvPr/>
        </p:nvSpPr>
        <p:spPr>
          <a:xfrm>
            <a:off x="4759895" y="2885440"/>
            <a:ext cx="1828801" cy="54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Đăng </a:t>
            </a:r>
            <a:r>
              <a:rPr lang="vi-VN" sz="2800" b="1" dirty="0" err="1">
                <a:solidFill>
                  <a:schemeClr val="accent5">
                    <a:lumMod val="50000"/>
                  </a:schemeClr>
                </a:solidFill>
              </a:rPr>
              <a:t>nhập</a:t>
            </a:r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4DBCEF6-2D88-419B-AA0F-199BD33E6A7A}"/>
              </a:ext>
            </a:extLst>
          </p:cNvPr>
          <p:cNvSpPr txBox="1"/>
          <p:nvPr/>
        </p:nvSpPr>
        <p:spPr>
          <a:xfrm>
            <a:off x="8218025" y="2911933"/>
            <a:ext cx="322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Giao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diện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của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quản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vi-VN" sz="24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lý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3674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E573585-46E6-4268-B4D7-B06BB4A77E53}"/>
              </a:ext>
            </a:extLst>
          </p:cNvPr>
          <p:cNvSpPr/>
          <p:nvPr/>
        </p:nvSpPr>
        <p:spPr>
          <a:xfrm>
            <a:off x="856527" y="1276266"/>
            <a:ext cx="7928658" cy="4895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4DBCEF6-2D88-419B-AA0F-199BD33E6A7A}"/>
              </a:ext>
            </a:extLst>
          </p:cNvPr>
          <p:cNvSpPr txBox="1"/>
          <p:nvPr/>
        </p:nvSpPr>
        <p:spPr>
          <a:xfrm>
            <a:off x="9375495" y="3185363"/>
            <a:ext cx="2087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Giao </a:t>
            </a:r>
            <a:r>
              <a:rPr lang="vi-VN" sz="32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diện</a:t>
            </a:r>
            <a:endParaRPr lang="vi-VN" sz="32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r>
              <a:rPr lang="vi-V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quản</a:t>
            </a:r>
            <a:r>
              <a:rPr lang="vi-V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lý</a:t>
            </a:r>
            <a:endParaRPr lang="vi-VN" sz="32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58C6E34-2346-480D-B325-3C9FDB34A9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8439" y="1524781"/>
            <a:ext cx="7866746" cy="45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87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30B8CB45-4223-4992-B603-20843ED8F22F}"/>
              </a:ext>
            </a:extLst>
          </p:cNvPr>
          <p:cNvSpPr/>
          <p:nvPr/>
        </p:nvSpPr>
        <p:spPr>
          <a:xfrm>
            <a:off x="3573680" y="1879438"/>
            <a:ext cx="5573213" cy="30991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D0B915F-E331-4400-979A-257F809158B6}"/>
              </a:ext>
            </a:extLst>
          </p:cNvPr>
          <p:cNvSpPr/>
          <p:nvPr/>
        </p:nvSpPr>
        <p:spPr>
          <a:xfrm>
            <a:off x="5376439" y="2491451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9BF23D2-2E2B-42A3-A4DD-EC0FDF3A8826}"/>
              </a:ext>
            </a:extLst>
          </p:cNvPr>
          <p:cNvSpPr/>
          <p:nvPr/>
        </p:nvSpPr>
        <p:spPr>
          <a:xfrm>
            <a:off x="4392591" y="2491451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0A4EDE15-8B5D-4284-A380-8488E9B147DD}"/>
              </a:ext>
            </a:extLst>
          </p:cNvPr>
          <p:cNvSpPr/>
          <p:nvPr/>
        </p:nvSpPr>
        <p:spPr>
          <a:xfrm>
            <a:off x="5376439" y="3429000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40929493-1F77-4D00-8D2B-B79BFDDE64B5}"/>
              </a:ext>
            </a:extLst>
          </p:cNvPr>
          <p:cNvSpPr/>
          <p:nvPr/>
        </p:nvSpPr>
        <p:spPr>
          <a:xfrm>
            <a:off x="4392591" y="3429000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0404809-EEE0-43FD-B7C4-2147EC02ED08}"/>
              </a:ext>
            </a:extLst>
          </p:cNvPr>
          <p:cNvSpPr/>
          <p:nvPr/>
        </p:nvSpPr>
        <p:spPr>
          <a:xfrm>
            <a:off x="7344135" y="3429000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DD563761-F7C0-4C08-AC46-51EDE4FBBFC8}"/>
              </a:ext>
            </a:extLst>
          </p:cNvPr>
          <p:cNvSpPr/>
          <p:nvPr/>
        </p:nvSpPr>
        <p:spPr>
          <a:xfrm>
            <a:off x="6360287" y="3429000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FC8DFE7E-6DBF-4D49-89AB-C4E1DD8DFDC4}"/>
              </a:ext>
            </a:extLst>
          </p:cNvPr>
          <p:cNvSpPr/>
          <p:nvPr/>
        </p:nvSpPr>
        <p:spPr>
          <a:xfrm>
            <a:off x="7344135" y="2491451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262E7BFF-FA33-4D86-8827-9334C422015B}"/>
              </a:ext>
            </a:extLst>
          </p:cNvPr>
          <p:cNvSpPr/>
          <p:nvPr/>
        </p:nvSpPr>
        <p:spPr>
          <a:xfrm>
            <a:off x="6360287" y="2491451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9D12BE1-E79D-40C0-A314-E7EF4AA95DFD}"/>
              </a:ext>
            </a:extLst>
          </p:cNvPr>
          <p:cNvSpPr txBox="1"/>
          <p:nvPr/>
        </p:nvSpPr>
        <p:spPr>
          <a:xfrm>
            <a:off x="5006049" y="2960225"/>
            <a:ext cx="3140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 err="1">
                <a:solidFill>
                  <a:srgbClr val="002060"/>
                </a:solidFill>
                <a:latin typeface="+mj-lt"/>
              </a:rPr>
              <a:t>Chức</a:t>
            </a:r>
            <a:r>
              <a:rPr lang="vi-VN" sz="4400" dirty="0">
                <a:solidFill>
                  <a:srgbClr val="002060"/>
                </a:solidFill>
                <a:latin typeface="+mj-lt"/>
              </a:rPr>
              <a:t> năng </a:t>
            </a:r>
          </a:p>
        </p:txBody>
      </p:sp>
    </p:spTree>
    <p:extLst>
      <p:ext uri="{BB962C8B-B14F-4D97-AF65-F5344CB8AC3E}">
        <p14:creationId xmlns:p14="http://schemas.microsoft.com/office/powerpoint/2010/main" val="305657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8D13209D-B51A-4A95-BA74-5A96C9D9E915}"/>
              </a:ext>
            </a:extLst>
          </p:cNvPr>
          <p:cNvSpPr/>
          <p:nvPr/>
        </p:nvSpPr>
        <p:spPr>
          <a:xfrm>
            <a:off x="4362177" y="324091"/>
            <a:ext cx="3682228" cy="2812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5DC3856-FC4C-4ECC-BE98-B44096006573}"/>
              </a:ext>
            </a:extLst>
          </p:cNvPr>
          <p:cNvSpPr/>
          <p:nvPr/>
        </p:nvSpPr>
        <p:spPr>
          <a:xfrm>
            <a:off x="317661" y="276407"/>
            <a:ext cx="3020993" cy="2954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2B921903-C7D4-4F6D-AAA9-7E479805DE2B}"/>
              </a:ext>
            </a:extLst>
          </p:cNvPr>
          <p:cNvSpPr/>
          <p:nvPr/>
        </p:nvSpPr>
        <p:spPr>
          <a:xfrm>
            <a:off x="4899943" y="3603863"/>
            <a:ext cx="6198244" cy="31300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1BE85D31-F38A-4062-B13C-A66E7C508BE5}"/>
              </a:ext>
            </a:extLst>
          </p:cNvPr>
          <p:cNvSpPr/>
          <p:nvPr/>
        </p:nvSpPr>
        <p:spPr>
          <a:xfrm>
            <a:off x="162042" y="3603863"/>
            <a:ext cx="3954686" cy="3051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5B23639-16E3-4BDA-9C34-B2196B9D9161}"/>
              </a:ext>
            </a:extLst>
          </p:cNvPr>
          <p:cNvSpPr/>
          <p:nvPr/>
        </p:nvSpPr>
        <p:spPr>
          <a:xfrm>
            <a:off x="8972946" y="142673"/>
            <a:ext cx="2901393" cy="3317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C8AE1ACB-FA32-4EAB-A634-390CA77E30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671" y="458827"/>
            <a:ext cx="2676525" cy="2543175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81DD9B35-DEEE-4156-BAEF-7672BBB5B2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48215" y="473558"/>
            <a:ext cx="3218397" cy="2560275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9E589D11-FFB2-4935-9CE7-A27C064598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85379" y="290632"/>
            <a:ext cx="2676525" cy="2943225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24E7443B-7F30-400C-A9B1-DC89BFB78E2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1317" y="3808070"/>
            <a:ext cx="3536913" cy="2559271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910D0CB6-02F7-4857-BE16-1CEF513253A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93171" y="3741269"/>
            <a:ext cx="5702467" cy="28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10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E573585-46E6-4268-B4D7-B06BB4A77E53}"/>
              </a:ext>
            </a:extLst>
          </p:cNvPr>
          <p:cNvSpPr/>
          <p:nvPr/>
        </p:nvSpPr>
        <p:spPr>
          <a:xfrm>
            <a:off x="6107575" y="3070634"/>
            <a:ext cx="5316638" cy="13277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1654152-E114-449E-95F8-D879835FD41B}"/>
              </a:ext>
            </a:extLst>
          </p:cNvPr>
          <p:cNvSpPr/>
          <p:nvPr/>
        </p:nvSpPr>
        <p:spPr>
          <a:xfrm>
            <a:off x="743224" y="4803795"/>
            <a:ext cx="3064848" cy="1327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61E81AA-A20A-43E5-85DD-B304CFDD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92899"/>
            <a:ext cx="12068175" cy="218122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6D79EEE-9DAB-43F9-9594-D745B852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676" y="475717"/>
            <a:ext cx="5909841" cy="1009651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</a:rPr>
              <a:t>Phân </a:t>
            </a:r>
            <a:r>
              <a:rPr lang="vi-VN" b="1" dirty="0" err="1">
                <a:solidFill>
                  <a:schemeClr val="bg1"/>
                </a:solidFill>
              </a:rPr>
              <a:t>tích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phần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mềm</a:t>
            </a:r>
            <a:r>
              <a:rPr lang="vi-V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04A8263-77AA-44D8-B4E0-0E2DAAECC474}"/>
              </a:ext>
            </a:extLst>
          </p:cNvPr>
          <p:cNvSpPr/>
          <p:nvPr/>
        </p:nvSpPr>
        <p:spPr>
          <a:xfrm>
            <a:off x="743224" y="3070635"/>
            <a:ext cx="3064848" cy="1327744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B6B7ED06-490C-481A-AE46-D3254FB5E500}"/>
              </a:ext>
            </a:extLst>
          </p:cNvPr>
          <p:cNvSpPr txBox="1">
            <a:spLocks/>
          </p:cNvSpPr>
          <p:nvPr/>
        </p:nvSpPr>
        <p:spPr>
          <a:xfrm>
            <a:off x="1099661" y="3070635"/>
            <a:ext cx="2187550" cy="1084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>
                <a:solidFill>
                  <a:schemeClr val="accent5">
                    <a:lumMod val="50000"/>
                  </a:schemeClr>
                </a:solidFill>
              </a:rPr>
              <a:t>Đăng </a:t>
            </a:r>
            <a:r>
              <a:rPr lang="vi-VN" sz="4000" b="1" dirty="0" err="1">
                <a:solidFill>
                  <a:schemeClr val="accent5">
                    <a:lumMod val="50000"/>
                  </a:schemeClr>
                </a:solidFill>
              </a:rPr>
              <a:t>kí</a:t>
            </a:r>
            <a:r>
              <a:rPr lang="vi-VN" sz="4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72FCE804-EDA4-435A-9C3D-212D4EDE70D3}"/>
              </a:ext>
            </a:extLst>
          </p:cNvPr>
          <p:cNvSpPr txBox="1">
            <a:spLocks/>
          </p:cNvSpPr>
          <p:nvPr/>
        </p:nvSpPr>
        <p:spPr>
          <a:xfrm>
            <a:off x="927358" y="4815671"/>
            <a:ext cx="2696580" cy="118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>
                <a:solidFill>
                  <a:schemeClr val="accent5">
                    <a:lumMod val="50000"/>
                  </a:schemeClr>
                </a:solidFill>
              </a:rPr>
              <a:t>Đăng </a:t>
            </a:r>
            <a:r>
              <a:rPr lang="vi-VN" sz="4000" b="1" dirty="0" err="1">
                <a:solidFill>
                  <a:schemeClr val="accent5">
                    <a:lumMod val="50000"/>
                  </a:schemeClr>
                </a:solidFill>
              </a:rPr>
              <a:t>nhập</a:t>
            </a:r>
            <a:r>
              <a:rPr lang="vi-VN" sz="4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4DBCEF6-2D88-419B-AA0F-199BD33E6A7A}"/>
              </a:ext>
            </a:extLst>
          </p:cNvPr>
          <p:cNvSpPr txBox="1"/>
          <p:nvPr/>
        </p:nvSpPr>
        <p:spPr>
          <a:xfrm>
            <a:off x="6622648" y="3277614"/>
            <a:ext cx="4286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Giao </a:t>
            </a:r>
            <a:r>
              <a:rPr lang="vi-VN" sz="4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diện</a:t>
            </a:r>
            <a:r>
              <a:rPr lang="vi-V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vi-VN" sz="4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quản</a:t>
            </a:r>
            <a:r>
              <a:rPr lang="vi-V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vi-VN" sz="4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lí</a:t>
            </a:r>
            <a:r>
              <a:rPr lang="vi-V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8B4415DE-BBBC-4F32-B42A-B48BF5A41782}"/>
              </a:ext>
            </a:extLst>
          </p:cNvPr>
          <p:cNvSpPr/>
          <p:nvPr/>
        </p:nvSpPr>
        <p:spPr>
          <a:xfrm>
            <a:off x="6107575" y="4769072"/>
            <a:ext cx="5316637" cy="1362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39AD7BF-D43F-48D7-96B0-AA7837F31E2B}"/>
              </a:ext>
            </a:extLst>
          </p:cNvPr>
          <p:cNvSpPr txBox="1"/>
          <p:nvPr/>
        </p:nvSpPr>
        <p:spPr>
          <a:xfrm>
            <a:off x="6622648" y="5051885"/>
            <a:ext cx="4537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Giao </a:t>
            </a:r>
            <a:r>
              <a:rPr lang="vi-VN" sz="4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diện</a:t>
            </a:r>
            <a:r>
              <a:rPr lang="vi-V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sinh viên </a:t>
            </a:r>
          </a:p>
        </p:txBody>
      </p:sp>
    </p:spTree>
    <p:extLst>
      <p:ext uri="{BB962C8B-B14F-4D97-AF65-F5344CB8AC3E}">
        <p14:creationId xmlns:p14="http://schemas.microsoft.com/office/powerpoint/2010/main" val="1031803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4592EE0C-9CB1-4F54-ADD2-4C155F29AE71}"/>
              </a:ext>
            </a:extLst>
          </p:cNvPr>
          <p:cNvSpPr/>
          <p:nvPr/>
        </p:nvSpPr>
        <p:spPr>
          <a:xfrm>
            <a:off x="1250066" y="762557"/>
            <a:ext cx="6748041" cy="5332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CB2C7FB-DE6F-4726-B0CD-FE809967BC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3726" y="841480"/>
            <a:ext cx="6620719" cy="517503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0EFEA6D-4467-4391-8A5C-3FE78D43F700}"/>
              </a:ext>
            </a:extLst>
          </p:cNvPr>
          <p:cNvSpPr txBox="1"/>
          <p:nvPr/>
        </p:nvSpPr>
        <p:spPr>
          <a:xfrm>
            <a:off x="8790972" y="2528604"/>
            <a:ext cx="2320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Giao </a:t>
            </a:r>
            <a:r>
              <a:rPr lang="vi-VN" sz="4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diện</a:t>
            </a:r>
            <a:endParaRPr lang="vi-VN" sz="40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r>
              <a:rPr lang="vi-V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sinh viên </a:t>
            </a:r>
          </a:p>
        </p:txBody>
      </p:sp>
    </p:spTree>
    <p:extLst>
      <p:ext uri="{BB962C8B-B14F-4D97-AF65-F5344CB8AC3E}">
        <p14:creationId xmlns:p14="http://schemas.microsoft.com/office/powerpoint/2010/main" val="529216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3596750-4CD5-4A9A-AACE-7A33C5385BF6}"/>
              </a:ext>
            </a:extLst>
          </p:cNvPr>
          <p:cNvSpPr/>
          <p:nvPr/>
        </p:nvSpPr>
        <p:spPr>
          <a:xfrm>
            <a:off x="3573680" y="1879438"/>
            <a:ext cx="5573213" cy="30991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33E2BF64-526F-42CF-BC33-6A4B54E27FE8}"/>
              </a:ext>
            </a:extLst>
          </p:cNvPr>
          <p:cNvSpPr/>
          <p:nvPr/>
        </p:nvSpPr>
        <p:spPr>
          <a:xfrm>
            <a:off x="5376439" y="2491451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0C73A8E8-B5EF-4023-8CF6-1C73B9107798}"/>
              </a:ext>
            </a:extLst>
          </p:cNvPr>
          <p:cNvSpPr/>
          <p:nvPr/>
        </p:nvSpPr>
        <p:spPr>
          <a:xfrm>
            <a:off x="4392591" y="2491451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FD2C9-AD7F-48F4-94E1-04C4623C35E4}"/>
              </a:ext>
            </a:extLst>
          </p:cNvPr>
          <p:cNvSpPr/>
          <p:nvPr/>
        </p:nvSpPr>
        <p:spPr>
          <a:xfrm>
            <a:off x="5376439" y="3429000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85CF6B0-66B0-4705-AE0E-425E44A13208}"/>
              </a:ext>
            </a:extLst>
          </p:cNvPr>
          <p:cNvSpPr/>
          <p:nvPr/>
        </p:nvSpPr>
        <p:spPr>
          <a:xfrm>
            <a:off x="4392591" y="3429000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A2A4BEA4-7E0C-4181-8DE0-3D7E8BEDD704}"/>
              </a:ext>
            </a:extLst>
          </p:cNvPr>
          <p:cNvSpPr/>
          <p:nvPr/>
        </p:nvSpPr>
        <p:spPr>
          <a:xfrm>
            <a:off x="7344135" y="3429000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1FDB2FFD-B2F3-4520-A45D-98ED499FDD92}"/>
              </a:ext>
            </a:extLst>
          </p:cNvPr>
          <p:cNvSpPr/>
          <p:nvPr/>
        </p:nvSpPr>
        <p:spPr>
          <a:xfrm>
            <a:off x="6360287" y="3429000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9904015D-DF59-4096-B2DB-E14E28DE30A3}"/>
              </a:ext>
            </a:extLst>
          </p:cNvPr>
          <p:cNvSpPr/>
          <p:nvPr/>
        </p:nvSpPr>
        <p:spPr>
          <a:xfrm>
            <a:off x="7344135" y="2491451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970B4CB6-F2ED-4C16-8DDC-D675EE4E24A4}"/>
              </a:ext>
            </a:extLst>
          </p:cNvPr>
          <p:cNvSpPr/>
          <p:nvPr/>
        </p:nvSpPr>
        <p:spPr>
          <a:xfrm>
            <a:off x="6360287" y="2491451"/>
            <a:ext cx="983848" cy="937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F2B12EF4-1540-48F8-B8E5-0E009DFCDD1F}"/>
              </a:ext>
            </a:extLst>
          </p:cNvPr>
          <p:cNvSpPr txBox="1"/>
          <p:nvPr/>
        </p:nvSpPr>
        <p:spPr>
          <a:xfrm>
            <a:off x="5006049" y="2960225"/>
            <a:ext cx="3140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 err="1">
                <a:solidFill>
                  <a:srgbClr val="002060"/>
                </a:solidFill>
                <a:latin typeface="+mj-lt"/>
              </a:rPr>
              <a:t>Chức</a:t>
            </a:r>
            <a:r>
              <a:rPr lang="vi-VN" sz="4400" dirty="0">
                <a:solidFill>
                  <a:srgbClr val="002060"/>
                </a:solidFill>
                <a:latin typeface="+mj-lt"/>
              </a:rPr>
              <a:t> năng </a:t>
            </a:r>
          </a:p>
        </p:txBody>
      </p:sp>
    </p:spTree>
    <p:extLst>
      <p:ext uri="{BB962C8B-B14F-4D97-AF65-F5344CB8AC3E}">
        <p14:creationId xmlns:p14="http://schemas.microsoft.com/office/powerpoint/2010/main" val="109875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E267F4B-F345-411F-9E20-8F99B328E1E6}"/>
              </a:ext>
            </a:extLst>
          </p:cNvPr>
          <p:cNvSpPr txBox="1"/>
          <p:nvPr/>
        </p:nvSpPr>
        <p:spPr>
          <a:xfrm>
            <a:off x="2236806" y="1148072"/>
            <a:ext cx="8226707" cy="530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Xem </a:t>
            </a:r>
            <a:r>
              <a:rPr lang="vi-VN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ố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đã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mượn</a:t>
            </a:r>
            <a:endParaRPr lang="vi-VN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Khi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nhấn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nút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“Xem”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sẽ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hiển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thị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thông tin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đã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mượn</a:t>
            </a:r>
            <a:endParaRPr lang="vi-VN" sz="24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endParaRPr lang="vi-VN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Xem </a:t>
            </a:r>
            <a:r>
              <a:rPr lang="vi-VN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ố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đã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trả</a:t>
            </a:r>
            <a:endParaRPr lang="vi-VN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Khi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nhấn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nút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“Xem”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sẽ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hiển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thị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thông tin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đã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tra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endParaRPr lang="vi-VN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Xem </a:t>
            </a:r>
            <a:r>
              <a:rPr lang="vi-VN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ố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quá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hạn</a:t>
            </a:r>
            <a:r>
              <a:rPr lang="vi-V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Khi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nhấn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nút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“Xem”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sẽ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hiển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thị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thông tin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đã</a:t>
            </a:r>
            <a:r>
              <a:rPr lang="vi-V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quá</a:t>
            </a:r>
            <a:r>
              <a:rPr lang="vi-VN" sz="2400" dirty="0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hạn</a:t>
            </a:r>
            <a:endParaRPr lang="vi-VN" sz="2400" dirty="0">
              <a:solidFill>
                <a:srgbClr val="002060"/>
              </a:solidFill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vi-VN" sz="2400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Chỉnh</a:t>
            </a:r>
            <a:r>
              <a:rPr lang="vi-V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sửa</a:t>
            </a:r>
            <a:r>
              <a:rPr lang="vi-V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thông tin </a:t>
            </a:r>
            <a:endParaRPr lang="vi-VN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vi-VN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28EBF8F-725D-449F-A6DD-75D3EAF3DA1E}"/>
              </a:ext>
            </a:extLst>
          </p:cNvPr>
          <p:cNvSpPr/>
          <p:nvPr/>
        </p:nvSpPr>
        <p:spPr>
          <a:xfrm>
            <a:off x="2236805" y="910637"/>
            <a:ext cx="8226707" cy="55442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6354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3">
            <a:extLst>
              <a:ext uri="{FF2B5EF4-FFF2-40B4-BE49-F238E27FC236}">
                <a16:creationId xmlns:a16="http://schemas.microsoft.com/office/drawing/2014/main" id="{992B6BC6-8C74-4AD5-A663-95EA4FF08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Đồ họa 6" descr="Books with solid fill">
            <a:extLst>
              <a:ext uri="{FF2B5EF4-FFF2-40B4-BE49-F238E27FC236}">
                <a16:creationId xmlns:a16="http://schemas.microsoft.com/office/drawing/2014/main" id="{84A9CC40-D58A-45EE-890B-FD02FC705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518" y="643467"/>
            <a:ext cx="1751866" cy="1751866"/>
          </a:xfrm>
          <a:prstGeom prst="rect">
            <a:avLst/>
          </a:prstGeom>
        </p:spPr>
      </p:pic>
      <p:pic>
        <p:nvPicPr>
          <p:cNvPr id="9" name="Đồ họa 8" descr="Typewriter with solid fill">
            <a:extLst>
              <a:ext uri="{FF2B5EF4-FFF2-40B4-BE49-F238E27FC236}">
                <a16:creationId xmlns:a16="http://schemas.microsoft.com/office/drawing/2014/main" id="{992688C5-600A-42F6-B014-671E4B773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3517" y="2556200"/>
            <a:ext cx="1751866" cy="1751866"/>
          </a:xfrm>
          <a:prstGeom prst="rect">
            <a:avLst/>
          </a:prstGeom>
        </p:spPr>
      </p:pic>
      <p:pic>
        <p:nvPicPr>
          <p:cNvPr id="5" name="Đồ họa 4" descr="Books on shelf with solid fill">
            <a:extLst>
              <a:ext uri="{FF2B5EF4-FFF2-40B4-BE49-F238E27FC236}">
                <a16:creationId xmlns:a16="http://schemas.microsoft.com/office/drawing/2014/main" id="{2CAC9C4B-65BD-4265-A255-87CD37542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316" y="4462668"/>
            <a:ext cx="1788682" cy="1788682"/>
          </a:xfrm>
          <a:prstGeom prst="rect">
            <a:avLst/>
          </a:prstGeom>
        </p:spPr>
      </p:pic>
      <p:sp>
        <p:nvSpPr>
          <p:cNvPr id="58" name="Freeform 7">
            <a:extLst>
              <a:ext uri="{FF2B5EF4-FFF2-40B4-BE49-F238E27FC236}">
                <a16:creationId xmlns:a16="http://schemas.microsoft.com/office/drawing/2014/main" id="{DE475B31-B192-41B7-A5BA-DE9AE24A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952418" y="1362075"/>
            <a:ext cx="347200" cy="3692301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F7C4C88-C07D-428F-A6E6-EAAB98991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19699" y="1898236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25EA4A3B-C50E-4AC0-B80B-6C967E59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54437" y="1555204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C809B51E-69BA-46AF-AE9A-48BA81A8A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54437" y="1370805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25C2D141-7F3D-4BC3-907C-1A68AD3C9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4723" y="1362075"/>
            <a:ext cx="564691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D846318-3C1B-43A9-A2AF-EFCE63209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9618" y="2556200"/>
            <a:ext cx="5029912" cy="2002524"/>
          </a:xfrm>
        </p:spPr>
        <p:txBody>
          <a:bodyPr>
            <a:normAutofit/>
          </a:bodyPr>
          <a:lstStyle/>
          <a:p>
            <a:pPr algn="l"/>
            <a:r>
              <a:rPr lang="vi-VN" dirty="0" err="1">
                <a:solidFill>
                  <a:schemeClr val="bg1"/>
                </a:solidFill>
              </a:rPr>
              <a:t>Phần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mềm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quản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lí</a:t>
            </a:r>
            <a:r>
              <a:rPr lang="vi-VN" dirty="0">
                <a:solidFill>
                  <a:schemeClr val="bg1"/>
                </a:solidFill>
              </a:rPr>
              <a:t> thư </a:t>
            </a:r>
            <a:r>
              <a:rPr lang="vi-VN" dirty="0" err="1">
                <a:solidFill>
                  <a:schemeClr val="bg1"/>
                </a:solidFill>
              </a:rPr>
              <a:t>viện</a:t>
            </a:r>
            <a:r>
              <a:rPr lang="vi-V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F8DCB01-2C42-4A7B-B697-6664057FF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618" y="5323788"/>
            <a:ext cx="4652260" cy="1076551"/>
          </a:xfrm>
        </p:spPr>
        <p:txBody>
          <a:bodyPr>
            <a:normAutofit/>
          </a:bodyPr>
          <a:lstStyle/>
          <a:p>
            <a:pPr algn="r"/>
            <a:r>
              <a:rPr lang="vi-VN" sz="2200" dirty="0" err="1">
                <a:solidFill>
                  <a:srgbClr val="002060"/>
                </a:solidFill>
                <a:latin typeface="+mj-lt"/>
              </a:rPr>
              <a:t>Chủ</a:t>
            </a:r>
            <a:r>
              <a:rPr lang="vi-VN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2200" dirty="0" err="1">
                <a:solidFill>
                  <a:srgbClr val="002060"/>
                </a:solidFill>
                <a:latin typeface="+mj-lt"/>
              </a:rPr>
              <a:t>đề</a:t>
            </a:r>
            <a:r>
              <a:rPr lang="vi-VN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2200" dirty="0" err="1">
                <a:solidFill>
                  <a:srgbClr val="002060"/>
                </a:solidFill>
                <a:latin typeface="+mj-lt"/>
              </a:rPr>
              <a:t>bài</a:t>
            </a:r>
            <a:r>
              <a:rPr lang="vi-VN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2200" dirty="0" err="1">
                <a:solidFill>
                  <a:srgbClr val="002060"/>
                </a:solidFill>
                <a:latin typeface="+mj-lt"/>
              </a:rPr>
              <a:t>tập</a:t>
            </a:r>
            <a:r>
              <a:rPr lang="vi-VN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2200" dirty="0" err="1">
                <a:solidFill>
                  <a:srgbClr val="002060"/>
                </a:solidFill>
                <a:latin typeface="+mj-lt"/>
              </a:rPr>
              <a:t>lớn</a:t>
            </a:r>
            <a:r>
              <a:rPr lang="vi-VN" sz="2200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pPr algn="r"/>
            <a:r>
              <a:rPr lang="vi-VN" sz="2200" dirty="0" err="1">
                <a:solidFill>
                  <a:srgbClr val="002060"/>
                </a:solidFill>
                <a:latin typeface="+mj-lt"/>
              </a:rPr>
              <a:t>lập</a:t>
            </a:r>
            <a:r>
              <a:rPr lang="vi-VN" sz="2200" dirty="0">
                <a:solidFill>
                  <a:srgbClr val="002060"/>
                </a:solidFill>
                <a:latin typeface="+mj-lt"/>
              </a:rPr>
              <a:t> trinh </a:t>
            </a:r>
            <a:r>
              <a:rPr lang="vi-VN" sz="2200" dirty="0" err="1">
                <a:solidFill>
                  <a:srgbClr val="002060"/>
                </a:solidFill>
                <a:latin typeface="+mj-lt"/>
              </a:rPr>
              <a:t>hướng</a:t>
            </a:r>
            <a:r>
              <a:rPr lang="vi-VN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2200" dirty="0" err="1">
                <a:solidFill>
                  <a:srgbClr val="002060"/>
                </a:solidFill>
                <a:latin typeface="+mj-lt"/>
              </a:rPr>
              <a:t>đối</a:t>
            </a:r>
            <a:r>
              <a:rPr lang="vi-VN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2200" dirty="0" err="1">
                <a:solidFill>
                  <a:srgbClr val="002060"/>
                </a:solidFill>
                <a:latin typeface="+mj-lt"/>
              </a:rPr>
              <a:t>tượng</a:t>
            </a:r>
            <a:r>
              <a:rPr lang="vi-VN" sz="2200" dirty="0">
                <a:solidFill>
                  <a:srgbClr val="002060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0049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1F123E7-F3CF-40EC-A456-04EF90D7560E}"/>
              </a:ext>
            </a:extLst>
          </p:cNvPr>
          <p:cNvSpPr txBox="1"/>
          <p:nvPr/>
        </p:nvSpPr>
        <p:spPr>
          <a:xfrm>
            <a:off x="3463724" y="949123"/>
            <a:ext cx="4395486" cy="58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32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Chỉnh</a:t>
            </a:r>
            <a:r>
              <a:rPr lang="vi-VN" sz="3200" b="1" i="1" dirty="0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2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sửa</a:t>
            </a:r>
            <a:r>
              <a:rPr lang="vi-VN" sz="3200" b="1" i="1" dirty="0">
                <a:solidFill>
                  <a:srgbClr val="00206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thông tin </a:t>
            </a:r>
            <a:endParaRPr lang="vi-VN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F4BA6793-9CA7-4F3A-9CF2-A4EA83C02F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0652" y="1939725"/>
            <a:ext cx="8169875" cy="39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9029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53ACDFD1-73D9-4146-B69D-809B9556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55" y="1627930"/>
            <a:ext cx="7136396" cy="400894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C564D51-4592-4C09-8537-6D40BB8B48C2}"/>
              </a:ext>
            </a:extLst>
          </p:cNvPr>
          <p:cNvSpPr txBox="1"/>
          <p:nvPr/>
        </p:nvSpPr>
        <p:spPr>
          <a:xfrm>
            <a:off x="2931289" y="1990614"/>
            <a:ext cx="6094070" cy="3340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vi-VN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		Đăng </a:t>
            </a:r>
            <a:r>
              <a:rPr lang="vi-VN" sz="4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xuất</a:t>
            </a:r>
            <a:endParaRPr lang="vi-VN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động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reset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thông tin </a:t>
            </a: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quay </a:t>
            </a: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lại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giao </a:t>
            </a: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diện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đăng </a:t>
            </a:r>
            <a:r>
              <a:rPr lang="vi-VN" sz="4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nhập</a:t>
            </a:r>
            <a:r>
              <a:rPr lang="vi-VN" sz="4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vi-VN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998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>
            <a:extLst>
              <a:ext uri="{FF2B5EF4-FFF2-40B4-BE49-F238E27FC236}">
                <a16:creationId xmlns:a16="http://schemas.microsoft.com/office/drawing/2014/main" id="{43D3B1AE-4346-45A1-9C7C-E9931A65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33" y="4513"/>
            <a:ext cx="12200033" cy="6853487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2A8653E-E8B9-4537-BC99-DE04F901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226" y="87332"/>
            <a:ext cx="3917548" cy="919666"/>
          </a:xfrm>
        </p:spPr>
        <p:txBody>
          <a:bodyPr>
            <a:normAutofit fontScale="90000"/>
          </a:bodyPr>
          <a:lstStyle/>
          <a:p>
            <a:r>
              <a:rPr lang="vi-VN" sz="5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Cơ </a:t>
            </a:r>
            <a:r>
              <a:rPr lang="vi-VN" sz="5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sở</a:t>
            </a:r>
            <a:r>
              <a:rPr lang="vi-VN" sz="5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5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vi-VN" sz="5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5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endParaRPr lang="vi-VN" sz="8000" dirty="0">
              <a:solidFill>
                <a:srgbClr val="002060"/>
              </a:solidFill>
            </a:endParaRPr>
          </a:p>
        </p:txBody>
      </p: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D7861174-52E4-4447-9D7F-C30D3E69287C}"/>
              </a:ext>
            </a:extLst>
          </p:cNvPr>
          <p:cNvGrpSpPr/>
          <p:nvPr/>
        </p:nvGrpSpPr>
        <p:grpSpPr>
          <a:xfrm>
            <a:off x="489677" y="1592057"/>
            <a:ext cx="3017133" cy="3952215"/>
            <a:chOff x="489677" y="1592057"/>
            <a:chExt cx="3017133" cy="3952215"/>
          </a:xfrm>
        </p:grpSpPr>
        <p:pic>
          <p:nvPicPr>
            <p:cNvPr id="9" name="Hình ảnh 8">
              <a:extLst>
                <a:ext uri="{FF2B5EF4-FFF2-40B4-BE49-F238E27FC236}">
                  <a16:creationId xmlns:a16="http://schemas.microsoft.com/office/drawing/2014/main" id="{D64E334C-9C6B-42BD-9D26-431E71DF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677" y="2393608"/>
              <a:ext cx="3017133" cy="3150664"/>
            </a:xfrm>
            <a:prstGeom prst="rect">
              <a:avLst/>
            </a:prstGeom>
          </p:spPr>
        </p:pic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E90F188F-30E9-4788-929B-4C037A0C2D52}"/>
                </a:ext>
              </a:extLst>
            </p:cNvPr>
            <p:cNvSpPr txBox="1"/>
            <p:nvPr/>
          </p:nvSpPr>
          <p:spPr>
            <a:xfrm>
              <a:off x="1150029" y="1592057"/>
              <a:ext cx="1805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 err="1">
                  <a:solidFill>
                    <a:srgbClr val="002060"/>
                  </a:solidFill>
                  <a:latin typeface="+mj-lt"/>
                </a:rPr>
                <a:t>account</a:t>
              </a:r>
              <a:endParaRPr lang="vi-VN" sz="28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CD2A8BDE-F297-4C96-9B39-7C4906BD6FC1}"/>
              </a:ext>
            </a:extLst>
          </p:cNvPr>
          <p:cNvGrpSpPr/>
          <p:nvPr/>
        </p:nvGrpSpPr>
        <p:grpSpPr>
          <a:xfrm>
            <a:off x="4369983" y="1089817"/>
            <a:ext cx="3221308" cy="3914515"/>
            <a:chOff x="4369983" y="1089817"/>
            <a:chExt cx="3221308" cy="3914515"/>
          </a:xfrm>
        </p:grpSpPr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BE91BA78-7DC6-48A6-A894-AC04815D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9983" y="1853667"/>
              <a:ext cx="3221308" cy="3150665"/>
            </a:xfrm>
            <a:prstGeom prst="rect">
              <a:avLst/>
            </a:prstGeom>
          </p:spPr>
        </p:pic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53C96D6D-12B3-4517-9E35-DA81ED0A42AC}"/>
                </a:ext>
              </a:extLst>
            </p:cNvPr>
            <p:cNvSpPr txBox="1"/>
            <p:nvPr/>
          </p:nvSpPr>
          <p:spPr>
            <a:xfrm>
              <a:off x="4989282" y="1089817"/>
              <a:ext cx="1805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>
                  <a:solidFill>
                    <a:srgbClr val="002060"/>
                  </a:solidFill>
                  <a:latin typeface="+mj-lt"/>
                </a:rPr>
                <a:t> thông tin 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4B998247-1E8E-4090-8787-682AB97BE2EE}"/>
              </a:ext>
            </a:extLst>
          </p:cNvPr>
          <p:cNvGrpSpPr/>
          <p:nvPr/>
        </p:nvGrpSpPr>
        <p:grpSpPr>
          <a:xfrm>
            <a:off x="8446432" y="1853667"/>
            <a:ext cx="3164606" cy="4043041"/>
            <a:chOff x="8446432" y="1853667"/>
            <a:chExt cx="3164606" cy="4043041"/>
          </a:xfrm>
        </p:grpSpPr>
        <p:pic>
          <p:nvPicPr>
            <p:cNvPr id="7" name="Hình ảnh 6">
              <a:extLst>
                <a:ext uri="{FF2B5EF4-FFF2-40B4-BE49-F238E27FC236}">
                  <a16:creationId xmlns:a16="http://schemas.microsoft.com/office/drawing/2014/main" id="{8B12DFE5-39E9-4B79-B816-140AF42E3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6432" y="2746043"/>
              <a:ext cx="3164606" cy="3150665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B253EEDF-5609-427C-A42B-DF4DC2D64167}"/>
                </a:ext>
              </a:extLst>
            </p:cNvPr>
            <p:cNvSpPr txBox="1"/>
            <p:nvPr/>
          </p:nvSpPr>
          <p:spPr>
            <a:xfrm>
              <a:off x="9228584" y="1853667"/>
              <a:ext cx="1805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 err="1">
                  <a:solidFill>
                    <a:srgbClr val="002060"/>
                  </a:solidFill>
                  <a:latin typeface="+mj-lt"/>
                </a:rPr>
                <a:t>Mượn</a:t>
              </a:r>
              <a:r>
                <a:rPr lang="vi-VN" sz="2800" dirty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vi-VN" sz="2800" dirty="0" err="1">
                  <a:solidFill>
                    <a:srgbClr val="002060"/>
                  </a:solidFill>
                  <a:latin typeface="+mj-lt"/>
                </a:rPr>
                <a:t>sách</a:t>
              </a:r>
              <a:endParaRPr lang="vi-VN" sz="2800" dirty="0">
                <a:solidFill>
                  <a:srgbClr val="00206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539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ình ảnh 11">
            <a:extLst>
              <a:ext uri="{FF2B5EF4-FFF2-40B4-BE49-F238E27FC236}">
                <a16:creationId xmlns:a16="http://schemas.microsoft.com/office/drawing/2014/main" id="{22618FE1-04FF-4FE7-A0D3-ED90FF9C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3"/>
            <a:ext cx="12200033" cy="6853487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9FF3ECB-5365-4142-92D2-9FA4430F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37" y="2605872"/>
            <a:ext cx="2414286" cy="1250064"/>
          </a:xfrm>
        </p:spPr>
        <p:txBody>
          <a:bodyPr>
            <a:noAutofit/>
          </a:bodyPr>
          <a:lstStyle/>
          <a:p>
            <a:pPr algn="ctr"/>
            <a:r>
              <a:rPr lang="vi-VN" sz="4800" b="1" dirty="0" err="1">
                <a:solidFill>
                  <a:srgbClr val="002060"/>
                </a:solidFill>
              </a:rPr>
              <a:t>Biểu</a:t>
            </a:r>
            <a:r>
              <a:rPr lang="vi-VN" sz="4800" b="1" dirty="0">
                <a:solidFill>
                  <a:srgbClr val="002060"/>
                </a:solidFill>
              </a:rPr>
              <a:t> </a:t>
            </a:r>
            <a:r>
              <a:rPr lang="vi-VN" sz="4800" b="1" dirty="0" err="1">
                <a:solidFill>
                  <a:srgbClr val="002060"/>
                </a:solidFill>
              </a:rPr>
              <a:t>đồ</a:t>
            </a:r>
            <a:endParaRPr lang="vi-VN" sz="4800" dirty="0">
              <a:solidFill>
                <a:srgbClr val="002060"/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C6FCB63-6144-4777-8221-890F8B7E76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97986" y="465881"/>
            <a:ext cx="8362131" cy="5926238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28E902A7-D785-48E7-8DB1-1B3C4FACAB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24216" y="6858000"/>
            <a:ext cx="8362132" cy="5926238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91992FB0-1FB5-4B5D-B5FE-EFE85D97001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829868" y="-6399891"/>
            <a:ext cx="7750828" cy="59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4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75417 0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-0.00495 -0.92083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4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01406 0.9706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4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EF9D1D6-CC23-46CA-B908-5407306A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94" y="1708217"/>
            <a:ext cx="7980744" cy="4483261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8E9A509-F0A2-4487-8B56-0AE9DFCB9C61}"/>
              </a:ext>
            </a:extLst>
          </p:cNvPr>
          <p:cNvSpPr txBox="1"/>
          <p:nvPr/>
        </p:nvSpPr>
        <p:spPr>
          <a:xfrm>
            <a:off x="4129751" y="400999"/>
            <a:ext cx="4701733" cy="767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4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Hướng</a:t>
            </a:r>
            <a:r>
              <a:rPr lang="vi-VN" sz="4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4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phát</a:t>
            </a:r>
            <a:r>
              <a:rPr lang="vi-VN" sz="4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4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triển</a:t>
            </a:r>
            <a:endParaRPr lang="vi-VN" sz="3600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46FDBEB-3720-4577-A030-9D15F367BFAE}"/>
              </a:ext>
            </a:extLst>
          </p:cNvPr>
          <p:cNvSpPr txBox="1"/>
          <p:nvPr/>
        </p:nvSpPr>
        <p:spPr>
          <a:xfrm>
            <a:off x="2619737" y="2543491"/>
            <a:ext cx="7497501" cy="311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Nhờ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việc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lập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trình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hướng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đối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tượng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chương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trình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dễ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dàng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phát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triển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thêm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một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chức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năng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mới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xây dưng trên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môi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khác</a:t>
            </a: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endParaRPr lang="vi-VN" sz="2800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vi-VN" sz="2800" dirty="0">
              <a:solidFill>
                <a:srgbClr val="002060"/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06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A7E70970-88C9-4472-9538-302A1DC09831}"/>
              </a:ext>
            </a:extLst>
          </p:cNvPr>
          <p:cNvSpPr/>
          <p:nvPr/>
        </p:nvSpPr>
        <p:spPr>
          <a:xfrm>
            <a:off x="1020501" y="2884990"/>
            <a:ext cx="10150998" cy="108802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36000">
                <a:schemeClr val="accent1">
                  <a:alpha val="15000"/>
                  <a:lumMod val="54000"/>
                  <a:lumOff val="46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3BAFCB0-750F-4F1E-A1C2-F7FDF0DEF9F6}"/>
              </a:ext>
            </a:extLst>
          </p:cNvPr>
          <p:cNvSpPr txBox="1"/>
          <p:nvPr/>
        </p:nvSpPr>
        <p:spPr>
          <a:xfrm>
            <a:off x="2939970" y="3075057"/>
            <a:ext cx="7072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rgbClr val="002060"/>
                </a:solidFill>
              </a:rPr>
              <a:t>The </a:t>
            </a:r>
            <a:r>
              <a:rPr lang="vi-VN" sz="4000" dirty="0" err="1">
                <a:solidFill>
                  <a:srgbClr val="002060"/>
                </a:solidFill>
              </a:rPr>
              <a:t>end</a:t>
            </a:r>
            <a:r>
              <a:rPr lang="vi-VN" sz="4000" dirty="0">
                <a:solidFill>
                  <a:srgbClr val="002060"/>
                </a:solidFill>
              </a:rPr>
              <a:t>, </a:t>
            </a:r>
            <a:r>
              <a:rPr lang="vi-VN" sz="4000" dirty="0" err="1">
                <a:solidFill>
                  <a:srgbClr val="002060"/>
                </a:solidFill>
              </a:rPr>
              <a:t>thanks</a:t>
            </a:r>
            <a:r>
              <a:rPr lang="vi-VN" sz="4000" dirty="0">
                <a:solidFill>
                  <a:srgbClr val="002060"/>
                </a:solidFill>
              </a:rPr>
              <a:t> </a:t>
            </a:r>
            <a:r>
              <a:rPr lang="vi-VN" sz="4000" dirty="0" err="1">
                <a:solidFill>
                  <a:srgbClr val="002060"/>
                </a:solidFill>
              </a:rPr>
              <a:t>for</a:t>
            </a:r>
            <a:r>
              <a:rPr lang="vi-VN" sz="4000" dirty="0">
                <a:solidFill>
                  <a:srgbClr val="002060"/>
                </a:solidFill>
              </a:rPr>
              <a:t> </a:t>
            </a:r>
            <a:r>
              <a:rPr lang="vi-VN" sz="4000" dirty="0" err="1">
                <a:solidFill>
                  <a:srgbClr val="002060"/>
                </a:solidFill>
              </a:rPr>
              <a:t>watch</a:t>
            </a:r>
            <a:r>
              <a:rPr lang="vi-VN" sz="4000" dirty="0">
                <a:solidFill>
                  <a:srgbClr val="002060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11248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E246F482-2717-4263-AD12-17E43A3F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rgbClr val="FFFFFF"/>
                </a:solidFill>
              </a:rPr>
              <a:t>Thành</a:t>
            </a:r>
            <a:r>
              <a:rPr lang="vi-VN" sz="4000" dirty="0">
                <a:solidFill>
                  <a:srgbClr val="FFFFFF"/>
                </a:solidFill>
              </a:rPr>
              <a:t> viên </a:t>
            </a:r>
            <a:r>
              <a:rPr lang="vi-VN" sz="4000" dirty="0" err="1">
                <a:solidFill>
                  <a:srgbClr val="FFFFFF"/>
                </a:solidFill>
              </a:rPr>
              <a:t>nhóm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và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giáo</a:t>
            </a:r>
            <a:r>
              <a:rPr lang="vi-VN" sz="4000" dirty="0">
                <a:solidFill>
                  <a:srgbClr val="FFFFFF"/>
                </a:solidFill>
              </a:rPr>
              <a:t> viên </a:t>
            </a:r>
            <a:r>
              <a:rPr lang="vi-VN" sz="4000" dirty="0" err="1">
                <a:solidFill>
                  <a:srgbClr val="FFFFFF"/>
                </a:solidFill>
              </a:rPr>
              <a:t>hướng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dẫn</a:t>
            </a:r>
            <a:r>
              <a:rPr lang="vi-VN" sz="4000" dirty="0">
                <a:solidFill>
                  <a:srgbClr val="FFFFFF"/>
                </a:solidFill>
              </a:rPr>
              <a:t>: 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3F45186-65B3-4426-A447-A198CC6E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039" y="2606149"/>
            <a:ext cx="9137596" cy="3822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err="1">
                <a:solidFill>
                  <a:schemeClr val="accent1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</a:rPr>
              <a:t> viên : 			     </a:t>
            </a:r>
            <a:r>
              <a:rPr lang="vi-VN" dirty="0" err="1">
                <a:solidFill>
                  <a:schemeClr val="accent1">
                    <a:lumMod val="50000"/>
                  </a:schemeClr>
                </a:solidFill>
              </a:rPr>
              <a:t>Mã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</a:rPr>
              <a:t> Sinh Viên </a:t>
            </a:r>
          </a:p>
          <a:p>
            <a:pPr marL="0" indent="0">
              <a:buNone/>
            </a:pPr>
            <a:r>
              <a:rPr lang="vi-VN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vi-VN" sz="2400" i="1" dirty="0" err="1">
                <a:solidFill>
                  <a:schemeClr val="accent1">
                    <a:lumMod val="50000"/>
                  </a:schemeClr>
                </a:solidFill>
              </a:rPr>
              <a:t>Hoàng</a:t>
            </a: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vi-VN" sz="2400" i="1" dirty="0" err="1">
                <a:solidFill>
                  <a:schemeClr val="accent1">
                    <a:lumMod val="50000"/>
                  </a:schemeClr>
                </a:solidFill>
              </a:rPr>
              <a:t>Khắc</a:t>
            </a: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vi-VN" sz="2400" i="1" dirty="0" err="1">
                <a:solidFill>
                  <a:schemeClr val="accent1">
                    <a:lumMod val="50000"/>
                  </a:schemeClr>
                </a:solidFill>
              </a:rPr>
              <a:t>Phúc</a:t>
            </a: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 			19010066</a:t>
            </a:r>
          </a:p>
          <a:p>
            <a:pPr marL="0" indent="0">
              <a:buNone/>
            </a:pP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vi-VN" sz="2400" i="1" dirty="0" err="1">
                <a:solidFill>
                  <a:schemeClr val="accent1">
                    <a:lumMod val="50000"/>
                  </a:schemeClr>
                </a:solidFill>
              </a:rPr>
              <a:t>Đường</a:t>
            </a: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vi-VN" sz="2400" i="1" dirty="0" err="1">
                <a:solidFill>
                  <a:schemeClr val="accent1">
                    <a:lumMod val="50000"/>
                  </a:schemeClr>
                </a:solidFill>
              </a:rPr>
              <a:t>Ngọc</a:t>
            </a: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vi-VN" sz="2400" i="1" dirty="0" err="1">
                <a:solidFill>
                  <a:schemeClr val="accent1">
                    <a:lumMod val="50000"/>
                  </a:schemeClr>
                </a:solidFill>
              </a:rPr>
              <a:t>Hà</a:t>
            </a: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			19010056</a:t>
            </a:r>
          </a:p>
          <a:p>
            <a:pPr marL="0" indent="0">
              <a:buNone/>
            </a:pP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vi-VN" sz="2400" i="1" dirty="0" err="1">
                <a:solidFill>
                  <a:schemeClr val="accent1">
                    <a:lumMod val="50000"/>
                  </a:schemeClr>
                </a:solidFill>
              </a:rPr>
              <a:t>Lò</a:t>
            </a: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 Văn Quyết 			19010067</a:t>
            </a:r>
          </a:p>
          <a:p>
            <a:pPr marL="0" indent="0">
              <a:buNone/>
            </a:pP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vi-VN" sz="2400" i="1" dirty="0" err="1">
                <a:solidFill>
                  <a:schemeClr val="accent1">
                    <a:lumMod val="50000"/>
                  </a:schemeClr>
                </a:solidFill>
              </a:rPr>
              <a:t>Nguyễn</a:t>
            </a: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vi-VN" sz="2400" i="1" dirty="0" err="1">
                <a:solidFill>
                  <a:schemeClr val="accent1">
                    <a:lumMod val="50000"/>
                  </a:schemeClr>
                </a:solidFill>
              </a:rPr>
              <a:t>Đức</a:t>
            </a: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 Duy 			19010054</a:t>
            </a:r>
          </a:p>
          <a:p>
            <a:pPr marL="0" indent="0">
              <a:buNone/>
            </a:pPr>
            <a:r>
              <a:rPr lang="vi-VN" dirty="0" err="1">
                <a:solidFill>
                  <a:schemeClr val="accent1">
                    <a:lumMod val="50000"/>
                  </a:schemeClr>
                </a:solidFill>
              </a:rPr>
              <a:t>Giáo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</a:rPr>
              <a:t> viên </a:t>
            </a:r>
            <a:r>
              <a:rPr lang="vi-VN" dirty="0" err="1">
                <a:solidFill>
                  <a:schemeClr val="accent1">
                    <a:lumMod val="50000"/>
                  </a:schemeClr>
                </a:solidFill>
              </a:rPr>
              <a:t>hướng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1">
                    <a:lumMod val="50000"/>
                  </a:schemeClr>
                </a:solidFill>
              </a:rPr>
              <a:t>dẫn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vi-VN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vi-VN" sz="2400" i="1" dirty="0" err="1">
                <a:solidFill>
                  <a:schemeClr val="accent1">
                    <a:lumMod val="50000"/>
                  </a:schemeClr>
                </a:solidFill>
              </a:rPr>
              <a:t>Trần</a:t>
            </a: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 Đăng Hoan </a:t>
            </a:r>
          </a:p>
          <a:p>
            <a:pPr marL="0" indent="0">
              <a:buNone/>
            </a:pPr>
            <a:endParaRPr lang="vi-V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iêu đề 1">
            <a:extLst>
              <a:ext uri="{FF2B5EF4-FFF2-40B4-BE49-F238E27FC236}">
                <a16:creationId xmlns:a16="http://schemas.microsoft.com/office/drawing/2014/main" id="{6865B7C4-4CEE-41FA-9E18-6D72D5459ABF}"/>
              </a:ext>
            </a:extLst>
          </p:cNvPr>
          <p:cNvSpPr txBox="1">
            <a:spLocks/>
          </p:cNvSpPr>
          <p:nvPr/>
        </p:nvSpPr>
        <p:spPr>
          <a:xfrm>
            <a:off x="-2856015" y="217909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2600">
                <a:solidFill>
                  <a:srgbClr val="FFFFFF"/>
                </a:solidFill>
              </a:rPr>
              <a:t>Mục lục 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6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AA43FD0-40BD-4296-B740-814981B4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vi-VN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Mục</a:t>
            </a:r>
            <a:r>
              <a:rPr lang="vi-V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vi-VN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lục</a:t>
            </a:r>
            <a:r>
              <a:rPr lang="vi-V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F4FED8B9-5F1E-4327-9597-1066AFF88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1548"/>
              </p:ext>
            </p:extLst>
          </p:nvPr>
        </p:nvGraphicFramePr>
        <p:xfrm>
          <a:off x="4178461" y="961812"/>
          <a:ext cx="7401949" cy="493098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77058">
                  <a:extLst>
                    <a:ext uri="{9D8B030D-6E8A-4147-A177-3AD203B41FA5}">
                      <a16:colId xmlns:a16="http://schemas.microsoft.com/office/drawing/2014/main" val="3106640864"/>
                    </a:ext>
                  </a:extLst>
                </a:gridCol>
                <a:gridCol w="6417721">
                  <a:extLst>
                    <a:ext uri="{9D8B030D-6E8A-4147-A177-3AD203B41FA5}">
                      <a16:colId xmlns:a16="http://schemas.microsoft.com/office/drawing/2014/main" val="504871137"/>
                    </a:ext>
                  </a:extLst>
                </a:gridCol>
                <a:gridCol w="307170">
                  <a:extLst>
                    <a:ext uri="{9D8B030D-6E8A-4147-A177-3AD203B41FA5}">
                      <a16:colId xmlns:a16="http://schemas.microsoft.com/office/drawing/2014/main" val="430626611"/>
                    </a:ext>
                  </a:extLst>
                </a:gridCol>
              </a:tblGrid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vi-VN" sz="2400" b="0" dirty="0"/>
                        <a:t>1</a:t>
                      </a: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vi-VN" sz="2400" b="0" dirty="0" err="1">
                          <a:latin typeface="+mj-lt"/>
                        </a:rPr>
                        <a:t>Mở</a:t>
                      </a:r>
                      <a:r>
                        <a:rPr lang="vi-VN" sz="2400" b="0" dirty="0">
                          <a:latin typeface="+mj-lt"/>
                        </a:rPr>
                        <a:t> </a:t>
                      </a:r>
                      <a:r>
                        <a:rPr lang="vi-VN" sz="2400" b="0" dirty="0" err="1">
                          <a:latin typeface="+mj-lt"/>
                        </a:rPr>
                        <a:t>đầu</a:t>
                      </a:r>
                      <a:r>
                        <a:rPr lang="vi-VN" sz="2400" b="0" dirty="0">
                          <a:latin typeface="+mj-lt"/>
                        </a:rPr>
                        <a:t> </a:t>
                      </a: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endParaRPr lang="vi-VN" sz="2800" dirty="0"/>
                    </a:p>
                  </a:txBody>
                  <a:tcPr marL="140885" marR="140885" marT="70443" marB="70443"/>
                </a:tc>
                <a:extLst>
                  <a:ext uri="{0D108BD9-81ED-4DB2-BD59-A6C34878D82A}">
                    <a16:rowId xmlns:a16="http://schemas.microsoft.com/office/drawing/2014/main" val="4228332454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/>
                        <a:t>2 </a:t>
                      </a: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vi-VN" sz="2400" dirty="0" err="1">
                          <a:latin typeface="+mj-lt"/>
                        </a:rPr>
                        <a:t>Mục</a:t>
                      </a:r>
                      <a:r>
                        <a:rPr lang="vi-VN" sz="2400" dirty="0">
                          <a:latin typeface="+mj-lt"/>
                        </a:rPr>
                        <a:t> tiêu </a:t>
                      </a: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endParaRPr lang="vi-VN" sz="2800"/>
                    </a:p>
                  </a:txBody>
                  <a:tcPr marL="140885" marR="140885" marT="70443" marB="70443"/>
                </a:tc>
                <a:extLst>
                  <a:ext uri="{0D108BD9-81ED-4DB2-BD59-A6C34878D82A}">
                    <a16:rowId xmlns:a16="http://schemas.microsoft.com/office/drawing/2014/main" val="2939562690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/>
                        <a:t>3</a:t>
                      </a: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vi-VN" sz="2400" dirty="0" err="1">
                          <a:latin typeface="+mj-lt"/>
                        </a:rPr>
                        <a:t>Đặc</a:t>
                      </a:r>
                      <a:r>
                        <a:rPr lang="vi-VN" sz="2400" dirty="0">
                          <a:latin typeface="+mj-lt"/>
                        </a:rPr>
                        <a:t> </a:t>
                      </a:r>
                      <a:r>
                        <a:rPr lang="vi-VN" sz="2400" dirty="0" err="1">
                          <a:latin typeface="+mj-lt"/>
                        </a:rPr>
                        <a:t>diểm</a:t>
                      </a:r>
                      <a:r>
                        <a:rPr lang="vi-VN" sz="2400" dirty="0">
                          <a:latin typeface="+mj-lt"/>
                        </a:rPr>
                        <a:t> </a:t>
                      </a:r>
                      <a:r>
                        <a:rPr lang="vi-VN" sz="2400" dirty="0" err="1">
                          <a:latin typeface="+mj-lt"/>
                        </a:rPr>
                        <a:t>và</a:t>
                      </a:r>
                      <a:r>
                        <a:rPr lang="vi-VN" sz="2400" dirty="0">
                          <a:latin typeface="+mj-lt"/>
                        </a:rPr>
                        <a:t> </a:t>
                      </a:r>
                      <a:r>
                        <a:rPr lang="vi-VN" sz="2400" dirty="0" err="1">
                          <a:latin typeface="+mj-lt"/>
                        </a:rPr>
                        <a:t>lợi</a:t>
                      </a:r>
                      <a:r>
                        <a:rPr lang="vi-VN" sz="2400" dirty="0">
                          <a:latin typeface="+mj-lt"/>
                        </a:rPr>
                        <a:t> </a:t>
                      </a:r>
                      <a:r>
                        <a:rPr lang="vi-VN" sz="2400" dirty="0" err="1">
                          <a:latin typeface="+mj-lt"/>
                        </a:rPr>
                        <a:t>ích</a:t>
                      </a:r>
                      <a:r>
                        <a:rPr lang="vi-VN" sz="2400" dirty="0">
                          <a:latin typeface="+mj-lt"/>
                        </a:rPr>
                        <a:t> </a:t>
                      </a: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endParaRPr lang="vi-VN" sz="2800"/>
                    </a:p>
                  </a:txBody>
                  <a:tcPr marL="140885" marR="140885" marT="70443" marB="70443"/>
                </a:tc>
                <a:extLst>
                  <a:ext uri="{0D108BD9-81ED-4DB2-BD59-A6C34878D82A}">
                    <a16:rowId xmlns:a16="http://schemas.microsoft.com/office/drawing/2014/main" val="1836979416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/>
                        <a:t>4</a:t>
                      </a: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vi-VN" sz="2400" dirty="0" err="1">
                          <a:latin typeface="+mj-lt"/>
                        </a:rPr>
                        <a:t>Hạn</a:t>
                      </a:r>
                      <a:r>
                        <a:rPr lang="vi-VN" sz="2400" dirty="0">
                          <a:latin typeface="+mj-lt"/>
                        </a:rPr>
                        <a:t> </a:t>
                      </a:r>
                      <a:r>
                        <a:rPr lang="vi-VN" sz="2400" dirty="0" err="1">
                          <a:latin typeface="+mj-lt"/>
                        </a:rPr>
                        <a:t>chế</a:t>
                      </a:r>
                      <a:endParaRPr lang="vi-VN" sz="2400" dirty="0">
                        <a:latin typeface="+mj-lt"/>
                      </a:endParaRP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endParaRPr lang="vi-VN" sz="2800" dirty="0"/>
                    </a:p>
                  </a:txBody>
                  <a:tcPr marL="140885" marR="140885" marT="70443" marB="70443"/>
                </a:tc>
                <a:extLst>
                  <a:ext uri="{0D108BD9-81ED-4DB2-BD59-A6C34878D82A}">
                    <a16:rowId xmlns:a16="http://schemas.microsoft.com/office/drawing/2014/main" val="1794537208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/>
                        <a:t>5</a:t>
                      </a: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vi-VN" sz="2400" dirty="0">
                          <a:latin typeface="+mj-lt"/>
                        </a:rPr>
                        <a:t>Phân </a:t>
                      </a:r>
                      <a:r>
                        <a:rPr lang="vi-VN" sz="2400" dirty="0" err="1">
                          <a:latin typeface="+mj-lt"/>
                        </a:rPr>
                        <a:t>tich</a:t>
                      </a:r>
                      <a:endParaRPr lang="vi-VN" sz="2400" dirty="0">
                        <a:latin typeface="+mj-lt"/>
                      </a:endParaRP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endParaRPr lang="vi-VN" sz="2800"/>
                    </a:p>
                  </a:txBody>
                  <a:tcPr marL="140885" marR="140885" marT="70443" marB="70443"/>
                </a:tc>
                <a:extLst>
                  <a:ext uri="{0D108BD9-81ED-4DB2-BD59-A6C34878D82A}">
                    <a16:rowId xmlns:a16="http://schemas.microsoft.com/office/drawing/2014/main" val="61937920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/>
                        <a:t>6</a:t>
                      </a: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vi-VN" sz="2400" dirty="0" err="1">
                          <a:latin typeface="+mj-lt"/>
                        </a:rPr>
                        <a:t>Bieu</a:t>
                      </a:r>
                      <a:r>
                        <a:rPr lang="vi-VN" sz="2400" dirty="0">
                          <a:latin typeface="+mj-lt"/>
                        </a:rPr>
                        <a:t> </a:t>
                      </a:r>
                      <a:r>
                        <a:rPr lang="vi-VN" sz="2400" dirty="0" err="1">
                          <a:latin typeface="+mj-lt"/>
                        </a:rPr>
                        <a:t>đồ</a:t>
                      </a:r>
                      <a:endParaRPr lang="vi-VN" sz="2400" dirty="0">
                        <a:latin typeface="+mj-lt"/>
                      </a:endParaRP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endParaRPr lang="vi-VN" sz="2800"/>
                    </a:p>
                  </a:txBody>
                  <a:tcPr marL="140885" marR="140885" marT="70443" marB="70443"/>
                </a:tc>
                <a:extLst>
                  <a:ext uri="{0D108BD9-81ED-4DB2-BD59-A6C34878D82A}">
                    <a16:rowId xmlns:a16="http://schemas.microsoft.com/office/drawing/2014/main" val="1857606301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/>
                        <a:t>7</a:t>
                      </a: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vi-VN" sz="2400" dirty="0" err="1">
                          <a:latin typeface="+mj-lt"/>
                        </a:rPr>
                        <a:t>Hướng</a:t>
                      </a:r>
                      <a:r>
                        <a:rPr lang="vi-VN" sz="2400" dirty="0">
                          <a:latin typeface="+mj-lt"/>
                        </a:rPr>
                        <a:t> </a:t>
                      </a:r>
                      <a:r>
                        <a:rPr lang="vi-VN" sz="2400" dirty="0" err="1">
                          <a:latin typeface="+mj-lt"/>
                        </a:rPr>
                        <a:t>phat</a:t>
                      </a:r>
                      <a:r>
                        <a:rPr lang="vi-VN" sz="2400" dirty="0">
                          <a:latin typeface="+mj-lt"/>
                        </a:rPr>
                        <a:t> </a:t>
                      </a:r>
                      <a:r>
                        <a:rPr lang="vi-VN" sz="2400" dirty="0" err="1">
                          <a:latin typeface="+mj-lt"/>
                        </a:rPr>
                        <a:t>triển</a:t>
                      </a:r>
                      <a:endParaRPr lang="vi-VN" sz="2400" dirty="0">
                        <a:latin typeface="+mj-lt"/>
                      </a:endParaRPr>
                    </a:p>
                  </a:txBody>
                  <a:tcPr marL="140885" marR="140885" marT="70443" marB="70443"/>
                </a:tc>
                <a:tc>
                  <a:txBody>
                    <a:bodyPr/>
                    <a:lstStyle/>
                    <a:p>
                      <a:endParaRPr lang="vi-VN" sz="2800" dirty="0"/>
                    </a:p>
                  </a:txBody>
                  <a:tcPr marL="140885" marR="140885" marT="70443" marB="70443"/>
                </a:tc>
                <a:extLst>
                  <a:ext uri="{0D108BD9-81ED-4DB2-BD59-A6C34878D82A}">
                    <a16:rowId xmlns:a16="http://schemas.microsoft.com/office/drawing/2014/main" val="223577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976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F4083891-8FD6-4BB5-91D8-07157DD7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19062"/>
            <a:ext cx="12068175" cy="218122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FCB7D7CA-79BC-41A1-9E83-6C1E84BE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2338389"/>
            <a:ext cx="12049125" cy="443865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8764993-BD08-453F-BF4D-4804BEB6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 err="1">
                <a:solidFill>
                  <a:schemeClr val="bg1"/>
                </a:solidFill>
              </a:rPr>
              <a:t>Mở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đầu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và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mục</a:t>
            </a:r>
            <a:r>
              <a:rPr lang="vi-VN" b="1" dirty="0">
                <a:solidFill>
                  <a:schemeClr val="bg1"/>
                </a:solidFill>
              </a:rPr>
              <a:t> tiêu 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4E68085-E533-43C0-A9BD-02A0E51238AB}"/>
              </a:ext>
            </a:extLst>
          </p:cNvPr>
          <p:cNvSpPr txBox="1"/>
          <p:nvPr/>
        </p:nvSpPr>
        <p:spPr>
          <a:xfrm>
            <a:off x="972273" y="2303362"/>
            <a:ext cx="9225023" cy="517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dirty="0" err="1">
                <a:solidFill>
                  <a:srgbClr val="002060"/>
                </a:solidFill>
                <a:latin typeface="+mj-lt"/>
              </a:rPr>
              <a:t>Để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thuận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tiện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cho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việc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sử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dụng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cũng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như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quản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lí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thư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viện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chúng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em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đã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xây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dựng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một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hệ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thống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với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mục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tiêu 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002060"/>
                </a:solidFill>
                <a:latin typeface="+mj-lt"/>
              </a:rPr>
              <a:t>	-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Tự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động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thống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kê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lượng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sách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trong thư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viện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002060"/>
                </a:solidFill>
                <a:latin typeface="+mj-lt"/>
              </a:rPr>
              <a:t>	-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Tạo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sự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thuận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tiện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cho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việc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mượn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và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thêm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sách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	  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vào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vào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 thư </a:t>
            </a:r>
            <a:r>
              <a:rPr lang="vi-VN" sz="3200" dirty="0" err="1">
                <a:solidFill>
                  <a:srgbClr val="002060"/>
                </a:solidFill>
                <a:latin typeface="+mj-lt"/>
              </a:rPr>
              <a:t>viện</a:t>
            </a:r>
            <a:endParaRPr lang="vi-VN" sz="3200" dirty="0">
              <a:solidFill>
                <a:srgbClr val="00206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002060"/>
                </a:solidFill>
                <a:latin typeface="+mj-lt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002060"/>
                </a:solidFill>
                <a:latin typeface="+mj-lt"/>
              </a:rPr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1992205740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89DA6C5-709E-47B6-87D1-D10002EF8087}"/>
              </a:ext>
            </a:extLst>
          </p:cNvPr>
          <p:cNvSpPr/>
          <p:nvPr/>
        </p:nvSpPr>
        <p:spPr>
          <a:xfrm>
            <a:off x="100313" y="92597"/>
            <a:ext cx="11991372" cy="148156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825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0D19C5-7E31-468F-A852-A26B42BA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2597"/>
            <a:ext cx="10515600" cy="1325563"/>
          </a:xfrm>
        </p:spPr>
        <p:txBody>
          <a:bodyPr/>
          <a:lstStyle/>
          <a:p>
            <a:pPr algn="ctr"/>
            <a:r>
              <a:rPr lang="vi-VN" b="1" dirty="0" err="1">
                <a:solidFill>
                  <a:schemeClr val="bg1"/>
                </a:solidFill>
              </a:rPr>
              <a:t>Đặc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điểm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và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lợi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ích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E3D069-15C1-4A8B-9794-22A25412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Dành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cho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cả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thư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viện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sinh viên.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Nâng cao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hiệu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quả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trong công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tác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tìm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kiếm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Lưu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trữ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đầy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đủ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thông tin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loại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một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thông tin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sinh viên.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thư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viện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dễ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dàng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cập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nhật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hoặc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thay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đổi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thông tin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loại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Mỗi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loại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chỉ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mã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riêng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Tìm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kiếm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thông tin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nhanh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chóng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Thông tin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tài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khoản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mã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hóa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bảo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mật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-  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Xử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dụng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 API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để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 giao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tiếp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với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 cơ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sở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dữ</a:t>
            </a:r>
            <a:r>
              <a:rPr lang="vi-VN" sz="2400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vi-VN" sz="2400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</a:rPr>
              <a:t>liệu</a:t>
            </a:r>
            <a:endParaRPr lang="vi-VN" sz="3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6BD59854-40AF-4F73-8615-1BBDC12BA7C7}"/>
              </a:ext>
            </a:extLst>
          </p:cNvPr>
          <p:cNvSpPr/>
          <p:nvPr/>
        </p:nvSpPr>
        <p:spPr>
          <a:xfrm>
            <a:off x="100313" y="1713053"/>
            <a:ext cx="11991372" cy="4965539"/>
          </a:xfrm>
          <a:prstGeom prst="rect">
            <a:avLst/>
          </a:prstGeom>
          <a:solidFill>
            <a:schemeClr val="bg1">
              <a:alpha val="0"/>
            </a:schemeClr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9736935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3" dur="11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4" dur="11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9" dur="11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0" dur="11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nodeType="click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5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6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fill="hold" nodeType="click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1" dur="9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2" dur="9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nodeType="click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7" dur="9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8" dur="9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nodeType="click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43" dur="9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44" dur="9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8" fill="hold" nodeType="click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49" dur="800" fill="hold"/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50" dur="800" fill="hold"/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1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1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1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1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9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9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9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9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9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9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800" fill="hold"/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800" fill="hold"/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B459D3C-1003-4D37-B3F2-9583F1CAF36D}"/>
              </a:ext>
            </a:extLst>
          </p:cNvPr>
          <p:cNvSpPr/>
          <p:nvPr/>
        </p:nvSpPr>
        <p:spPr>
          <a:xfrm>
            <a:off x="100313" y="2303362"/>
            <a:ext cx="11991372" cy="4375230"/>
          </a:xfrm>
          <a:prstGeom prst="rect">
            <a:avLst/>
          </a:prstGeom>
          <a:solidFill>
            <a:schemeClr val="bg1">
              <a:alpha val="0"/>
            </a:schemeClr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C5C37C3-B072-413C-8716-1C483B1A6B6C}"/>
              </a:ext>
            </a:extLst>
          </p:cNvPr>
          <p:cNvSpPr/>
          <p:nvPr/>
        </p:nvSpPr>
        <p:spPr>
          <a:xfrm>
            <a:off x="100313" y="92597"/>
            <a:ext cx="11991372" cy="209501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825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577E17D-FAFA-4862-9BC8-BE641D27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122" y="566767"/>
            <a:ext cx="3571754" cy="1146677"/>
          </a:xfrm>
        </p:spPr>
        <p:txBody>
          <a:bodyPr>
            <a:normAutofit/>
          </a:bodyPr>
          <a:lstStyle/>
          <a:p>
            <a:pPr algn="ctr"/>
            <a:r>
              <a:rPr lang="vi-VN" sz="5400" b="1" dirty="0" err="1">
                <a:solidFill>
                  <a:schemeClr val="bg1"/>
                </a:solidFill>
              </a:rPr>
              <a:t>Hạn</a:t>
            </a:r>
            <a:r>
              <a:rPr lang="vi-VN" sz="5400" b="1" dirty="0">
                <a:solidFill>
                  <a:schemeClr val="bg1"/>
                </a:solidFill>
              </a:rPr>
              <a:t> </a:t>
            </a:r>
            <a:r>
              <a:rPr lang="vi-VN" sz="5400" b="1" dirty="0" err="1">
                <a:solidFill>
                  <a:schemeClr val="bg1"/>
                </a:solidFill>
              </a:rPr>
              <a:t>Chế</a:t>
            </a:r>
            <a:r>
              <a:rPr lang="vi-VN" sz="5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7F66DA-98EF-4E7D-AB06-0BD587A7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78" y="2983093"/>
            <a:ext cx="7338349" cy="260747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Chỉ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sử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trên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máy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Quyền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truy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cập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còn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hạn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chế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Chức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năng chưa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phát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triển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nhiều</a:t>
            </a:r>
            <a:r>
              <a:rPr lang="vi-VN" dirty="0">
                <a:solidFill>
                  <a:srgbClr val="002060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vi-VN" sz="4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987381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2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2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1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1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11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11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1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1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1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1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C61E81AA-A20A-43E5-85DD-B304CFDD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92899"/>
            <a:ext cx="12068175" cy="218122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6D79EEE-9DAB-43F9-9594-D745B852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676" y="475717"/>
            <a:ext cx="5909841" cy="1009651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</a:rPr>
              <a:t>Phân </a:t>
            </a:r>
            <a:r>
              <a:rPr lang="vi-VN" b="1" dirty="0" err="1">
                <a:solidFill>
                  <a:schemeClr val="bg1"/>
                </a:solidFill>
              </a:rPr>
              <a:t>tích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phần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mềm</a:t>
            </a:r>
            <a:r>
              <a:rPr lang="vi-V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04A8263-77AA-44D8-B4E0-0E2DAAECC474}"/>
              </a:ext>
            </a:extLst>
          </p:cNvPr>
          <p:cNvSpPr/>
          <p:nvPr/>
        </p:nvSpPr>
        <p:spPr>
          <a:xfrm>
            <a:off x="314960" y="2885440"/>
            <a:ext cx="1991361" cy="54356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B6B7ED06-490C-481A-AE46-D3254FB5E500}"/>
              </a:ext>
            </a:extLst>
          </p:cNvPr>
          <p:cNvSpPr txBox="1">
            <a:spLocks/>
          </p:cNvSpPr>
          <p:nvPr/>
        </p:nvSpPr>
        <p:spPr>
          <a:xfrm>
            <a:off x="671397" y="2885440"/>
            <a:ext cx="1472364" cy="54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Đăng </a:t>
            </a:r>
            <a:r>
              <a:rPr lang="vi-VN" sz="2800" b="1" dirty="0" err="1">
                <a:solidFill>
                  <a:schemeClr val="accent5">
                    <a:lumMod val="50000"/>
                  </a:schemeClr>
                </a:solidFill>
              </a:rPr>
              <a:t>kí</a:t>
            </a:r>
            <a:r>
              <a:rPr lang="vi-VN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76713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C61E81AA-A20A-43E5-85DD-B304CFDD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92899"/>
            <a:ext cx="12068175" cy="218122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6D79EEE-9DAB-43F9-9594-D745B852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676" y="475717"/>
            <a:ext cx="5909841" cy="1009651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</a:rPr>
              <a:t>Phân </a:t>
            </a:r>
            <a:r>
              <a:rPr lang="vi-VN" b="1" dirty="0" err="1">
                <a:solidFill>
                  <a:schemeClr val="bg1"/>
                </a:solidFill>
              </a:rPr>
              <a:t>tích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phần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mềm</a:t>
            </a:r>
            <a:r>
              <a:rPr lang="vi-V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04A8263-77AA-44D8-B4E0-0E2DAAECC474}"/>
              </a:ext>
            </a:extLst>
          </p:cNvPr>
          <p:cNvSpPr/>
          <p:nvPr/>
        </p:nvSpPr>
        <p:spPr>
          <a:xfrm>
            <a:off x="3137496" y="2663466"/>
            <a:ext cx="6874606" cy="3840821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B6B7ED06-490C-481A-AE46-D3254FB5E500}"/>
              </a:ext>
            </a:extLst>
          </p:cNvPr>
          <p:cNvSpPr txBox="1">
            <a:spLocks/>
          </p:cNvSpPr>
          <p:nvPr/>
        </p:nvSpPr>
        <p:spPr>
          <a:xfrm>
            <a:off x="707533" y="4123931"/>
            <a:ext cx="1715433" cy="54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 dirty="0">
                <a:solidFill>
                  <a:schemeClr val="accent5">
                    <a:lumMod val="50000"/>
                  </a:schemeClr>
                </a:solidFill>
              </a:rPr>
              <a:t>Đăng </a:t>
            </a:r>
            <a:r>
              <a:rPr lang="vi-VN" sz="3200" b="1" dirty="0" err="1">
                <a:solidFill>
                  <a:schemeClr val="accent5">
                    <a:lumMod val="50000"/>
                  </a:schemeClr>
                </a:solidFill>
              </a:rPr>
              <a:t>kí</a:t>
            </a:r>
            <a:r>
              <a:rPr lang="vi-VN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608311E-3AC4-4D0A-8123-1E2D9253F8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39055" y="2838457"/>
            <a:ext cx="6429978" cy="34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32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537</Words>
  <Application>Microsoft Office PowerPoint</Application>
  <PresentationFormat>Màn hình rộng</PresentationFormat>
  <Paragraphs>92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Chủ đề Office</vt:lpstr>
      <vt:lpstr>Bản trình bày PowerPoint</vt:lpstr>
      <vt:lpstr>Phần mềm quản lí thư viện </vt:lpstr>
      <vt:lpstr>Thành viên nhóm và giáo viên hướng dẫn: </vt:lpstr>
      <vt:lpstr>Mục lục </vt:lpstr>
      <vt:lpstr>Mở đầu và mục tiêu  </vt:lpstr>
      <vt:lpstr>Đặc điểm và lợi ích </vt:lpstr>
      <vt:lpstr>Hạn Chế </vt:lpstr>
      <vt:lpstr>Phân tích phần mềm </vt:lpstr>
      <vt:lpstr>Phân tích phần mềm </vt:lpstr>
      <vt:lpstr>Phân tích phần mềm </vt:lpstr>
      <vt:lpstr>Phân tích phần mềm </vt:lpstr>
      <vt:lpstr>Phân tích phần mềm </vt:lpstr>
      <vt:lpstr>Bản trình bày PowerPoint</vt:lpstr>
      <vt:lpstr>Bản trình bày PowerPoint</vt:lpstr>
      <vt:lpstr>Bản trình bày PowerPoint</vt:lpstr>
      <vt:lpstr>Phân tích phần mềm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Cơ sở dữ liệu</vt:lpstr>
      <vt:lpstr>Biểu đồ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Qit_ Quyết</dc:creator>
  <cp:lastModifiedBy>Qit_ Quyết</cp:lastModifiedBy>
  <cp:revision>12</cp:revision>
  <dcterms:created xsi:type="dcterms:W3CDTF">2021-07-19T08:38:28Z</dcterms:created>
  <dcterms:modified xsi:type="dcterms:W3CDTF">2021-07-19T15:38:25Z</dcterms:modified>
</cp:coreProperties>
</file>