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1289462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1289462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1289462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1289462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28946209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128946209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289462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28946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289462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289462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289462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289462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289462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289462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12894620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12894620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f62f83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f62f83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f62f83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f62f83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289462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289462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 Use of Hybrid Clouding to Reduce the Cost of Database Management System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 </a:t>
            </a:r>
            <a:r>
              <a:rPr b="1" lang="en"/>
              <a:t>Nghi Nguyen &amp; Rudra Gandhi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Discussion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Advantages: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Agility</a:t>
            </a:r>
            <a:r>
              <a:rPr lang="en">
                <a:solidFill>
                  <a:schemeClr val="lt1"/>
                </a:solidFill>
              </a:rPr>
              <a:t>: The need to adapt and change direction quickly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Hybrid cloud has the benefit of being cost-effective as organizations pay for the public cloud position of their infrastructure only when it is needed.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Disadvantage: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fast performing on-premise infrastructure may not be able to successfully perform in coherence with a slow-performing public infrastructure resulting in a sluggish performance of the Hybrid Cloud.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results of the analysis say that the cloud database management may be costly if we </a:t>
            </a:r>
            <a:r>
              <a:rPr lang="en">
                <a:solidFill>
                  <a:schemeClr val="lt1"/>
                </a:solidFill>
              </a:rPr>
              <a:t>continuously</a:t>
            </a:r>
            <a:r>
              <a:rPr lang="en">
                <a:solidFill>
                  <a:schemeClr val="lt1"/>
                </a:solidFill>
              </a:rPr>
              <a:t> run the </a:t>
            </a:r>
            <a:r>
              <a:rPr lang="en">
                <a:solidFill>
                  <a:schemeClr val="lt1"/>
                </a:solidFill>
              </a:rPr>
              <a:t>queries</a:t>
            </a:r>
            <a:r>
              <a:rPr lang="en">
                <a:solidFill>
                  <a:schemeClr val="lt1"/>
                </a:solidFill>
              </a:rPr>
              <a:t> too many times. However, if we just save the data for </a:t>
            </a:r>
            <a:r>
              <a:rPr lang="en">
                <a:solidFill>
                  <a:schemeClr val="lt1"/>
                </a:solidFill>
              </a:rPr>
              <a:t>backup</a:t>
            </a:r>
            <a:r>
              <a:rPr lang="en">
                <a:solidFill>
                  <a:schemeClr val="lt1"/>
                </a:solidFill>
              </a:rPr>
              <a:t> or not run so many quereis, cloud </a:t>
            </a:r>
            <a:r>
              <a:rPr lang="en">
                <a:solidFill>
                  <a:schemeClr val="lt1"/>
                </a:solidFill>
              </a:rPr>
              <a:t>database</a:t>
            </a:r>
            <a:r>
              <a:rPr lang="en">
                <a:solidFill>
                  <a:schemeClr val="lt1"/>
                </a:solidFill>
              </a:rPr>
              <a:t> is a much cheaper system.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Allows enterprises to take advantage of cloud services and free up personnel to concentrate on other assignments.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Finally, through our </a:t>
            </a:r>
            <a:r>
              <a:rPr lang="en">
                <a:solidFill>
                  <a:srgbClr val="FFFFFF"/>
                </a:solidFill>
              </a:rPr>
              <a:t>experiment</a:t>
            </a:r>
            <a:r>
              <a:rPr lang="en">
                <a:solidFill>
                  <a:srgbClr val="FFFFFF"/>
                </a:solidFill>
              </a:rPr>
              <a:t> and logical analysis  we still propose a hybrid clouding system with a low portion of private database stored on-premises data center and higher portion of public database stored on cloud.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966450" y="1764775"/>
            <a:ext cx="72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200">
                <a:solidFill>
                  <a:schemeClr val="lt1"/>
                </a:solidFill>
              </a:rPr>
              <a:t>DEMO TIME! </a:t>
            </a:r>
            <a:endParaRPr b="1"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6 Reasons Enterprise HPC Users Should Consider Hybrid Cloud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00" y="1661250"/>
            <a:ext cx="3758476" cy="20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Design/Flowchart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-15200" l="0" r="0" t="15200"/>
          <a:stretch/>
        </p:blipFill>
        <p:spPr>
          <a:xfrm>
            <a:off x="244250" y="1563799"/>
            <a:ext cx="8655501" cy="35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On-premises cost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$0.034/GB/MONTH --&gt; $0.0427/GB/month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038" y="1666625"/>
            <a:ext cx="5851931" cy="3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cost = storage cost + query cost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$0.023/gb/month + query cost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875" y="1623425"/>
            <a:ext cx="5714103" cy="32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Query cost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Queries include: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Insert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Join table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Select with condition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Sort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Display the entire data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→ $0.278817 per user per month for a dataset of 375.387 GBs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→ Assume 30 users → $3.36431 per month for 30 users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 generation and Analysis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50" y="1126750"/>
            <a:ext cx="5258450" cy="35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Compare output against hypothesis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Through our experiments, we can conclude that we are failed to reject our null hypothesis.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lt1"/>
                </a:solidFill>
              </a:rPr>
              <a:t>bnormal Case Explanation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54950" y="1121325"/>
            <a:ext cx="43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abnormal case is when the query cost is too high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data analyst in one month runs more </a:t>
            </a:r>
            <a:r>
              <a:rPr lang="en">
                <a:solidFill>
                  <a:schemeClr val="lt1"/>
                </a:solidFill>
              </a:rPr>
              <a:t>queries</a:t>
            </a:r>
            <a:r>
              <a:rPr lang="en">
                <a:solidFill>
                  <a:schemeClr val="lt1"/>
                </a:solidFill>
              </a:rPr>
              <a:t> than a normal month, then there will be a significant difference in the monthly costs and can affect the teams budgets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00" y="1121325"/>
            <a:ext cx="4835150" cy="31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