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59ECD-97C7-4310-9EC8-F051C8202179}" type="datetimeFigureOut">
              <a:rPr lang="vi-VN" smtClean="0"/>
              <a:t>06/09/2012</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15ECC6-1690-4E2F-96E7-9BBFEE824DA3}" type="slidenum">
              <a:rPr lang="vi-VN" smtClean="0"/>
              <a:t>‹#›</a:t>
            </a:fld>
            <a:endParaRPr lang="vi-VN"/>
          </a:p>
        </p:txBody>
      </p:sp>
    </p:spTree>
    <p:extLst>
      <p:ext uri="{BB962C8B-B14F-4D97-AF65-F5344CB8AC3E}">
        <p14:creationId xmlns:p14="http://schemas.microsoft.com/office/powerpoint/2010/main" val="174483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2591473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222590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239019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a:solidFill>
            <a:schemeClr val="tx2">
              <a:lumMod val="75000"/>
            </a:schemeClr>
          </a:solidFill>
        </p:spPr>
        <p:txBody>
          <a:bodyPr/>
          <a:lstStyle/>
          <a:p>
            <a:r>
              <a:rPr lang="en-US" smtClean="0"/>
              <a:t>Click to edit Master title style</a:t>
            </a:r>
            <a:endParaRPr lang="vi-VN"/>
          </a:p>
        </p:txBody>
      </p:sp>
      <p:sp>
        <p:nvSpPr>
          <p:cNvPr id="3" name="Content Placeholder 2"/>
          <p:cNvSpPr>
            <a:spLocks noGrp="1"/>
          </p:cNvSpPr>
          <p:nvPr>
            <p:ph idx="1"/>
          </p:nvPr>
        </p:nvSpPr>
        <p:spPr>
          <a:xfrm>
            <a:off x="0" y="908720"/>
            <a:ext cx="9144000" cy="5400600"/>
          </a:xfrm>
          <a:solidFill>
            <a:schemeClr val="tx2">
              <a:lumMod val="20000"/>
              <a:lumOff val="80000"/>
            </a:schemeClr>
          </a:solidFill>
        </p:spPr>
        <p:txBody>
          <a:bodyPr/>
          <a:lstStyle>
            <a:lvl1pPr>
              <a:defRPr>
                <a:latin typeface="Candara" pitchFamily="34" charset="0"/>
              </a:defRPr>
            </a:lvl1pPr>
            <a:lvl2pPr>
              <a:defRPr>
                <a:latin typeface="Candara" pitchFamily="34" charset="0"/>
              </a:defRPr>
            </a:lvl2pPr>
            <a:lvl3pPr>
              <a:defRPr>
                <a:latin typeface="Candara" pitchFamily="34" charset="0"/>
              </a:defRPr>
            </a:lvl3pPr>
            <a:lvl4pPr>
              <a:defRPr>
                <a:latin typeface="Candara" pitchFamily="34" charset="0"/>
              </a:defRPr>
            </a:lvl4pPr>
            <a:lvl5pPr>
              <a:defRPr>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Slide Number Placeholder 5"/>
          <p:cNvSpPr>
            <a:spLocks noGrp="1"/>
          </p:cNvSpPr>
          <p:nvPr>
            <p:ph type="sldNum" sz="quarter" idx="12"/>
          </p:nvPr>
        </p:nvSpPr>
        <p:spPr>
          <a:xfrm>
            <a:off x="0" y="6356350"/>
            <a:ext cx="9144000" cy="501650"/>
          </a:xfrm>
          <a:solidFill>
            <a:schemeClr val="tx2">
              <a:lumMod val="75000"/>
            </a:schemeClr>
          </a:solidFill>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21295615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416899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158112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vi-VN"/>
          </a:p>
        </p:txBody>
      </p:sp>
      <p:sp>
        <p:nvSpPr>
          <p:cNvPr id="9" name="Slide Number Placeholder 8"/>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178062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vi-VN"/>
          </a:p>
        </p:txBody>
      </p:sp>
      <p:sp>
        <p:nvSpPr>
          <p:cNvPr id="5" name="Slide Number Placeholder 4"/>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23035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vi-VN"/>
          </a:p>
        </p:txBody>
      </p:sp>
      <p:sp>
        <p:nvSpPr>
          <p:cNvPr id="4" name="Slide Number Placeholder 3"/>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142711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316088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DC51DC1D-D75F-42DA-8E8D-1742EB7C5FAE}" type="slidenum">
              <a:rPr lang="vi-VN" smtClean="0"/>
              <a:t>‹#›</a:t>
            </a:fld>
            <a:endParaRPr lang="vi-VN"/>
          </a:p>
        </p:txBody>
      </p:sp>
    </p:spTree>
    <p:extLst>
      <p:ext uri="{BB962C8B-B14F-4D97-AF65-F5344CB8AC3E}">
        <p14:creationId xmlns:p14="http://schemas.microsoft.com/office/powerpoint/2010/main" val="427879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417638"/>
          </a:xfrm>
          <a:prstGeom prst="rect">
            <a:avLst/>
          </a:prstGeom>
          <a:solidFill>
            <a:schemeClr val="tx2">
              <a:lumMod val="75000"/>
            </a:schemeClr>
          </a:solidFill>
        </p:spPr>
        <p:txBody>
          <a:bodyPr vert="horz" lIns="91440" tIns="45720" rIns="91440" bIns="45720" rtlCol="0" anchor="ctr">
            <a:normAutofit/>
          </a:bodyPr>
          <a:lstStyle/>
          <a:p>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1DC1D-D75F-42DA-8E8D-1742EB7C5FAE}" type="slidenum">
              <a:rPr lang="vi-VN" smtClean="0"/>
              <a:t>‹#›</a:t>
            </a:fld>
            <a:endParaRPr lang="vi-VN"/>
          </a:p>
        </p:txBody>
      </p:sp>
    </p:spTree>
    <p:extLst>
      <p:ext uri="{BB962C8B-B14F-4D97-AF65-F5344CB8AC3E}">
        <p14:creationId xmlns:p14="http://schemas.microsoft.com/office/powerpoint/2010/main" val="223568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51DC1D-D75F-42DA-8E8D-1742EB7C5FAE}" type="slidenum">
              <a:rPr lang="vi-VN" smtClean="0"/>
              <a:t>1</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18"/>
            <a:ext cx="9174292" cy="6880718"/>
          </a:xfrm>
          <a:prstGeom prst="rect">
            <a:avLst/>
          </a:prstGeom>
        </p:spPr>
      </p:pic>
      <p:sp>
        <p:nvSpPr>
          <p:cNvPr id="2" name="Title 1"/>
          <p:cNvSpPr>
            <a:spLocks noGrp="1"/>
          </p:cNvSpPr>
          <p:nvPr>
            <p:ph type="ctrTitle"/>
          </p:nvPr>
        </p:nvSpPr>
        <p:spPr>
          <a:xfrm>
            <a:off x="0" y="-27384"/>
            <a:ext cx="9174292" cy="1224136"/>
          </a:xfrm>
          <a:solidFill>
            <a:schemeClr val="tx2">
              <a:lumMod val="75000"/>
            </a:schemeClr>
          </a:solidFill>
        </p:spPr>
        <p:txBody>
          <a:bodyPr>
            <a:noAutofit/>
          </a:bodyPr>
          <a:lstStyle/>
          <a:p>
            <a:r>
              <a:rPr lang="en-US" sz="9600" smtClean="0"/>
              <a:t>CỜ OTHELLO</a:t>
            </a:r>
            <a:endParaRPr lang="vi-VN" sz="9600"/>
          </a:p>
        </p:txBody>
      </p:sp>
      <p:sp>
        <p:nvSpPr>
          <p:cNvPr id="6" name="Title 1"/>
          <p:cNvSpPr txBox="1">
            <a:spLocks/>
          </p:cNvSpPr>
          <p:nvPr/>
        </p:nvSpPr>
        <p:spPr>
          <a:xfrm>
            <a:off x="0" y="5589240"/>
            <a:ext cx="9174292" cy="1268760"/>
          </a:xfrm>
          <a:prstGeom prst="rect">
            <a:avLst/>
          </a:prstGeom>
          <a:solidFill>
            <a:schemeClr val="tx2">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baseline="0">
                <a:solidFill>
                  <a:schemeClr val="bg1"/>
                </a:solidFill>
                <a:latin typeface="+mj-lt"/>
                <a:ea typeface="+mj-ea"/>
                <a:cs typeface="+mj-cs"/>
              </a:defRPr>
            </a:lvl1pPr>
          </a:lstStyle>
          <a:p>
            <a:r>
              <a:rPr lang="en-US" sz="2000" smtClean="0"/>
              <a:t>NGUYỄN HOÀNG ANH – NGUYỄN TUẤN THÀNH</a:t>
            </a:r>
          </a:p>
          <a:p>
            <a:r>
              <a:rPr lang="en-US" sz="2000" smtClean="0"/>
              <a:t>CNPM K51</a:t>
            </a:r>
            <a:endParaRPr lang="vi-VN" sz="2000"/>
          </a:p>
        </p:txBody>
      </p:sp>
    </p:spTree>
    <p:extLst>
      <p:ext uri="{BB962C8B-B14F-4D97-AF65-F5344CB8AC3E}">
        <p14:creationId xmlns:p14="http://schemas.microsoft.com/office/powerpoint/2010/main" val="3276347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3376"/>
          </a:xfrm>
        </p:spPr>
        <p:txBody>
          <a:bodyPr>
            <a:normAutofit/>
          </a:bodyPr>
          <a:lstStyle/>
          <a:p>
            <a:r>
              <a:rPr lang="vi-VN" sz="11500" smtClean="0">
                <a:latin typeface="Calibri" pitchFamily="34" charset="0"/>
                <a:cs typeface="Calibri" pitchFamily="34" charset="0"/>
              </a:rPr>
              <a:t>DEMO</a:t>
            </a:r>
            <a:endParaRPr lang="vi-VN" sz="1150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DC51DC1D-D75F-42DA-8E8D-1742EB7C5FAE}" type="slidenum">
              <a:rPr lang="vi-VN" smtClean="0"/>
              <a:t>10</a:t>
            </a:fld>
            <a:endParaRPr lang="vi-VN"/>
          </a:p>
        </p:txBody>
      </p:sp>
    </p:spTree>
    <p:extLst>
      <p:ext uri="{BB962C8B-B14F-4D97-AF65-F5344CB8AC3E}">
        <p14:creationId xmlns:p14="http://schemas.microsoft.com/office/powerpoint/2010/main" val="299218844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PHẦN TRÌNH BÀY</a:t>
            </a:r>
            <a:endParaRPr lang="vi-VN"/>
          </a:p>
        </p:txBody>
      </p:sp>
      <p:sp>
        <p:nvSpPr>
          <p:cNvPr id="3" name="Content Placeholder 2"/>
          <p:cNvSpPr>
            <a:spLocks noGrp="1"/>
          </p:cNvSpPr>
          <p:nvPr>
            <p:ph idx="1"/>
          </p:nvPr>
        </p:nvSpPr>
        <p:spPr/>
        <p:txBody>
          <a:bodyPr/>
          <a:lstStyle/>
          <a:p>
            <a:r>
              <a:rPr lang="en-US" smtClean="0"/>
              <a:t>GIỚI THIỆU LUẬT CHƠI</a:t>
            </a:r>
          </a:p>
          <a:p>
            <a:r>
              <a:rPr lang="en-US" smtClean="0"/>
              <a:t>THUẬT TOÁN SỬ DỤNG</a:t>
            </a:r>
          </a:p>
          <a:p>
            <a:r>
              <a:rPr lang="en-US" smtClean="0"/>
              <a:t>THIẾT KẾ</a:t>
            </a:r>
            <a:endParaRPr lang="vi-VN"/>
          </a:p>
        </p:txBody>
      </p:sp>
      <p:sp>
        <p:nvSpPr>
          <p:cNvPr id="4" name="Slide Number Placeholder 3"/>
          <p:cNvSpPr>
            <a:spLocks noGrp="1"/>
          </p:cNvSpPr>
          <p:nvPr>
            <p:ph type="sldNum" sz="quarter" idx="12"/>
          </p:nvPr>
        </p:nvSpPr>
        <p:spPr/>
        <p:txBody>
          <a:bodyPr/>
          <a:lstStyle/>
          <a:p>
            <a:fld id="{DC51DC1D-D75F-42DA-8E8D-1742EB7C5FAE}" type="slidenum">
              <a:rPr lang="vi-VN" smtClean="0"/>
              <a:t>2</a:t>
            </a:fld>
            <a:endParaRPr lang="vi-VN"/>
          </a:p>
        </p:txBody>
      </p:sp>
    </p:spTree>
    <p:extLst>
      <p:ext uri="{BB962C8B-B14F-4D97-AF65-F5344CB8AC3E}">
        <p14:creationId xmlns:p14="http://schemas.microsoft.com/office/powerpoint/2010/main" val="215913180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LUẬT CHƠI</a:t>
            </a:r>
            <a:endParaRPr lang="vi-VN"/>
          </a:p>
        </p:txBody>
      </p:sp>
      <p:sp>
        <p:nvSpPr>
          <p:cNvPr id="3" name="Content Placeholder 2"/>
          <p:cNvSpPr>
            <a:spLocks noGrp="1"/>
          </p:cNvSpPr>
          <p:nvPr>
            <p:ph idx="1"/>
          </p:nvPr>
        </p:nvSpPr>
        <p:spPr/>
        <p:txBody>
          <a:bodyPr>
            <a:normAutofit/>
          </a:bodyPr>
          <a:lstStyle/>
          <a:p>
            <a:r>
              <a:rPr lang="vi-VN" b="1" smtClean="0"/>
              <a:t>Cờ Othello</a:t>
            </a:r>
            <a:r>
              <a:rPr lang="vi-VN" smtClean="0"/>
              <a:t> hay còn gọi là </a:t>
            </a:r>
            <a:r>
              <a:rPr lang="vi-VN" b="1" smtClean="0"/>
              <a:t>Reversi</a:t>
            </a:r>
            <a:r>
              <a:rPr lang="vi-VN" smtClean="0"/>
              <a:t> là một trò chơi trên bàn cờ và là môn thể thao trí tuệ dành cho hai người chơi. Bàn cờ được chia lưới ô vuông 8x8 còn những quân cờ có hình dạng giống đồng xu có hai mặt màu </a:t>
            </a:r>
            <a:r>
              <a:rPr lang="en-US" smtClean="0"/>
              <a:t>sẫm</a:t>
            </a:r>
            <a:r>
              <a:rPr lang="vi-VN" smtClean="0"/>
              <a:t> và </a:t>
            </a:r>
            <a:r>
              <a:rPr lang="en-US" smtClean="0"/>
              <a:t>nhạt</a:t>
            </a:r>
            <a:r>
              <a:rPr lang="vi-VN" smtClean="0"/>
              <a:t> (có thể là màu trắng hoặc đen)</a:t>
            </a:r>
            <a:endParaRPr lang="en-US" smtClean="0"/>
          </a:p>
        </p:txBody>
      </p:sp>
      <p:sp>
        <p:nvSpPr>
          <p:cNvPr id="4" name="Slide Number Placeholder 3"/>
          <p:cNvSpPr>
            <a:spLocks noGrp="1"/>
          </p:cNvSpPr>
          <p:nvPr>
            <p:ph type="sldNum" sz="quarter" idx="12"/>
          </p:nvPr>
        </p:nvSpPr>
        <p:spPr/>
        <p:txBody>
          <a:bodyPr/>
          <a:lstStyle/>
          <a:p>
            <a:fld id="{DC51DC1D-D75F-42DA-8E8D-1742EB7C5FAE}" type="slidenum">
              <a:rPr lang="vi-VN" smtClean="0"/>
              <a:t>3</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933056"/>
            <a:ext cx="2239620" cy="2239620"/>
          </a:xfrm>
          <a:prstGeom prst="rect">
            <a:avLst/>
          </a:prstGeom>
        </p:spPr>
      </p:pic>
    </p:spTree>
    <p:extLst>
      <p:ext uri="{BB962C8B-B14F-4D97-AF65-F5344CB8AC3E}">
        <p14:creationId xmlns:p14="http://schemas.microsoft.com/office/powerpoint/2010/main" val="371642522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LUẬT CHƠI</a:t>
            </a:r>
            <a:endParaRPr lang="vi-VN"/>
          </a:p>
        </p:txBody>
      </p:sp>
      <p:sp>
        <p:nvSpPr>
          <p:cNvPr id="3" name="Content Placeholder 2"/>
          <p:cNvSpPr>
            <a:spLocks noGrp="1"/>
          </p:cNvSpPr>
          <p:nvPr>
            <p:ph idx="1"/>
          </p:nvPr>
        </p:nvSpPr>
        <p:spPr>
          <a:xfrm>
            <a:off x="0" y="908720"/>
            <a:ext cx="9144000" cy="5400600"/>
          </a:xfrm>
        </p:spPr>
        <p:txBody>
          <a:bodyPr>
            <a:normAutofit/>
          </a:bodyPr>
          <a:lstStyle/>
          <a:p>
            <a:pPr indent="411480" algn="just">
              <a:buFont typeface="Wingdings" pitchFamily="2" charset="2"/>
              <a:buChar char="v"/>
            </a:pPr>
            <a:r>
              <a:rPr lang="vi-VN" sz="2400" smtClean="0"/>
              <a:t>Có 4 điểm đặt đầu tiên vào vị trí 4 hình vuông ở trung tâm bàn cờ, hai quân đen và hai quân trắng. </a:t>
            </a:r>
          </a:p>
          <a:p>
            <a:pPr indent="411480" algn="just">
              <a:buFont typeface="Wingdings" pitchFamily="2" charset="2"/>
              <a:buChar char="v"/>
            </a:pPr>
            <a:r>
              <a:rPr lang="vi-VN" sz="2400" smtClean="0"/>
              <a:t>Quân màu đen được đi đầu tiên.</a:t>
            </a:r>
            <a:endParaRPr lang="vi-VN" sz="2400" dirty="0"/>
          </a:p>
        </p:txBody>
      </p:sp>
      <p:sp>
        <p:nvSpPr>
          <p:cNvPr id="4" name="Slide Number Placeholder 3"/>
          <p:cNvSpPr>
            <a:spLocks noGrp="1"/>
          </p:cNvSpPr>
          <p:nvPr>
            <p:ph type="sldNum" sz="quarter" idx="12"/>
          </p:nvPr>
        </p:nvSpPr>
        <p:spPr/>
        <p:txBody>
          <a:bodyPr/>
          <a:lstStyle/>
          <a:p>
            <a:fld id="{DC51DC1D-D75F-42DA-8E8D-1742EB7C5FAE}" type="slidenum">
              <a:rPr lang="vi-VN" smtClean="0"/>
              <a:t>4</a:t>
            </a:fld>
            <a:endParaRPr lang="vi-VN"/>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736276"/>
            <a:ext cx="3312368" cy="36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49839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LUẬT CHƠI</a:t>
            </a:r>
            <a:endParaRPr lang="vi-VN"/>
          </a:p>
        </p:txBody>
      </p:sp>
      <p:sp>
        <p:nvSpPr>
          <p:cNvPr id="3" name="Content Placeholder 2"/>
          <p:cNvSpPr>
            <a:spLocks noGrp="1"/>
          </p:cNvSpPr>
          <p:nvPr>
            <p:ph idx="1"/>
          </p:nvPr>
        </p:nvSpPr>
        <p:spPr>
          <a:xfrm>
            <a:off x="0" y="908720"/>
            <a:ext cx="9144000" cy="5472608"/>
          </a:xfrm>
        </p:spPr>
        <p:txBody>
          <a:bodyPr>
            <a:normAutofit/>
          </a:bodyPr>
          <a:lstStyle/>
          <a:p>
            <a:pPr indent="411480" algn="just">
              <a:buFont typeface="Wingdings" pitchFamily="2" charset="2"/>
              <a:buChar char="v"/>
            </a:pPr>
            <a:r>
              <a:rPr lang="vi-VN" sz="2400" smtClean="0"/>
              <a:t>Quân màu đen cần phải được đặt ở vị trí tồn tại ít nhất một hàng ngang hoặc dọc, hoặc chéo giữa quân mới và quân cũ và ở giữa hai quân này có một hay nhiều quân trắng.</a:t>
            </a:r>
            <a:endParaRPr lang="en-US" sz="2400" dirty="0"/>
          </a:p>
        </p:txBody>
      </p:sp>
      <p:sp>
        <p:nvSpPr>
          <p:cNvPr id="4" name="Slide Number Placeholder 3"/>
          <p:cNvSpPr>
            <a:spLocks noGrp="1"/>
          </p:cNvSpPr>
          <p:nvPr>
            <p:ph type="sldNum" sz="quarter" idx="12"/>
          </p:nvPr>
        </p:nvSpPr>
        <p:spPr/>
        <p:txBody>
          <a:bodyPr/>
          <a:lstStyle/>
          <a:p>
            <a:fld id="{DC51DC1D-D75F-42DA-8E8D-1742EB7C5FAE}" type="slidenum">
              <a:rPr lang="vi-VN" smtClean="0"/>
              <a:t>5</a:t>
            </a:fld>
            <a:endParaRPr lang="vi-VN"/>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617360"/>
            <a:ext cx="3074640" cy="361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64217"/>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LUẬT CHƠI</a:t>
            </a:r>
            <a:endParaRPr lang="vi-VN"/>
          </a:p>
        </p:txBody>
      </p:sp>
      <p:sp>
        <p:nvSpPr>
          <p:cNvPr id="3" name="Content Placeholder 2"/>
          <p:cNvSpPr>
            <a:spLocks noGrp="1"/>
          </p:cNvSpPr>
          <p:nvPr>
            <p:ph idx="1"/>
          </p:nvPr>
        </p:nvSpPr>
        <p:spPr>
          <a:xfrm>
            <a:off x="0" y="908720"/>
            <a:ext cx="9144000" cy="5400600"/>
          </a:xfrm>
        </p:spPr>
        <p:txBody>
          <a:bodyPr>
            <a:normAutofit/>
          </a:bodyPr>
          <a:lstStyle/>
          <a:p>
            <a:pPr indent="411480" algn="just">
              <a:buFont typeface="Wingdings" pitchFamily="2" charset="2"/>
              <a:buChar char="v"/>
            </a:pPr>
            <a:r>
              <a:rPr lang="vi-VN" sz="2000" smtClean="0"/>
              <a:t>Sau khi đặt một quân, quân đen sẽ lật tất cả những quân trắng nằm trên đường dóng giữa quân đen mới được đi và quân đen cũ. Những quân sáng màu đó bây giờ trở thành màu đen và quân đen có thể sử dụng chúng trong lượt đi tiếp theo, trừ phi quân trắng lại lật chúng lại trong một nước đi nào đó.</a:t>
            </a:r>
          </a:p>
          <a:p>
            <a:pPr indent="0" algn="just">
              <a:buNone/>
            </a:pPr>
            <a:endParaRPr lang="vi-VN" sz="2400" dirty="0"/>
          </a:p>
        </p:txBody>
      </p:sp>
      <p:sp>
        <p:nvSpPr>
          <p:cNvPr id="4" name="Slide Number Placeholder 3"/>
          <p:cNvSpPr>
            <a:spLocks noGrp="1"/>
          </p:cNvSpPr>
          <p:nvPr>
            <p:ph type="sldNum" sz="quarter" idx="12"/>
          </p:nvPr>
        </p:nvSpPr>
        <p:spPr/>
        <p:txBody>
          <a:bodyPr/>
          <a:lstStyle/>
          <a:p>
            <a:fld id="{DC51DC1D-D75F-42DA-8E8D-1742EB7C5FAE}" type="slidenum">
              <a:rPr lang="vi-VN" smtClean="0"/>
              <a:t>6</a:t>
            </a:fld>
            <a:endParaRPr lang="vi-V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679784"/>
            <a:ext cx="3290664" cy="3644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65980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LUẬT CHƠI</a:t>
            </a:r>
            <a:endParaRPr lang="vi-VN"/>
          </a:p>
        </p:txBody>
      </p:sp>
      <p:sp>
        <p:nvSpPr>
          <p:cNvPr id="3" name="Content Placeholder 2"/>
          <p:cNvSpPr>
            <a:spLocks noGrp="1"/>
          </p:cNvSpPr>
          <p:nvPr>
            <p:ph idx="1"/>
          </p:nvPr>
        </p:nvSpPr>
        <p:spPr>
          <a:xfrm>
            <a:off x="0" y="908720"/>
            <a:ext cx="9144000" cy="5400600"/>
          </a:xfrm>
        </p:spPr>
        <p:txBody>
          <a:bodyPr>
            <a:normAutofit/>
          </a:bodyPr>
          <a:lstStyle/>
          <a:p>
            <a:pPr indent="411480">
              <a:buFont typeface="Wingdings" pitchFamily="2" charset="2"/>
              <a:buChar char="v"/>
            </a:pPr>
            <a:r>
              <a:rPr lang="vi-VN" sz="2000" smtClean="0"/>
              <a:t>Bây giờ đến lượt quân </a:t>
            </a:r>
            <a:r>
              <a:rPr lang="en-US" sz="2000" smtClean="0"/>
              <a:t>trắng</a:t>
            </a:r>
            <a:r>
              <a:rPr lang="vi-VN" sz="2000" smtClean="0"/>
              <a:t> đi cũng nước tương tự như vậy để tìm cơ hội lật mặt quân </a:t>
            </a:r>
            <a:r>
              <a:rPr lang="en-US" sz="2000" smtClean="0"/>
              <a:t>đen</a:t>
            </a:r>
            <a:r>
              <a:rPr lang="vi-VN" sz="2000" smtClean="0"/>
              <a:t>. Các khả năng có thể như sau :</a:t>
            </a:r>
            <a:endParaRPr lang="en-US" sz="2000" dirty="0"/>
          </a:p>
        </p:txBody>
      </p:sp>
      <p:sp>
        <p:nvSpPr>
          <p:cNvPr id="4" name="Slide Number Placeholder 3"/>
          <p:cNvSpPr>
            <a:spLocks noGrp="1"/>
          </p:cNvSpPr>
          <p:nvPr>
            <p:ph type="sldNum" sz="quarter" idx="12"/>
          </p:nvPr>
        </p:nvSpPr>
        <p:spPr/>
        <p:txBody>
          <a:bodyPr/>
          <a:lstStyle/>
          <a:p>
            <a:fld id="{DC51DC1D-D75F-42DA-8E8D-1742EB7C5FAE}" type="slidenum">
              <a:rPr lang="vi-VN" smtClean="0"/>
              <a:t>7</a:t>
            </a:fld>
            <a:endParaRPr lang="vi-V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72670"/>
            <a:ext cx="4032448" cy="450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20589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LUẬT CHƠI</a:t>
            </a:r>
            <a:endParaRPr lang="vi-VN"/>
          </a:p>
        </p:txBody>
      </p:sp>
      <p:sp>
        <p:nvSpPr>
          <p:cNvPr id="3" name="Content Placeholder 2"/>
          <p:cNvSpPr>
            <a:spLocks noGrp="1"/>
          </p:cNvSpPr>
          <p:nvPr>
            <p:ph idx="1"/>
          </p:nvPr>
        </p:nvSpPr>
        <p:spPr>
          <a:xfrm>
            <a:off x="0" y="908720"/>
            <a:ext cx="9144000" cy="5400600"/>
          </a:xfrm>
        </p:spPr>
        <p:txBody>
          <a:bodyPr>
            <a:normAutofit/>
          </a:bodyPr>
          <a:lstStyle/>
          <a:p>
            <a:pPr indent="0">
              <a:buNone/>
            </a:pPr>
            <a:r>
              <a:rPr lang="vi-VN" smtClean="0"/>
              <a:t>CHIẾN THUẬT</a:t>
            </a:r>
          </a:p>
          <a:p>
            <a:pPr marL="800100" indent="-457200">
              <a:buFont typeface="Wingdings" pitchFamily="2" charset="2"/>
              <a:buChar char="v"/>
            </a:pPr>
            <a:r>
              <a:rPr lang="vi-VN" sz="2000" smtClean="0"/>
              <a:t>CHIẾM GÓC</a:t>
            </a:r>
          </a:p>
          <a:p>
            <a:pPr marL="800100" indent="-457200">
              <a:buFont typeface="Wingdings" pitchFamily="2" charset="2"/>
              <a:buChar char="v"/>
            </a:pPr>
            <a:r>
              <a:rPr lang="vi-VN" sz="2000" smtClean="0"/>
              <a:t>LAN DẦN RA BIÊN</a:t>
            </a:r>
          </a:p>
          <a:p>
            <a:pPr marL="800100" indent="-457200">
              <a:buFont typeface="Wingdings" pitchFamily="2" charset="2"/>
              <a:buChar char="v"/>
            </a:pPr>
            <a:r>
              <a:rPr lang="vi-VN" sz="2000" smtClean="0"/>
              <a:t>ĐOÁN TRƯỚC</a:t>
            </a:r>
          </a:p>
          <a:p>
            <a:pPr marL="685800">
              <a:buFont typeface="Wingdings" pitchFamily="2" charset="2"/>
              <a:buChar char="v"/>
            </a:pPr>
            <a:endParaRPr lang="en-US" sz="2000" dirty="0"/>
          </a:p>
        </p:txBody>
      </p:sp>
      <p:sp>
        <p:nvSpPr>
          <p:cNvPr id="4" name="Slide Number Placeholder 3"/>
          <p:cNvSpPr>
            <a:spLocks noGrp="1"/>
          </p:cNvSpPr>
          <p:nvPr>
            <p:ph type="sldNum" sz="quarter" idx="12"/>
          </p:nvPr>
        </p:nvSpPr>
        <p:spPr/>
        <p:txBody>
          <a:bodyPr/>
          <a:lstStyle/>
          <a:p>
            <a:fld id="{DC51DC1D-D75F-42DA-8E8D-1742EB7C5FAE}" type="slidenum">
              <a:rPr lang="vi-VN" smtClean="0"/>
              <a:t>8</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36912"/>
            <a:ext cx="6120680" cy="3362347"/>
          </a:xfrm>
          <a:prstGeom prst="rect">
            <a:avLst/>
          </a:prstGeom>
        </p:spPr>
      </p:pic>
    </p:spTree>
    <p:extLst>
      <p:ext uri="{BB962C8B-B14F-4D97-AF65-F5344CB8AC3E}">
        <p14:creationId xmlns:p14="http://schemas.microsoft.com/office/powerpoint/2010/main" val="81352985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a:t>
            </a:r>
            <a:endParaRPr lang="vi-VN"/>
          </a:p>
        </p:txBody>
      </p:sp>
      <p:sp>
        <p:nvSpPr>
          <p:cNvPr id="3" name="Content Placeholder 2"/>
          <p:cNvSpPr>
            <a:spLocks noGrp="1"/>
          </p:cNvSpPr>
          <p:nvPr>
            <p:ph idx="1"/>
          </p:nvPr>
        </p:nvSpPr>
        <p:spPr>
          <a:xfrm>
            <a:off x="0" y="908720"/>
            <a:ext cx="9144000" cy="5400600"/>
          </a:xfrm>
        </p:spPr>
        <p:txBody>
          <a:bodyPr>
            <a:normAutofit/>
          </a:bodyPr>
          <a:lstStyle/>
          <a:p>
            <a:pPr marL="685800">
              <a:buFont typeface="Wingdings" pitchFamily="2" charset="2"/>
              <a:buChar char="v"/>
            </a:pPr>
            <a:r>
              <a:rPr lang="vi-VN" sz="2000" smtClean="0"/>
              <a:t>MINIMAX</a:t>
            </a:r>
          </a:p>
          <a:p>
            <a:pPr marL="685800">
              <a:buFont typeface="Wingdings" pitchFamily="2" charset="2"/>
              <a:buChar char="v"/>
            </a:pPr>
            <a:r>
              <a:rPr lang="vi-VN" sz="2000" smtClean="0"/>
              <a:t>CHO ĐIỂM CÁC VỊ TRÍ TRÊN BÀN CỜ</a:t>
            </a:r>
          </a:p>
          <a:p>
            <a:pPr marL="685800">
              <a:buFont typeface="Wingdings" pitchFamily="2" charset="2"/>
              <a:buChar char="v"/>
            </a:pPr>
            <a:endParaRPr lang="vi-VN" sz="2000"/>
          </a:p>
          <a:p>
            <a:pPr marL="685800">
              <a:buFont typeface="Wingdings" pitchFamily="2" charset="2"/>
              <a:buChar char="v"/>
            </a:pPr>
            <a:endParaRPr lang="en-US" sz="2000" dirty="0"/>
          </a:p>
        </p:txBody>
      </p:sp>
      <p:sp>
        <p:nvSpPr>
          <p:cNvPr id="4" name="Slide Number Placeholder 3"/>
          <p:cNvSpPr>
            <a:spLocks noGrp="1"/>
          </p:cNvSpPr>
          <p:nvPr>
            <p:ph type="sldNum" sz="quarter" idx="12"/>
          </p:nvPr>
        </p:nvSpPr>
        <p:spPr/>
        <p:txBody>
          <a:bodyPr/>
          <a:lstStyle/>
          <a:p>
            <a:fld id="{DC51DC1D-D75F-42DA-8E8D-1742EB7C5FAE}" type="slidenum">
              <a:rPr lang="vi-VN" smtClean="0"/>
              <a:t>9</a:t>
            </a:fld>
            <a:endParaRPr lang="vi-V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44824"/>
            <a:ext cx="618460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3529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221</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CỜ OTHELLO</vt:lpstr>
      <vt:lpstr>CÁC PHẦN TRÌNH BÀY</vt:lpstr>
      <vt:lpstr>LUẬT CHƠI</vt:lpstr>
      <vt:lpstr>LUẬT CHƠI</vt:lpstr>
      <vt:lpstr>LUẬT CHƠI</vt:lpstr>
      <vt:lpstr>LUẬT CHƠI</vt:lpstr>
      <vt:lpstr>LUẬT CHƠI</vt:lpstr>
      <vt:lpstr>LUẬT CHƠI</vt:lpstr>
      <vt:lpstr>THUẬT TOÁN</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HKA</dc:creator>
  <cp:lastModifiedBy>HKA</cp:lastModifiedBy>
  <cp:revision>47</cp:revision>
  <dcterms:created xsi:type="dcterms:W3CDTF">2012-09-06T15:59:27Z</dcterms:created>
  <dcterms:modified xsi:type="dcterms:W3CDTF">2012-09-06T17:03:02Z</dcterms:modified>
</cp:coreProperties>
</file>