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3" r:id="rId52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31"/>
  </p:normalViewPr>
  <p:slideViewPr>
    <p:cSldViewPr>
      <p:cViewPr varScale="1">
        <p:scale>
          <a:sx n="70" d="100"/>
          <a:sy n="70" d="100"/>
        </p:scale>
        <p:origin x="84" y="7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2716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5696" y="1306322"/>
            <a:ext cx="4747006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92755" y="4281464"/>
            <a:ext cx="5072888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3283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5730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214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14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8294" y="1275080"/>
            <a:ext cx="43218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3850" y="3468370"/>
            <a:ext cx="7505700" cy="171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0" y="6750866"/>
            <a:ext cx="162496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1035" y="468122"/>
            <a:ext cx="211582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6512" y="2043112"/>
            <a:ext cx="4900930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200" y="6750866"/>
            <a:ext cx="16243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6021" y="6751853"/>
            <a:ext cx="25463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262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75" y="1989835"/>
            <a:ext cx="7215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0" marR="5080" indent="-2540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Introduction to </a:t>
            </a:r>
            <a:r>
              <a:rPr sz="3600" spc="-5" dirty="0"/>
              <a:t>Data</a:t>
            </a:r>
            <a:r>
              <a:rPr lang="en-US" sz="3600" spc="-5" dirty="0"/>
              <a:t>base Systems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443482" y="3989781"/>
            <a:ext cx="7171055" cy="1640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861060" indent="635" algn="ctr">
              <a:lnSpc>
                <a:spcPct val="120000"/>
              </a:lnSpc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Lecture </a:t>
            </a:r>
            <a:r>
              <a:rPr sz="3200" spc="-5" dirty="0">
                <a:latin typeface="Arial"/>
                <a:cs typeface="Arial"/>
              </a:rPr>
              <a:t>3: </a:t>
            </a:r>
            <a:r>
              <a:rPr sz="3200" spc="-10" dirty="0">
                <a:latin typeface="Arial"/>
                <a:cs typeface="Arial"/>
              </a:rPr>
              <a:t>SQL  </a:t>
            </a:r>
            <a:r>
              <a:rPr lang="en-US" sz="3200" spc="-10" dirty="0">
                <a:latin typeface="Arial"/>
                <a:cs typeface="Arial"/>
              </a:rPr>
              <a:t>Joins </a:t>
            </a:r>
            <a:r>
              <a:rPr sz="3200" spc="-10" dirty="0">
                <a:latin typeface="Arial"/>
                <a:cs typeface="Arial"/>
              </a:rPr>
              <a:t>(including </a:t>
            </a:r>
            <a:r>
              <a:rPr sz="3200" spc="-5" dirty="0">
                <a:latin typeface="Arial"/>
                <a:cs typeface="Arial"/>
              </a:rPr>
              <a:t>most of Ch.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6.1-6.2)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370" y="1275080"/>
            <a:ext cx="5156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Interpreting Joins</a:t>
            </a:r>
            <a:r>
              <a:rPr spc="-1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6838"/>
            <a:ext cx="7507605" cy="4046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think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in terms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code:</a:t>
            </a:r>
            <a:endParaRPr sz="2400">
              <a:latin typeface="Arial"/>
              <a:cs typeface="Arial"/>
            </a:endParaRPr>
          </a:p>
          <a:p>
            <a:pPr marL="742315" marR="1645285" indent="-364490">
              <a:lnSpc>
                <a:spcPct val="120000"/>
              </a:lnSpc>
              <a:spcBef>
                <a:spcPts val="1130"/>
              </a:spcBef>
            </a:pPr>
            <a:r>
              <a:rPr sz="2400" spc="-5" dirty="0">
                <a:latin typeface="Courier New"/>
                <a:cs typeface="Courier New"/>
              </a:rPr>
              <a:t>for every row C in Company {  for every row P in Product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38325" marR="551180" indent="-730250">
              <a:lnSpc>
                <a:spcPct val="120000"/>
              </a:lnSpc>
              <a:tabLst>
                <a:tab pos="3298825" algn="l"/>
              </a:tabLst>
            </a:pPr>
            <a:r>
              <a:rPr sz="2400" spc="-5" dirty="0">
                <a:latin typeface="Courier New"/>
                <a:cs typeface="Courier New"/>
              </a:rPr>
              <a:t>if (P.manufacturer = C.cname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and  </a:t>
            </a:r>
            <a:r>
              <a:rPr sz="2400" spc="-5" dirty="0">
                <a:latin typeface="Courier New"/>
                <a:cs typeface="Courier New"/>
              </a:rPr>
              <a:t>C.country = ‘Japan’ </a:t>
            </a:r>
            <a:r>
              <a:rPr sz="2400" spc="-10" dirty="0">
                <a:latin typeface="Courier New"/>
                <a:cs typeface="Courier New"/>
              </a:rPr>
              <a:t>and  </a:t>
            </a:r>
            <a:r>
              <a:rPr sz="2400" spc="-5" dirty="0">
                <a:latin typeface="Courier New"/>
                <a:cs typeface="Courier New"/>
              </a:rPr>
              <a:t>P.price	&lt;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150.00)</a:t>
            </a:r>
            <a:endParaRPr sz="2400">
              <a:latin typeface="Courier New"/>
              <a:cs typeface="Courier New"/>
            </a:endParaRPr>
          </a:p>
          <a:p>
            <a:pPr marL="2202180" marR="5080" indent="-730250">
              <a:lnSpc>
                <a:spcPct val="120000"/>
              </a:lnSpc>
            </a:pPr>
            <a:r>
              <a:rPr sz="2400" spc="-5" dirty="0">
                <a:latin typeface="Courier New"/>
                <a:cs typeface="Courier New"/>
              </a:rPr>
              <a:t>output (C.cname, </a:t>
            </a:r>
            <a:r>
              <a:rPr sz="2400" spc="-10" dirty="0">
                <a:latin typeface="Courier New"/>
                <a:cs typeface="Courier New"/>
              </a:rPr>
              <a:t>C.country,  </a:t>
            </a:r>
            <a:r>
              <a:rPr sz="2400" spc="-5" dirty="0">
                <a:latin typeface="Courier New"/>
                <a:cs typeface="Courier New"/>
              </a:rPr>
              <a:t>P.pname, P.price, </a:t>
            </a:r>
            <a:r>
              <a:rPr sz="2400" spc="-10" dirty="0">
                <a:latin typeface="Courier New"/>
                <a:cs typeface="Courier New"/>
              </a:rPr>
              <a:t>P.category,  P.manufacturer);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1735" y="6481064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500" y="6919976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607" y="1275080"/>
            <a:ext cx="3632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of</a:t>
            </a:r>
            <a:r>
              <a:rPr spc="-40" dirty="0"/>
              <a:t>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456170" cy="390461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usually think of the selection as part of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spc="-10" dirty="0">
                <a:latin typeface="Arial"/>
                <a:cs typeface="Arial"/>
              </a:rPr>
              <a:t>manufacturer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cname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country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‘Japan’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called the “join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predicate”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195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Join without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predicate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cross product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cross join</a:t>
            </a:r>
            <a:endParaRPr sz="24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Special names depending on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predicate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natural </a:t>
            </a:r>
            <a:r>
              <a:rPr sz="2000" spc="-5" dirty="0">
                <a:latin typeface="Arial"/>
                <a:cs typeface="Arial"/>
              </a:rPr>
              <a:t>join if “=“ </a:t>
            </a:r>
            <a:r>
              <a:rPr sz="2000" spc="-10" dirty="0">
                <a:latin typeface="Arial"/>
                <a:cs typeface="Arial"/>
              </a:rPr>
              <a:t>between </a:t>
            </a:r>
            <a:r>
              <a:rPr sz="2000" spc="-5" dirty="0">
                <a:latin typeface="Arial"/>
                <a:cs typeface="Arial"/>
              </a:rPr>
              <a:t>pairs of </a:t>
            </a:r>
            <a:r>
              <a:rPr sz="2000" spc="-10" dirty="0">
                <a:latin typeface="Arial"/>
                <a:cs typeface="Arial"/>
              </a:rPr>
              <a:t>columns </a:t>
            </a:r>
            <a:r>
              <a:rPr sz="2000" spc="-5" dirty="0">
                <a:latin typeface="Arial"/>
                <a:cs typeface="Arial"/>
              </a:rPr>
              <a:t>with same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name</a:t>
            </a:r>
            <a:endParaRPr sz="20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with well chosen col </a:t>
            </a:r>
            <a:r>
              <a:rPr sz="2000" spc="-10" dirty="0">
                <a:latin typeface="Arial"/>
                <a:cs typeface="Arial"/>
              </a:rPr>
              <a:t>names, </a:t>
            </a:r>
            <a:r>
              <a:rPr sz="2000" spc="-5" dirty="0">
                <a:latin typeface="Arial"/>
                <a:cs typeface="Arial"/>
              </a:rPr>
              <a:t>many joins </a:t>
            </a:r>
            <a:r>
              <a:rPr sz="2000" spc="-10" dirty="0">
                <a:latin typeface="Arial"/>
                <a:cs typeface="Arial"/>
              </a:rPr>
              <a:t>become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natural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195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These are </a:t>
            </a:r>
            <a:r>
              <a:rPr sz="2400" dirty="0">
                <a:latin typeface="Arial"/>
                <a:cs typeface="Arial"/>
              </a:rPr>
              <a:t>“inner” </a:t>
            </a:r>
            <a:r>
              <a:rPr sz="2400" spc="-5" dirty="0">
                <a:latin typeface="Arial"/>
                <a:cs typeface="Arial"/>
              </a:rPr>
              <a:t>joins.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will discuss outer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later…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990" y="925322"/>
            <a:ext cx="2852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900427" y="1824227"/>
            <a:ext cx="3881754" cy="1247140"/>
          </a:xfrm>
          <a:custGeom>
            <a:avLst/>
            <a:gdLst/>
            <a:ahLst/>
            <a:cxnLst/>
            <a:rect l="l" t="t" r="r" b="b"/>
            <a:pathLst>
              <a:path w="3881754" h="1247139">
                <a:moveTo>
                  <a:pt x="3881628" y="1246632"/>
                </a:moveTo>
                <a:lnTo>
                  <a:pt x="3881628" y="0"/>
                </a:lnTo>
                <a:lnTo>
                  <a:pt x="0" y="0"/>
                </a:lnTo>
                <a:lnTo>
                  <a:pt x="0" y="1246632"/>
                </a:lnTo>
                <a:lnTo>
                  <a:pt x="4572" y="1246632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871722" y="9905"/>
                </a:lnTo>
                <a:lnTo>
                  <a:pt x="3871722" y="4571"/>
                </a:lnTo>
                <a:lnTo>
                  <a:pt x="3876294" y="9905"/>
                </a:lnTo>
                <a:lnTo>
                  <a:pt x="3876294" y="1246632"/>
                </a:lnTo>
                <a:lnTo>
                  <a:pt x="3881628" y="1246632"/>
                </a:lnTo>
                <a:close/>
              </a:path>
              <a:path w="3881754" h="1247139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881754" h="1247139">
                <a:moveTo>
                  <a:pt x="9906" y="123748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237488"/>
                </a:lnTo>
                <a:lnTo>
                  <a:pt x="9906" y="1237488"/>
                </a:lnTo>
                <a:close/>
              </a:path>
              <a:path w="3881754" h="1247139">
                <a:moveTo>
                  <a:pt x="3876294" y="1237488"/>
                </a:moveTo>
                <a:lnTo>
                  <a:pt x="4572" y="1237488"/>
                </a:lnTo>
                <a:lnTo>
                  <a:pt x="9906" y="1242059"/>
                </a:lnTo>
                <a:lnTo>
                  <a:pt x="9906" y="1246632"/>
                </a:lnTo>
                <a:lnTo>
                  <a:pt x="3871722" y="1246632"/>
                </a:lnTo>
                <a:lnTo>
                  <a:pt x="3871722" y="1242059"/>
                </a:lnTo>
                <a:lnTo>
                  <a:pt x="3876294" y="1237488"/>
                </a:lnTo>
                <a:close/>
              </a:path>
              <a:path w="3881754" h="1247139">
                <a:moveTo>
                  <a:pt x="9906" y="1246632"/>
                </a:moveTo>
                <a:lnTo>
                  <a:pt x="9906" y="1242059"/>
                </a:lnTo>
                <a:lnTo>
                  <a:pt x="4572" y="1237488"/>
                </a:lnTo>
                <a:lnTo>
                  <a:pt x="4572" y="1246632"/>
                </a:lnTo>
                <a:lnTo>
                  <a:pt x="9906" y="1246632"/>
                </a:lnTo>
                <a:close/>
              </a:path>
              <a:path w="3881754" h="1247139">
                <a:moveTo>
                  <a:pt x="3876294" y="9905"/>
                </a:moveTo>
                <a:lnTo>
                  <a:pt x="3871722" y="4571"/>
                </a:lnTo>
                <a:lnTo>
                  <a:pt x="3871722" y="9905"/>
                </a:lnTo>
                <a:lnTo>
                  <a:pt x="3876294" y="9905"/>
                </a:lnTo>
                <a:close/>
              </a:path>
              <a:path w="3881754" h="1247139">
                <a:moveTo>
                  <a:pt x="3876294" y="1237488"/>
                </a:moveTo>
                <a:lnTo>
                  <a:pt x="3876294" y="9905"/>
                </a:lnTo>
                <a:lnTo>
                  <a:pt x="3871722" y="9905"/>
                </a:lnTo>
                <a:lnTo>
                  <a:pt x="3871722" y="1237488"/>
                </a:lnTo>
                <a:lnTo>
                  <a:pt x="3876294" y="1237488"/>
                </a:lnTo>
                <a:close/>
              </a:path>
              <a:path w="3881754" h="1247139">
                <a:moveTo>
                  <a:pt x="3876294" y="1246632"/>
                </a:moveTo>
                <a:lnTo>
                  <a:pt x="3876294" y="1237488"/>
                </a:lnTo>
                <a:lnTo>
                  <a:pt x="3871722" y="1242059"/>
                </a:lnTo>
                <a:lnTo>
                  <a:pt x="3871722" y="1246632"/>
                </a:lnTo>
                <a:lnTo>
                  <a:pt x="3876294" y="1246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9920" y="1826514"/>
          <a:ext cx="3885565" cy="124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3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a1,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a2,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…,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an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93345">
                        <a:lnSpc>
                          <a:spcPts val="2730"/>
                        </a:lnSpc>
                      </a:pPr>
                      <a:r>
                        <a:rPr sz="2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 marR="3175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R1,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R2,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…,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Rm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20">
                <a:tc>
                  <a:txBody>
                    <a:bodyPr/>
                    <a:lstStyle/>
                    <a:p>
                      <a:pPr marL="93345">
                        <a:lnSpc>
                          <a:spcPts val="2730"/>
                        </a:lnSpc>
                      </a:pPr>
                      <a:r>
                        <a:rPr sz="2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WHERE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Cond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3657853"/>
            <a:ext cx="34937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734695" lvl="0" indent="-36576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for t1 in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R1: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for t2 in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R2: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7423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...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108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for tm in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Rm: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0332" y="5120894"/>
            <a:ext cx="5866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lvl="0" indent="-36576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if Cond(t1.a1, t1.a2,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…):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output(t1.a1, t1.a2, …,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tm.an)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1540" y="3529838"/>
            <a:ext cx="1753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lvl="0" indent="-838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(Nested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loop  semantics)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9253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3753611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29">
                <a:moveTo>
                  <a:pt x="7812024" y="1585722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2"/>
                </a:lnTo>
                <a:lnTo>
                  <a:pt x="7806690" y="9905"/>
                </a:lnTo>
                <a:lnTo>
                  <a:pt x="7806690" y="1585722"/>
                </a:lnTo>
                <a:lnTo>
                  <a:pt x="7812024" y="1585722"/>
                </a:lnTo>
                <a:close/>
              </a:path>
              <a:path w="7812405" h="1586229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29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29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2"/>
                </a:lnTo>
                <a:lnTo>
                  <a:pt x="7802118" y="1580388"/>
                </a:lnTo>
                <a:lnTo>
                  <a:pt x="7806690" y="1575815"/>
                </a:lnTo>
                <a:close/>
              </a:path>
              <a:path w="7812405" h="1586229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29">
                <a:moveTo>
                  <a:pt x="7806690" y="9905"/>
                </a:moveTo>
                <a:lnTo>
                  <a:pt x="7802118" y="4572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29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29">
                <a:moveTo>
                  <a:pt x="7806690" y="1585722"/>
                </a:moveTo>
                <a:lnTo>
                  <a:pt x="7806690" y="1575815"/>
                </a:lnTo>
                <a:lnTo>
                  <a:pt x="7802118" y="1580388"/>
                </a:lnTo>
                <a:lnTo>
                  <a:pt x="7802118" y="1585722"/>
                </a:lnTo>
                <a:lnTo>
                  <a:pt x="7806690" y="1585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3755897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022" y="2037842"/>
            <a:ext cx="7384415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19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Company(</a:t>
            </a:r>
            <a:r>
              <a:rPr kumimoji="0" sz="2800" b="0" i="0" u="heavy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>
                  <a:solidFill>
                    <a:srgbClr val="244A58"/>
                  </a:solidFill>
                </a:uFill>
                <a:latin typeface="Arial"/>
                <a:ea typeface="+mn-ea"/>
                <a:cs typeface="Arial"/>
              </a:rPr>
              <a:t>cname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30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Product(</a:t>
            </a:r>
            <a:r>
              <a:rPr kumimoji="0" sz="2800" b="0" i="0" u="heavy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>
                  <a:solidFill>
                    <a:srgbClr val="244A58"/>
                  </a:solidFill>
                </a:uFill>
                <a:latin typeface="Arial"/>
                <a:ea typeface="+mn-ea"/>
                <a:cs typeface="Arial"/>
              </a:rPr>
              <a:t>pname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price,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category,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07975" marR="0" lvl="0" indent="0" algn="l" defTabSz="914400" rtl="0" eaLnBrk="1" fontAlgn="auto" latinLnBrk="0" hangingPunct="1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manufacturer is foreign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541966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516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2996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50" y="3943350"/>
            <a:ext cx="4762500" cy="723900"/>
          </a:xfrm>
          <a:custGeom>
            <a:avLst/>
            <a:gdLst/>
            <a:ahLst/>
            <a:cxnLst/>
            <a:rect l="l" t="t" r="r" b="b"/>
            <a:pathLst>
              <a:path w="4762500" h="723900">
                <a:moveTo>
                  <a:pt x="4762500" y="704849"/>
                </a:moveTo>
                <a:lnTo>
                  <a:pt x="4762500" y="19049"/>
                </a:lnTo>
                <a:lnTo>
                  <a:pt x="4761023" y="11894"/>
                </a:lnTo>
                <a:lnTo>
                  <a:pt x="4756975" y="5810"/>
                </a:lnTo>
                <a:lnTo>
                  <a:pt x="4750927" y="1583"/>
                </a:lnTo>
                <a:lnTo>
                  <a:pt x="4743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724400" y="38099"/>
                </a:lnTo>
                <a:lnTo>
                  <a:pt x="4724400" y="19049"/>
                </a:lnTo>
                <a:lnTo>
                  <a:pt x="4743450" y="38099"/>
                </a:lnTo>
                <a:lnTo>
                  <a:pt x="4743450" y="723899"/>
                </a:lnTo>
                <a:lnTo>
                  <a:pt x="4750927" y="722423"/>
                </a:lnTo>
                <a:lnTo>
                  <a:pt x="4756975" y="718375"/>
                </a:lnTo>
                <a:lnTo>
                  <a:pt x="4761023" y="712327"/>
                </a:lnTo>
                <a:lnTo>
                  <a:pt x="4762500" y="704849"/>
                </a:lnTo>
                <a:close/>
              </a:path>
              <a:path w="4762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762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724400" y="723899"/>
                </a:lnTo>
                <a:lnTo>
                  <a:pt x="4724400" y="70484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762500" h="723900">
                <a:moveTo>
                  <a:pt x="4743450" y="38099"/>
                </a:moveTo>
                <a:lnTo>
                  <a:pt x="4724400" y="19049"/>
                </a:lnTo>
                <a:lnTo>
                  <a:pt x="4724400" y="38099"/>
                </a:lnTo>
                <a:lnTo>
                  <a:pt x="4743450" y="38099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4743450" y="38099"/>
                </a:lnTo>
                <a:lnTo>
                  <a:pt x="4724400" y="38099"/>
                </a:lnTo>
                <a:lnTo>
                  <a:pt x="4724400" y="68579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4743450" y="723899"/>
                </a:moveTo>
                <a:lnTo>
                  <a:pt x="4743450" y="685799"/>
                </a:lnTo>
                <a:lnTo>
                  <a:pt x="4724400" y="704849"/>
                </a:lnTo>
                <a:lnTo>
                  <a:pt x="4724400" y="723899"/>
                </a:lnTo>
                <a:lnTo>
                  <a:pt x="4743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3150" y="3943350"/>
            <a:ext cx="3314700" cy="723900"/>
          </a:xfrm>
          <a:custGeom>
            <a:avLst/>
            <a:gdLst/>
            <a:ahLst/>
            <a:cxnLst/>
            <a:rect l="l" t="t" r="r" b="b"/>
            <a:pathLst>
              <a:path w="3314700" h="723900">
                <a:moveTo>
                  <a:pt x="3314700" y="704849"/>
                </a:moveTo>
                <a:lnTo>
                  <a:pt x="3314700" y="19049"/>
                </a:lnTo>
                <a:lnTo>
                  <a:pt x="3313223" y="11894"/>
                </a:lnTo>
                <a:lnTo>
                  <a:pt x="3309175" y="5810"/>
                </a:lnTo>
                <a:lnTo>
                  <a:pt x="3303127" y="1583"/>
                </a:lnTo>
                <a:lnTo>
                  <a:pt x="32956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76600" y="38099"/>
                </a:lnTo>
                <a:lnTo>
                  <a:pt x="3276600" y="19049"/>
                </a:lnTo>
                <a:lnTo>
                  <a:pt x="3295650" y="38099"/>
                </a:lnTo>
                <a:lnTo>
                  <a:pt x="3295650" y="723899"/>
                </a:lnTo>
                <a:lnTo>
                  <a:pt x="3303127" y="722423"/>
                </a:lnTo>
                <a:lnTo>
                  <a:pt x="3309175" y="718375"/>
                </a:lnTo>
                <a:lnTo>
                  <a:pt x="3313223" y="712327"/>
                </a:lnTo>
                <a:lnTo>
                  <a:pt x="3314700" y="704849"/>
                </a:lnTo>
                <a:close/>
              </a:path>
              <a:path w="33147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3147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314700" h="723900">
                <a:moveTo>
                  <a:pt x="32956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76600" y="723899"/>
                </a:lnTo>
                <a:lnTo>
                  <a:pt x="3276600" y="704849"/>
                </a:lnTo>
                <a:lnTo>
                  <a:pt x="3295650" y="685799"/>
                </a:lnTo>
                <a:close/>
              </a:path>
              <a:path w="33147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314700" h="723900">
                <a:moveTo>
                  <a:pt x="3295650" y="38099"/>
                </a:moveTo>
                <a:lnTo>
                  <a:pt x="3276600" y="19049"/>
                </a:lnTo>
                <a:lnTo>
                  <a:pt x="3276600" y="38099"/>
                </a:lnTo>
                <a:lnTo>
                  <a:pt x="3295650" y="38099"/>
                </a:lnTo>
                <a:close/>
              </a:path>
              <a:path w="3314700" h="723900">
                <a:moveTo>
                  <a:pt x="3295650" y="685799"/>
                </a:moveTo>
                <a:lnTo>
                  <a:pt x="3295650" y="38099"/>
                </a:lnTo>
                <a:lnTo>
                  <a:pt x="3276600" y="38099"/>
                </a:lnTo>
                <a:lnTo>
                  <a:pt x="3276600" y="685799"/>
                </a:lnTo>
                <a:lnTo>
                  <a:pt x="3295650" y="685799"/>
                </a:lnTo>
                <a:close/>
              </a:path>
              <a:path w="3314700" h="723900">
                <a:moveTo>
                  <a:pt x="3295650" y="723899"/>
                </a:moveTo>
                <a:lnTo>
                  <a:pt x="3295650" y="685799"/>
                </a:lnTo>
                <a:lnTo>
                  <a:pt x="3276600" y="704849"/>
                </a:lnTo>
                <a:lnTo>
                  <a:pt x="3276600" y="723899"/>
                </a:lnTo>
                <a:lnTo>
                  <a:pt x="32956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12354" y="5680900"/>
          <a:ext cx="7391398" cy="1015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50" y="4324350"/>
            <a:ext cx="4762500" cy="723900"/>
          </a:xfrm>
          <a:custGeom>
            <a:avLst/>
            <a:gdLst/>
            <a:ahLst/>
            <a:cxnLst/>
            <a:rect l="l" t="t" r="r" b="b"/>
            <a:pathLst>
              <a:path w="4762500" h="723900">
                <a:moveTo>
                  <a:pt x="4762500" y="704849"/>
                </a:moveTo>
                <a:lnTo>
                  <a:pt x="4762500" y="19049"/>
                </a:lnTo>
                <a:lnTo>
                  <a:pt x="4761023" y="11894"/>
                </a:lnTo>
                <a:lnTo>
                  <a:pt x="4756975" y="5810"/>
                </a:lnTo>
                <a:lnTo>
                  <a:pt x="4750927" y="1583"/>
                </a:lnTo>
                <a:lnTo>
                  <a:pt x="4743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724400" y="38099"/>
                </a:lnTo>
                <a:lnTo>
                  <a:pt x="4724400" y="19049"/>
                </a:lnTo>
                <a:lnTo>
                  <a:pt x="4743450" y="38099"/>
                </a:lnTo>
                <a:lnTo>
                  <a:pt x="4743450" y="723899"/>
                </a:lnTo>
                <a:lnTo>
                  <a:pt x="4750927" y="722423"/>
                </a:lnTo>
                <a:lnTo>
                  <a:pt x="4756975" y="718375"/>
                </a:lnTo>
                <a:lnTo>
                  <a:pt x="4761023" y="712327"/>
                </a:lnTo>
                <a:lnTo>
                  <a:pt x="4762500" y="704849"/>
                </a:lnTo>
                <a:close/>
              </a:path>
              <a:path w="4762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762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724400" y="723899"/>
                </a:lnTo>
                <a:lnTo>
                  <a:pt x="4724400" y="70484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762500" h="723900">
                <a:moveTo>
                  <a:pt x="4743450" y="38099"/>
                </a:moveTo>
                <a:lnTo>
                  <a:pt x="4724400" y="19049"/>
                </a:lnTo>
                <a:lnTo>
                  <a:pt x="4724400" y="38099"/>
                </a:lnTo>
                <a:lnTo>
                  <a:pt x="4743450" y="38099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4743450" y="38099"/>
                </a:lnTo>
                <a:lnTo>
                  <a:pt x="4724400" y="38099"/>
                </a:lnTo>
                <a:lnTo>
                  <a:pt x="4724400" y="68579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4743450" y="723899"/>
                </a:moveTo>
                <a:lnTo>
                  <a:pt x="4743450" y="685799"/>
                </a:lnTo>
                <a:lnTo>
                  <a:pt x="4724400" y="704849"/>
                </a:lnTo>
                <a:lnTo>
                  <a:pt x="4724400" y="723899"/>
                </a:lnTo>
                <a:lnTo>
                  <a:pt x="4743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3150" y="4781550"/>
            <a:ext cx="3314700" cy="723900"/>
          </a:xfrm>
          <a:custGeom>
            <a:avLst/>
            <a:gdLst/>
            <a:ahLst/>
            <a:cxnLst/>
            <a:rect l="l" t="t" r="r" b="b"/>
            <a:pathLst>
              <a:path w="3314700" h="723900">
                <a:moveTo>
                  <a:pt x="3314700" y="704850"/>
                </a:moveTo>
                <a:lnTo>
                  <a:pt x="3314700" y="19050"/>
                </a:lnTo>
                <a:lnTo>
                  <a:pt x="3313223" y="11894"/>
                </a:lnTo>
                <a:lnTo>
                  <a:pt x="3309175" y="5810"/>
                </a:lnTo>
                <a:lnTo>
                  <a:pt x="3303127" y="1583"/>
                </a:lnTo>
                <a:lnTo>
                  <a:pt x="32956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276600" y="38100"/>
                </a:lnTo>
                <a:lnTo>
                  <a:pt x="3276600" y="19050"/>
                </a:lnTo>
                <a:lnTo>
                  <a:pt x="3295650" y="38100"/>
                </a:lnTo>
                <a:lnTo>
                  <a:pt x="3295650" y="723900"/>
                </a:lnTo>
                <a:lnTo>
                  <a:pt x="3303127" y="722423"/>
                </a:lnTo>
                <a:lnTo>
                  <a:pt x="3309175" y="718375"/>
                </a:lnTo>
                <a:lnTo>
                  <a:pt x="3313223" y="712327"/>
                </a:lnTo>
                <a:lnTo>
                  <a:pt x="3314700" y="704850"/>
                </a:lnTo>
                <a:close/>
              </a:path>
              <a:path w="3314700" h="72390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3147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314700" h="723900">
                <a:moveTo>
                  <a:pt x="3295650" y="685800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76600" y="723900"/>
                </a:lnTo>
                <a:lnTo>
                  <a:pt x="3276600" y="704850"/>
                </a:lnTo>
                <a:lnTo>
                  <a:pt x="3295650" y="685800"/>
                </a:lnTo>
                <a:close/>
              </a:path>
              <a:path w="33147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314700" h="723900">
                <a:moveTo>
                  <a:pt x="3295650" y="38100"/>
                </a:moveTo>
                <a:lnTo>
                  <a:pt x="3276600" y="19050"/>
                </a:lnTo>
                <a:lnTo>
                  <a:pt x="3276600" y="38100"/>
                </a:lnTo>
                <a:lnTo>
                  <a:pt x="3295650" y="38100"/>
                </a:lnTo>
                <a:close/>
              </a:path>
              <a:path w="3314700" h="723900">
                <a:moveTo>
                  <a:pt x="3295650" y="685800"/>
                </a:moveTo>
                <a:lnTo>
                  <a:pt x="3295650" y="38100"/>
                </a:lnTo>
                <a:lnTo>
                  <a:pt x="3276600" y="38100"/>
                </a:lnTo>
                <a:lnTo>
                  <a:pt x="3276600" y="685800"/>
                </a:lnTo>
                <a:lnTo>
                  <a:pt x="3295650" y="685800"/>
                </a:lnTo>
                <a:close/>
              </a:path>
              <a:path w="3314700" h="723900">
                <a:moveTo>
                  <a:pt x="3295650" y="723900"/>
                </a:moveTo>
                <a:lnTo>
                  <a:pt x="3295650" y="685800"/>
                </a:lnTo>
                <a:lnTo>
                  <a:pt x="3276600" y="704850"/>
                </a:lnTo>
                <a:lnTo>
                  <a:pt x="3276600" y="723900"/>
                </a:lnTo>
                <a:lnTo>
                  <a:pt x="3295650" y="723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8194" y="6022340"/>
            <a:ext cx="5316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355" marR="5080" lvl="0" indent="-54229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output because country != 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(also cname !=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50" y="4324350"/>
            <a:ext cx="4762500" cy="723900"/>
          </a:xfrm>
          <a:custGeom>
            <a:avLst/>
            <a:gdLst/>
            <a:ahLst/>
            <a:cxnLst/>
            <a:rect l="l" t="t" r="r" b="b"/>
            <a:pathLst>
              <a:path w="4762500" h="723900">
                <a:moveTo>
                  <a:pt x="4762500" y="704849"/>
                </a:moveTo>
                <a:lnTo>
                  <a:pt x="4762500" y="19049"/>
                </a:lnTo>
                <a:lnTo>
                  <a:pt x="4761023" y="11894"/>
                </a:lnTo>
                <a:lnTo>
                  <a:pt x="4756975" y="5810"/>
                </a:lnTo>
                <a:lnTo>
                  <a:pt x="4750927" y="1583"/>
                </a:lnTo>
                <a:lnTo>
                  <a:pt x="4743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724400" y="38099"/>
                </a:lnTo>
                <a:lnTo>
                  <a:pt x="4724400" y="19049"/>
                </a:lnTo>
                <a:lnTo>
                  <a:pt x="4743450" y="38099"/>
                </a:lnTo>
                <a:lnTo>
                  <a:pt x="4743450" y="723899"/>
                </a:lnTo>
                <a:lnTo>
                  <a:pt x="4750927" y="722423"/>
                </a:lnTo>
                <a:lnTo>
                  <a:pt x="4756975" y="718375"/>
                </a:lnTo>
                <a:lnTo>
                  <a:pt x="4761023" y="712327"/>
                </a:lnTo>
                <a:lnTo>
                  <a:pt x="4762500" y="704849"/>
                </a:lnTo>
                <a:close/>
              </a:path>
              <a:path w="4762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762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724400" y="723899"/>
                </a:lnTo>
                <a:lnTo>
                  <a:pt x="4724400" y="70484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762500" h="723900">
                <a:moveTo>
                  <a:pt x="4743450" y="38099"/>
                </a:moveTo>
                <a:lnTo>
                  <a:pt x="4724400" y="19049"/>
                </a:lnTo>
                <a:lnTo>
                  <a:pt x="4724400" y="38099"/>
                </a:lnTo>
                <a:lnTo>
                  <a:pt x="4743450" y="38099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4743450" y="38099"/>
                </a:lnTo>
                <a:lnTo>
                  <a:pt x="4724400" y="38099"/>
                </a:lnTo>
                <a:lnTo>
                  <a:pt x="4724400" y="68579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4743450" y="723899"/>
                </a:moveTo>
                <a:lnTo>
                  <a:pt x="4743450" y="685799"/>
                </a:lnTo>
                <a:lnTo>
                  <a:pt x="4724400" y="704849"/>
                </a:lnTo>
                <a:lnTo>
                  <a:pt x="4724400" y="723899"/>
                </a:lnTo>
                <a:lnTo>
                  <a:pt x="4743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3150" y="5314950"/>
            <a:ext cx="3314700" cy="723900"/>
          </a:xfrm>
          <a:custGeom>
            <a:avLst/>
            <a:gdLst/>
            <a:ahLst/>
            <a:cxnLst/>
            <a:rect l="l" t="t" r="r" b="b"/>
            <a:pathLst>
              <a:path w="3314700" h="723900">
                <a:moveTo>
                  <a:pt x="3314700" y="704850"/>
                </a:moveTo>
                <a:lnTo>
                  <a:pt x="3314700" y="19050"/>
                </a:lnTo>
                <a:lnTo>
                  <a:pt x="3313223" y="11894"/>
                </a:lnTo>
                <a:lnTo>
                  <a:pt x="3309175" y="5810"/>
                </a:lnTo>
                <a:lnTo>
                  <a:pt x="3303127" y="1583"/>
                </a:lnTo>
                <a:lnTo>
                  <a:pt x="32956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276600" y="38100"/>
                </a:lnTo>
                <a:lnTo>
                  <a:pt x="3276600" y="19050"/>
                </a:lnTo>
                <a:lnTo>
                  <a:pt x="3295650" y="38100"/>
                </a:lnTo>
                <a:lnTo>
                  <a:pt x="3295650" y="723900"/>
                </a:lnTo>
                <a:lnTo>
                  <a:pt x="3303127" y="722423"/>
                </a:lnTo>
                <a:lnTo>
                  <a:pt x="3309175" y="718375"/>
                </a:lnTo>
                <a:lnTo>
                  <a:pt x="3313223" y="712327"/>
                </a:lnTo>
                <a:lnTo>
                  <a:pt x="3314700" y="704850"/>
                </a:lnTo>
                <a:close/>
              </a:path>
              <a:path w="3314700" h="72390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3147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314700" h="723900">
                <a:moveTo>
                  <a:pt x="3295650" y="685800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76600" y="723900"/>
                </a:lnTo>
                <a:lnTo>
                  <a:pt x="3276600" y="704850"/>
                </a:lnTo>
                <a:lnTo>
                  <a:pt x="3295650" y="685800"/>
                </a:lnTo>
                <a:close/>
              </a:path>
              <a:path w="33147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314700" h="723900">
                <a:moveTo>
                  <a:pt x="3295650" y="38100"/>
                </a:moveTo>
                <a:lnTo>
                  <a:pt x="3276600" y="19050"/>
                </a:lnTo>
                <a:lnTo>
                  <a:pt x="3276600" y="38100"/>
                </a:lnTo>
                <a:lnTo>
                  <a:pt x="3295650" y="38100"/>
                </a:lnTo>
                <a:close/>
              </a:path>
              <a:path w="3314700" h="723900">
                <a:moveTo>
                  <a:pt x="3295650" y="685800"/>
                </a:moveTo>
                <a:lnTo>
                  <a:pt x="3295650" y="38100"/>
                </a:lnTo>
                <a:lnTo>
                  <a:pt x="3276600" y="38100"/>
                </a:lnTo>
                <a:lnTo>
                  <a:pt x="3276600" y="685800"/>
                </a:lnTo>
                <a:lnTo>
                  <a:pt x="3295650" y="685800"/>
                </a:lnTo>
                <a:close/>
              </a:path>
              <a:path w="3314700" h="723900">
                <a:moveTo>
                  <a:pt x="3295650" y="723900"/>
                </a:moveTo>
                <a:lnTo>
                  <a:pt x="3295650" y="685800"/>
                </a:lnTo>
                <a:lnTo>
                  <a:pt x="3276600" y="704850"/>
                </a:lnTo>
                <a:lnTo>
                  <a:pt x="3276600" y="723900"/>
                </a:lnTo>
                <a:lnTo>
                  <a:pt x="3295650" y="723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9916" y="6207505"/>
            <a:ext cx="531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output because country !=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50" y="4857750"/>
            <a:ext cx="4762500" cy="723900"/>
          </a:xfrm>
          <a:custGeom>
            <a:avLst/>
            <a:gdLst/>
            <a:ahLst/>
            <a:cxnLst/>
            <a:rect l="l" t="t" r="r" b="b"/>
            <a:pathLst>
              <a:path w="4762500" h="723900">
                <a:moveTo>
                  <a:pt x="4762500" y="704849"/>
                </a:moveTo>
                <a:lnTo>
                  <a:pt x="4762500" y="19049"/>
                </a:lnTo>
                <a:lnTo>
                  <a:pt x="4761023" y="11894"/>
                </a:lnTo>
                <a:lnTo>
                  <a:pt x="4756975" y="5810"/>
                </a:lnTo>
                <a:lnTo>
                  <a:pt x="4750927" y="1583"/>
                </a:lnTo>
                <a:lnTo>
                  <a:pt x="4743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724400" y="38099"/>
                </a:lnTo>
                <a:lnTo>
                  <a:pt x="4724400" y="19049"/>
                </a:lnTo>
                <a:lnTo>
                  <a:pt x="4743450" y="38099"/>
                </a:lnTo>
                <a:lnTo>
                  <a:pt x="4743450" y="723899"/>
                </a:lnTo>
                <a:lnTo>
                  <a:pt x="4750927" y="722423"/>
                </a:lnTo>
                <a:lnTo>
                  <a:pt x="4756975" y="718375"/>
                </a:lnTo>
                <a:lnTo>
                  <a:pt x="4761023" y="712327"/>
                </a:lnTo>
                <a:lnTo>
                  <a:pt x="4762500" y="704849"/>
                </a:lnTo>
                <a:close/>
              </a:path>
              <a:path w="4762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762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724400" y="723899"/>
                </a:lnTo>
                <a:lnTo>
                  <a:pt x="4724400" y="70484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762500" h="723900">
                <a:moveTo>
                  <a:pt x="4743450" y="38099"/>
                </a:moveTo>
                <a:lnTo>
                  <a:pt x="4724400" y="19049"/>
                </a:lnTo>
                <a:lnTo>
                  <a:pt x="4724400" y="38099"/>
                </a:lnTo>
                <a:lnTo>
                  <a:pt x="4743450" y="38099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4743450" y="38099"/>
                </a:lnTo>
                <a:lnTo>
                  <a:pt x="4724400" y="38099"/>
                </a:lnTo>
                <a:lnTo>
                  <a:pt x="4724400" y="68579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4743450" y="723899"/>
                </a:moveTo>
                <a:lnTo>
                  <a:pt x="4743450" y="685799"/>
                </a:lnTo>
                <a:lnTo>
                  <a:pt x="4724400" y="704849"/>
                </a:lnTo>
                <a:lnTo>
                  <a:pt x="4724400" y="723899"/>
                </a:lnTo>
                <a:lnTo>
                  <a:pt x="4743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8188" y="6169405"/>
            <a:ext cx="704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output because category != ‘gadget’ (and</a:t>
            </a:r>
            <a:r>
              <a:rPr kumimoji="0" sz="2400" b="1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3150" y="4324350"/>
            <a:ext cx="3314700" cy="723900"/>
          </a:xfrm>
          <a:custGeom>
            <a:avLst/>
            <a:gdLst/>
            <a:ahLst/>
            <a:cxnLst/>
            <a:rect l="l" t="t" r="r" b="b"/>
            <a:pathLst>
              <a:path w="3314700" h="723900">
                <a:moveTo>
                  <a:pt x="3314700" y="704849"/>
                </a:moveTo>
                <a:lnTo>
                  <a:pt x="3314700" y="19049"/>
                </a:lnTo>
                <a:lnTo>
                  <a:pt x="3313223" y="11894"/>
                </a:lnTo>
                <a:lnTo>
                  <a:pt x="3309175" y="5810"/>
                </a:lnTo>
                <a:lnTo>
                  <a:pt x="3303127" y="1583"/>
                </a:lnTo>
                <a:lnTo>
                  <a:pt x="32956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76600" y="38099"/>
                </a:lnTo>
                <a:lnTo>
                  <a:pt x="3276600" y="19049"/>
                </a:lnTo>
                <a:lnTo>
                  <a:pt x="3295650" y="38099"/>
                </a:lnTo>
                <a:lnTo>
                  <a:pt x="3295650" y="723899"/>
                </a:lnTo>
                <a:lnTo>
                  <a:pt x="3303127" y="722423"/>
                </a:lnTo>
                <a:lnTo>
                  <a:pt x="3309175" y="718375"/>
                </a:lnTo>
                <a:lnTo>
                  <a:pt x="3313223" y="712327"/>
                </a:lnTo>
                <a:lnTo>
                  <a:pt x="3314700" y="704849"/>
                </a:lnTo>
                <a:close/>
              </a:path>
              <a:path w="33147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3147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314700" h="723900">
                <a:moveTo>
                  <a:pt x="32956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76600" y="723899"/>
                </a:lnTo>
                <a:lnTo>
                  <a:pt x="3276600" y="704849"/>
                </a:lnTo>
                <a:lnTo>
                  <a:pt x="3295650" y="685799"/>
                </a:lnTo>
                <a:close/>
              </a:path>
              <a:path w="33147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314700" h="723900">
                <a:moveTo>
                  <a:pt x="3295650" y="38099"/>
                </a:moveTo>
                <a:lnTo>
                  <a:pt x="3276600" y="19049"/>
                </a:lnTo>
                <a:lnTo>
                  <a:pt x="3276600" y="38099"/>
                </a:lnTo>
                <a:lnTo>
                  <a:pt x="3295650" y="38099"/>
                </a:lnTo>
                <a:close/>
              </a:path>
              <a:path w="3314700" h="723900">
                <a:moveTo>
                  <a:pt x="3295650" y="685799"/>
                </a:moveTo>
                <a:lnTo>
                  <a:pt x="3295650" y="38099"/>
                </a:lnTo>
                <a:lnTo>
                  <a:pt x="3276600" y="38099"/>
                </a:lnTo>
                <a:lnTo>
                  <a:pt x="3276600" y="685799"/>
                </a:lnTo>
                <a:lnTo>
                  <a:pt x="3295650" y="685799"/>
                </a:lnTo>
                <a:close/>
              </a:path>
              <a:path w="3314700" h="723900">
                <a:moveTo>
                  <a:pt x="3295650" y="723899"/>
                </a:moveTo>
                <a:lnTo>
                  <a:pt x="3295650" y="685799"/>
                </a:lnTo>
                <a:lnTo>
                  <a:pt x="3276600" y="704849"/>
                </a:lnTo>
                <a:lnTo>
                  <a:pt x="3276600" y="723899"/>
                </a:lnTo>
                <a:lnTo>
                  <a:pt x="32956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50" y="4857750"/>
            <a:ext cx="4762500" cy="723900"/>
          </a:xfrm>
          <a:custGeom>
            <a:avLst/>
            <a:gdLst/>
            <a:ahLst/>
            <a:cxnLst/>
            <a:rect l="l" t="t" r="r" b="b"/>
            <a:pathLst>
              <a:path w="4762500" h="723900">
                <a:moveTo>
                  <a:pt x="4762500" y="704849"/>
                </a:moveTo>
                <a:lnTo>
                  <a:pt x="4762500" y="19049"/>
                </a:lnTo>
                <a:lnTo>
                  <a:pt x="4761023" y="11894"/>
                </a:lnTo>
                <a:lnTo>
                  <a:pt x="4756975" y="5810"/>
                </a:lnTo>
                <a:lnTo>
                  <a:pt x="4750927" y="1583"/>
                </a:lnTo>
                <a:lnTo>
                  <a:pt x="4743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724400" y="38099"/>
                </a:lnTo>
                <a:lnTo>
                  <a:pt x="4724400" y="19049"/>
                </a:lnTo>
                <a:lnTo>
                  <a:pt x="4743450" y="38099"/>
                </a:lnTo>
                <a:lnTo>
                  <a:pt x="4743450" y="723899"/>
                </a:lnTo>
                <a:lnTo>
                  <a:pt x="4750927" y="722423"/>
                </a:lnTo>
                <a:lnTo>
                  <a:pt x="4756975" y="718375"/>
                </a:lnTo>
                <a:lnTo>
                  <a:pt x="4761023" y="712327"/>
                </a:lnTo>
                <a:lnTo>
                  <a:pt x="4762500" y="704849"/>
                </a:lnTo>
                <a:close/>
              </a:path>
              <a:path w="4762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762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724400" y="723899"/>
                </a:lnTo>
                <a:lnTo>
                  <a:pt x="4724400" y="70484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762500" h="723900">
                <a:moveTo>
                  <a:pt x="4743450" y="38099"/>
                </a:moveTo>
                <a:lnTo>
                  <a:pt x="4724400" y="19049"/>
                </a:lnTo>
                <a:lnTo>
                  <a:pt x="4724400" y="38099"/>
                </a:lnTo>
                <a:lnTo>
                  <a:pt x="4743450" y="38099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4743450" y="38099"/>
                </a:lnTo>
                <a:lnTo>
                  <a:pt x="4724400" y="38099"/>
                </a:lnTo>
                <a:lnTo>
                  <a:pt x="4724400" y="68579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4743450" y="723899"/>
                </a:moveTo>
                <a:lnTo>
                  <a:pt x="4743450" y="685799"/>
                </a:lnTo>
                <a:lnTo>
                  <a:pt x="4724400" y="704849"/>
                </a:lnTo>
                <a:lnTo>
                  <a:pt x="4724400" y="723899"/>
                </a:lnTo>
                <a:lnTo>
                  <a:pt x="4743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91250" y="4819650"/>
            <a:ext cx="3314700" cy="723900"/>
          </a:xfrm>
          <a:custGeom>
            <a:avLst/>
            <a:gdLst/>
            <a:ahLst/>
            <a:cxnLst/>
            <a:rect l="l" t="t" r="r" b="b"/>
            <a:pathLst>
              <a:path w="3314700" h="723900">
                <a:moveTo>
                  <a:pt x="3314700" y="704850"/>
                </a:moveTo>
                <a:lnTo>
                  <a:pt x="3314700" y="19050"/>
                </a:lnTo>
                <a:lnTo>
                  <a:pt x="3313223" y="11572"/>
                </a:lnTo>
                <a:lnTo>
                  <a:pt x="3309175" y="5524"/>
                </a:lnTo>
                <a:lnTo>
                  <a:pt x="3303127" y="1476"/>
                </a:lnTo>
                <a:lnTo>
                  <a:pt x="3295650" y="0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3276600" y="38100"/>
                </a:lnTo>
                <a:lnTo>
                  <a:pt x="3276600" y="19050"/>
                </a:lnTo>
                <a:lnTo>
                  <a:pt x="3295650" y="38100"/>
                </a:lnTo>
                <a:lnTo>
                  <a:pt x="3295650" y="723900"/>
                </a:lnTo>
                <a:lnTo>
                  <a:pt x="3303127" y="722423"/>
                </a:lnTo>
                <a:lnTo>
                  <a:pt x="3309175" y="718375"/>
                </a:lnTo>
                <a:lnTo>
                  <a:pt x="3313223" y="712327"/>
                </a:lnTo>
                <a:lnTo>
                  <a:pt x="3314700" y="704850"/>
                </a:lnTo>
                <a:close/>
              </a:path>
              <a:path w="3314700" h="72390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3147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314700" h="723900">
                <a:moveTo>
                  <a:pt x="3295650" y="685800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76600" y="723900"/>
                </a:lnTo>
                <a:lnTo>
                  <a:pt x="3276600" y="704850"/>
                </a:lnTo>
                <a:lnTo>
                  <a:pt x="3295650" y="685800"/>
                </a:lnTo>
                <a:close/>
              </a:path>
              <a:path w="33147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314700" h="723900">
                <a:moveTo>
                  <a:pt x="3295650" y="38100"/>
                </a:moveTo>
                <a:lnTo>
                  <a:pt x="3276600" y="19050"/>
                </a:lnTo>
                <a:lnTo>
                  <a:pt x="3276600" y="38100"/>
                </a:lnTo>
                <a:lnTo>
                  <a:pt x="3295650" y="38100"/>
                </a:lnTo>
                <a:close/>
              </a:path>
              <a:path w="3314700" h="723900">
                <a:moveTo>
                  <a:pt x="3295650" y="685800"/>
                </a:moveTo>
                <a:lnTo>
                  <a:pt x="3295650" y="38100"/>
                </a:lnTo>
                <a:lnTo>
                  <a:pt x="3276600" y="38100"/>
                </a:lnTo>
                <a:lnTo>
                  <a:pt x="3276600" y="685800"/>
                </a:lnTo>
                <a:lnTo>
                  <a:pt x="3295650" y="685800"/>
                </a:lnTo>
                <a:close/>
              </a:path>
              <a:path w="3314700" h="723900">
                <a:moveTo>
                  <a:pt x="3295650" y="723900"/>
                </a:moveTo>
                <a:lnTo>
                  <a:pt x="3295650" y="685800"/>
                </a:lnTo>
                <a:lnTo>
                  <a:pt x="3276600" y="704850"/>
                </a:lnTo>
                <a:lnTo>
                  <a:pt x="3276600" y="723900"/>
                </a:lnTo>
                <a:lnTo>
                  <a:pt x="3295650" y="723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0073" y="6216566"/>
            <a:ext cx="584009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output because category !=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275080"/>
            <a:ext cx="2667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SQL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724725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use data from multiple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tables: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1700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SELECT </a:t>
            </a:r>
            <a:r>
              <a:rPr sz="2400" spc="-5" dirty="0">
                <a:latin typeface="Courier New"/>
                <a:cs typeface="Courier New"/>
              </a:rPr>
              <a:t>pname,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price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FROM </a:t>
            </a:r>
            <a:r>
              <a:rPr sz="2400" spc="-5" dirty="0">
                <a:latin typeface="Courier New"/>
                <a:cs typeface="Courier New"/>
              </a:rPr>
              <a:t>Product,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Company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WHERE </a:t>
            </a:r>
            <a:r>
              <a:rPr sz="2400" spc="-5" dirty="0">
                <a:latin typeface="Courier New"/>
                <a:cs typeface="Courier New"/>
              </a:rPr>
              <a:t>manufacturer = cname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country = ‘Japan’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18579B"/>
                </a:solidFill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price &lt;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150;</a:t>
            </a:r>
            <a:endParaRPr sz="24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This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selection and projection of the “join” of the  Product and Company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50" y="4857750"/>
            <a:ext cx="4762500" cy="723900"/>
          </a:xfrm>
          <a:custGeom>
            <a:avLst/>
            <a:gdLst/>
            <a:ahLst/>
            <a:cxnLst/>
            <a:rect l="l" t="t" r="r" b="b"/>
            <a:pathLst>
              <a:path w="4762500" h="723900">
                <a:moveTo>
                  <a:pt x="4762500" y="704849"/>
                </a:moveTo>
                <a:lnTo>
                  <a:pt x="4762500" y="19049"/>
                </a:lnTo>
                <a:lnTo>
                  <a:pt x="4761023" y="11894"/>
                </a:lnTo>
                <a:lnTo>
                  <a:pt x="4756975" y="5810"/>
                </a:lnTo>
                <a:lnTo>
                  <a:pt x="4750927" y="1583"/>
                </a:lnTo>
                <a:lnTo>
                  <a:pt x="4743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724400" y="38099"/>
                </a:lnTo>
                <a:lnTo>
                  <a:pt x="4724400" y="19049"/>
                </a:lnTo>
                <a:lnTo>
                  <a:pt x="4743450" y="38099"/>
                </a:lnTo>
                <a:lnTo>
                  <a:pt x="4743450" y="723899"/>
                </a:lnTo>
                <a:lnTo>
                  <a:pt x="4750927" y="722423"/>
                </a:lnTo>
                <a:lnTo>
                  <a:pt x="4756975" y="718375"/>
                </a:lnTo>
                <a:lnTo>
                  <a:pt x="4761023" y="712327"/>
                </a:lnTo>
                <a:lnTo>
                  <a:pt x="4762500" y="704849"/>
                </a:lnTo>
                <a:close/>
              </a:path>
              <a:path w="4762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762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724400" y="723899"/>
                </a:lnTo>
                <a:lnTo>
                  <a:pt x="4724400" y="70484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762500" h="723900">
                <a:moveTo>
                  <a:pt x="4743450" y="38099"/>
                </a:moveTo>
                <a:lnTo>
                  <a:pt x="4724400" y="19049"/>
                </a:lnTo>
                <a:lnTo>
                  <a:pt x="4724400" y="38099"/>
                </a:lnTo>
                <a:lnTo>
                  <a:pt x="4743450" y="38099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4743450" y="38099"/>
                </a:lnTo>
                <a:lnTo>
                  <a:pt x="4724400" y="38099"/>
                </a:lnTo>
                <a:lnTo>
                  <a:pt x="4724400" y="68579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4743450" y="723899"/>
                </a:moveTo>
                <a:lnTo>
                  <a:pt x="4743450" y="685799"/>
                </a:lnTo>
                <a:lnTo>
                  <a:pt x="4724400" y="704849"/>
                </a:lnTo>
                <a:lnTo>
                  <a:pt x="4724400" y="723899"/>
                </a:lnTo>
                <a:lnTo>
                  <a:pt x="4743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9621" y="5336285"/>
            <a:ext cx="3314700" cy="723900"/>
          </a:xfrm>
          <a:custGeom>
            <a:avLst/>
            <a:gdLst/>
            <a:ahLst/>
            <a:cxnLst/>
            <a:rect l="l" t="t" r="r" b="b"/>
            <a:pathLst>
              <a:path w="3314700" h="723900">
                <a:moveTo>
                  <a:pt x="3314700" y="704849"/>
                </a:moveTo>
                <a:lnTo>
                  <a:pt x="3314700" y="19049"/>
                </a:lnTo>
                <a:lnTo>
                  <a:pt x="3313116" y="11572"/>
                </a:lnTo>
                <a:lnTo>
                  <a:pt x="3308889" y="5524"/>
                </a:lnTo>
                <a:lnTo>
                  <a:pt x="3302805" y="1476"/>
                </a:lnTo>
                <a:lnTo>
                  <a:pt x="3295650" y="0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0" y="704850"/>
                </a:lnTo>
                <a:lnTo>
                  <a:pt x="1476" y="712327"/>
                </a:lnTo>
                <a:lnTo>
                  <a:pt x="5524" y="718375"/>
                </a:lnTo>
                <a:lnTo>
                  <a:pt x="11572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76600" y="38099"/>
                </a:lnTo>
                <a:lnTo>
                  <a:pt x="3276600" y="19049"/>
                </a:lnTo>
                <a:lnTo>
                  <a:pt x="3295650" y="38099"/>
                </a:lnTo>
                <a:lnTo>
                  <a:pt x="3295650" y="723899"/>
                </a:lnTo>
                <a:lnTo>
                  <a:pt x="3302805" y="722423"/>
                </a:lnTo>
                <a:lnTo>
                  <a:pt x="3308889" y="718375"/>
                </a:lnTo>
                <a:lnTo>
                  <a:pt x="3313116" y="712327"/>
                </a:lnTo>
                <a:lnTo>
                  <a:pt x="3314700" y="704849"/>
                </a:lnTo>
                <a:close/>
              </a:path>
              <a:path w="33147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3147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314700" h="723900">
                <a:moveTo>
                  <a:pt x="32956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76600" y="723899"/>
                </a:lnTo>
                <a:lnTo>
                  <a:pt x="3276600" y="704849"/>
                </a:lnTo>
                <a:lnTo>
                  <a:pt x="3295650" y="685799"/>
                </a:lnTo>
                <a:close/>
              </a:path>
              <a:path w="33147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314700" h="723900">
                <a:moveTo>
                  <a:pt x="3295650" y="38099"/>
                </a:moveTo>
                <a:lnTo>
                  <a:pt x="3276600" y="19049"/>
                </a:lnTo>
                <a:lnTo>
                  <a:pt x="3276600" y="38099"/>
                </a:lnTo>
                <a:lnTo>
                  <a:pt x="3295650" y="38099"/>
                </a:lnTo>
                <a:close/>
              </a:path>
              <a:path w="3314700" h="723900">
                <a:moveTo>
                  <a:pt x="3295650" y="685799"/>
                </a:moveTo>
                <a:lnTo>
                  <a:pt x="3295650" y="38099"/>
                </a:lnTo>
                <a:lnTo>
                  <a:pt x="3276600" y="38099"/>
                </a:lnTo>
                <a:lnTo>
                  <a:pt x="3276600" y="685799"/>
                </a:lnTo>
                <a:lnTo>
                  <a:pt x="3295650" y="685799"/>
                </a:lnTo>
                <a:close/>
              </a:path>
              <a:path w="3314700" h="723900">
                <a:moveTo>
                  <a:pt x="3295650" y="723899"/>
                </a:moveTo>
                <a:lnTo>
                  <a:pt x="3295650" y="685799"/>
                </a:lnTo>
                <a:lnTo>
                  <a:pt x="3276600" y="704849"/>
                </a:lnTo>
                <a:lnTo>
                  <a:pt x="3276600" y="723899"/>
                </a:lnTo>
                <a:lnTo>
                  <a:pt x="32956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0073" y="6216566"/>
            <a:ext cx="584009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output because category !=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50" y="5345429"/>
            <a:ext cx="4762500" cy="723900"/>
          </a:xfrm>
          <a:custGeom>
            <a:avLst/>
            <a:gdLst/>
            <a:ahLst/>
            <a:cxnLst/>
            <a:rect l="l" t="t" r="r" b="b"/>
            <a:pathLst>
              <a:path w="4762500" h="723900">
                <a:moveTo>
                  <a:pt x="4762500" y="704849"/>
                </a:moveTo>
                <a:lnTo>
                  <a:pt x="4762500" y="19049"/>
                </a:lnTo>
                <a:lnTo>
                  <a:pt x="4761023" y="11572"/>
                </a:lnTo>
                <a:lnTo>
                  <a:pt x="4756975" y="5524"/>
                </a:lnTo>
                <a:lnTo>
                  <a:pt x="4750927" y="1476"/>
                </a:lnTo>
                <a:lnTo>
                  <a:pt x="4743450" y="0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005"/>
                </a:lnTo>
                <a:lnTo>
                  <a:pt x="5810" y="718089"/>
                </a:lnTo>
                <a:lnTo>
                  <a:pt x="11894" y="722316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724400" y="38099"/>
                </a:lnTo>
                <a:lnTo>
                  <a:pt x="4724400" y="19049"/>
                </a:lnTo>
                <a:lnTo>
                  <a:pt x="4743450" y="38099"/>
                </a:lnTo>
                <a:lnTo>
                  <a:pt x="4743450" y="723899"/>
                </a:lnTo>
                <a:lnTo>
                  <a:pt x="4750927" y="722316"/>
                </a:lnTo>
                <a:lnTo>
                  <a:pt x="4756975" y="718089"/>
                </a:lnTo>
                <a:lnTo>
                  <a:pt x="4761023" y="712005"/>
                </a:lnTo>
                <a:lnTo>
                  <a:pt x="4762500" y="704849"/>
                </a:lnTo>
                <a:close/>
              </a:path>
              <a:path w="4762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762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724400" y="723899"/>
                </a:lnTo>
                <a:lnTo>
                  <a:pt x="4724400" y="70484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762500" h="723900">
                <a:moveTo>
                  <a:pt x="4743450" y="38099"/>
                </a:moveTo>
                <a:lnTo>
                  <a:pt x="4724400" y="19049"/>
                </a:lnTo>
                <a:lnTo>
                  <a:pt x="4724400" y="38099"/>
                </a:lnTo>
                <a:lnTo>
                  <a:pt x="4743450" y="38099"/>
                </a:lnTo>
                <a:close/>
              </a:path>
              <a:path w="4762500" h="723900">
                <a:moveTo>
                  <a:pt x="4743450" y="685799"/>
                </a:moveTo>
                <a:lnTo>
                  <a:pt x="4743450" y="38099"/>
                </a:lnTo>
                <a:lnTo>
                  <a:pt x="4724400" y="38099"/>
                </a:lnTo>
                <a:lnTo>
                  <a:pt x="4724400" y="685799"/>
                </a:lnTo>
                <a:lnTo>
                  <a:pt x="4743450" y="685799"/>
                </a:lnTo>
                <a:close/>
              </a:path>
              <a:path w="4762500" h="723900">
                <a:moveTo>
                  <a:pt x="4743450" y="723899"/>
                </a:moveTo>
                <a:lnTo>
                  <a:pt x="4743450" y="685799"/>
                </a:lnTo>
                <a:lnTo>
                  <a:pt x="4724400" y="704849"/>
                </a:lnTo>
                <a:lnTo>
                  <a:pt x="4724400" y="723899"/>
                </a:lnTo>
                <a:lnTo>
                  <a:pt x="4743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6227234"/>
            <a:ext cx="8798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output because category != ‘gadget’ (with any</a:t>
            </a:r>
            <a:r>
              <a:rPr kumimoji="0" sz="24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3430" y="5969508"/>
            <a:ext cx="4146550" cy="741680"/>
            <a:chOff x="773430" y="5969508"/>
            <a:chExt cx="4146550" cy="741680"/>
          </a:xfrm>
        </p:grpSpPr>
        <p:sp>
          <p:nvSpPr>
            <p:cNvPr id="9" name="object 9"/>
            <p:cNvSpPr/>
            <p:nvPr/>
          </p:nvSpPr>
          <p:spPr>
            <a:xfrm>
              <a:off x="778764" y="6244590"/>
              <a:ext cx="4135754" cy="461009"/>
            </a:xfrm>
            <a:custGeom>
              <a:avLst/>
              <a:gdLst/>
              <a:ahLst/>
              <a:cxnLst/>
              <a:rect l="l" t="t" r="r" b="b"/>
              <a:pathLst>
                <a:path w="4135754" h="461009">
                  <a:moveTo>
                    <a:pt x="4135374" y="461010"/>
                  </a:moveTo>
                  <a:lnTo>
                    <a:pt x="4135374" y="0"/>
                  </a:lnTo>
                  <a:lnTo>
                    <a:pt x="0" y="0"/>
                  </a:lnTo>
                  <a:lnTo>
                    <a:pt x="0" y="461010"/>
                  </a:lnTo>
                  <a:lnTo>
                    <a:pt x="4135374" y="461010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73430" y="5969508"/>
              <a:ext cx="4146550" cy="741680"/>
            </a:xfrm>
            <a:custGeom>
              <a:avLst/>
              <a:gdLst/>
              <a:ahLst/>
              <a:cxnLst/>
              <a:rect l="l" t="t" r="r" b="b"/>
              <a:pathLst>
                <a:path w="4146550" h="741679">
                  <a:moveTo>
                    <a:pt x="4146042" y="272034"/>
                  </a:moveTo>
                  <a:lnTo>
                    <a:pt x="4143756" y="269748"/>
                  </a:lnTo>
                  <a:lnTo>
                    <a:pt x="4136136" y="269748"/>
                  </a:lnTo>
                  <a:lnTo>
                    <a:pt x="4136136" y="279654"/>
                  </a:lnTo>
                  <a:lnTo>
                    <a:pt x="4136136" y="731520"/>
                  </a:lnTo>
                  <a:lnTo>
                    <a:pt x="9906" y="731520"/>
                  </a:lnTo>
                  <a:lnTo>
                    <a:pt x="9906" y="279654"/>
                  </a:lnTo>
                  <a:lnTo>
                    <a:pt x="4136136" y="279654"/>
                  </a:lnTo>
                  <a:lnTo>
                    <a:pt x="4136136" y="269748"/>
                  </a:lnTo>
                  <a:lnTo>
                    <a:pt x="2203704" y="269748"/>
                  </a:lnTo>
                  <a:lnTo>
                    <a:pt x="2203704" y="76200"/>
                  </a:lnTo>
                  <a:lnTo>
                    <a:pt x="2236470" y="76200"/>
                  </a:lnTo>
                  <a:lnTo>
                    <a:pt x="2198370" y="0"/>
                  </a:lnTo>
                  <a:lnTo>
                    <a:pt x="2160270" y="76200"/>
                  </a:lnTo>
                  <a:lnTo>
                    <a:pt x="2193798" y="76200"/>
                  </a:lnTo>
                  <a:lnTo>
                    <a:pt x="2193798" y="269748"/>
                  </a:lnTo>
                  <a:lnTo>
                    <a:pt x="2286" y="269748"/>
                  </a:lnTo>
                  <a:lnTo>
                    <a:pt x="0" y="272034"/>
                  </a:lnTo>
                  <a:lnTo>
                    <a:pt x="0" y="739140"/>
                  </a:lnTo>
                  <a:lnTo>
                    <a:pt x="2286" y="741426"/>
                  </a:lnTo>
                  <a:lnTo>
                    <a:pt x="5334" y="741426"/>
                  </a:lnTo>
                  <a:lnTo>
                    <a:pt x="9906" y="741426"/>
                  </a:lnTo>
                  <a:lnTo>
                    <a:pt x="4136136" y="741426"/>
                  </a:lnTo>
                  <a:lnTo>
                    <a:pt x="4140708" y="741426"/>
                  </a:lnTo>
                  <a:lnTo>
                    <a:pt x="4143756" y="741426"/>
                  </a:lnTo>
                  <a:lnTo>
                    <a:pt x="4146042" y="739140"/>
                  </a:lnTo>
                  <a:lnTo>
                    <a:pt x="4146042" y="272034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741" y="6297338"/>
            <a:ext cx="490791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restrict to 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1015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684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83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(wher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categor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‘gadget’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34228" y="5969508"/>
            <a:ext cx="3651885" cy="741680"/>
            <a:chOff x="5634228" y="5969508"/>
            <a:chExt cx="3651885" cy="741680"/>
          </a:xfrm>
        </p:grpSpPr>
        <p:sp>
          <p:nvSpPr>
            <p:cNvPr id="9" name="object 9"/>
            <p:cNvSpPr/>
            <p:nvPr/>
          </p:nvSpPr>
          <p:spPr>
            <a:xfrm>
              <a:off x="5638800" y="6244590"/>
              <a:ext cx="3642360" cy="461009"/>
            </a:xfrm>
            <a:custGeom>
              <a:avLst/>
              <a:gdLst/>
              <a:ahLst/>
              <a:cxnLst/>
              <a:rect l="l" t="t" r="r" b="b"/>
              <a:pathLst>
                <a:path w="3642359" h="461009">
                  <a:moveTo>
                    <a:pt x="3642359" y="461010"/>
                  </a:moveTo>
                  <a:lnTo>
                    <a:pt x="3642359" y="0"/>
                  </a:lnTo>
                  <a:lnTo>
                    <a:pt x="0" y="0"/>
                  </a:lnTo>
                  <a:lnTo>
                    <a:pt x="0" y="461010"/>
                  </a:lnTo>
                  <a:lnTo>
                    <a:pt x="3642359" y="461010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634228" y="5969508"/>
              <a:ext cx="3651885" cy="741680"/>
            </a:xfrm>
            <a:custGeom>
              <a:avLst/>
              <a:gdLst/>
              <a:ahLst/>
              <a:cxnLst/>
              <a:rect l="l" t="t" r="r" b="b"/>
              <a:pathLst>
                <a:path w="3651884" h="741679">
                  <a:moveTo>
                    <a:pt x="3651504" y="272034"/>
                  </a:moveTo>
                  <a:lnTo>
                    <a:pt x="3649218" y="269748"/>
                  </a:lnTo>
                  <a:lnTo>
                    <a:pt x="3642360" y="269748"/>
                  </a:lnTo>
                  <a:lnTo>
                    <a:pt x="3642360" y="279654"/>
                  </a:lnTo>
                  <a:lnTo>
                    <a:pt x="3642360" y="731520"/>
                  </a:lnTo>
                  <a:lnTo>
                    <a:pt x="9906" y="731520"/>
                  </a:lnTo>
                  <a:lnTo>
                    <a:pt x="9906" y="279654"/>
                  </a:lnTo>
                  <a:lnTo>
                    <a:pt x="3642360" y="279654"/>
                  </a:lnTo>
                  <a:lnTo>
                    <a:pt x="3642360" y="269748"/>
                  </a:lnTo>
                  <a:lnTo>
                    <a:pt x="2448306" y="269748"/>
                  </a:lnTo>
                  <a:lnTo>
                    <a:pt x="2448306" y="76200"/>
                  </a:lnTo>
                  <a:lnTo>
                    <a:pt x="2481072" y="76200"/>
                  </a:lnTo>
                  <a:lnTo>
                    <a:pt x="2442972" y="0"/>
                  </a:lnTo>
                  <a:lnTo>
                    <a:pt x="2404872" y="76200"/>
                  </a:lnTo>
                  <a:lnTo>
                    <a:pt x="2438400" y="76200"/>
                  </a:lnTo>
                  <a:lnTo>
                    <a:pt x="2438400" y="269748"/>
                  </a:lnTo>
                  <a:lnTo>
                    <a:pt x="2286" y="269748"/>
                  </a:lnTo>
                  <a:lnTo>
                    <a:pt x="0" y="272034"/>
                  </a:lnTo>
                  <a:lnTo>
                    <a:pt x="0" y="739140"/>
                  </a:lnTo>
                  <a:lnTo>
                    <a:pt x="2286" y="741426"/>
                  </a:lnTo>
                  <a:lnTo>
                    <a:pt x="4572" y="741426"/>
                  </a:lnTo>
                  <a:lnTo>
                    <a:pt x="9906" y="741426"/>
                  </a:lnTo>
                  <a:lnTo>
                    <a:pt x="3642360" y="741426"/>
                  </a:lnTo>
                  <a:lnTo>
                    <a:pt x="3646932" y="741426"/>
                  </a:lnTo>
                  <a:lnTo>
                    <a:pt x="3649218" y="741426"/>
                  </a:lnTo>
                  <a:lnTo>
                    <a:pt x="3651504" y="739140"/>
                  </a:lnTo>
                  <a:lnTo>
                    <a:pt x="3651504" y="272034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17540" y="6297338"/>
            <a:ext cx="344868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restrict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7712" y="3922966"/>
          <a:ext cx="4420235" cy="1015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0312" y="3897820"/>
          <a:ext cx="3048000" cy="1015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1022" y="3377438"/>
            <a:ext cx="8753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387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(where category</a:t>
            </a:r>
            <a:r>
              <a:rPr kumimoji="0" sz="1600" b="0" i="0" u="none" strike="noStrike" kern="1200" cap="none" spc="-19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‘gadget’)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(where country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229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90394" y="5476494"/>
            <a:ext cx="5401310" cy="471170"/>
            <a:chOff x="2390394" y="5476494"/>
            <a:chExt cx="5401310" cy="471170"/>
          </a:xfrm>
        </p:grpSpPr>
        <p:sp>
          <p:nvSpPr>
            <p:cNvPr id="9" name="object 9"/>
            <p:cNvSpPr/>
            <p:nvPr/>
          </p:nvSpPr>
          <p:spPr>
            <a:xfrm>
              <a:off x="2394966" y="5481066"/>
              <a:ext cx="5391150" cy="462280"/>
            </a:xfrm>
            <a:custGeom>
              <a:avLst/>
              <a:gdLst/>
              <a:ahLst/>
              <a:cxnLst/>
              <a:rect l="l" t="t" r="r" b="b"/>
              <a:pathLst>
                <a:path w="5391150" h="462279">
                  <a:moveTo>
                    <a:pt x="5391150" y="461772"/>
                  </a:moveTo>
                  <a:lnTo>
                    <a:pt x="5391150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5391150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90394" y="5476494"/>
              <a:ext cx="5401310" cy="471170"/>
            </a:xfrm>
            <a:custGeom>
              <a:avLst/>
              <a:gdLst/>
              <a:ahLst/>
              <a:cxnLst/>
              <a:rect l="l" t="t" r="r" b="b"/>
              <a:pathLst>
                <a:path w="5401309" h="471170">
                  <a:moveTo>
                    <a:pt x="5401056" y="469391"/>
                  </a:moveTo>
                  <a:lnTo>
                    <a:pt x="5401056" y="2285"/>
                  </a:lnTo>
                  <a:lnTo>
                    <a:pt x="539877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0916"/>
                  </a:lnTo>
                  <a:lnTo>
                    <a:pt x="4571" y="47091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5391150" y="9905"/>
                  </a:lnTo>
                  <a:lnTo>
                    <a:pt x="5391150" y="4571"/>
                  </a:lnTo>
                  <a:lnTo>
                    <a:pt x="5395722" y="9905"/>
                  </a:lnTo>
                  <a:lnTo>
                    <a:pt x="5395722" y="470915"/>
                  </a:lnTo>
                  <a:lnTo>
                    <a:pt x="5398770" y="470915"/>
                  </a:lnTo>
                  <a:lnTo>
                    <a:pt x="5401056" y="469391"/>
                  </a:lnTo>
                  <a:close/>
                </a:path>
                <a:path w="5401309" h="47117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5401309" h="471170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5401309" h="471170">
                  <a:moveTo>
                    <a:pt x="5395722" y="461771"/>
                  </a:moveTo>
                  <a:lnTo>
                    <a:pt x="4572" y="461772"/>
                  </a:lnTo>
                  <a:lnTo>
                    <a:pt x="9905" y="466343"/>
                  </a:lnTo>
                  <a:lnTo>
                    <a:pt x="9905" y="470916"/>
                  </a:lnTo>
                  <a:lnTo>
                    <a:pt x="5391150" y="470915"/>
                  </a:lnTo>
                  <a:lnTo>
                    <a:pt x="5391150" y="466343"/>
                  </a:lnTo>
                  <a:lnTo>
                    <a:pt x="5395722" y="461771"/>
                  </a:lnTo>
                  <a:close/>
                </a:path>
                <a:path w="5401309" h="471170">
                  <a:moveTo>
                    <a:pt x="9905" y="470916"/>
                  </a:moveTo>
                  <a:lnTo>
                    <a:pt x="9905" y="466343"/>
                  </a:lnTo>
                  <a:lnTo>
                    <a:pt x="4572" y="461772"/>
                  </a:lnTo>
                  <a:lnTo>
                    <a:pt x="4571" y="470916"/>
                  </a:lnTo>
                  <a:lnTo>
                    <a:pt x="9905" y="470916"/>
                  </a:lnTo>
                  <a:close/>
                </a:path>
                <a:path w="5401309" h="471170">
                  <a:moveTo>
                    <a:pt x="5395722" y="9905"/>
                  </a:moveTo>
                  <a:lnTo>
                    <a:pt x="5391150" y="4571"/>
                  </a:lnTo>
                  <a:lnTo>
                    <a:pt x="5391150" y="9905"/>
                  </a:lnTo>
                  <a:lnTo>
                    <a:pt x="5395722" y="9905"/>
                  </a:lnTo>
                  <a:close/>
                </a:path>
                <a:path w="5401309" h="471170">
                  <a:moveTo>
                    <a:pt x="5395722" y="461771"/>
                  </a:moveTo>
                  <a:lnTo>
                    <a:pt x="5395722" y="9905"/>
                  </a:lnTo>
                  <a:lnTo>
                    <a:pt x="5391150" y="9905"/>
                  </a:lnTo>
                  <a:lnTo>
                    <a:pt x="5391150" y="461771"/>
                  </a:lnTo>
                  <a:lnTo>
                    <a:pt x="5395722" y="461771"/>
                  </a:lnTo>
                  <a:close/>
                </a:path>
                <a:path w="5401309" h="471170">
                  <a:moveTo>
                    <a:pt x="5395722" y="470915"/>
                  </a:moveTo>
                  <a:lnTo>
                    <a:pt x="5395722" y="461771"/>
                  </a:lnTo>
                  <a:lnTo>
                    <a:pt x="5391150" y="466343"/>
                  </a:lnTo>
                  <a:lnTo>
                    <a:pt x="5391150" y="470915"/>
                  </a:lnTo>
                  <a:lnTo>
                    <a:pt x="5395722" y="470915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94966" y="5481065"/>
            <a:ext cx="5391150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0805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Now only one combination to consider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71216" y="6164579"/>
            <a:ext cx="4316730" cy="471170"/>
            <a:chOff x="2871216" y="6164579"/>
            <a:chExt cx="4316730" cy="471170"/>
          </a:xfrm>
        </p:grpSpPr>
        <p:sp>
          <p:nvSpPr>
            <p:cNvPr id="13" name="object 13"/>
            <p:cNvSpPr/>
            <p:nvPr/>
          </p:nvSpPr>
          <p:spPr>
            <a:xfrm>
              <a:off x="2875788" y="6169151"/>
              <a:ext cx="4307840" cy="462280"/>
            </a:xfrm>
            <a:custGeom>
              <a:avLst/>
              <a:gdLst/>
              <a:ahLst/>
              <a:cxnLst/>
              <a:rect l="l" t="t" r="r" b="b"/>
              <a:pathLst>
                <a:path w="4307840" h="462279">
                  <a:moveTo>
                    <a:pt x="4307585" y="461772"/>
                  </a:moveTo>
                  <a:lnTo>
                    <a:pt x="4307585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4307585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71216" y="6164579"/>
              <a:ext cx="4316730" cy="471170"/>
            </a:xfrm>
            <a:custGeom>
              <a:avLst/>
              <a:gdLst/>
              <a:ahLst/>
              <a:cxnLst/>
              <a:rect l="l" t="t" r="r" b="b"/>
              <a:pathLst>
                <a:path w="4316730" h="471170">
                  <a:moveTo>
                    <a:pt x="4316730" y="469391"/>
                  </a:moveTo>
                  <a:lnTo>
                    <a:pt x="4316730" y="2285"/>
                  </a:lnTo>
                  <a:lnTo>
                    <a:pt x="431444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0916"/>
                  </a:lnTo>
                  <a:lnTo>
                    <a:pt x="4572" y="470916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4307586" y="9905"/>
                  </a:lnTo>
                  <a:lnTo>
                    <a:pt x="4307586" y="4571"/>
                  </a:lnTo>
                  <a:lnTo>
                    <a:pt x="4312158" y="9905"/>
                  </a:lnTo>
                  <a:lnTo>
                    <a:pt x="4312158" y="470915"/>
                  </a:lnTo>
                  <a:lnTo>
                    <a:pt x="4314444" y="470915"/>
                  </a:lnTo>
                  <a:lnTo>
                    <a:pt x="4316730" y="469391"/>
                  </a:lnTo>
                  <a:close/>
                </a:path>
                <a:path w="4316730" h="471170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4316730" h="471170">
                  <a:moveTo>
                    <a:pt x="9144" y="461772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144" y="461772"/>
                  </a:lnTo>
                  <a:close/>
                </a:path>
                <a:path w="4316730" h="471170">
                  <a:moveTo>
                    <a:pt x="4312158" y="461771"/>
                  </a:moveTo>
                  <a:lnTo>
                    <a:pt x="4572" y="461772"/>
                  </a:lnTo>
                  <a:lnTo>
                    <a:pt x="9144" y="466344"/>
                  </a:lnTo>
                  <a:lnTo>
                    <a:pt x="9144" y="470916"/>
                  </a:lnTo>
                  <a:lnTo>
                    <a:pt x="4307586" y="470915"/>
                  </a:lnTo>
                  <a:lnTo>
                    <a:pt x="4307586" y="466343"/>
                  </a:lnTo>
                  <a:lnTo>
                    <a:pt x="4312158" y="461771"/>
                  </a:lnTo>
                  <a:close/>
                </a:path>
                <a:path w="4316730" h="471170">
                  <a:moveTo>
                    <a:pt x="9144" y="470916"/>
                  </a:moveTo>
                  <a:lnTo>
                    <a:pt x="9144" y="466344"/>
                  </a:lnTo>
                  <a:lnTo>
                    <a:pt x="4572" y="461772"/>
                  </a:lnTo>
                  <a:lnTo>
                    <a:pt x="4572" y="470916"/>
                  </a:lnTo>
                  <a:lnTo>
                    <a:pt x="9144" y="470916"/>
                  </a:lnTo>
                  <a:close/>
                </a:path>
                <a:path w="4316730" h="471170">
                  <a:moveTo>
                    <a:pt x="4312158" y="9905"/>
                  </a:moveTo>
                  <a:lnTo>
                    <a:pt x="4307586" y="4571"/>
                  </a:lnTo>
                  <a:lnTo>
                    <a:pt x="4307586" y="9905"/>
                  </a:lnTo>
                  <a:lnTo>
                    <a:pt x="4312158" y="9905"/>
                  </a:lnTo>
                  <a:close/>
                </a:path>
                <a:path w="4316730" h="471170">
                  <a:moveTo>
                    <a:pt x="4312158" y="461771"/>
                  </a:moveTo>
                  <a:lnTo>
                    <a:pt x="4312158" y="9905"/>
                  </a:lnTo>
                  <a:lnTo>
                    <a:pt x="4307586" y="9905"/>
                  </a:lnTo>
                  <a:lnTo>
                    <a:pt x="4307586" y="461771"/>
                  </a:lnTo>
                  <a:lnTo>
                    <a:pt x="4312158" y="461771"/>
                  </a:lnTo>
                  <a:close/>
                </a:path>
                <a:path w="4316730" h="471170">
                  <a:moveTo>
                    <a:pt x="4312158" y="470915"/>
                  </a:moveTo>
                  <a:lnTo>
                    <a:pt x="4312158" y="461771"/>
                  </a:lnTo>
                  <a:lnTo>
                    <a:pt x="4307586" y="466343"/>
                  </a:lnTo>
                  <a:lnTo>
                    <a:pt x="4307586" y="470915"/>
                  </a:lnTo>
                  <a:lnTo>
                    <a:pt x="4312158" y="470915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54527" y="6222662"/>
            <a:ext cx="41071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(Query optimizers do this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too.)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5" y="620522"/>
            <a:ext cx="2710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(Inner)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184910" y="1367027"/>
            <a:ext cx="7812405" cy="1586230"/>
          </a:xfrm>
          <a:custGeom>
            <a:avLst/>
            <a:gdLst/>
            <a:ahLst/>
            <a:cxnLst/>
            <a:rect l="l" t="t" r="r" b="b"/>
            <a:pathLst>
              <a:path w="7812405" h="1586230">
                <a:moveTo>
                  <a:pt x="7812024" y="1585721"/>
                </a:moveTo>
                <a:lnTo>
                  <a:pt x="7812024" y="0"/>
                </a:lnTo>
                <a:lnTo>
                  <a:pt x="0" y="0"/>
                </a:lnTo>
                <a:lnTo>
                  <a:pt x="0" y="1585722"/>
                </a:lnTo>
                <a:lnTo>
                  <a:pt x="4572" y="1585722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802118" y="9905"/>
                </a:lnTo>
                <a:lnTo>
                  <a:pt x="7802118" y="4571"/>
                </a:lnTo>
                <a:lnTo>
                  <a:pt x="7806690" y="9905"/>
                </a:lnTo>
                <a:lnTo>
                  <a:pt x="7806690" y="1585721"/>
                </a:lnTo>
                <a:lnTo>
                  <a:pt x="7812024" y="1585721"/>
                </a:lnTo>
                <a:close/>
              </a:path>
              <a:path w="7812405" h="158623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812405" h="1586230">
                <a:moveTo>
                  <a:pt x="9144" y="157581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75816"/>
                </a:lnTo>
                <a:lnTo>
                  <a:pt x="9144" y="1575816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4572" y="1575816"/>
                </a:lnTo>
                <a:lnTo>
                  <a:pt x="9144" y="1580388"/>
                </a:lnTo>
                <a:lnTo>
                  <a:pt x="9144" y="1585722"/>
                </a:lnTo>
                <a:lnTo>
                  <a:pt x="7802118" y="1585721"/>
                </a:lnTo>
                <a:lnTo>
                  <a:pt x="7802118" y="1580387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9144" y="1585722"/>
                </a:moveTo>
                <a:lnTo>
                  <a:pt x="9144" y="1580388"/>
                </a:lnTo>
                <a:lnTo>
                  <a:pt x="4572" y="1575816"/>
                </a:lnTo>
                <a:lnTo>
                  <a:pt x="4572" y="1585722"/>
                </a:lnTo>
                <a:lnTo>
                  <a:pt x="9144" y="1585722"/>
                </a:lnTo>
                <a:close/>
              </a:path>
              <a:path w="7812405" h="1586230">
                <a:moveTo>
                  <a:pt x="7806690" y="9905"/>
                </a:moveTo>
                <a:lnTo>
                  <a:pt x="7802118" y="4571"/>
                </a:lnTo>
                <a:lnTo>
                  <a:pt x="7802118" y="9905"/>
                </a:lnTo>
                <a:lnTo>
                  <a:pt x="7806690" y="9905"/>
                </a:lnTo>
                <a:close/>
              </a:path>
              <a:path w="7812405" h="1586230">
                <a:moveTo>
                  <a:pt x="7806690" y="1575815"/>
                </a:moveTo>
                <a:lnTo>
                  <a:pt x="7806690" y="9905"/>
                </a:lnTo>
                <a:lnTo>
                  <a:pt x="7802118" y="9905"/>
                </a:lnTo>
                <a:lnTo>
                  <a:pt x="7802118" y="1575815"/>
                </a:lnTo>
                <a:lnTo>
                  <a:pt x="7806690" y="1575815"/>
                </a:lnTo>
                <a:close/>
              </a:path>
              <a:path w="7812405" h="1586230">
                <a:moveTo>
                  <a:pt x="7806690" y="1585721"/>
                </a:moveTo>
                <a:lnTo>
                  <a:pt x="7806690" y="1575815"/>
                </a:lnTo>
                <a:lnTo>
                  <a:pt x="7802118" y="1580387"/>
                </a:lnTo>
                <a:lnTo>
                  <a:pt x="7802118" y="1585721"/>
                </a:lnTo>
                <a:lnTo>
                  <a:pt x="7806690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1369313"/>
            <a:ext cx="7807325" cy="158115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60020" lvl="0" indent="-1346835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2674" y="3957828"/>
            <a:ext cx="7007859" cy="1579880"/>
          </a:xfrm>
          <a:custGeom>
            <a:avLst/>
            <a:gdLst/>
            <a:ahLst/>
            <a:cxnLst/>
            <a:rect l="l" t="t" r="r" b="b"/>
            <a:pathLst>
              <a:path w="7007859" h="1579879">
                <a:moveTo>
                  <a:pt x="7007352" y="1579626"/>
                </a:moveTo>
                <a:lnTo>
                  <a:pt x="7007352" y="0"/>
                </a:lnTo>
                <a:lnTo>
                  <a:pt x="0" y="0"/>
                </a:lnTo>
                <a:lnTo>
                  <a:pt x="0" y="1579626"/>
                </a:lnTo>
                <a:lnTo>
                  <a:pt x="4572" y="1579626"/>
                </a:lnTo>
                <a:lnTo>
                  <a:pt x="4571" y="9906"/>
                </a:lnTo>
                <a:lnTo>
                  <a:pt x="9143" y="4572"/>
                </a:lnTo>
                <a:lnTo>
                  <a:pt x="9144" y="9906"/>
                </a:lnTo>
                <a:lnTo>
                  <a:pt x="6998208" y="9906"/>
                </a:lnTo>
                <a:lnTo>
                  <a:pt x="6998208" y="4572"/>
                </a:lnTo>
                <a:lnTo>
                  <a:pt x="7002780" y="9906"/>
                </a:lnTo>
                <a:lnTo>
                  <a:pt x="7002780" y="1579626"/>
                </a:lnTo>
                <a:lnTo>
                  <a:pt x="7007352" y="1579626"/>
                </a:lnTo>
                <a:close/>
              </a:path>
              <a:path w="7007859" h="1579879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007859" h="1579879">
                <a:moveTo>
                  <a:pt x="9144" y="1569720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1569720"/>
                </a:lnTo>
                <a:lnTo>
                  <a:pt x="9144" y="1569720"/>
                </a:lnTo>
                <a:close/>
              </a:path>
              <a:path w="7007859" h="1579879">
                <a:moveTo>
                  <a:pt x="7002780" y="1569720"/>
                </a:moveTo>
                <a:lnTo>
                  <a:pt x="4572" y="1569720"/>
                </a:lnTo>
                <a:lnTo>
                  <a:pt x="9144" y="1574292"/>
                </a:lnTo>
                <a:lnTo>
                  <a:pt x="9144" y="1579626"/>
                </a:lnTo>
                <a:lnTo>
                  <a:pt x="6998208" y="1579626"/>
                </a:lnTo>
                <a:lnTo>
                  <a:pt x="6998208" y="1574292"/>
                </a:lnTo>
                <a:lnTo>
                  <a:pt x="7002780" y="1569720"/>
                </a:lnTo>
                <a:close/>
              </a:path>
              <a:path w="7007859" h="1579879">
                <a:moveTo>
                  <a:pt x="9144" y="1579626"/>
                </a:moveTo>
                <a:lnTo>
                  <a:pt x="9144" y="1574292"/>
                </a:lnTo>
                <a:lnTo>
                  <a:pt x="4572" y="1569720"/>
                </a:lnTo>
                <a:lnTo>
                  <a:pt x="4572" y="1579626"/>
                </a:lnTo>
                <a:lnTo>
                  <a:pt x="9144" y="1579626"/>
                </a:lnTo>
                <a:close/>
              </a:path>
              <a:path w="7007859" h="1579879">
                <a:moveTo>
                  <a:pt x="7002780" y="9906"/>
                </a:moveTo>
                <a:lnTo>
                  <a:pt x="6998208" y="4572"/>
                </a:lnTo>
                <a:lnTo>
                  <a:pt x="6998208" y="9906"/>
                </a:lnTo>
                <a:lnTo>
                  <a:pt x="7002780" y="9906"/>
                </a:lnTo>
                <a:close/>
              </a:path>
              <a:path w="7007859" h="1579879">
                <a:moveTo>
                  <a:pt x="7002780" y="1569720"/>
                </a:moveTo>
                <a:lnTo>
                  <a:pt x="7002780" y="9906"/>
                </a:lnTo>
                <a:lnTo>
                  <a:pt x="6998208" y="9906"/>
                </a:lnTo>
                <a:lnTo>
                  <a:pt x="6998208" y="1569720"/>
                </a:lnTo>
                <a:lnTo>
                  <a:pt x="7002780" y="1569720"/>
                </a:lnTo>
                <a:close/>
              </a:path>
              <a:path w="7007859" h="1579879">
                <a:moveTo>
                  <a:pt x="7002780" y="1579626"/>
                </a:moveTo>
                <a:lnTo>
                  <a:pt x="7002780" y="1569720"/>
                </a:lnTo>
                <a:lnTo>
                  <a:pt x="6998208" y="1574292"/>
                </a:lnTo>
                <a:lnTo>
                  <a:pt x="6998208" y="1579626"/>
                </a:lnTo>
                <a:lnTo>
                  <a:pt x="7002780" y="1579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960" y="3960114"/>
            <a:ext cx="7002780" cy="15748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98805" marR="238125" lvl="0" indent="0" algn="l" defTabSz="914400" rtl="0" eaLnBrk="1" fontAlgn="auto" latinLnBrk="0" hangingPunct="1">
              <a:lnSpc>
                <a:spcPts val="259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</a:t>
            </a:r>
            <a:r>
              <a:rPr kumimoji="0" sz="2400" b="0" i="0" u="none" strike="noStrike" kern="1200" cap="none" spc="-4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8427" y="3295650"/>
            <a:ext cx="2710180" cy="471805"/>
            <a:chOff x="1138427" y="3295650"/>
            <a:chExt cx="2710180" cy="471805"/>
          </a:xfrm>
        </p:grpSpPr>
        <p:sp>
          <p:nvSpPr>
            <p:cNvPr id="8" name="object 8"/>
            <p:cNvSpPr/>
            <p:nvPr/>
          </p:nvSpPr>
          <p:spPr>
            <a:xfrm>
              <a:off x="1142999" y="3300983"/>
              <a:ext cx="2700020" cy="461009"/>
            </a:xfrm>
            <a:custGeom>
              <a:avLst/>
              <a:gdLst/>
              <a:ahLst/>
              <a:cxnLst/>
              <a:rect l="l" t="t" r="r" b="b"/>
              <a:pathLst>
                <a:path w="2700020" h="461010">
                  <a:moveTo>
                    <a:pt x="2699766" y="461010"/>
                  </a:moveTo>
                  <a:lnTo>
                    <a:pt x="2699766" y="0"/>
                  </a:lnTo>
                  <a:lnTo>
                    <a:pt x="0" y="0"/>
                  </a:lnTo>
                  <a:lnTo>
                    <a:pt x="0" y="461010"/>
                  </a:lnTo>
                  <a:lnTo>
                    <a:pt x="2699766" y="461010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38427" y="3295650"/>
              <a:ext cx="2710180" cy="471805"/>
            </a:xfrm>
            <a:custGeom>
              <a:avLst/>
              <a:gdLst/>
              <a:ahLst/>
              <a:cxnLst/>
              <a:rect l="l" t="t" r="r" b="b"/>
              <a:pathLst>
                <a:path w="2710179" h="471804">
                  <a:moveTo>
                    <a:pt x="2709672" y="469392"/>
                  </a:moveTo>
                  <a:lnTo>
                    <a:pt x="2709672" y="2286"/>
                  </a:lnTo>
                  <a:lnTo>
                    <a:pt x="270738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6" y="5334"/>
                  </a:lnTo>
                  <a:lnTo>
                    <a:pt x="9906" y="9906"/>
                  </a:lnTo>
                  <a:lnTo>
                    <a:pt x="2699766" y="9906"/>
                  </a:lnTo>
                  <a:lnTo>
                    <a:pt x="2699766" y="5334"/>
                  </a:lnTo>
                  <a:lnTo>
                    <a:pt x="2704338" y="9906"/>
                  </a:lnTo>
                  <a:lnTo>
                    <a:pt x="2704338" y="471678"/>
                  </a:lnTo>
                  <a:lnTo>
                    <a:pt x="2707386" y="471678"/>
                  </a:lnTo>
                  <a:lnTo>
                    <a:pt x="2709672" y="469392"/>
                  </a:lnTo>
                  <a:close/>
                </a:path>
                <a:path w="2710179" h="471804">
                  <a:moveTo>
                    <a:pt x="9906" y="9906"/>
                  </a:moveTo>
                  <a:lnTo>
                    <a:pt x="9906" y="5334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710179" h="471804">
                  <a:moveTo>
                    <a:pt x="9906" y="46177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6" y="461772"/>
                  </a:lnTo>
                  <a:close/>
                </a:path>
                <a:path w="2710179" h="471804">
                  <a:moveTo>
                    <a:pt x="2704338" y="461772"/>
                  </a:moveTo>
                  <a:lnTo>
                    <a:pt x="4572" y="461772"/>
                  </a:lnTo>
                  <a:lnTo>
                    <a:pt x="9906" y="466344"/>
                  </a:lnTo>
                  <a:lnTo>
                    <a:pt x="9906" y="471678"/>
                  </a:lnTo>
                  <a:lnTo>
                    <a:pt x="2699766" y="471678"/>
                  </a:lnTo>
                  <a:lnTo>
                    <a:pt x="2699766" y="466344"/>
                  </a:lnTo>
                  <a:lnTo>
                    <a:pt x="2704338" y="461772"/>
                  </a:lnTo>
                  <a:close/>
                </a:path>
                <a:path w="2710179" h="471804">
                  <a:moveTo>
                    <a:pt x="9906" y="471678"/>
                  </a:moveTo>
                  <a:lnTo>
                    <a:pt x="9906" y="466344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6" y="471678"/>
                  </a:lnTo>
                  <a:close/>
                </a:path>
                <a:path w="2710179" h="471804">
                  <a:moveTo>
                    <a:pt x="2704338" y="9906"/>
                  </a:moveTo>
                  <a:lnTo>
                    <a:pt x="2699766" y="5334"/>
                  </a:lnTo>
                  <a:lnTo>
                    <a:pt x="2699766" y="9906"/>
                  </a:lnTo>
                  <a:lnTo>
                    <a:pt x="2704338" y="9906"/>
                  </a:lnTo>
                  <a:close/>
                </a:path>
                <a:path w="2710179" h="471804">
                  <a:moveTo>
                    <a:pt x="2704338" y="461772"/>
                  </a:moveTo>
                  <a:lnTo>
                    <a:pt x="2704338" y="9906"/>
                  </a:lnTo>
                  <a:lnTo>
                    <a:pt x="2699766" y="9906"/>
                  </a:lnTo>
                  <a:lnTo>
                    <a:pt x="2699766" y="461772"/>
                  </a:lnTo>
                  <a:lnTo>
                    <a:pt x="2704338" y="461772"/>
                  </a:lnTo>
                  <a:close/>
                </a:path>
                <a:path w="2710179" h="471804">
                  <a:moveTo>
                    <a:pt x="2704338" y="471678"/>
                  </a:moveTo>
                  <a:lnTo>
                    <a:pt x="2704338" y="461772"/>
                  </a:lnTo>
                  <a:lnTo>
                    <a:pt x="2699766" y="466344"/>
                  </a:lnTo>
                  <a:lnTo>
                    <a:pt x="2699766" y="471678"/>
                  </a:lnTo>
                  <a:lnTo>
                    <a:pt x="2704338" y="471678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3000" y="3300984"/>
            <a:ext cx="2700020" cy="46100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Alternative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82674" y="6067044"/>
            <a:ext cx="6765290" cy="471170"/>
            <a:chOff x="1582674" y="6067044"/>
            <a:chExt cx="6765290" cy="471170"/>
          </a:xfrm>
        </p:grpSpPr>
        <p:sp>
          <p:nvSpPr>
            <p:cNvPr id="12" name="object 12"/>
            <p:cNvSpPr/>
            <p:nvPr/>
          </p:nvSpPr>
          <p:spPr>
            <a:xfrm>
              <a:off x="1587246" y="6071616"/>
              <a:ext cx="6756400" cy="462280"/>
            </a:xfrm>
            <a:custGeom>
              <a:avLst/>
              <a:gdLst/>
              <a:ahLst/>
              <a:cxnLst/>
              <a:rect l="l" t="t" r="r" b="b"/>
              <a:pathLst>
                <a:path w="6756400" h="462279">
                  <a:moveTo>
                    <a:pt x="6755892" y="461772"/>
                  </a:moveTo>
                  <a:lnTo>
                    <a:pt x="675589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6755892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82674" y="6067044"/>
              <a:ext cx="6765290" cy="471170"/>
            </a:xfrm>
            <a:custGeom>
              <a:avLst/>
              <a:gdLst/>
              <a:ahLst/>
              <a:cxnLst/>
              <a:rect l="l" t="t" r="r" b="b"/>
              <a:pathLst>
                <a:path w="6765290" h="471170">
                  <a:moveTo>
                    <a:pt x="6765035" y="469392"/>
                  </a:moveTo>
                  <a:lnTo>
                    <a:pt x="6765035" y="2286"/>
                  </a:lnTo>
                  <a:lnTo>
                    <a:pt x="676275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0916"/>
                  </a:lnTo>
                  <a:lnTo>
                    <a:pt x="4572" y="470916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6755130" y="9906"/>
                  </a:lnTo>
                  <a:lnTo>
                    <a:pt x="6755130" y="4572"/>
                  </a:lnTo>
                  <a:lnTo>
                    <a:pt x="6760464" y="9906"/>
                  </a:lnTo>
                  <a:lnTo>
                    <a:pt x="6760464" y="470916"/>
                  </a:lnTo>
                  <a:lnTo>
                    <a:pt x="6762750" y="470916"/>
                  </a:lnTo>
                  <a:lnTo>
                    <a:pt x="6765035" y="469392"/>
                  </a:lnTo>
                  <a:close/>
                </a:path>
                <a:path w="6765290" h="471170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6765290" h="471170">
                  <a:moveTo>
                    <a:pt x="9144" y="461772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144" y="461772"/>
                  </a:lnTo>
                  <a:close/>
                </a:path>
                <a:path w="6765290" h="471170">
                  <a:moveTo>
                    <a:pt x="6760464" y="461772"/>
                  </a:moveTo>
                  <a:lnTo>
                    <a:pt x="4572" y="461772"/>
                  </a:lnTo>
                  <a:lnTo>
                    <a:pt x="9144" y="466344"/>
                  </a:lnTo>
                  <a:lnTo>
                    <a:pt x="9144" y="470916"/>
                  </a:lnTo>
                  <a:lnTo>
                    <a:pt x="6755130" y="470916"/>
                  </a:lnTo>
                  <a:lnTo>
                    <a:pt x="6755130" y="466344"/>
                  </a:lnTo>
                  <a:lnTo>
                    <a:pt x="6760464" y="461772"/>
                  </a:lnTo>
                  <a:close/>
                </a:path>
                <a:path w="6765290" h="471170">
                  <a:moveTo>
                    <a:pt x="9144" y="470916"/>
                  </a:moveTo>
                  <a:lnTo>
                    <a:pt x="9144" y="466344"/>
                  </a:lnTo>
                  <a:lnTo>
                    <a:pt x="4572" y="461772"/>
                  </a:lnTo>
                  <a:lnTo>
                    <a:pt x="4572" y="470916"/>
                  </a:lnTo>
                  <a:lnTo>
                    <a:pt x="9144" y="470916"/>
                  </a:lnTo>
                  <a:close/>
                </a:path>
                <a:path w="6765290" h="471170">
                  <a:moveTo>
                    <a:pt x="6760464" y="9906"/>
                  </a:moveTo>
                  <a:lnTo>
                    <a:pt x="6755130" y="4572"/>
                  </a:lnTo>
                  <a:lnTo>
                    <a:pt x="6755130" y="9906"/>
                  </a:lnTo>
                  <a:lnTo>
                    <a:pt x="6760464" y="9906"/>
                  </a:lnTo>
                  <a:close/>
                </a:path>
                <a:path w="6765290" h="471170">
                  <a:moveTo>
                    <a:pt x="6760464" y="461772"/>
                  </a:moveTo>
                  <a:lnTo>
                    <a:pt x="6760464" y="9906"/>
                  </a:lnTo>
                  <a:lnTo>
                    <a:pt x="6755130" y="9906"/>
                  </a:lnTo>
                  <a:lnTo>
                    <a:pt x="6755130" y="461772"/>
                  </a:lnTo>
                  <a:lnTo>
                    <a:pt x="6760464" y="461772"/>
                  </a:lnTo>
                  <a:close/>
                </a:path>
                <a:path w="6765290" h="471170">
                  <a:moveTo>
                    <a:pt x="6760464" y="470916"/>
                  </a:moveTo>
                  <a:lnTo>
                    <a:pt x="6760464" y="461772"/>
                  </a:lnTo>
                  <a:lnTo>
                    <a:pt x="6755130" y="466344"/>
                  </a:lnTo>
                  <a:lnTo>
                    <a:pt x="6755130" y="470916"/>
                  </a:lnTo>
                  <a:lnTo>
                    <a:pt x="6760464" y="470916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65985" y="6125126"/>
            <a:ext cx="65290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Emphasizes that the predicate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part of the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31421" y="6751853"/>
            <a:ext cx="2038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736" y="1306322"/>
            <a:ext cx="69183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Self-Joins and </a:t>
            </a:r>
            <a:r>
              <a:rPr dirty="0"/>
              <a:t>Tuple</a:t>
            </a:r>
            <a:r>
              <a:rPr spc="-60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939" y="2463038"/>
            <a:ext cx="770128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6858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05765" algn="l"/>
                <a:tab pos="40640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find companies that manufacture both products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‘gadgets’ category and in the ‘photo’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5765" marR="699135" lvl="0" indent="-342900" algn="l" defTabSz="914400" rtl="0" eaLnBrk="1" fontAlgn="auto" latinLnBrk="0" hangingPunct="1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05765" algn="l"/>
                <a:tab pos="4064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Just joining Company with Product is insufficient:  need to join Company with Product with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9259" marR="0" lvl="0" indent="0" algn="l" defTabSz="914400" rtl="0" eaLnBrk="1" fontAlgn="auto" latinLnBrk="0" hangingPunct="1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18579B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FROM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Company, Product,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Product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6400" marR="136525" lvl="0" indent="-342900" algn="l" defTabSz="914400" rtl="0" eaLnBrk="1" fontAlgn="auto" latinLnBrk="0" hangingPunct="1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05765" algn="l"/>
                <a:tab pos="4064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relation occurs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twice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FROM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clause we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self-join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 in that case every column name in  Product is ambiguous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(why?)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0700" marR="0" lvl="0" indent="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581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	are you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referring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the tuple in the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950" b="0" i="0" u="none" strike="noStrike" kern="1200" cap="none" spc="7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950" b="0" i="0" u="none" strike="noStrike" kern="1200" cap="none" spc="7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</a:t>
            </a:r>
            <a:r>
              <a:rPr kumimoji="0" sz="1950" b="0" i="0" u="none" strike="noStrike" kern="1200" cap="none" spc="15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loop?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5" y="1306322"/>
            <a:ext cx="3470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Name</a:t>
            </a:r>
            <a:r>
              <a:rPr spc="-80" dirty="0"/>
              <a:t> </a:t>
            </a:r>
            <a:r>
              <a:rPr spc="-5" dirty="0"/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508240" cy="396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a name is ambiguous, qualify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77825" marR="0" lvl="0" indent="0" algn="l" defTabSz="914400" rtl="0" eaLnBrk="1" fontAlgn="auto" latinLnBrk="0" hangingPunct="1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18579B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WHERE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Company.name = Product.name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18579B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AND</a:t>
            </a:r>
            <a:r>
              <a:rPr kumimoji="0" sz="2400" b="1" i="0" u="none" strike="noStrike" kern="1200" cap="none" spc="-125" normalizeH="0" baseline="0" noProof="0" dirty="0">
                <a:ln>
                  <a:noFill/>
                </a:ln>
                <a:solidFill>
                  <a:srgbClr val="18579B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…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self-join, we need to distinguish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78460" marR="0" lvl="0" indent="0" algn="l" defTabSz="914400" rtl="0" eaLnBrk="1" fontAlgn="auto" latinLnBrk="0" hangingPunct="1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18579B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FROM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Product x, Product y,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5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These new names are called “tuple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variables”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015" marR="0" lvl="1" indent="-28575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think of as name for the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each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loop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015" marR="0" lvl="1" indent="-285750" algn="l" defTabSz="914400" rtl="0" eaLnBrk="1" fontAlgn="auto" latinLnBrk="0" hangingPunct="1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also write “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Company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18579B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etc.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015" marR="0" lvl="1" indent="-285750" algn="l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make SQL query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shorter: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C.name</a:t>
            </a:r>
            <a:r>
              <a:rPr kumimoji="0" sz="2000" b="0" i="0" u="none" strike="noStrike" kern="1200" cap="none" spc="-6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vs.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Company.name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05828" y="1696973"/>
            <a:ext cx="2524760" cy="594360"/>
            <a:chOff x="7005828" y="1696973"/>
            <a:chExt cx="2524760" cy="594360"/>
          </a:xfrm>
        </p:grpSpPr>
        <p:sp>
          <p:nvSpPr>
            <p:cNvPr id="5" name="object 5"/>
            <p:cNvSpPr/>
            <p:nvPr/>
          </p:nvSpPr>
          <p:spPr>
            <a:xfrm>
              <a:off x="7010400" y="1701545"/>
              <a:ext cx="2514600" cy="584835"/>
            </a:xfrm>
            <a:custGeom>
              <a:avLst/>
              <a:gdLst/>
              <a:ahLst/>
              <a:cxnLst/>
              <a:rect l="l" t="t" r="r" b="b"/>
              <a:pathLst>
                <a:path w="2514600" h="584835">
                  <a:moveTo>
                    <a:pt x="2514600" y="584454"/>
                  </a:moveTo>
                  <a:lnTo>
                    <a:pt x="2514600" y="0"/>
                  </a:lnTo>
                  <a:lnTo>
                    <a:pt x="0" y="0"/>
                  </a:lnTo>
                  <a:lnTo>
                    <a:pt x="0" y="584454"/>
                  </a:lnTo>
                  <a:lnTo>
                    <a:pt x="2514600" y="584454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005828" y="1696973"/>
              <a:ext cx="2524760" cy="594360"/>
            </a:xfrm>
            <a:custGeom>
              <a:avLst/>
              <a:gdLst/>
              <a:ahLst/>
              <a:cxnLst/>
              <a:rect l="l" t="t" r="r" b="b"/>
              <a:pathLst>
                <a:path w="2524759" h="594360">
                  <a:moveTo>
                    <a:pt x="2524506" y="592074"/>
                  </a:moveTo>
                  <a:lnTo>
                    <a:pt x="2524506" y="2286"/>
                  </a:lnTo>
                  <a:lnTo>
                    <a:pt x="2522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92074"/>
                  </a:lnTo>
                  <a:lnTo>
                    <a:pt x="2286" y="594360"/>
                  </a:lnTo>
                  <a:lnTo>
                    <a:pt x="4571" y="594360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5" y="9144"/>
                  </a:lnTo>
                  <a:lnTo>
                    <a:pt x="2514600" y="9144"/>
                  </a:lnTo>
                  <a:lnTo>
                    <a:pt x="2514600" y="4572"/>
                  </a:lnTo>
                  <a:lnTo>
                    <a:pt x="2519172" y="9144"/>
                  </a:lnTo>
                  <a:lnTo>
                    <a:pt x="2519172" y="594360"/>
                  </a:lnTo>
                  <a:lnTo>
                    <a:pt x="2522220" y="594360"/>
                  </a:lnTo>
                  <a:lnTo>
                    <a:pt x="2524506" y="592074"/>
                  </a:lnTo>
                  <a:close/>
                </a:path>
                <a:path w="2524759" h="594360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2524759" h="594360">
                  <a:moveTo>
                    <a:pt x="9906" y="584454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584454"/>
                  </a:lnTo>
                  <a:lnTo>
                    <a:pt x="9906" y="584454"/>
                  </a:lnTo>
                  <a:close/>
                </a:path>
                <a:path w="2524759" h="594360">
                  <a:moveTo>
                    <a:pt x="2519172" y="584454"/>
                  </a:moveTo>
                  <a:lnTo>
                    <a:pt x="4572" y="584454"/>
                  </a:lnTo>
                  <a:lnTo>
                    <a:pt x="9906" y="589026"/>
                  </a:lnTo>
                  <a:lnTo>
                    <a:pt x="9906" y="594360"/>
                  </a:lnTo>
                  <a:lnTo>
                    <a:pt x="2514600" y="594360"/>
                  </a:lnTo>
                  <a:lnTo>
                    <a:pt x="2514600" y="589026"/>
                  </a:lnTo>
                  <a:lnTo>
                    <a:pt x="2519172" y="584454"/>
                  </a:lnTo>
                  <a:close/>
                </a:path>
                <a:path w="2524759" h="594360">
                  <a:moveTo>
                    <a:pt x="9906" y="594360"/>
                  </a:moveTo>
                  <a:lnTo>
                    <a:pt x="9906" y="589026"/>
                  </a:lnTo>
                  <a:lnTo>
                    <a:pt x="4572" y="584454"/>
                  </a:lnTo>
                  <a:lnTo>
                    <a:pt x="4571" y="594360"/>
                  </a:lnTo>
                  <a:lnTo>
                    <a:pt x="9906" y="594360"/>
                  </a:lnTo>
                  <a:close/>
                </a:path>
                <a:path w="2524759" h="594360">
                  <a:moveTo>
                    <a:pt x="2519172" y="9144"/>
                  </a:moveTo>
                  <a:lnTo>
                    <a:pt x="2514600" y="4572"/>
                  </a:lnTo>
                  <a:lnTo>
                    <a:pt x="2514600" y="9144"/>
                  </a:lnTo>
                  <a:lnTo>
                    <a:pt x="2519172" y="9144"/>
                  </a:lnTo>
                  <a:close/>
                </a:path>
                <a:path w="2524759" h="594360">
                  <a:moveTo>
                    <a:pt x="2519172" y="584454"/>
                  </a:moveTo>
                  <a:lnTo>
                    <a:pt x="2519172" y="9144"/>
                  </a:lnTo>
                  <a:lnTo>
                    <a:pt x="2514600" y="9144"/>
                  </a:lnTo>
                  <a:lnTo>
                    <a:pt x="2514600" y="584454"/>
                  </a:lnTo>
                  <a:lnTo>
                    <a:pt x="2519172" y="584454"/>
                  </a:lnTo>
                  <a:close/>
                </a:path>
                <a:path w="2524759" h="594360">
                  <a:moveTo>
                    <a:pt x="2519172" y="594360"/>
                  </a:moveTo>
                  <a:lnTo>
                    <a:pt x="2519172" y="584454"/>
                  </a:lnTo>
                  <a:lnTo>
                    <a:pt x="2514600" y="589026"/>
                  </a:lnTo>
                  <a:lnTo>
                    <a:pt x="2514600" y="594360"/>
                  </a:lnTo>
                  <a:lnTo>
                    <a:pt x="2519172" y="594360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10400" y="1701545"/>
            <a:ext cx="2514600" cy="5848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1440" marR="20066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used cname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pname  to avoid this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problem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91400" y="2283714"/>
            <a:ext cx="689610" cy="916940"/>
          </a:xfrm>
          <a:custGeom>
            <a:avLst/>
            <a:gdLst/>
            <a:ahLst/>
            <a:cxnLst/>
            <a:rect l="l" t="t" r="r" b="b"/>
            <a:pathLst>
              <a:path w="689609" h="916939">
                <a:moveTo>
                  <a:pt x="42063" y="852983"/>
                </a:moveTo>
                <a:lnTo>
                  <a:pt x="15240" y="832866"/>
                </a:lnTo>
                <a:lnTo>
                  <a:pt x="0" y="916686"/>
                </a:lnTo>
                <a:lnTo>
                  <a:pt x="34290" y="899541"/>
                </a:lnTo>
                <a:lnTo>
                  <a:pt x="34290" y="863346"/>
                </a:lnTo>
                <a:lnTo>
                  <a:pt x="42063" y="852983"/>
                </a:lnTo>
                <a:close/>
              </a:path>
              <a:path w="689609" h="916939">
                <a:moveTo>
                  <a:pt x="49862" y="858832"/>
                </a:moveTo>
                <a:lnTo>
                  <a:pt x="42063" y="852983"/>
                </a:lnTo>
                <a:lnTo>
                  <a:pt x="34290" y="863346"/>
                </a:lnTo>
                <a:lnTo>
                  <a:pt x="41910" y="869441"/>
                </a:lnTo>
                <a:lnTo>
                  <a:pt x="49862" y="858832"/>
                </a:lnTo>
                <a:close/>
              </a:path>
              <a:path w="689609" h="916939">
                <a:moveTo>
                  <a:pt x="76200" y="878586"/>
                </a:moveTo>
                <a:lnTo>
                  <a:pt x="49862" y="858832"/>
                </a:lnTo>
                <a:lnTo>
                  <a:pt x="41910" y="869441"/>
                </a:lnTo>
                <a:lnTo>
                  <a:pt x="34290" y="863346"/>
                </a:lnTo>
                <a:lnTo>
                  <a:pt x="34290" y="899541"/>
                </a:lnTo>
                <a:lnTo>
                  <a:pt x="76200" y="878586"/>
                </a:lnTo>
                <a:close/>
              </a:path>
              <a:path w="689609" h="916939">
                <a:moveTo>
                  <a:pt x="689610" y="5334"/>
                </a:moveTo>
                <a:lnTo>
                  <a:pt x="681990" y="0"/>
                </a:lnTo>
                <a:lnTo>
                  <a:pt x="42063" y="852983"/>
                </a:lnTo>
                <a:lnTo>
                  <a:pt x="49862" y="858832"/>
                </a:lnTo>
                <a:lnTo>
                  <a:pt x="689610" y="5334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Self-joins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227" y="1080516"/>
            <a:ext cx="6003925" cy="2582545"/>
            <a:chOff x="681227" y="1080516"/>
            <a:chExt cx="6003925" cy="2582545"/>
          </a:xfrm>
        </p:grpSpPr>
        <p:sp>
          <p:nvSpPr>
            <p:cNvPr id="4" name="object 4"/>
            <p:cNvSpPr/>
            <p:nvPr/>
          </p:nvSpPr>
          <p:spPr>
            <a:xfrm>
              <a:off x="685799" y="1085088"/>
              <a:ext cx="5995035" cy="2573020"/>
            </a:xfrm>
            <a:custGeom>
              <a:avLst/>
              <a:gdLst/>
              <a:ahLst/>
              <a:cxnLst/>
              <a:rect l="l" t="t" r="r" b="b"/>
              <a:pathLst>
                <a:path w="5995034" h="2573020">
                  <a:moveTo>
                    <a:pt x="5994654" y="2572512"/>
                  </a:moveTo>
                  <a:lnTo>
                    <a:pt x="5994654" y="0"/>
                  </a:lnTo>
                  <a:lnTo>
                    <a:pt x="0" y="0"/>
                  </a:lnTo>
                  <a:lnTo>
                    <a:pt x="0" y="2572512"/>
                  </a:lnTo>
                  <a:lnTo>
                    <a:pt x="5994654" y="2572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1227" y="1080516"/>
              <a:ext cx="6003925" cy="2582545"/>
            </a:xfrm>
            <a:custGeom>
              <a:avLst/>
              <a:gdLst/>
              <a:ahLst/>
              <a:cxnLst/>
              <a:rect l="l" t="t" r="r" b="b"/>
              <a:pathLst>
                <a:path w="6003925" h="2582545">
                  <a:moveTo>
                    <a:pt x="6003798" y="2582418"/>
                  </a:moveTo>
                  <a:lnTo>
                    <a:pt x="6003798" y="0"/>
                  </a:lnTo>
                  <a:lnTo>
                    <a:pt x="0" y="0"/>
                  </a:lnTo>
                  <a:lnTo>
                    <a:pt x="0" y="2582418"/>
                  </a:lnTo>
                  <a:lnTo>
                    <a:pt x="4571" y="2582418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5" y="9144"/>
                  </a:lnTo>
                  <a:lnTo>
                    <a:pt x="5994654" y="9144"/>
                  </a:lnTo>
                  <a:lnTo>
                    <a:pt x="5994654" y="4572"/>
                  </a:lnTo>
                  <a:lnTo>
                    <a:pt x="5999226" y="9144"/>
                  </a:lnTo>
                  <a:lnTo>
                    <a:pt x="5999226" y="2582418"/>
                  </a:lnTo>
                  <a:lnTo>
                    <a:pt x="6003798" y="2582418"/>
                  </a:lnTo>
                  <a:close/>
                </a:path>
                <a:path w="6003925" h="2582545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6003925" h="2582545">
                  <a:moveTo>
                    <a:pt x="9906" y="2572512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2572512"/>
                  </a:lnTo>
                  <a:lnTo>
                    <a:pt x="9906" y="2572512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4572" y="2572512"/>
                  </a:lnTo>
                  <a:lnTo>
                    <a:pt x="9906" y="2577084"/>
                  </a:lnTo>
                  <a:lnTo>
                    <a:pt x="9906" y="2582418"/>
                  </a:lnTo>
                  <a:lnTo>
                    <a:pt x="5994654" y="2582418"/>
                  </a:lnTo>
                  <a:lnTo>
                    <a:pt x="5994654" y="2577084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9906" y="2582418"/>
                  </a:moveTo>
                  <a:lnTo>
                    <a:pt x="9906" y="2577084"/>
                  </a:lnTo>
                  <a:lnTo>
                    <a:pt x="4572" y="2572512"/>
                  </a:lnTo>
                  <a:lnTo>
                    <a:pt x="4571" y="2582418"/>
                  </a:lnTo>
                  <a:lnTo>
                    <a:pt x="9906" y="2582418"/>
                  </a:lnTo>
                  <a:close/>
                </a:path>
                <a:path w="6003925" h="2582545">
                  <a:moveTo>
                    <a:pt x="5999226" y="9144"/>
                  </a:moveTo>
                  <a:lnTo>
                    <a:pt x="5994654" y="4572"/>
                  </a:lnTo>
                  <a:lnTo>
                    <a:pt x="5994654" y="9144"/>
                  </a:lnTo>
                  <a:lnTo>
                    <a:pt x="5999226" y="9144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5999226" y="9144"/>
                  </a:lnTo>
                  <a:lnTo>
                    <a:pt x="5994654" y="9144"/>
                  </a:lnTo>
                  <a:lnTo>
                    <a:pt x="5994654" y="2572512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5999226" y="2582418"/>
                  </a:moveTo>
                  <a:lnTo>
                    <a:pt x="5999226" y="2572512"/>
                  </a:lnTo>
                  <a:lnTo>
                    <a:pt x="5994654" y="2577084"/>
                  </a:lnTo>
                  <a:lnTo>
                    <a:pt x="5994654" y="2582418"/>
                  </a:lnTo>
                  <a:lnTo>
                    <a:pt x="5999226" y="2582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3259" y="1082802"/>
            <a:ext cx="5999480" cy="25774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14859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  <a:tab pos="148145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x, Product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y,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1219200" lvl="0" indent="0" algn="l" defTabSz="914400" rtl="0" eaLnBrk="1" fontAlgn="auto" latinLnBrk="0" hangingPunct="1">
              <a:lnSpc>
                <a:spcPts val="259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x.category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  AND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‘photo’  AND	x.manufacturer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0" lvl="0" indent="0" algn="l" defTabSz="914400" rtl="0" eaLnBrk="1" fontAlgn="auto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4024312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MultiTouch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29312" y="4100512"/>
          <a:ext cx="3048000" cy="152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21739" y="3606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6140" y="36822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Self-joins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227" y="1080516"/>
            <a:ext cx="6003925" cy="2582545"/>
            <a:chOff x="681227" y="1080516"/>
            <a:chExt cx="6003925" cy="2582545"/>
          </a:xfrm>
        </p:grpSpPr>
        <p:sp>
          <p:nvSpPr>
            <p:cNvPr id="4" name="object 4"/>
            <p:cNvSpPr/>
            <p:nvPr/>
          </p:nvSpPr>
          <p:spPr>
            <a:xfrm>
              <a:off x="685799" y="1085088"/>
              <a:ext cx="5995035" cy="2573020"/>
            </a:xfrm>
            <a:custGeom>
              <a:avLst/>
              <a:gdLst/>
              <a:ahLst/>
              <a:cxnLst/>
              <a:rect l="l" t="t" r="r" b="b"/>
              <a:pathLst>
                <a:path w="5995034" h="2573020">
                  <a:moveTo>
                    <a:pt x="5994654" y="2572512"/>
                  </a:moveTo>
                  <a:lnTo>
                    <a:pt x="5994654" y="0"/>
                  </a:lnTo>
                  <a:lnTo>
                    <a:pt x="0" y="0"/>
                  </a:lnTo>
                  <a:lnTo>
                    <a:pt x="0" y="2572512"/>
                  </a:lnTo>
                  <a:lnTo>
                    <a:pt x="5994654" y="2572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1227" y="1080516"/>
              <a:ext cx="6003925" cy="2582545"/>
            </a:xfrm>
            <a:custGeom>
              <a:avLst/>
              <a:gdLst/>
              <a:ahLst/>
              <a:cxnLst/>
              <a:rect l="l" t="t" r="r" b="b"/>
              <a:pathLst>
                <a:path w="6003925" h="2582545">
                  <a:moveTo>
                    <a:pt x="6003798" y="2582418"/>
                  </a:moveTo>
                  <a:lnTo>
                    <a:pt x="6003798" y="0"/>
                  </a:lnTo>
                  <a:lnTo>
                    <a:pt x="0" y="0"/>
                  </a:lnTo>
                  <a:lnTo>
                    <a:pt x="0" y="2582418"/>
                  </a:lnTo>
                  <a:lnTo>
                    <a:pt x="4571" y="2582418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5" y="9144"/>
                  </a:lnTo>
                  <a:lnTo>
                    <a:pt x="5994654" y="9144"/>
                  </a:lnTo>
                  <a:lnTo>
                    <a:pt x="5994654" y="4572"/>
                  </a:lnTo>
                  <a:lnTo>
                    <a:pt x="5999226" y="9144"/>
                  </a:lnTo>
                  <a:lnTo>
                    <a:pt x="5999226" y="2582418"/>
                  </a:lnTo>
                  <a:lnTo>
                    <a:pt x="6003798" y="2582418"/>
                  </a:lnTo>
                  <a:close/>
                </a:path>
                <a:path w="6003925" h="2582545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6003925" h="2582545">
                  <a:moveTo>
                    <a:pt x="9906" y="2572512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2572512"/>
                  </a:lnTo>
                  <a:lnTo>
                    <a:pt x="9906" y="2572512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4572" y="2572512"/>
                  </a:lnTo>
                  <a:lnTo>
                    <a:pt x="9906" y="2577084"/>
                  </a:lnTo>
                  <a:lnTo>
                    <a:pt x="9906" y="2582418"/>
                  </a:lnTo>
                  <a:lnTo>
                    <a:pt x="5994654" y="2582418"/>
                  </a:lnTo>
                  <a:lnTo>
                    <a:pt x="5994654" y="2577084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9906" y="2582418"/>
                  </a:moveTo>
                  <a:lnTo>
                    <a:pt x="9906" y="2577084"/>
                  </a:lnTo>
                  <a:lnTo>
                    <a:pt x="4572" y="2572512"/>
                  </a:lnTo>
                  <a:lnTo>
                    <a:pt x="4571" y="2582418"/>
                  </a:lnTo>
                  <a:lnTo>
                    <a:pt x="9906" y="2582418"/>
                  </a:lnTo>
                  <a:close/>
                </a:path>
                <a:path w="6003925" h="2582545">
                  <a:moveTo>
                    <a:pt x="5999226" y="9144"/>
                  </a:moveTo>
                  <a:lnTo>
                    <a:pt x="5994654" y="4572"/>
                  </a:lnTo>
                  <a:lnTo>
                    <a:pt x="5994654" y="9144"/>
                  </a:lnTo>
                  <a:lnTo>
                    <a:pt x="5999226" y="9144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5999226" y="9144"/>
                  </a:lnTo>
                  <a:lnTo>
                    <a:pt x="5994654" y="9144"/>
                  </a:lnTo>
                  <a:lnTo>
                    <a:pt x="5994654" y="2572512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5999226" y="2582418"/>
                  </a:moveTo>
                  <a:lnTo>
                    <a:pt x="5999226" y="2572512"/>
                  </a:lnTo>
                  <a:lnTo>
                    <a:pt x="5994654" y="2577084"/>
                  </a:lnTo>
                  <a:lnTo>
                    <a:pt x="5994654" y="2582418"/>
                  </a:lnTo>
                  <a:lnTo>
                    <a:pt x="5999226" y="2582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3259" y="1082802"/>
            <a:ext cx="5999480" cy="25774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14859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  <a:tab pos="148145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x, Product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y,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1219200" lvl="0" indent="0" algn="l" defTabSz="914400" rtl="0" eaLnBrk="1" fontAlgn="auto" latinLnBrk="0" hangingPunct="1">
              <a:lnSpc>
                <a:spcPts val="259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x.category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  AND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‘photo’  AND	x.manufacturer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0" lvl="0" indent="0" algn="l" defTabSz="914400" rtl="0" eaLnBrk="1" fontAlgn="auto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4024312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MultiTouch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29312" y="4100512"/>
          <a:ext cx="3048000" cy="152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21739" y="3606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6140" y="36822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038" y="4400550"/>
            <a:ext cx="4610100" cy="723900"/>
          </a:xfrm>
          <a:custGeom>
            <a:avLst/>
            <a:gdLst/>
            <a:ahLst/>
            <a:cxnLst/>
            <a:rect l="l" t="t" r="r" b="b"/>
            <a:pathLst>
              <a:path w="4610100" h="723900">
                <a:moveTo>
                  <a:pt x="4610100" y="704849"/>
                </a:moveTo>
                <a:lnTo>
                  <a:pt x="4610100" y="19049"/>
                </a:lnTo>
                <a:lnTo>
                  <a:pt x="4608623" y="11894"/>
                </a:lnTo>
                <a:lnTo>
                  <a:pt x="4604575" y="5810"/>
                </a:lnTo>
                <a:lnTo>
                  <a:pt x="4598527" y="1583"/>
                </a:lnTo>
                <a:lnTo>
                  <a:pt x="4591050" y="0"/>
                </a:lnTo>
                <a:lnTo>
                  <a:pt x="19050" y="0"/>
                </a:ln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476" y="712327"/>
                </a:lnTo>
                <a:lnTo>
                  <a:pt x="5524" y="718375"/>
                </a:lnTo>
                <a:lnTo>
                  <a:pt x="11572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572000" y="38099"/>
                </a:lnTo>
                <a:lnTo>
                  <a:pt x="4572000" y="19049"/>
                </a:lnTo>
                <a:lnTo>
                  <a:pt x="4591050" y="38099"/>
                </a:lnTo>
                <a:lnTo>
                  <a:pt x="4591050" y="723899"/>
                </a:lnTo>
                <a:lnTo>
                  <a:pt x="4598527" y="722423"/>
                </a:lnTo>
                <a:lnTo>
                  <a:pt x="4604575" y="718375"/>
                </a:lnTo>
                <a:lnTo>
                  <a:pt x="4608623" y="712327"/>
                </a:lnTo>
                <a:lnTo>
                  <a:pt x="4610100" y="704849"/>
                </a:lnTo>
                <a:close/>
              </a:path>
              <a:path w="4610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610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572000" y="723899"/>
                </a:lnTo>
                <a:lnTo>
                  <a:pt x="4572000" y="70484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610100" h="723900">
                <a:moveTo>
                  <a:pt x="4591050" y="38099"/>
                </a:moveTo>
                <a:lnTo>
                  <a:pt x="4572000" y="19049"/>
                </a:lnTo>
                <a:lnTo>
                  <a:pt x="4572000" y="38099"/>
                </a:lnTo>
                <a:lnTo>
                  <a:pt x="4591050" y="38099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4591050" y="38099"/>
                </a:lnTo>
                <a:lnTo>
                  <a:pt x="4572000" y="38099"/>
                </a:lnTo>
                <a:lnTo>
                  <a:pt x="4572000" y="68579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4591050" y="723899"/>
                </a:moveTo>
                <a:lnTo>
                  <a:pt x="4591050" y="685799"/>
                </a:lnTo>
                <a:lnTo>
                  <a:pt x="4572000" y="704849"/>
                </a:lnTo>
                <a:lnTo>
                  <a:pt x="4572000" y="723899"/>
                </a:lnTo>
                <a:lnTo>
                  <a:pt x="4591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406323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Interpreting</a:t>
            </a:r>
            <a:r>
              <a:rPr spc="-25" dirty="0"/>
              <a:t>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073900" cy="8337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produces one row for every pair of rows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one row from A and one row 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440" y="5451604"/>
            <a:ext cx="55867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(‘Canon’, </a:t>
            </a:r>
            <a:r>
              <a:rPr sz="2000" spc="-10" dirty="0">
                <a:latin typeface="Arial"/>
                <a:cs typeface="Arial"/>
              </a:rPr>
              <a:t>‘Japan’, ‘SingleTouch’, 149.99,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‘Canon’)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3468370"/>
          <a:ext cx="7486650" cy="169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4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PowerGizmo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Self-joins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227" y="1080516"/>
            <a:ext cx="6003925" cy="2582545"/>
            <a:chOff x="681227" y="1080516"/>
            <a:chExt cx="6003925" cy="2582545"/>
          </a:xfrm>
        </p:grpSpPr>
        <p:sp>
          <p:nvSpPr>
            <p:cNvPr id="4" name="object 4"/>
            <p:cNvSpPr/>
            <p:nvPr/>
          </p:nvSpPr>
          <p:spPr>
            <a:xfrm>
              <a:off x="685799" y="1085088"/>
              <a:ext cx="5995035" cy="2573020"/>
            </a:xfrm>
            <a:custGeom>
              <a:avLst/>
              <a:gdLst/>
              <a:ahLst/>
              <a:cxnLst/>
              <a:rect l="l" t="t" r="r" b="b"/>
              <a:pathLst>
                <a:path w="5995034" h="2573020">
                  <a:moveTo>
                    <a:pt x="5994654" y="2572512"/>
                  </a:moveTo>
                  <a:lnTo>
                    <a:pt x="5994654" y="0"/>
                  </a:lnTo>
                  <a:lnTo>
                    <a:pt x="0" y="0"/>
                  </a:lnTo>
                  <a:lnTo>
                    <a:pt x="0" y="2572512"/>
                  </a:lnTo>
                  <a:lnTo>
                    <a:pt x="5994654" y="2572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1227" y="1080516"/>
              <a:ext cx="6003925" cy="2582545"/>
            </a:xfrm>
            <a:custGeom>
              <a:avLst/>
              <a:gdLst/>
              <a:ahLst/>
              <a:cxnLst/>
              <a:rect l="l" t="t" r="r" b="b"/>
              <a:pathLst>
                <a:path w="6003925" h="2582545">
                  <a:moveTo>
                    <a:pt x="6003798" y="2582418"/>
                  </a:moveTo>
                  <a:lnTo>
                    <a:pt x="6003798" y="0"/>
                  </a:lnTo>
                  <a:lnTo>
                    <a:pt x="0" y="0"/>
                  </a:lnTo>
                  <a:lnTo>
                    <a:pt x="0" y="2582418"/>
                  </a:lnTo>
                  <a:lnTo>
                    <a:pt x="4571" y="2582418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5" y="9144"/>
                  </a:lnTo>
                  <a:lnTo>
                    <a:pt x="5994654" y="9144"/>
                  </a:lnTo>
                  <a:lnTo>
                    <a:pt x="5994654" y="4572"/>
                  </a:lnTo>
                  <a:lnTo>
                    <a:pt x="5999226" y="9144"/>
                  </a:lnTo>
                  <a:lnTo>
                    <a:pt x="5999226" y="2582418"/>
                  </a:lnTo>
                  <a:lnTo>
                    <a:pt x="6003798" y="2582418"/>
                  </a:lnTo>
                  <a:close/>
                </a:path>
                <a:path w="6003925" h="2582545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6003925" h="2582545">
                  <a:moveTo>
                    <a:pt x="9906" y="2572512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2572512"/>
                  </a:lnTo>
                  <a:lnTo>
                    <a:pt x="9906" y="2572512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4572" y="2572512"/>
                  </a:lnTo>
                  <a:lnTo>
                    <a:pt x="9906" y="2577084"/>
                  </a:lnTo>
                  <a:lnTo>
                    <a:pt x="9906" y="2582418"/>
                  </a:lnTo>
                  <a:lnTo>
                    <a:pt x="5994654" y="2582418"/>
                  </a:lnTo>
                  <a:lnTo>
                    <a:pt x="5994654" y="2577084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9906" y="2582418"/>
                  </a:moveTo>
                  <a:lnTo>
                    <a:pt x="9906" y="2577084"/>
                  </a:lnTo>
                  <a:lnTo>
                    <a:pt x="4572" y="2572512"/>
                  </a:lnTo>
                  <a:lnTo>
                    <a:pt x="4571" y="2582418"/>
                  </a:lnTo>
                  <a:lnTo>
                    <a:pt x="9906" y="2582418"/>
                  </a:lnTo>
                  <a:close/>
                </a:path>
                <a:path w="6003925" h="2582545">
                  <a:moveTo>
                    <a:pt x="5999226" y="9144"/>
                  </a:moveTo>
                  <a:lnTo>
                    <a:pt x="5994654" y="4572"/>
                  </a:lnTo>
                  <a:lnTo>
                    <a:pt x="5994654" y="9144"/>
                  </a:lnTo>
                  <a:lnTo>
                    <a:pt x="5999226" y="9144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5999226" y="9144"/>
                  </a:lnTo>
                  <a:lnTo>
                    <a:pt x="5994654" y="9144"/>
                  </a:lnTo>
                  <a:lnTo>
                    <a:pt x="5994654" y="2572512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5999226" y="2582418"/>
                  </a:moveTo>
                  <a:lnTo>
                    <a:pt x="5999226" y="2572512"/>
                  </a:lnTo>
                  <a:lnTo>
                    <a:pt x="5994654" y="2577084"/>
                  </a:lnTo>
                  <a:lnTo>
                    <a:pt x="5994654" y="2582418"/>
                  </a:lnTo>
                  <a:lnTo>
                    <a:pt x="5999226" y="2582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3259" y="1082802"/>
            <a:ext cx="5999480" cy="25774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14859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  <a:tab pos="148145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x, Product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y,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1219200" lvl="0" indent="0" algn="l" defTabSz="914400" rtl="0" eaLnBrk="1" fontAlgn="auto" latinLnBrk="0" hangingPunct="1">
              <a:lnSpc>
                <a:spcPts val="259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x.category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  AND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‘photo’  AND	x.manufacturer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0" lvl="0" indent="0" algn="l" defTabSz="914400" rtl="0" eaLnBrk="1" fontAlgn="auto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4024312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MultiTouch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29312" y="4100512"/>
          <a:ext cx="3048000" cy="152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21739" y="3606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6140" y="36822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038" y="4400550"/>
            <a:ext cx="4610100" cy="723900"/>
          </a:xfrm>
          <a:custGeom>
            <a:avLst/>
            <a:gdLst/>
            <a:ahLst/>
            <a:cxnLst/>
            <a:rect l="l" t="t" r="r" b="b"/>
            <a:pathLst>
              <a:path w="4610100" h="723900">
                <a:moveTo>
                  <a:pt x="4610100" y="704849"/>
                </a:moveTo>
                <a:lnTo>
                  <a:pt x="4610100" y="19049"/>
                </a:lnTo>
                <a:lnTo>
                  <a:pt x="4608623" y="11894"/>
                </a:lnTo>
                <a:lnTo>
                  <a:pt x="4604575" y="5810"/>
                </a:lnTo>
                <a:lnTo>
                  <a:pt x="4598527" y="1583"/>
                </a:lnTo>
                <a:lnTo>
                  <a:pt x="4591050" y="0"/>
                </a:lnTo>
                <a:lnTo>
                  <a:pt x="19050" y="0"/>
                </a:ln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476" y="712327"/>
                </a:lnTo>
                <a:lnTo>
                  <a:pt x="5524" y="718375"/>
                </a:lnTo>
                <a:lnTo>
                  <a:pt x="11572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572000" y="38099"/>
                </a:lnTo>
                <a:lnTo>
                  <a:pt x="4572000" y="19049"/>
                </a:lnTo>
                <a:lnTo>
                  <a:pt x="4591050" y="38099"/>
                </a:lnTo>
                <a:lnTo>
                  <a:pt x="4591050" y="723899"/>
                </a:lnTo>
                <a:lnTo>
                  <a:pt x="4598527" y="722423"/>
                </a:lnTo>
                <a:lnTo>
                  <a:pt x="4604575" y="718375"/>
                </a:lnTo>
                <a:lnTo>
                  <a:pt x="4608623" y="712327"/>
                </a:lnTo>
                <a:lnTo>
                  <a:pt x="4610100" y="704849"/>
                </a:lnTo>
                <a:close/>
              </a:path>
              <a:path w="4610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610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572000" y="723899"/>
                </a:lnTo>
                <a:lnTo>
                  <a:pt x="4572000" y="70484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610100" h="723900">
                <a:moveTo>
                  <a:pt x="4591050" y="38099"/>
                </a:moveTo>
                <a:lnTo>
                  <a:pt x="4572000" y="19049"/>
                </a:lnTo>
                <a:lnTo>
                  <a:pt x="4572000" y="38099"/>
                </a:lnTo>
                <a:lnTo>
                  <a:pt x="4591050" y="38099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4591050" y="38099"/>
                </a:lnTo>
                <a:lnTo>
                  <a:pt x="4572000" y="38099"/>
                </a:lnTo>
                <a:lnTo>
                  <a:pt x="4572000" y="68579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4591050" y="723899"/>
                </a:moveTo>
                <a:lnTo>
                  <a:pt x="4591050" y="685799"/>
                </a:lnTo>
                <a:lnTo>
                  <a:pt x="4572000" y="704849"/>
                </a:lnTo>
                <a:lnTo>
                  <a:pt x="4572000" y="723899"/>
                </a:lnTo>
                <a:lnTo>
                  <a:pt x="4591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00150" y="4552950"/>
            <a:ext cx="4305300" cy="419100"/>
          </a:xfrm>
          <a:custGeom>
            <a:avLst/>
            <a:gdLst/>
            <a:ahLst/>
            <a:cxnLst/>
            <a:rect l="l" t="t" r="r" b="b"/>
            <a:pathLst>
              <a:path w="4305300" h="419100">
                <a:moveTo>
                  <a:pt x="4305300" y="400049"/>
                </a:moveTo>
                <a:lnTo>
                  <a:pt x="4305300" y="19049"/>
                </a:lnTo>
                <a:lnTo>
                  <a:pt x="4303823" y="11894"/>
                </a:lnTo>
                <a:lnTo>
                  <a:pt x="4299775" y="5810"/>
                </a:lnTo>
                <a:lnTo>
                  <a:pt x="4293727" y="1583"/>
                </a:lnTo>
                <a:lnTo>
                  <a:pt x="42862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400050"/>
                </a:lnTo>
                <a:lnTo>
                  <a:pt x="1583" y="407527"/>
                </a:lnTo>
                <a:lnTo>
                  <a:pt x="5810" y="413575"/>
                </a:lnTo>
                <a:lnTo>
                  <a:pt x="11894" y="417623"/>
                </a:lnTo>
                <a:lnTo>
                  <a:pt x="19050" y="4191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267200" y="38099"/>
                </a:lnTo>
                <a:lnTo>
                  <a:pt x="4267200" y="19049"/>
                </a:lnTo>
                <a:lnTo>
                  <a:pt x="4286250" y="38099"/>
                </a:lnTo>
                <a:lnTo>
                  <a:pt x="4286250" y="419099"/>
                </a:lnTo>
                <a:lnTo>
                  <a:pt x="4293727" y="417623"/>
                </a:lnTo>
                <a:lnTo>
                  <a:pt x="4299775" y="413575"/>
                </a:lnTo>
                <a:lnTo>
                  <a:pt x="4303823" y="407527"/>
                </a:lnTo>
                <a:lnTo>
                  <a:pt x="4305300" y="400049"/>
                </a:lnTo>
                <a:close/>
              </a:path>
              <a:path w="4305300" h="4191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305300" h="419100">
                <a:moveTo>
                  <a:pt x="38100" y="3810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381000"/>
                </a:lnTo>
                <a:lnTo>
                  <a:pt x="38100" y="381000"/>
                </a:lnTo>
                <a:close/>
              </a:path>
              <a:path w="4305300" h="419100">
                <a:moveTo>
                  <a:pt x="4286250" y="380999"/>
                </a:moveTo>
                <a:lnTo>
                  <a:pt x="19050" y="381000"/>
                </a:lnTo>
                <a:lnTo>
                  <a:pt x="38100" y="400050"/>
                </a:lnTo>
                <a:lnTo>
                  <a:pt x="38100" y="419100"/>
                </a:lnTo>
                <a:lnTo>
                  <a:pt x="4267200" y="419099"/>
                </a:lnTo>
                <a:lnTo>
                  <a:pt x="4267200" y="400049"/>
                </a:lnTo>
                <a:lnTo>
                  <a:pt x="4286250" y="380999"/>
                </a:lnTo>
                <a:close/>
              </a:path>
              <a:path w="4305300" h="419100">
                <a:moveTo>
                  <a:pt x="38100" y="419100"/>
                </a:moveTo>
                <a:lnTo>
                  <a:pt x="38100" y="400050"/>
                </a:lnTo>
                <a:lnTo>
                  <a:pt x="19050" y="381000"/>
                </a:lnTo>
                <a:lnTo>
                  <a:pt x="19050" y="419100"/>
                </a:lnTo>
                <a:lnTo>
                  <a:pt x="38100" y="419100"/>
                </a:lnTo>
                <a:close/>
              </a:path>
              <a:path w="4305300" h="419100">
                <a:moveTo>
                  <a:pt x="4286250" y="38099"/>
                </a:moveTo>
                <a:lnTo>
                  <a:pt x="4267200" y="19049"/>
                </a:lnTo>
                <a:lnTo>
                  <a:pt x="4267200" y="38099"/>
                </a:lnTo>
                <a:lnTo>
                  <a:pt x="4286250" y="38099"/>
                </a:lnTo>
                <a:close/>
              </a:path>
              <a:path w="4305300" h="419100">
                <a:moveTo>
                  <a:pt x="4286250" y="380999"/>
                </a:moveTo>
                <a:lnTo>
                  <a:pt x="4286250" y="38099"/>
                </a:lnTo>
                <a:lnTo>
                  <a:pt x="4267200" y="38099"/>
                </a:lnTo>
                <a:lnTo>
                  <a:pt x="4267200" y="380999"/>
                </a:lnTo>
                <a:lnTo>
                  <a:pt x="4286250" y="380999"/>
                </a:lnTo>
                <a:close/>
              </a:path>
              <a:path w="4305300" h="419100">
                <a:moveTo>
                  <a:pt x="4286250" y="419099"/>
                </a:moveTo>
                <a:lnTo>
                  <a:pt x="4286250" y="380999"/>
                </a:lnTo>
                <a:lnTo>
                  <a:pt x="4267200" y="400049"/>
                </a:lnTo>
                <a:lnTo>
                  <a:pt x="4267200" y="419099"/>
                </a:lnTo>
                <a:lnTo>
                  <a:pt x="4286250" y="419099"/>
                </a:lnTo>
                <a:close/>
              </a:path>
            </a:pathLst>
          </a:custGeom>
          <a:solidFill>
            <a:srgbClr val="5F880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3971797"/>
            <a:ext cx="1778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5F88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Self-joins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227" y="1080516"/>
            <a:ext cx="6003925" cy="2582545"/>
            <a:chOff x="681227" y="1080516"/>
            <a:chExt cx="6003925" cy="2582545"/>
          </a:xfrm>
        </p:grpSpPr>
        <p:sp>
          <p:nvSpPr>
            <p:cNvPr id="4" name="object 4"/>
            <p:cNvSpPr/>
            <p:nvPr/>
          </p:nvSpPr>
          <p:spPr>
            <a:xfrm>
              <a:off x="685799" y="1085088"/>
              <a:ext cx="5995035" cy="2573020"/>
            </a:xfrm>
            <a:custGeom>
              <a:avLst/>
              <a:gdLst/>
              <a:ahLst/>
              <a:cxnLst/>
              <a:rect l="l" t="t" r="r" b="b"/>
              <a:pathLst>
                <a:path w="5995034" h="2573020">
                  <a:moveTo>
                    <a:pt x="5994654" y="2572512"/>
                  </a:moveTo>
                  <a:lnTo>
                    <a:pt x="5994654" y="0"/>
                  </a:lnTo>
                  <a:lnTo>
                    <a:pt x="0" y="0"/>
                  </a:lnTo>
                  <a:lnTo>
                    <a:pt x="0" y="2572512"/>
                  </a:lnTo>
                  <a:lnTo>
                    <a:pt x="5994654" y="2572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1227" y="1080516"/>
              <a:ext cx="6003925" cy="2582545"/>
            </a:xfrm>
            <a:custGeom>
              <a:avLst/>
              <a:gdLst/>
              <a:ahLst/>
              <a:cxnLst/>
              <a:rect l="l" t="t" r="r" b="b"/>
              <a:pathLst>
                <a:path w="6003925" h="2582545">
                  <a:moveTo>
                    <a:pt x="6003798" y="2582418"/>
                  </a:moveTo>
                  <a:lnTo>
                    <a:pt x="6003798" y="0"/>
                  </a:lnTo>
                  <a:lnTo>
                    <a:pt x="0" y="0"/>
                  </a:lnTo>
                  <a:lnTo>
                    <a:pt x="0" y="2582418"/>
                  </a:lnTo>
                  <a:lnTo>
                    <a:pt x="4571" y="2582418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5" y="9144"/>
                  </a:lnTo>
                  <a:lnTo>
                    <a:pt x="5994654" y="9144"/>
                  </a:lnTo>
                  <a:lnTo>
                    <a:pt x="5994654" y="4572"/>
                  </a:lnTo>
                  <a:lnTo>
                    <a:pt x="5999226" y="9144"/>
                  </a:lnTo>
                  <a:lnTo>
                    <a:pt x="5999226" y="2582418"/>
                  </a:lnTo>
                  <a:lnTo>
                    <a:pt x="6003798" y="2582418"/>
                  </a:lnTo>
                  <a:close/>
                </a:path>
                <a:path w="6003925" h="2582545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6003925" h="2582545">
                  <a:moveTo>
                    <a:pt x="9906" y="2572512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2572512"/>
                  </a:lnTo>
                  <a:lnTo>
                    <a:pt x="9906" y="2572512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4572" y="2572512"/>
                  </a:lnTo>
                  <a:lnTo>
                    <a:pt x="9906" y="2577084"/>
                  </a:lnTo>
                  <a:lnTo>
                    <a:pt x="9906" y="2582418"/>
                  </a:lnTo>
                  <a:lnTo>
                    <a:pt x="5994654" y="2582418"/>
                  </a:lnTo>
                  <a:lnTo>
                    <a:pt x="5994654" y="2577084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9906" y="2582418"/>
                  </a:moveTo>
                  <a:lnTo>
                    <a:pt x="9906" y="2577084"/>
                  </a:lnTo>
                  <a:lnTo>
                    <a:pt x="4572" y="2572512"/>
                  </a:lnTo>
                  <a:lnTo>
                    <a:pt x="4571" y="2582418"/>
                  </a:lnTo>
                  <a:lnTo>
                    <a:pt x="9906" y="2582418"/>
                  </a:lnTo>
                  <a:close/>
                </a:path>
                <a:path w="6003925" h="2582545">
                  <a:moveTo>
                    <a:pt x="5999226" y="9144"/>
                  </a:moveTo>
                  <a:lnTo>
                    <a:pt x="5994654" y="4572"/>
                  </a:lnTo>
                  <a:lnTo>
                    <a:pt x="5994654" y="9144"/>
                  </a:lnTo>
                  <a:lnTo>
                    <a:pt x="5999226" y="9144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5999226" y="9144"/>
                  </a:lnTo>
                  <a:lnTo>
                    <a:pt x="5994654" y="9144"/>
                  </a:lnTo>
                  <a:lnTo>
                    <a:pt x="5994654" y="2572512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5999226" y="2582418"/>
                  </a:moveTo>
                  <a:lnTo>
                    <a:pt x="5999226" y="2572512"/>
                  </a:lnTo>
                  <a:lnTo>
                    <a:pt x="5994654" y="2577084"/>
                  </a:lnTo>
                  <a:lnTo>
                    <a:pt x="5994654" y="2582418"/>
                  </a:lnTo>
                  <a:lnTo>
                    <a:pt x="5999226" y="2582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3259" y="1082802"/>
            <a:ext cx="5999480" cy="25774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14859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  <a:tab pos="148145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x, Product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y,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1219200" lvl="0" indent="0" algn="l" defTabSz="914400" rtl="0" eaLnBrk="1" fontAlgn="auto" latinLnBrk="0" hangingPunct="1">
              <a:lnSpc>
                <a:spcPts val="259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x.category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  AND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‘photo’  AND	x.manufacturer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0" lvl="0" indent="0" algn="l" defTabSz="914400" rtl="0" eaLnBrk="1" fontAlgn="auto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4024312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MultiTouch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29312" y="4100512"/>
          <a:ext cx="3048000" cy="152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21739" y="3606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6140" y="36822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038" y="4400550"/>
            <a:ext cx="4610100" cy="723900"/>
          </a:xfrm>
          <a:custGeom>
            <a:avLst/>
            <a:gdLst/>
            <a:ahLst/>
            <a:cxnLst/>
            <a:rect l="l" t="t" r="r" b="b"/>
            <a:pathLst>
              <a:path w="4610100" h="723900">
                <a:moveTo>
                  <a:pt x="4610100" y="704849"/>
                </a:moveTo>
                <a:lnTo>
                  <a:pt x="4610100" y="19049"/>
                </a:lnTo>
                <a:lnTo>
                  <a:pt x="4608623" y="11894"/>
                </a:lnTo>
                <a:lnTo>
                  <a:pt x="4604575" y="5810"/>
                </a:lnTo>
                <a:lnTo>
                  <a:pt x="4598527" y="1583"/>
                </a:lnTo>
                <a:lnTo>
                  <a:pt x="4591050" y="0"/>
                </a:lnTo>
                <a:lnTo>
                  <a:pt x="19050" y="0"/>
                </a:ln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476" y="712327"/>
                </a:lnTo>
                <a:lnTo>
                  <a:pt x="5524" y="718375"/>
                </a:lnTo>
                <a:lnTo>
                  <a:pt x="11572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572000" y="38099"/>
                </a:lnTo>
                <a:lnTo>
                  <a:pt x="4572000" y="19049"/>
                </a:lnTo>
                <a:lnTo>
                  <a:pt x="4591050" y="38099"/>
                </a:lnTo>
                <a:lnTo>
                  <a:pt x="4591050" y="723899"/>
                </a:lnTo>
                <a:lnTo>
                  <a:pt x="4598527" y="722423"/>
                </a:lnTo>
                <a:lnTo>
                  <a:pt x="4604575" y="718375"/>
                </a:lnTo>
                <a:lnTo>
                  <a:pt x="4608623" y="712327"/>
                </a:lnTo>
                <a:lnTo>
                  <a:pt x="4610100" y="704849"/>
                </a:lnTo>
                <a:close/>
              </a:path>
              <a:path w="4610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610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572000" y="723899"/>
                </a:lnTo>
                <a:lnTo>
                  <a:pt x="4572000" y="70484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610100" h="723900">
                <a:moveTo>
                  <a:pt x="4591050" y="38099"/>
                </a:moveTo>
                <a:lnTo>
                  <a:pt x="4572000" y="19049"/>
                </a:lnTo>
                <a:lnTo>
                  <a:pt x="4572000" y="38099"/>
                </a:lnTo>
                <a:lnTo>
                  <a:pt x="4591050" y="38099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4591050" y="38099"/>
                </a:lnTo>
                <a:lnTo>
                  <a:pt x="4572000" y="38099"/>
                </a:lnTo>
                <a:lnTo>
                  <a:pt x="4572000" y="68579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4591050" y="723899"/>
                </a:moveTo>
                <a:lnTo>
                  <a:pt x="4591050" y="685799"/>
                </a:lnTo>
                <a:lnTo>
                  <a:pt x="4572000" y="704849"/>
                </a:lnTo>
                <a:lnTo>
                  <a:pt x="4572000" y="723899"/>
                </a:lnTo>
                <a:lnTo>
                  <a:pt x="4591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48350" y="4552950"/>
            <a:ext cx="3314700" cy="647700"/>
          </a:xfrm>
          <a:custGeom>
            <a:avLst/>
            <a:gdLst/>
            <a:ahLst/>
            <a:cxnLst/>
            <a:rect l="l" t="t" r="r" b="b"/>
            <a:pathLst>
              <a:path w="3314700" h="647700">
                <a:moveTo>
                  <a:pt x="3314700" y="628649"/>
                </a:moveTo>
                <a:lnTo>
                  <a:pt x="3314700" y="19049"/>
                </a:lnTo>
                <a:lnTo>
                  <a:pt x="3313223" y="11894"/>
                </a:lnTo>
                <a:lnTo>
                  <a:pt x="3309175" y="5810"/>
                </a:lnTo>
                <a:lnTo>
                  <a:pt x="3303127" y="1583"/>
                </a:lnTo>
                <a:lnTo>
                  <a:pt x="32956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628650"/>
                </a:lnTo>
                <a:lnTo>
                  <a:pt x="1583" y="636127"/>
                </a:lnTo>
                <a:lnTo>
                  <a:pt x="5810" y="642175"/>
                </a:lnTo>
                <a:lnTo>
                  <a:pt x="11894" y="646223"/>
                </a:lnTo>
                <a:lnTo>
                  <a:pt x="19050" y="6477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76600" y="38099"/>
                </a:lnTo>
                <a:lnTo>
                  <a:pt x="3276600" y="19049"/>
                </a:lnTo>
                <a:lnTo>
                  <a:pt x="3295650" y="38099"/>
                </a:lnTo>
                <a:lnTo>
                  <a:pt x="3295650" y="647699"/>
                </a:lnTo>
                <a:lnTo>
                  <a:pt x="3303127" y="646223"/>
                </a:lnTo>
                <a:lnTo>
                  <a:pt x="3309175" y="642175"/>
                </a:lnTo>
                <a:lnTo>
                  <a:pt x="3313223" y="636127"/>
                </a:lnTo>
                <a:lnTo>
                  <a:pt x="3314700" y="628649"/>
                </a:lnTo>
                <a:close/>
              </a:path>
              <a:path w="3314700" h="6477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314700" h="647700">
                <a:moveTo>
                  <a:pt x="38100" y="6096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09600"/>
                </a:lnTo>
                <a:lnTo>
                  <a:pt x="38100" y="609600"/>
                </a:lnTo>
                <a:close/>
              </a:path>
              <a:path w="3314700" h="647700">
                <a:moveTo>
                  <a:pt x="3295650" y="609599"/>
                </a:moveTo>
                <a:lnTo>
                  <a:pt x="19050" y="609600"/>
                </a:lnTo>
                <a:lnTo>
                  <a:pt x="38100" y="628650"/>
                </a:lnTo>
                <a:lnTo>
                  <a:pt x="38100" y="647700"/>
                </a:lnTo>
                <a:lnTo>
                  <a:pt x="3276600" y="647699"/>
                </a:lnTo>
                <a:lnTo>
                  <a:pt x="3276600" y="628649"/>
                </a:lnTo>
                <a:lnTo>
                  <a:pt x="3295650" y="609599"/>
                </a:lnTo>
                <a:close/>
              </a:path>
              <a:path w="3314700" h="647700">
                <a:moveTo>
                  <a:pt x="38100" y="647700"/>
                </a:moveTo>
                <a:lnTo>
                  <a:pt x="38100" y="628650"/>
                </a:lnTo>
                <a:lnTo>
                  <a:pt x="19050" y="609600"/>
                </a:lnTo>
                <a:lnTo>
                  <a:pt x="19050" y="647700"/>
                </a:lnTo>
                <a:lnTo>
                  <a:pt x="38100" y="647700"/>
                </a:lnTo>
                <a:close/>
              </a:path>
              <a:path w="3314700" h="647700">
                <a:moveTo>
                  <a:pt x="3295650" y="38099"/>
                </a:moveTo>
                <a:lnTo>
                  <a:pt x="3276600" y="19049"/>
                </a:lnTo>
                <a:lnTo>
                  <a:pt x="3276600" y="38099"/>
                </a:lnTo>
                <a:lnTo>
                  <a:pt x="3295650" y="38099"/>
                </a:lnTo>
                <a:close/>
              </a:path>
              <a:path w="3314700" h="647700">
                <a:moveTo>
                  <a:pt x="3295650" y="609599"/>
                </a:moveTo>
                <a:lnTo>
                  <a:pt x="3295650" y="38099"/>
                </a:lnTo>
                <a:lnTo>
                  <a:pt x="3276600" y="38099"/>
                </a:lnTo>
                <a:lnTo>
                  <a:pt x="3276600" y="609599"/>
                </a:lnTo>
                <a:lnTo>
                  <a:pt x="3295650" y="609599"/>
                </a:lnTo>
                <a:close/>
              </a:path>
              <a:path w="3314700" h="647700">
                <a:moveTo>
                  <a:pt x="3295650" y="647699"/>
                </a:moveTo>
                <a:lnTo>
                  <a:pt x="3295650" y="609599"/>
                </a:lnTo>
                <a:lnTo>
                  <a:pt x="3276600" y="628649"/>
                </a:lnTo>
                <a:lnTo>
                  <a:pt x="3276600" y="647699"/>
                </a:lnTo>
                <a:lnTo>
                  <a:pt x="3295650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0150" y="4552950"/>
            <a:ext cx="4305300" cy="419100"/>
          </a:xfrm>
          <a:custGeom>
            <a:avLst/>
            <a:gdLst/>
            <a:ahLst/>
            <a:cxnLst/>
            <a:rect l="l" t="t" r="r" b="b"/>
            <a:pathLst>
              <a:path w="4305300" h="419100">
                <a:moveTo>
                  <a:pt x="4305300" y="400049"/>
                </a:moveTo>
                <a:lnTo>
                  <a:pt x="4305300" y="19049"/>
                </a:lnTo>
                <a:lnTo>
                  <a:pt x="4303823" y="11894"/>
                </a:lnTo>
                <a:lnTo>
                  <a:pt x="4299775" y="5810"/>
                </a:lnTo>
                <a:lnTo>
                  <a:pt x="4293727" y="1583"/>
                </a:lnTo>
                <a:lnTo>
                  <a:pt x="42862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400050"/>
                </a:lnTo>
                <a:lnTo>
                  <a:pt x="1583" y="407527"/>
                </a:lnTo>
                <a:lnTo>
                  <a:pt x="5810" y="413575"/>
                </a:lnTo>
                <a:lnTo>
                  <a:pt x="11894" y="417623"/>
                </a:lnTo>
                <a:lnTo>
                  <a:pt x="19050" y="4191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267200" y="38099"/>
                </a:lnTo>
                <a:lnTo>
                  <a:pt x="4267200" y="19049"/>
                </a:lnTo>
                <a:lnTo>
                  <a:pt x="4286250" y="38099"/>
                </a:lnTo>
                <a:lnTo>
                  <a:pt x="4286250" y="419099"/>
                </a:lnTo>
                <a:lnTo>
                  <a:pt x="4293727" y="417623"/>
                </a:lnTo>
                <a:lnTo>
                  <a:pt x="4299775" y="413575"/>
                </a:lnTo>
                <a:lnTo>
                  <a:pt x="4303823" y="407527"/>
                </a:lnTo>
                <a:lnTo>
                  <a:pt x="4305300" y="400049"/>
                </a:lnTo>
                <a:close/>
              </a:path>
              <a:path w="4305300" h="4191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305300" h="419100">
                <a:moveTo>
                  <a:pt x="38100" y="3810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381000"/>
                </a:lnTo>
                <a:lnTo>
                  <a:pt x="38100" y="381000"/>
                </a:lnTo>
                <a:close/>
              </a:path>
              <a:path w="4305300" h="419100">
                <a:moveTo>
                  <a:pt x="4286250" y="380999"/>
                </a:moveTo>
                <a:lnTo>
                  <a:pt x="19050" y="381000"/>
                </a:lnTo>
                <a:lnTo>
                  <a:pt x="38100" y="400050"/>
                </a:lnTo>
                <a:lnTo>
                  <a:pt x="38100" y="419100"/>
                </a:lnTo>
                <a:lnTo>
                  <a:pt x="4267200" y="419099"/>
                </a:lnTo>
                <a:lnTo>
                  <a:pt x="4267200" y="400049"/>
                </a:lnTo>
                <a:lnTo>
                  <a:pt x="4286250" y="380999"/>
                </a:lnTo>
                <a:close/>
              </a:path>
              <a:path w="4305300" h="419100">
                <a:moveTo>
                  <a:pt x="38100" y="419100"/>
                </a:moveTo>
                <a:lnTo>
                  <a:pt x="38100" y="400050"/>
                </a:lnTo>
                <a:lnTo>
                  <a:pt x="19050" y="381000"/>
                </a:lnTo>
                <a:lnTo>
                  <a:pt x="19050" y="419100"/>
                </a:lnTo>
                <a:lnTo>
                  <a:pt x="38100" y="419100"/>
                </a:lnTo>
                <a:close/>
              </a:path>
              <a:path w="4305300" h="419100">
                <a:moveTo>
                  <a:pt x="4286250" y="38099"/>
                </a:moveTo>
                <a:lnTo>
                  <a:pt x="4267200" y="19049"/>
                </a:lnTo>
                <a:lnTo>
                  <a:pt x="4267200" y="38099"/>
                </a:lnTo>
                <a:lnTo>
                  <a:pt x="4286250" y="38099"/>
                </a:lnTo>
                <a:close/>
              </a:path>
              <a:path w="4305300" h="419100">
                <a:moveTo>
                  <a:pt x="4286250" y="380999"/>
                </a:moveTo>
                <a:lnTo>
                  <a:pt x="4286250" y="38099"/>
                </a:lnTo>
                <a:lnTo>
                  <a:pt x="4267200" y="38099"/>
                </a:lnTo>
                <a:lnTo>
                  <a:pt x="4267200" y="380999"/>
                </a:lnTo>
                <a:lnTo>
                  <a:pt x="4286250" y="380999"/>
                </a:lnTo>
                <a:close/>
              </a:path>
              <a:path w="4305300" h="419100">
                <a:moveTo>
                  <a:pt x="4286250" y="419099"/>
                </a:moveTo>
                <a:lnTo>
                  <a:pt x="4286250" y="380999"/>
                </a:lnTo>
                <a:lnTo>
                  <a:pt x="4267200" y="400049"/>
                </a:lnTo>
                <a:lnTo>
                  <a:pt x="4267200" y="419099"/>
                </a:lnTo>
                <a:lnTo>
                  <a:pt x="4286250" y="419099"/>
                </a:lnTo>
                <a:close/>
              </a:path>
            </a:pathLst>
          </a:custGeom>
          <a:solidFill>
            <a:srgbClr val="5F880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3971797"/>
            <a:ext cx="1778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5F88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89211" y="405866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4155" y="6494017"/>
            <a:ext cx="5919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output because 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y.category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!=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‘photo’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88914" y="5965697"/>
            <a:ext cx="3665220" cy="471170"/>
            <a:chOff x="5788914" y="5965697"/>
            <a:chExt cx="3665220" cy="471170"/>
          </a:xfrm>
        </p:grpSpPr>
        <p:sp>
          <p:nvSpPr>
            <p:cNvPr id="18" name="object 18"/>
            <p:cNvSpPr/>
            <p:nvPr/>
          </p:nvSpPr>
          <p:spPr>
            <a:xfrm>
              <a:off x="5794248" y="5970269"/>
              <a:ext cx="3655060" cy="462280"/>
            </a:xfrm>
            <a:custGeom>
              <a:avLst/>
              <a:gdLst/>
              <a:ahLst/>
              <a:cxnLst/>
              <a:rect l="l" t="t" r="r" b="b"/>
              <a:pathLst>
                <a:path w="3655059" h="462279">
                  <a:moveTo>
                    <a:pt x="3654551" y="461772"/>
                  </a:moveTo>
                  <a:lnTo>
                    <a:pt x="3654551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3654551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788914" y="5965697"/>
              <a:ext cx="3665220" cy="471170"/>
            </a:xfrm>
            <a:custGeom>
              <a:avLst/>
              <a:gdLst/>
              <a:ahLst/>
              <a:cxnLst/>
              <a:rect l="l" t="t" r="r" b="b"/>
              <a:pathLst>
                <a:path w="3665220" h="471170">
                  <a:moveTo>
                    <a:pt x="3665220" y="468630"/>
                  </a:moveTo>
                  <a:lnTo>
                    <a:pt x="3665220" y="2285"/>
                  </a:lnTo>
                  <a:lnTo>
                    <a:pt x="366293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8630"/>
                  </a:lnTo>
                  <a:lnTo>
                    <a:pt x="2286" y="470916"/>
                  </a:lnTo>
                  <a:lnTo>
                    <a:pt x="5334" y="470916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3655314" y="9143"/>
                  </a:lnTo>
                  <a:lnTo>
                    <a:pt x="3655314" y="4571"/>
                  </a:lnTo>
                  <a:lnTo>
                    <a:pt x="3659886" y="9143"/>
                  </a:lnTo>
                  <a:lnTo>
                    <a:pt x="3659886" y="470916"/>
                  </a:lnTo>
                  <a:lnTo>
                    <a:pt x="3662934" y="470916"/>
                  </a:lnTo>
                  <a:lnTo>
                    <a:pt x="3665220" y="468630"/>
                  </a:lnTo>
                  <a:close/>
                </a:path>
                <a:path w="3665220" h="471170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3665220" h="471170">
                  <a:moveTo>
                    <a:pt x="9905" y="461772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461772"/>
                  </a:lnTo>
                  <a:lnTo>
                    <a:pt x="9905" y="461772"/>
                  </a:lnTo>
                  <a:close/>
                </a:path>
                <a:path w="3665220" h="471170">
                  <a:moveTo>
                    <a:pt x="3659886" y="461772"/>
                  </a:moveTo>
                  <a:lnTo>
                    <a:pt x="5334" y="461772"/>
                  </a:lnTo>
                  <a:lnTo>
                    <a:pt x="9905" y="466343"/>
                  </a:lnTo>
                  <a:lnTo>
                    <a:pt x="9905" y="470916"/>
                  </a:lnTo>
                  <a:lnTo>
                    <a:pt x="3655314" y="470916"/>
                  </a:lnTo>
                  <a:lnTo>
                    <a:pt x="3655314" y="466344"/>
                  </a:lnTo>
                  <a:lnTo>
                    <a:pt x="3659886" y="461772"/>
                  </a:lnTo>
                  <a:close/>
                </a:path>
                <a:path w="3665220" h="471170">
                  <a:moveTo>
                    <a:pt x="9905" y="470916"/>
                  </a:moveTo>
                  <a:lnTo>
                    <a:pt x="9905" y="466343"/>
                  </a:lnTo>
                  <a:lnTo>
                    <a:pt x="5334" y="461772"/>
                  </a:lnTo>
                  <a:lnTo>
                    <a:pt x="5334" y="470916"/>
                  </a:lnTo>
                  <a:lnTo>
                    <a:pt x="9905" y="470916"/>
                  </a:lnTo>
                  <a:close/>
                </a:path>
                <a:path w="3665220" h="471170">
                  <a:moveTo>
                    <a:pt x="3659886" y="9143"/>
                  </a:moveTo>
                  <a:lnTo>
                    <a:pt x="3655314" y="4571"/>
                  </a:lnTo>
                  <a:lnTo>
                    <a:pt x="3655314" y="9143"/>
                  </a:lnTo>
                  <a:lnTo>
                    <a:pt x="3659886" y="9143"/>
                  </a:lnTo>
                  <a:close/>
                </a:path>
                <a:path w="3665220" h="471170">
                  <a:moveTo>
                    <a:pt x="3659886" y="461772"/>
                  </a:moveTo>
                  <a:lnTo>
                    <a:pt x="3659886" y="9143"/>
                  </a:lnTo>
                  <a:lnTo>
                    <a:pt x="3655314" y="9143"/>
                  </a:lnTo>
                  <a:lnTo>
                    <a:pt x="3655314" y="461772"/>
                  </a:lnTo>
                  <a:lnTo>
                    <a:pt x="3659886" y="461772"/>
                  </a:lnTo>
                  <a:close/>
                </a:path>
                <a:path w="3665220" h="471170">
                  <a:moveTo>
                    <a:pt x="3659886" y="470916"/>
                  </a:moveTo>
                  <a:lnTo>
                    <a:pt x="3659886" y="461772"/>
                  </a:lnTo>
                  <a:lnTo>
                    <a:pt x="3655314" y="466344"/>
                  </a:lnTo>
                  <a:lnTo>
                    <a:pt x="3655314" y="470916"/>
                  </a:lnTo>
                  <a:lnTo>
                    <a:pt x="3659886" y="470916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94247" y="5970270"/>
            <a:ext cx="3655060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017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restrict to 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34883" y="5638800"/>
            <a:ext cx="76200" cy="331470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43434" y="64008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31470">
                <a:moveTo>
                  <a:pt x="43434" y="76200"/>
                </a:moveTo>
                <a:lnTo>
                  <a:pt x="43434" y="64008"/>
                </a:lnTo>
                <a:lnTo>
                  <a:pt x="33528" y="64008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31470">
                <a:moveTo>
                  <a:pt x="43434" y="331470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31470"/>
                </a:lnTo>
                <a:lnTo>
                  <a:pt x="43434" y="331470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31428" y="6732523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Self-joins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227" y="1080516"/>
            <a:ext cx="6003925" cy="2582545"/>
            <a:chOff x="681227" y="1080516"/>
            <a:chExt cx="6003925" cy="2582545"/>
          </a:xfrm>
        </p:grpSpPr>
        <p:sp>
          <p:nvSpPr>
            <p:cNvPr id="4" name="object 4"/>
            <p:cNvSpPr/>
            <p:nvPr/>
          </p:nvSpPr>
          <p:spPr>
            <a:xfrm>
              <a:off x="685799" y="1085088"/>
              <a:ext cx="5995035" cy="2573020"/>
            </a:xfrm>
            <a:custGeom>
              <a:avLst/>
              <a:gdLst/>
              <a:ahLst/>
              <a:cxnLst/>
              <a:rect l="l" t="t" r="r" b="b"/>
              <a:pathLst>
                <a:path w="5995034" h="2573020">
                  <a:moveTo>
                    <a:pt x="5994654" y="2572512"/>
                  </a:moveTo>
                  <a:lnTo>
                    <a:pt x="5994654" y="0"/>
                  </a:lnTo>
                  <a:lnTo>
                    <a:pt x="0" y="0"/>
                  </a:lnTo>
                  <a:lnTo>
                    <a:pt x="0" y="2572512"/>
                  </a:lnTo>
                  <a:lnTo>
                    <a:pt x="5994654" y="2572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1227" y="1080516"/>
              <a:ext cx="6003925" cy="2582545"/>
            </a:xfrm>
            <a:custGeom>
              <a:avLst/>
              <a:gdLst/>
              <a:ahLst/>
              <a:cxnLst/>
              <a:rect l="l" t="t" r="r" b="b"/>
              <a:pathLst>
                <a:path w="6003925" h="2582545">
                  <a:moveTo>
                    <a:pt x="6003798" y="2582418"/>
                  </a:moveTo>
                  <a:lnTo>
                    <a:pt x="6003798" y="0"/>
                  </a:lnTo>
                  <a:lnTo>
                    <a:pt x="0" y="0"/>
                  </a:lnTo>
                  <a:lnTo>
                    <a:pt x="0" y="2582418"/>
                  </a:lnTo>
                  <a:lnTo>
                    <a:pt x="4571" y="2582418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5" y="9144"/>
                  </a:lnTo>
                  <a:lnTo>
                    <a:pt x="5994654" y="9144"/>
                  </a:lnTo>
                  <a:lnTo>
                    <a:pt x="5994654" y="4572"/>
                  </a:lnTo>
                  <a:lnTo>
                    <a:pt x="5999226" y="9144"/>
                  </a:lnTo>
                  <a:lnTo>
                    <a:pt x="5999226" y="2582418"/>
                  </a:lnTo>
                  <a:lnTo>
                    <a:pt x="6003798" y="2582418"/>
                  </a:lnTo>
                  <a:close/>
                </a:path>
                <a:path w="6003925" h="2582545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6003925" h="2582545">
                  <a:moveTo>
                    <a:pt x="9906" y="2572512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2572512"/>
                  </a:lnTo>
                  <a:lnTo>
                    <a:pt x="9906" y="2572512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4572" y="2572512"/>
                  </a:lnTo>
                  <a:lnTo>
                    <a:pt x="9906" y="2577084"/>
                  </a:lnTo>
                  <a:lnTo>
                    <a:pt x="9906" y="2582418"/>
                  </a:lnTo>
                  <a:lnTo>
                    <a:pt x="5994654" y="2582418"/>
                  </a:lnTo>
                  <a:lnTo>
                    <a:pt x="5994654" y="2577084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9906" y="2582418"/>
                  </a:moveTo>
                  <a:lnTo>
                    <a:pt x="9906" y="2577084"/>
                  </a:lnTo>
                  <a:lnTo>
                    <a:pt x="4572" y="2572512"/>
                  </a:lnTo>
                  <a:lnTo>
                    <a:pt x="4571" y="2582418"/>
                  </a:lnTo>
                  <a:lnTo>
                    <a:pt x="9906" y="2582418"/>
                  </a:lnTo>
                  <a:close/>
                </a:path>
                <a:path w="6003925" h="2582545">
                  <a:moveTo>
                    <a:pt x="5999226" y="9144"/>
                  </a:moveTo>
                  <a:lnTo>
                    <a:pt x="5994654" y="4572"/>
                  </a:lnTo>
                  <a:lnTo>
                    <a:pt x="5994654" y="9144"/>
                  </a:lnTo>
                  <a:lnTo>
                    <a:pt x="5999226" y="9144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5999226" y="9144"/>
                  </a:lnTo>
                  <a:lnTo>
                    <a:pt x="5994654" y="9144"/>
                  </a:lnTo>
                  <a:lnTo>
                    <a:pt x="5994654" y="2572512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5999226" y="2582418"/>
                  </a:moveTo>
                  <a:lnTo>
                    <a:pt x="5999226" y="2572512"/>
                  </a:lnTo>
                  <a:lnTo>
                    <a:pt x="5994654" y="2577084"/>
                  </a:lnTo>
                  <a:lnTo>
                    <a:pt x="5994654" y="2582418"/>
                  </a:lnTo>
                  <a:lnTo>
                    <a:pt x="5999226" y="2582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3259" y="1082802"/>
            <a:ext cx="5999480" cy="25774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14859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  <a:tab pos="148145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x, Product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y,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1219200" lvl="0" indent="0" algn="l" defTabSz="914400" rtl="0" eaLnBrk="1" fontAlgn="auto" latinLnBrk="0" hangingPunct="1">
              <a:lnSpc>
                <a:spcPts val="259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x.category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  AND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‘photo’  AND	x.manufacturer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0" lvl="0" indent="0" algn="l" defTabSz="914400" rtl="0" eaLnBrk="1" fontAlgn="auto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4024312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MultiTouch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29312" y="4100512"/>
          <a:ext cx="3048000" cy="152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21739" y="3606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6140" y="36822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038" y="4400550"/>
            <a:ext cx="4610100" cy="723900"/>
          </a:xfrm>
          <a:custGeom>
            <a:avLst/>
            <a:gdLst/>
            <a:ahLst/>
            <a:cxnLst/>
            <a:rect l="l" t="t" r="r" b="b"/>
            <a:pathLst>
              <a:path w="4610100" h="723900">
                <a:moveTo>
                  <a:pt x="4610100" y="704849"/>
                </a:moveTo>
                <a:lnTo>
                  <a:pt x="4610100" y="19049"/>
                </a:lnTo>
                <a:lnTo>
                  <a:pt x="4608623" y="11894"/>
                </a:lnTo>
                <a:lnTo>
                  <a:pt x="4604575" y="5810"/>
                </a:lnTo>
                <a:lnTo>
                  <a:pt x="4598527" y="1583"/>
                </a:lnTo>
                <a:lnTo>
                  <a:pt x="4591050" y="0"/>
                </a:lnTo>
                <a:lnTo>
                  <a:pt x="19050" y="0"/>
                </a:ln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476" y="712327"/>
                </a:lnTo>
                <a:lnTo>
                  <a:pt x="5524" y="718375"/>
                </a:lnTo>
                <a:lnTo>
                  <a:pt x="11572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572000" y="38099"/>
                </a:lnTo>
                <a:lnTo>
                  <a:pt x="4572000" y="19049"/>
                </a:lnTo>
                <a:lnTo>
                  <a:pt x="4591050" y="38099"/>
                </a:lnTo>
                <a:lnTo>
                  <a:pt x="4591050" y="723899"/>
                </a:lnTo>
                <a:lnTo>
                  <a:pt x="4598527" y="722423"/>
                </a:lnTo>
                <a:lnTo>
                  <a:pt x="4604575" y="718375"/>
                </a:lnTo>
                <a:lnTo>
                  <a:pt x="4608623" y="712327"/>
                </a:lnTo>
                <a:lnTo>
                  <a:pt x="4610100" y="704849"/>
                </a:lnTo>
                <a:close/>
              </a:path>
              <a:path w="4610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610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572000" y="723899"/>
                </a:lnTo>
                <a:lnTo>
                  <a:pt x="4572000" y="70484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610100" h="723900">
                <a:moveTo>
                  <a:pt x="4591050" y="38099"/>
                </a:moveTo>
                <a:lnTo>
                  <a:pt x="4572000" y="19049"/>
                </a:lnTo>
                <a:lnTo>
                  <a:pt x="4572000" y="38099"/>
                </a:lnTo>
                <a:lnTo>
                  <a:pt x="4591050" y="38099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4591050" y="38099"/>
                </a:lnTo>
                <a:lnTo>
                  <a:pt x="4572000" y="38099"/>
                </a:lnTo>
                <a:lnTo>
                  <a:pt x="4572000" y="68579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4591050" y="723899"/>
                </a:moveTo>
                <a:lnTo>
                  <a:pt x="4591050" y="685799"/>
                </a:lnTo>
                <a:lnTo>
                  <a:pt x="4572000" y="704849"/>
                </a:lnTo>
                <a:lnTo>
                  <a:pt x="4572000" y="723899"/>
                </a:lnTo>
                <a:lnTo>
                  <a:pt x="4591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48350" y="4552950"/>
            <a:ext cx="3314700" cy="647700"/>
          </a:xfrm>
          <a:custGeom>
            <a:avLst/>
            <a:gdLst/>
            <a:ahLst/>
            <a:cxnLst/>
            <a:rect l="l" t="t" r="r" b="b"/>
            <a:pathLst>
              <a:path w="3314700" h="647700">
                <a:moveTo>
                  <a:pt x="3314700" y="628649"/>
                </a:moveTo>
                <a:lnTo>
                  <a:pt x="3314700" y="19049"/>
                </a:lnTo>
                <a:lnTo>
                  <a:pt x="3313223" y="11894"/>
                </a:lnTo>
                <a:lnTo>
                  <a:pt x="3309175" y="5810"/>
                </a:lnTo>
                <a:lnTo>
                  <a:pt x="3303127" y="1583"/>
                </a:lnTo>
                <a:lnTo>
                  <a:pt x="32956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628650"/>
                </a:lnTo>
                <a:lnTo>
                  <a:pt x="1583" y="636127"/>
                </a:lnTo>
                <a:lnTo>
                  <a:pt x="5810" y="642175"/>
                </a:lnTo>
                <a:lnTo>
                  <a:pt x="11894" y="646223"/>
                </a:lnTo>
                <a:lnTo>
                  <a:pt x="19050" y="6477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76600" y="38099"/>
                </a:lnTo>
                <a:lnTo>
                  <a:pt x="3276600" y="19049"/>
                </a:lnTo>
                <a:lnTo>
                  <a:pt x="3295650" y="38099"/>
                </a:lnTo>
                <a:lnTo>
                  <a:pt x="3295650" y="647699"/>
                </a:lnTo>
                <a:lnTo>
                  <a:pt x="3303127" y="646223"/>
                </a:lnTo>
                <a:lnTo>
                  <a:pt x="3309175" y="642175"/>
                </a:lnTo>
                <a:lnTo>
                  <a:pt x="3313223" y="636127"/>
                </a:lnTo>
                <a:lnTo>
                  <a:pt x="3314700" y="628649"/>
                </a:lnTo>
                <a:close/>
              </a:path>
              <a:path w="3314700" h="6477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314700" h="647700">
                <a:moveTo>
                  <a:pt x="38100" y="6096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09600"/>
                </a:lnTo>
                <a:lnTo>
                  <a:pt x="38100" y="609600"/>
                </a:lnTo>
                <a:close/>
              </a:path>
              <a:path w="3314700" h="647700">
                <a:moveTo>
                  <a:pt x="3295650" y="609599"/>
                </a:moveTo>
                <a:lnTo>
                  <a:pt x="19050" y="609600"/>
                </a:lnTo>
                <a:lnTo>
                  <a:pt x="38100" y="628650"/>
                </a:lnTo>
                <a:lnTo>
                  <a:pt x="38100" y="647700"/>
                </a:lnTo>
                <a:lnTo>
                  <a:pt x="3276600" y="647699"/>
                </a:lnTo>
                <a:lnTo>
                  <a:pt x="3276600" y="628649"/>
                </a:lnTo>
                <a:lnTo>
                  <a:pt x="3295650" y="609599"/>
                </a:lnTo>
                <a:close/>
              </a:path>
              <a:path w="3314700" h="647700">
                <a:moveTo>
                  <a:pt x="38100" y="647700"/>
                </a:moveTo>
                <a:lnTo>
                  <a:pt x="38100" y="628650"/>
                </a:lnTo>
                <a:lnTo>
                  <a:pt x="19050" y="609600"/>
                </a:lnTo>
                <a:lnTo>
                  <a:pt x="19050" y="647700"/>
                </a:lnTo>
                <a:lnTo>
                  <a:pt x="38100" y="647700"/>
                </a:lnTo>
                <a:close/>
              </a:path>
              <a:path w="3314700" h="647700">
                <a:moveTo>
                  <a:pt x="3295650" y="38099"/>
                </a:moveTo>
                <a:lnTo>
                  <a:pt x="3276600" y="19049"/>
                </a:lnTo>
                <a:lnTo>
                  <a:pt x="3276600" y="38099"/>
                </a:lnTo>
                <a:lnTo>
                  <a:pt x="3295650" y="38099"/>
                </a:lnTo>
                <a:close/>
              </a:path>
              <a:path w="3314700" h="647700">
                <a:moveTo>
                  <a:pt x="3295650" y="609599"/>
                </a:moveTo>
                <a:lnTo>
                  <a:pt x="3295650" y="38099"/>
                </a:lnTo>
                <a:lnTo>
                  <a:pt x="3276600" y="38099"/>
                </a:lnTo>
                <a:lnTo>
                  <a:pt x="3276600" y="609599"/>
                </a:lnTo>
                <a:lnTo>
                  <a:pt x="3295650" y="609599"/>
                </a:lnTo>
                <a:close/>
              </a:path>
              <a:path w="3314700" h="647700">
                <a:moveTo>
                  <a:pt x="3295650" y="647699"/>
                </a:moveTo>
                <a:lnTo>
                  <a:pt x="3295650" y="609599"/>
                </a:lnTo>
                <a:lnTo>
                  <a:pt x="3276600" y="628649"/>
                </a:lnTo>
                <a:lnTo>
                  <a:pt x="3276600" y="647699"/>
                </a:lnTo>
                <a:lnTo>
                  <a:pt x="3295650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0150" y="5117591"/>
            <a:ext cx="4305300" cy="419100"/>
          </a:xfrm>
          <a:custGeom>
            <a:avLst/>
            <a:gdLst/>
            <a:ahLst/>
            <a:cxnLst/>
            <a:rect l="l" t="t" r="r" b="b"/>
            <a:pathLst>
              <a:path w="4305300" h="419100">
                <a:moveTo>
                  <a:pt x="4305300" y="400050"/>
                </a:moveTo>
                <a:lnTo>
                  <a:pt x="4305300" y="19050"/>
                </a:lnTo>
                <a:lnTo>
                  <a:pt x="4303823" y="11572"/>
                </a:lnTo>
                <a:lnTo>
                  <a:pt x="4299775" y="5524"/>
                </a:lnTo>
                <a:lnTo>
                  <a:pt x="4293727" y="1476"/>
                </a:lnTo>
                <a:lnTo>
                  <a:pt x="4286250" y="0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0" y="400050"/>
                </a:lnTo>
                <a:lnTo>
                  <a:pt x="1583" y="407527"/>
                </a:lnTo>
                <a:lnTo>
                  <a:pt x="5810" y="413575"/>
                </a:lnTo>
                <a:lnTo>
                  <a:pt x="11894" y="417623"/>
                </a:lnTo>
                <a:lnTo>
                  <a:pt x="19050" y="41910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4267200" y="38100"/>
                </a:lnTo>
                <a:lnTo>
                  <a:pt x="4267200" y="19050"/>
                </a:lnTo>
                <a:lnTo>
                  <a:pt x="4286250" y="38100"/>
                </a:lnTo>
                <a:lnTo>
                  <a:pt x="4286250" y="419100"/>
                </a:lnTo>
                <a:lnTo>
                  <a:pt x="4293727" y="417623"/>
                </a:lnTo>
                <a:lnTo>
                  <a:pt x="4299775" y="413575"/>
                </a:lnTo>
                <a:lnTo>
                  <a:pt x="4303823" y="407527"/>
                </a:lnTo>
                <a:lnTo>
                  <a:pt x="4305300" y="400050"/>
                </a:lnTo>
                <a:close/>
              </a:path>
              <a:path w="4305300" h="41910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305300" h="419100">
                <a:moveTo>
                  <a:pt x="38100" y="3810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381000"/>
                </a:lnTo>
                <a:lnTo>
                  <a:pt x="38100" y="381000"/>
                </a:lnTo>
                <a:close/>
              </a:path>
              <a:path w="4305300" h="419100">
                <a:moveTo>
                  <a:pt x="4286250" y="381000"/>
                </a:moveTo>
                <a:lnTo>
                  <a:pt x="19050" y="381000"/>
                </a:lnTo>
                <a:lnTo>
                  <a:pt x="38100" y="400050"/>
                </a:lnTo>
                <a:lnTo>
                  <a:pt x="38100" y="419100"/>
                </a:lnTo>
                <a:lnTo>
                  <a:pt x="4267200" y="419100"/>
                </a:lnTo>
                <a:lnTo>
                  <a:pt x="4267200" y="400050"/>
                </a:lnTo>
                <a:lnTo>
                  <a:pt x="4286250" y="381000"/>
                </a:lnTo>
                <a:close/>
              </a:path>
              <a:path w="4305300" h="419100">
                <a:moveTo>
                  <a:pt x="38100" y="419100"/>
                </a:moveTo>
                <a:lnTo>
                  <a:pt x="38100" y="400050"/>
                </a:lnTo>
                <a:lnTo>
                  <a:pt x="19050" y="381000"/>
                </a:lnTo>
                <a:lnTo>
                  <a:pt x="19050" y="419100"/>
                </a:lnTo>
                <a:lnTo>
                  <a:pt x="38100" y="419100"/>
                </a:lnTo>
                <a:close/>
              </a:path>
              <a:path w="4305300" h="419100">
                <a:moveTo>
                  <a:pt x="4286250" y="38100"/>
                </a:moveTo>
                <a:lnTo>
                  <a:pt x="4267200" y="19050"/>
                </a:lnTo>
                <a:lnTo>
                  <a:pt x="4267200" y="38100"/>
                </a:lnTo>
                <a:lnTo>
                  <a:pt x="4286250" y="38100"/>
                </a:lnTo>
                <a:close/>
              </a:path>
              <a:path w="4305300" h="419100">
                <a:moveTo>
                  <a:pt x="4286250" y="381000"/>
                </a:moveTo>
                <a:lnTo>
                  <a:pt x="4286250" y="38100"/>
                </a:lnTo>
                <a:lnTo>
                  <a:pt x="4267200" y="38100"/>
                </a:lnTo>
                <a:lnTo>
                  <a:pt x="4267200" y="381000"/>
                </a:lnTo>
                <a:lnTo>
                  <a:pt x="4286250" y="381000"/>
                </a:lnTo>
                <a:close/>
              </a:path>
              <a:path w="4305300" h="419100">
                <a:moveTo>
                  <a:pt x="4286250" y="419100"/>
                </a:moveTo>
                <a:lnTo>
                  <a:pt x="4286250" y="381000"/>
                </a:lnTo>
                <a:lnTo>
                  <a:pt x="4267200" y="400050"/>
                </a:lnTo>
                <a:lnTo>
                  <a:pt x="4267200" y="419100"/>
                </a:lnTo>
                <a:lnTo>
                  <a:pt x="4286250" y="419100"/>
                </a:lnTo>
                <a:close/>
              </a:path>
            </a:pathLst>
          </a:custGeom>
          <a:solidFill>
            <a:srgbClr val="5F880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406323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504926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5F88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89211" y="405866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44877" y="6229587"/>
            <a:ext cx="6547484" cy="47064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output because 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y.manufacturer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!=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31421" y="6732520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Self-joins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227" y="1080516"/>
            <a:ext cx="6003925" cy="2582545"/>
            <a:chOff x="681227" y="1080516"/>
            <a:chExt cx="6003925" cy="2582545"/>
          </a:xfrm>
        </p:grpSpPr>
        <p:sp>
          <p:nvSpPr>
            <p:cNvPr id="4" name="object 4"/>
            <p:cNvSpPr/>
            <p:nvPr/>
          </p:nvSpPr>
          <p:spPr>
            <a:xfrm>
              <a:off x="685799" y="1085088"/>
              <a:ext cx="5995035" cy="2573020"/>
            </a:xfrm>
            <a:custGeom>
              <a:avLst/>
              <a:gdLst/>
              <a:ahLst/>
              <a:cxnLst/>
              <a:rect l="l" t="t" r="r" b="b"/>
              <a:pathLst>
                <a:path w="5995034" h="2573020">
                  <a:moveTo>
                    <a:pt x="5994654" y="2572512"/>
                  </a:moveTo>
                  <a:lnTo>
                    <a:pt x="5994654" y="0"/>
                  </a:lnTo>
                  <a:lnTo>
                    <a:pt x="0" y="0"/>
                  </a:lnTo>
                  <a:lnTo>
                    <a:pt x="0" y="2572512"/>
                  </a:lnTo>
                  <a:lnTo>
                    <a:pt x="5994654" y="2572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1227" y="1080516"/>
              <a:ext cx="6003925" cy="2582545"/>
            </a:xfrm>
            <a:custGeom>
              <a:avLst/>
              <a:gdLst/>
              <a:ahLst/>
              <a:cxnLst/>
              <a:rect l="l" t="t" r="r" b="b"/>
              <a:pathLst>
                <a:path w="6003925" h="2582545">
                  <a:moveTo>
                    <a:pt x="6003798" y="2582418"/>
                  </a:moveTo>
                  <a:lnTo>
                    <a:pt x="6003798" y="0"/>
                  </a:lnTo>
                  <a:lnTo>
                    <a:pt x="0" y="0"/>
                  </a:lnTo>
                  <a:lnTo>
                    <a:pt x="0" y="2582418"/>
                  </a:lnTo>
                  <a:lnTo>
                    <a:pt x="4571" y="2582418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5" y="9144"/>
                  </a:lnTo>
                  <a:lnTo>
                    <a:pt x="5994654" y="9144"/>
                  </a:lnTo>
                  <a:lnTo>
                    <a:pt x="5994654" y="4572"/>
                  </a:lnTo>
                  <a:lnTo>
                    <a:pt x="5999226" y="9144"/>
                  </a:lnTo>
                  <a:lnTo>
                    <a:pt x="5999226" y="2582418"/>
                  </a:lnTo>
                  <a:lnTo>
                    <a:pt x="6003798" y="2582418"/>
                  </a:lnTo>
                  <a:close/>
                </a:path>
                <a:path w="6003925" h="2582545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6003925" h="2582545">
                  <a:moveTo>
                    <a:pt x="9906" y="2572512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2572512"/>
                  </a:lnTo>
                  <a:lnTo>
                    <a:pt x="9906" y="2572512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4572" y="2572512"/>
                  </a:lnTo>
                  <a:lnTo>
                    <a:pt x="9906" y="2577084"/>
                  </a:lnTo>
                  <a:lnTo>
                    <a:pt x="9906" y="2582418"/>
                  </a:lnTo>
                  <a:lnTo>
                    <a:pt x="5994654" y="2582418"/>
                  </a:lnTo>
                  <a:lnTo>
                    <a:pt x="5994654" y="2577084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9906" y="2582418"/>
                  </a:moveTo>
                  <a:lnTo>
                    <a:pt x="9906" y="2577084"/>
                  </a:lnTo>
                  <a:lnTo>
                    <a:pt x="4572" y="2572512"/>
                  </a:lnTo>
                  <a:lnTo>
                    <a:pt x="4571" y="2582418"/>
                  </a:lnTo>
                  <a:lnTo>
                    <a:pt x="9906" y="2582418"/>
                  </a:lnTo>
                  <a:close/>
                </a:path>
                <a:path w="6003925" h="2582545">
                  <a:moveTo>
                    <a:pt x="5999226" y="9144"/>
                  </a:moveTo>
                  <a:lnTo>
                    <a:pt x="5994654" y="4572"/>
                  </a:lnTo>
                  <a:lnTo>
                    <a:pt x="5994654" y="9144"/>
                  </a:lnTo>
                  <a:lnTo>
                    <a:pt x="5999226" y="9144"/>
                  </a:lnTo>
                  <a:close/>
                </a:path>
                <a:path w="6003925" h="2582545">
                  <a:moveTo>
                    <a:pt x="5999226" y="2572512"/>
                  </a:moveTo>
                  <a:lnTo>
                    <a:pt x="5999226" y="9144"/>
                  </a:lnTo>
                  <a:lnTo>
                    <a:pt x="5994654" y="9144"/>
                  </a:lnTo>
                  <a:lnTo>
                    <a:pt x="5994654" y="2572512"/>
                  </a:lnTo>
                  <a:lnTo>
                    <a:pt x="5999226" y="2572512"/>
                  </a:lnTo>
                  <a:close/>
                </a:path>
                <a:path w="6003925" h="2582545">
                  <a:moveTo>
                    <a:pt x="5999226" y="2582418"/>
                  </a:moveTo>
                  <a:lnTo>
                    <a:pt x="5999226" y="2572512"/>
                  </a:lnTo>
                  <a:lnTo>
                    <a:pt x="5994654" y="2577084"/>
                  </a:lnTo>
                  <a:lnTo>
                    <a:pt x="5994654" y="2582418"/>
                  </a:lnTo>
                  <a:lnTo>
                    <a:pt x="5999226" y="2582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3259" y="1082802"/>
            <a:ext cx="5999480" cy="25774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14859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  <a:tab pos="148145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x, Product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y,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z.country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‘USA’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1219200" lvl="0" indent="0" algn="l" defTabSz="914400" rtl="0" eaLnBrk="1" fontAlgn="auto" latinLnBrk="0" hangingPunct="1">
              <a:lnSpc>
                <a:spcPts val="259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x.category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‘gadget’  AND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y.category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‘photo’  AND	x.manufacturer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82295" marR="0" lvl="0" indent="0" algn="l" defTabSz="914400" rtl="0" eaLnBrk="1" fontAlgn="auto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782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	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y.manufacturer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cname;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4024312"/>
          <a:ext cx="4420235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MultiTouch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29312" y="4100512"/>
          <a:ext cx="3048000" cy="152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Hitachi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21739" y="3606038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6140" y="3682238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Company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038" y="4400550"/>
            <a:ext cx="4610100" cy="723900"/>
          </a:xfrm>
          <a:custGeom>
            <a:avLst/>
            <a:gdLst/>
            <a:ahLst/>
            <a:cxnLst/>
            <a:rect l="l" t="t" r="r" b="b"/>
            <a:pathLst>
              <a:path w="4610100" h="723900">
                <a:moveTo>
                  <a:pt x="4610100" y="704849"/>
                </a:moveTo>
                <a:lnTo>
                  <a:pt x="4610100" y="19049"/>
                </a:lnTo>
                <a:lnTo>
                  <a:pt x="4608623" y="11894"/>
                </a:lnTo>
                <a:lnTo>
                  <a:pt x="4604575" y="5810"/>
                </a:lnTo>
                <a:lnTo>
                  <a:pt x="4598527" y="1583"/>
                </a:lnTo>
                <a:lnTo>
                  <a:pt x="4591050" y="0"/>
                </a:lnTo>
                <a:lnTo>
                  <a:pt x="19050" y="0"/>
                </a:ln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476" y="712327"/>
                </a:lnTo>
                <a:lnTo>
                  <a:pt x="5524" y="718375"/>
                </a:lnTo>
                <a:lnTo>
                  <a:pt x="11572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572000" y="38099"/>
                </a:lnTo>
                <a:lnTo>
                  <a:pt x="4572000" y="19049"/>
                </a:lnTo>
                <a:lnTo>
                  <a:pt x="4591050" y="38099"/>
                </a:lnTo>
                <a:lnTo>
                  <a:pt x="4591050" y="723899"/>
                </a:lnTo>
                <a:lnTo>
                  <a:pt x="4598527" y="722423"/>
                </a:lnTo>
                <a:lnTo>
                  <a:pt x="4604575" y="718375"/>
                </a:lnTo>
                <a:lnTo>
                  <a:pt x="4608623" y="712327"/>
                </a:lnTo>
                <a:lnTo>
                  <a:pt x="4610100" y="704849"/>
                </a:lnTo>
                <a:close/>
              </a:path>
              <a:path w="4610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610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099" y="723900"/>
                </a:lnTo>
                <a:lnTo>
                  <a:pt x="4572000" y="723899"/>
                </a:lnTo>
                <a:lnTo>
                  <a:pt x="4572000" y="70484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38099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099" y="723900"/>
                </a:lnTo>
                <a:close/>
              </a:path>
              <a:path w="4610100" h="723900">
                <a:moveTo>
                  <a:pt x="4591050" y="38099"/>
                </a:moveTo>
                <a:lnTo>
                  <a:pt x="4572000" y="19049"/>
                </a:lnTo>
                <a:lnTo>
                  <a:pt x="4572000" y="38099"/>
                </a:lnTo>
                <a:lnTo>
                  <a:pt x="4591050" y="38099"/>
                </a:lnTo>
                <a:close/>
              </a:path>
              <a:path w="4610100" h="723900">
                <a:moveTo>
                  <a:pt x="4591050" y="685799"/>
                </a:moveTo>
                <a:lnTo>
                  <a:pt x="4591050" y="38099"/>
                </a:lnTo>
                <a:lnTo>
                  <a:pt x="4572000" y="38099"/>
                </a:lnTo>
                <a:lnTo>
                  <a:pt x="4572000" y="685799"/>
                </a:lnTo>
                <a:lnTo>
                  <a:pt x="4591050" y="685799"/>
                </a:lnTo>
                <a:close/>
              </a:path>
              <a:path w="4610100" h="723900">
                <a:moveTo>
                  <a:pt x="4591050" y="723899"/>
                </a:moveTo>
                <a:lnTo>
                  <a:pt x="4591050" y="685799"/>
                </a:lnTo>
                <a:lnTo>
                  <a:pt x="4572000" y="704849"/>
                </a:lnTo>
                <a:lnTo>
                  <a:pt x="4572000" y="723899"/>
                </a:lnTo>
                <a:lnTo>
                  <a:pt x="4591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48350" y="4552950"/>
            <a:ext cx="3314700" cy="647700"/>
          </a:xfrm>
          <a:custGeom>
            <a:avLst/>
            <a:gdLst/>
            <a:ahLst/>
            <a:cxnLst/>
            <a:rect l="l" t="t" r="r" b="b"/>
            <a:pathLst>
              <a:path w="3314700" h="647700">
                <a:moveTo>
                  <a:pt x="3314700" y="628649"/>
                </a:moveTo>
                <a:lnTo>
                  <a:pt x="3314700" y="19049"/>
                </a:lnTo>
                <a:lnTo>
                  <a:pt x="3313223" y="11894"/>
                </a:lnTo>
                <a:lnTo>
                  <a:pt x="3309175" y="5810"/>
                </a:lnTo>
                <a:lnTo>
                  <a:pt x="3303127" y="1583"/>
                </a:lnTo>
                <a:lnTo>
                  <a:pt x="32956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628650"/>
                </a:lnTo>
                <a:lnTo>
                  <a:pt x="1583" y="636127"/>
                </a:lnTo>
                <a:lnTo>
                  <a:pt x="5810" y="642175"/>
                </a:lnTo>
                <a:lnTo>
                  <a:pt x="11894" y="646223"/>
                </a:lnTo>
                <a:lnTo>
                  <a:pt x="19050" y="6477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76600" y="38099"/>
                </a:lnTo>
                <a:lnTo>
                  <a:pt x="3276600" y="19049"/>
                </a:lnTo>
                <a:lnTo>
                  <a:pt x="3295650" y="38099"/>
                </a:lnTo>
                <a:lnTo>
                  <a:pt x="3295650" y="647699"/>
                </a:lnTo>
                <a:lnTo>
                  <a:pt x="3303127" y="646223"/>
                </a:lnTo>
                <a:lnTo>
                  <a:pt x="3309175" y="642175"/>
                </a:lnTo>
                <a:lnTo>
                  <a:pt x="3313223" y="636127"/>
                </a:lnTo>
                <a:lnTo>
                  <a:pt x="3314700" y="628649"/>
                </a:lnTo>
                <a:close/>
              </a:path>
              <a:path w="3314700" h="6477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314700" h="647700">
                <a:moveTo>
                  <a:pt x="38100" y="6096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09600"/>
                </a:lnTo>
                <a:lnTo>
                  <a:pt x="38100" y="609600"/>
                </a:lnTo>
                <a:close/>
              </a:path>
              <a:path w="3314700" h="647700">
                <a:moveTo>
                  <a:pt x="3295650" y="609599"/>
                </a:moveTo>
                <a:lnTo>
                  <a:pt x="19050" y="609600"/>
                </a:lnTo>
                <a:lnTo>
                  <a:pt x="38100" y="628650"/>
                </a:lnTo>
                <a:lnTo>
                  <a:pt x="38100" y="647700"/>
                </a:lnTo>
                <a:lnTo>
                  <a:pt x="3276600" y="647699"/>
                </a:lnTo>
                <a:lnTo>
                  <a:pt x="3276600" y="628649"/>
                </a:lnTo>
                <a:lnTo>
                  <a:pt x="3295650" y="609599"/>
                </a:lnTo>
                <a:close/>
              </a:path>
              <a:path w="3314700" h="647700">
                <a:moveTo>
                  <a:pt x="38100" y="647700"/>
                </a:moveTo>
                <a:lnTo>
                  <a:pt x="38100" y="628650"/>
                </a:lnTo>
                <a:lnTo>
                  <a:pt x="19050" y="609600"/>
                </a:lnTo>
                <a:lnTo>
                  <a:pt x="19050" y="647700"/>
                </a:lnTo>
                <a:lnTo>
                  <a:pt x="38100" y="647700"/>
                </a:lnTo>
                <a:close/>
              </a:path>
              <a:path w="3314700" h="647700">
                <a:moveTo>
                  <a:pt x="3295650" y="38099"/>
                </a:moveTo>
                <a:lnTo>
                  <a:pt x="3276600" y="19049"/>
                </a:lnTo>
                <a:lnTo>
                  <a:pt x="3276600" y="38099"/>
                </a:lnTo>
                <a:lnTo>
                  <a:pt x="3295650" y="38099"/>
                </a:lnTo>
                <a:close/>
              </a:path>
              <a:path w="3314700" h="647700">
                <a:moveTo>
                  <a:pt x="3295650" y="609599"/>
                </a:moveTo>
                <a:lnTo>
                  <a:pt x="3295650" y="38099"/>
                </a:lnTo>
                <a:lnTo>
                  <a:pt x="3276600" y="38099"/>
                </a:lnTo>
                <a:lnTo>
                  <a:pt x="3276600" y="609599"/>
                </a:lnTo>
                <a:lnTo>
                  <a:pt x="3295650" y="609599"/>
                </a:lnTo>
                <a:close/>
              </a:path>
              <a:path w="3314700" h="647700">
                <a:moveTo>
                  <a:pt x="3295650" y="647699"/>
                </a:moveTo>
                <a:lnTo>
                  <a:pt x="3295650" y="609599"/>
                </a:lnTo>
                <a:lnTo>
                  <a:pt x="3276600" y="628649"/>
                </a:lnTo>
                <a:lnTo>
                  <a:pt x="3276600" y="647699"/>
                </a:lnTo>
                <a:lnTo>
                  <a:pt x="3295650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0150" y="5619750"/>
            <a:ext cx="4305300" cy="419100"/>
          </a:xfrm>
          <a:custGeom>
            <a:avLst/>
            <a:gdLst/>
            <a:ahLst/>
            <a:cxnLst/>
            <a:rect l="l" t="t" r="r" b="b"/>
            <a:pathLst>
              <a:path w="4305300" h="419100">
                <a:moveTo>
                  <a:pt x="4305300" y="400049"/>
                </a:moveTo>
                <a:lnTo>
                  <a:pt x="4305300" y="19049"/>
                </a:lnTo>
                <a:lnTo>
                  <a:pt x="4303823" y="11894"/>
                </a:lnTo>
                <a:lnTo>
                  <a:pt x="4299775" y="5810"/>
                </a:lnTo>
                <a:lnTo>
                  <a:pt x="4293727" y="1583"/>
                </a:lnTo>
                <a:lnTo>
                  <a:pt x="42862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400050"/>
                </a:lnTo>
                <a:lnTo>
                  <a:pt x="1583" y="407527"/>
                </a:lnTo>
                <a:lnTo>
                  <a:pt x="5810" y="413575"/>
                </a:lnTo>
                <a:lnTo>
                  <a:pt x="11894" y="417623"/>
                </a:lnTo>
                <a:lnTo>
                  <a:pt x="19050" y="4191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4267200" y="38099"/>
                </a:lnTo>
                <a:lnTo>
                  <a:pt x="4267200" y="19049"/>
                </a:lnTo>
                <a:lnTo>
                  <a:pt x="4286250" y="38099"/>
                </a:lnTo>
                <a:lnTo>
                  <a:pt x="4286250" y="419099"/>
                </a:lnTo>
                <a:lnTo>
                  <a:pt x="4293727" y="417623"/>
                </a:lnTo>
                <a:lnTo>
                  <a:pt x="4299775" y="413575"/>
                </a:lnTo>
                <a:lnTo>
                  <a:pt x="4303823" y="407527"/>
                </a:lnTo>
                <a:lnTo>
                  <a:pt x="4305300" y="400049"/>
                </a:lnTo>
                <a:close/>
              </a:path>
              <a:path w="4305300" h="4191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305300" h="419100">
                <a:moveTo>
                  <a:pt x="38100" y="3810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381000"/>
                </a:lnTo>
                <a:lnTo>
                  <a:pt x="38100" y="381000"/>
                </a:lnTo>
                <a:close/>
              </a:path>
              <a:path w="4305300" h="419100">
                <a:moveTo>
                  <a:pt x="4286250" y="380999"/>
                </a:moveTo>
                <a:lnTo>
                  <a:pt x="19050" y="381000"/>
                </a:lnTo>
                <a:lnTo>
                  <a:pt x="38100" y="400050"/>
                </a:lnTo>
                <a:lnTo>
                  <a:pt x="38100" y="419100"/>
                </a:lnTo>
                <a:lnTo>
                  <a:pt x="4267200" y="419099"/>
                </a:lnTo>
                <a:lnTo>
                  <a:pt x="4267200" y="400049"/>
                </a:lnTo>
                <a:lnTo>
                  <a:pt x="4286250" y="380999"/>
                </a:lnTo>
                <a:close/>
              </a:path>
              <a:path w="4305300" h="419100">
                <a:moveTo>
                  <a:pt x="38100" y="419100"/>
                </a:moveTo>
                <a:lnTo>
                  <a:pt x="38100" y="400050"/>
                </a:lnTo>
                <a:lnTo>
                  <a:pt x="19050" y="381000"/>
                </a:lnTo>
                <a:lnTo>
                  <a:pt x="19050" y="419100"/>
                </a:lnTo>
                <a:lnTo>
                  <a:pt x="38100" y="419100"/>
                </a:lnTo>
                <a:close/>
              </a:path>
              <a:path w="4305300" h="419100">
                <a:moveTo>
                  <a:pt x="4286250" y="38099"/>
                </a:moveTo>
                <a:lnTo>
                  <a:pt x="4267200" y="19049"/>
                </a:lnTo>
                <a:lnTo>
                  <a:pt x="4267200" y="38099"/>
                </a:lnTo>
                <a:lnTo>
                  <a:pt x="4286250" y="38099"/>
                </a:lnTo>
                <a:close/>
              </a:path>
              <a:path w="4305300" h="419100">
                <a:moveTo>
                  <a:pt x="4286250" y="380999"/>
                </a:moveTo>
                <a:lnTo>
                  <a:pt x="4286250" y="38099"/>
                </a:lnTo>
                <a:lnTo>
                  <a:pt x="4267200" y="38099"/>
                </a:lnTo>
                <a:lnTo>
                  <a:pt x="4267200" y="380999"/>
                </a:lnTo>
                <a:lnTo>
                  <a:pt x="4286250" y="380999"/>
                </a:lnTo>
                <a:close/>
              </a:path>
              <a:path w="4305300" h="419100">
                <a:moveTo>
                  <a:pt x="4286250" y="419099"/>
                </a:moveTo>
                <a:lnTo>
                  <a:pt x="4286250" y="380999"/>
                </a:lnTo>
                <a:lnTo>
                  <a:pt x="4267200" y="400049"/>
                </a:lnTo>
                <a:lnTo>
                  <a:pt x="4267200" y="419099"/>
                </a:lnTo>
                <a:lnTo>
                  <a:pt x="4286250" y="419099"/>
                </a:lnTo>
                <a:close/>
              </a:path>
            </a:pathLst>
          </a:custGeom>
          <a:solidFill>
            <a:srgbClr val="5F880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9112" y="6157912"/>
          <a:ext cx="8991600" cy="1016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x.pname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x.category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x.manufacturer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20" dirty="0">
                          <a:solidFill>
                            <a:srgbClr val="5F8804"/>
                          </a:solidFill>
                          <a:latin typeface="Arial"/>
                          <a:cs typeface="Arial"/>
                        </a:rPr>
                        <a:t>y.pname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5F8804"/>
                          </a:solidFill>
                          <a:latin typeface="Arial"/>
                          <a:cs typeface="Arial"/>
                        </a:rPr>
                        <a:t>y.category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5F8804"/>
                          </a:solidFill>
                          <a:latin typeface="Arial"/>
                          <a:cs typeface="Arial"/>
                        </a:rPr>
                        <a:t>y.manufacturer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z.cname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24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z.country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Gizmo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gadget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GizmoWorks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20" dirty="0">
                          <a:solidFill>
                            <a:srgbClr val="5F8804"/>
                          </a:solidFill>
                          <a:latin typeface="Arial"/>
                          <a:cs typeface="Arial"/>
                        </a:rPr>
                        <a:t>MultiTouch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5F8804"/>
                          </a:solidFill>
                          <a:latin typeface="Arial"/>
                          <a:cs typeface="Arial"/>
                        </a:rPr>
                        <a:t>Photo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5F8804"/>
                          </a:solidFill>
                          <a:latin typeface="Arial"/>
                          <a:cs typeface="Arial"/>
                        </a:rPr>
                        <a:t>GizmoWorks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GizmoWorks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100" spc="22" baseline="21825" dirty="0">
                          <a:latin typeface="Times New Roman"/>
                          <a:cs typeface="Times New Roman"/>
                        </a:rPr>
                        <a:t>26</a:t>
                      </a:r>
                      <a:r>
                        <a:rPr sz="12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USA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88340" y="406323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558266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5F88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89211" y="405866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394" y="1001522"/>
            <a:ext cx="2484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Outer</a:t>
            </a:r>
            <a:r>
              <a:rPr spc="-85" dirty="0"/>
              <a:t>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/>
          <p:nvPr/>
        </p:nvSpPr>
        <p:spPr>
          <a:xfrm>
            <a:off x="1552955" y="2967227"/>
            <a:ext cx="6685915" cy="1252855"/>
          </a:xfrm>
          <a:custGeom>
            <a:avLst/>
            <a:gdLst/>
            <a:ahLst/>
            <a:cxnLst/>
            <a:rect l="l" t="t" r="r" b="b"/>
            <a:pathLst>
              <a:path w="6685915" h="1252854">
                <a:moveTo>
                  <a:pt x="6685788" y="1252727"/>
                </a:moveTo>
                <a:lnTo>
                  <a:pt x="6685788" y="0"/>
                </a:lnTo>
                <a:lnTo>
                  <a:pt x="0" y="0"/>
                </a:lnTo>
                <a:lnTo>
                  <a:pt x="0" y="1252727"/>
                </a:lnTo>
                <a:lnTo>
                  <a:pt x="4572" y="1252727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6675882" y="9905"/>
                </a:lnTo>
                <a:lnTo>
                  <a:pt x="6675882" y="4571"/>
                </a:lnTo>
                <a:lnTo>
                  <a:pt x="6681216" y="9905"/>
                </a:lnTo>
                <a:lnTo>
                  <a:pt x="6681216" y="1252727"/>
                </a:lnTo>
                <a:lnTo>
                  <a:pt x="6685788" y="1252727"/>
                </a:lnTo>
                <a:close/>
              </a:path>
              <a:path w="6685915" h="1252854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6685915" h="1252854">
                <a:moveTo>
                  <a:pt x="9144" y="1243584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243584"/>
                </a:lnTo>
                <a:lnTo>
                  <a:pt x="9144" y="1243584"/>
                </a:lnTo>
                <a:close/>
              </a:path>
              <a:path w="6685915" h="1252854">
                <a:moveTo>
                  <a:pt x="6681216" y="1243583"/>
                </a:moveTo>
                <a:lnTo>
                  <a:pt x="4572" y="1243584"/>
                </a:lnTo>
                <a:lnTo>
                  <a:pt x="9144" y="1248156"/>
                </a:lnTo>
                <a:lnTo>
                  <a:pt x="9144" y="1252727"/>
                </a:lnTo>
                <a:lnTo>
                  <a:pt x="6675882" y="1252727"/>
                </a:lnTo>
                <a:lnTo>
                  <a:pt x="6675882" y="1248155"/>
                </a:lnTo>
                <a:lnTo>
                  <a:pt x="6681216" y="1243583"/>
                </a:lnTo>
                <a:close/>
              </a:path>
              <a:path w="6685915" h="1252854">
                <a:moveTo>
                  <a:pt x="9144" y="1252727"/>
                </a:moveTo>
                <a:lnTo>
                  <a:pt x="9144" y="1248156"/>
                </a:lnTo>
                <a:lnTo>
                  <a:pt x="4572" y="1243584"/>
                </a:lnTo>
                <a:lnTo>
                  <a:pt x="4572" y="1252727"/>
                </a:lnTo>
                <a:lnTo>
                  <a:pt x="9144" y="1252727"/>
                </a:lnTo>
                <a:close/>
              </a:path>
              <a:path w="6685915" h="1252854">
                <a:moveTo>
                  <a:pt x="6681216" y="9905"/>
                </a:moveTo>
                <a:lnTo>
                  <a:pt x="6675882" y="4571"/>
                </a:lnTo>
                <a:lnTo>
                  <a:pt x="6675882" y="9905"/>
                </a:lnTo>
                <a:lnTo>
                  <a:pt x="6681216" y="9905"/>
                </a:lnTo>
                <a:close/>
              </a:path>
              <a:path w="6685915" h="1252854">
                <a:moveTo>
                  <a:pt x="6681216" y="1243583"/>
                </a:moveTo>
                <a:lnTo>
                  <a:pt x="6681216" y="9905"/>
                </a:lnTo>
                <a:lnTo>
                  <a:pt x="6675882" y="9905"/>
                </a:lnTo>
                <a:lnTo>
                  <a:pt x="6675882" y="1243583"/>
                </a:lnTo>
                <a:lnTo>
                  <a:pt x="6681216" y="1243583"/>
                </a:lnTo>
                <a:close/>
              </a:path>
              <a:path w="6685915" h="1252854">
                <a:moveTo>
                  <a:pt x="6681216" y="1252727"/>
                </a:moveTo>
                <a:lnTo>
                  <a:pt x="6681216" y="1243583"/>
                </a:lnTo>
                <a:lnTo>
                  <a:pt x="6675882" y="1248155"/>
                </a:lnTo>
                <a:lnTo>
                  <a:pt x="6675882" y="1252727"/>
                </a:lnTo>
                <a:lnTo>
                  <a:pt x="6681216" y="1252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5114" y="2969514"/>
            <a:ext cx="6681470" cy="124841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271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…,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71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097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71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1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48967" y="6624066"/>
            <a:ext cx="6761480" cy="434340"/>
            <a:chOff x="1648967" y="6624066"/>
            <a:chExt cx="6761480" cy="434340"/>
          </a:xfrm>
        </p:grpSpPr>
        <p:sp>
          <p:nvSpPr>
            <p:cNvPr id="6" name="object 6"/>
            <p:cNvSpPr/>
            <p:nvPr/>
          </p:nvSpPr>
          <p:spPr>
            <a:xfrm>
              <a:off x="1653539" y="6628638"/>
              <a:ext cx="6752081" cy="4251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48967" y="6624066"/>
              <a:ext cx="6761226" cy="4297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48967" y="6624066"/>
              <a:ext cx="6761480" cy="434340"/>
            </a:xfrm>
            <a:custGeom>
              <a:avLst/>
              <a:gdLst/>
              <a:ahLst/>
              <a:cxnLst/>
              <a:rect l="l" t="t" r="r" b="b"/>
              <a:pathLst>
                <a:path w="6761480" h="434340">
                  <a:moveTo>
                    <a:pt x="6761226" y="432053"/>
                  </a:moveTo>
                  <a:lnTo>
                    <a:pt x="6761226" y="2285"/>
                  </a:lnTo>
                  <a:lnTo>
                    <a:pt x="6758940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432054"/>
                  </a:lnTo>
                  <a:lnTo>
                    <a:pt x="1524" y="434340"/>
                  </a:lnTo>
                  <a:lnTo>
                    <a:pt x="4572" y="434340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6752082" y="9905"/>
                  </a:lnTo>
                  <a:lnTo>
                    <a:pt x="6752082" y="4571"/>
                  </a:lnTo>
                  <a:lnTo>
                    <a:pt x="6756654" y="9905"/>
                  </a:lnTo>
                  <a:lnTo>
                    <a:pt x="6756654" y="434339"/>
                  </a:lnTo>
                  <a:lnTo>
                    <a:pt x="6758940" y="434339"/>
                  </a:lnTo>
                  <a:lnTo>
                    <a:pt x="6761226" y="432053"/>
                  </a:lnTo>
                  <a:close/>
                </a:path>
                <a:path w="6761480" h="434340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6761480" h="434340">
                  <a:moveTo>
                    <a:pt x="9144" y="425196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25196"/>
                  </a:lnTo>
                  <a:lnTo>
                    <a:pt x="9144" y="425196"/>
                  </a:lnTo>
                  <a:close/>
                </a:path>
                <a:path w="6761480" h="434340">
                  <a:moveTo>
                    <a:pt x="6756654" y="425195"/>
                  </a:moveTo>
                  <a:lnTo>
                    <a:pt x="4572" y="425196"/>
                  </a:lnTo>
                  <a:lnTo>
                    <a:pt x="9144" y="429768"/>
                  </a:lnTo>
                  <a:lnTo>
                    <a:pt x="9144" y="434340"/>
                  </a:lnTo>
                  <a:lnTo>
                    <a:pt x="6752082" y="434339"/>
                  </a:lnTo>
                  <a:lnTo>
                    <a:pt x="6752082" y="429767"/>
                  </a:lnTo>
                  <a:lnTo>
                    <a:pt x="6756654" y="425195"/>
                  </a:lnTo>
                  <a:close/>
                </a:path>
                <a:path w="6761480" h="434340">
                  <a:moveTo>
                    <a:pt x="9144" y="434340"/>
                  </a:moveTo>
                  <a:lnTo>
                    <a:pt x="9144" y="429768"/>
                  </a:lnTo>
                  <a:lnTo>
                    <a:pt x="4572" y="425196"/>
                  </a:lnTo>
                  <a:lnTo>
                    <a:pt x="4572" y="434340"/>
                  </a:lnTo>
                  <a:lnTo>
                    <a:pt x="9144" y="434340"/>
                  </a:lnTo>
                  <a:close/>
                </a:path>
                <a:path w="6761480" h="434340">
                  <a:moveTo>
                    <a:pt x="6756654" y="9905"/>
                  </a:moveTo>
                  <a:lnTo>
                    <a:pt x="6752082" y="4571"/>
                  </a:lnTo>
                  <a:lnTo>
                    <a:pt x="6752082" y="9905"/>
                  </a:lnTo>
                  <a:lnTo>
                    <a:pt x="6756654" y="9905"/>
                  </a:lnTo>
                  <a:close/>
                </a:path>
                <a:path w="6761480" h="434340">
                  <a:moveTo>
                    <a:pt x="6756654" y="425195"/>
                  </a:moveTo>
                  <a:lnTo>
                    <a:pt x="6756654" y="9905"/>
                  </a:lnTo>
                  <a:lnTo>
                    <a:pt x="6752082" y="9905"/>
                  </a:lnTo>
                  <a:lnTo>
                    <a:pt x="6752082" y="425195"/>
                  </a:lnTo>
                  <a:lnTo>
                    <a:pt x="6756654" y="425195"/>
                  </a:lnTo>
                  <a:close/>
                </a:path>
                <a:path w="6761480" h="434340">
                  <a:moveTo>
                    <a:pt x="6756654" y="434339"/>
                  </a:moveTo>
                  <a:lnTo>
                    <a:pt x="6756654" y="425195"/>
                  </a:lnTo>
                  <a:lnTo>
                    <a:pt x="6752082" y="429767"/>
                  </a:lnTo>
                  <a:lnTo>
                    <a:pt x="6752082" y="434339"/>
                  </a:lnTo>
                  <a:lnTo>
                    <a:pt x="6756654" y="43433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31517" y="6616700"/>
            <a:ext cx="710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36590" algn="l"/>
                <a:tab pos="691197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som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roduct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no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no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listed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Why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?	</a:t>
            </a:r>
            <a:r>
              <a:rPr kumimoji="0" sz="2100" b="0" i="0" u="none" strike="noStrike" kern="1200" cap="none" spc="-7" normalizeH="0" baseline="396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27</a:t>
            </a:r>
            <a:endParaRPr kumimoji="0" sz="2100" b="0" i="0" u="none" strike="noStrike" kern="1200" cap="none" spc="0" normalizeH="0" baseline="3968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1885442"/>
            <a:ext cx="87210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19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Product(</a:t>
            </a:r>
            <a:r>
              <a:rPr kumimoji="0" sz="2800" b="0" i="0" u="heavy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>
                  <a:solidFill>
                    <a:srgbClr val="244A58"/>
                  </a:solidFill>
                </a:uFill>
                <a:latin typeface="Arial"/>
                <a:ea typeface="+mn-ea"/>
                <a:cs typeface="Arial"/>
              </a:rPr>
              <a:t>name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Purchase(prodName, store) -- prodName is foreign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5027" y="4449317"/>
            <a:ext cx="2334260" cy="471170"/>
            <a:chOff x="605027" y="4449317"/>
            <a:chExt cx="2334260" cy="471170"/>
          </a:xfrm>
        </p:grpSpPr>
        <p:sp>
          <p:nvSpPr>
            <p:cNvPr id="12" name="object 12"/>
            <p:cNvSpPr/>
            <p:nvPr/>
          </p:nvSpPr>
          <p:spPr>
            <a:xfrm>
              <a:off x="609599" y="4453889"/>
              <a:ext cx="2325370" cy="462280"/>
            </a:xfrm>
            <a:custGeom>
              <a:avLst/>
              <a:gdLst/>
              <a:ahLst/>
              <a:cxnLst/>
              <a:rect l="l" t="t" r="r" b="b"/>
              <a:pathLst>
                <a:path w="2325370" h="462279">
                  <a:moveTo>
                    <a:pt x="2324862" y="461772"/>
                  </a:moveTo>
                  <a:lnTo>
                    <a:pt x="232486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324862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05027" y="4449317"/>
              <a:ext cx="2334260" cy="471170"/>
            </a:xfrm>
            <a:custGeom>
              <a:avLst/>
              <a:gdLst/>
              <a:ahLst/>
              <a:cxnLst/>
              <a:rect l="l" t="t" r="r" b="b"/>
              <a:pathLst>
                <a:path w="2334260" h="471170">
                  <a:moveTo>
                    <a:pt x="2334006" y="470915"/>
                  </a:moveTo>
                  <a:lnTo>
                    <a:pt x="2334006" y="0"/>
                  </a:lnTo>
                  <a:lnTo>
                    <a:pt x="0" y="0"/>
                  </a:lnTo>
                  <a:lnTo>
                    <a:pt x="0" y="470915"/>
                  </a:lnTo>
                  <a:lnTo>
                    <a:pt x="4572" y="470915"/>
                  </a:lnTo>
                  <a:lnTo>
                    <a:pt x="4572" y="9143"/>
                  </a:lnTo>
                  <a:lnTo>
                    <a:pt x="9906" y="4571"/>
                  </a:lnTo>
                  <a:lnTo>
                    <a:pt x="9906" y="9143"/>
                  </a:lnTo>
                  <a:lnTo>
                    <a:pt x="2324862" y="9143"/>
                  </a:lnTo>
                  <a:lnTo>
                    <a:pt x="2324862" y="4571"/>
                  </a:lnTo>
                  <a:lnTo>
                    <a:pt x="2329434" y="9143"/>
                  </a:lnTo>
                  <a:lnTo>
                    <a:pt x="2329434" y="470915"/>
                  </a:lnTo>
                  <a:lnTo>
                    <a:pt x="2334006" y="470915"/>
                  </a:lnTo>
                  <a:close/>
                </a:path>
                <a:path w="2334260" h="471170">
                  <a:moveTo>
                    <a:pt x="9906" y="9143"/>
                  </a:moveTo>
                  <a:lnTo>
                    <a:pt x="9906" y="4571"/>
                  </a:lnTo>
                  <a:lnTo>
                    <a:pt x="4572" y="9143"/>
                  </a:lnTo>
                  <a:lnTo>
                    <a:pt x="9906" y="9143"/>
                  </a:lnTo>
                  <a:close/>
                </a:path>
                <a:path w="2334260" h="471170">
                  <a:moveTo>
                    <a:pt x="9906" y="461771"/>
                  </a:moveTo>
                  <a:lnTo>
                    <a:pt x="9906" y="9143"/>
                  </a:lnTo>
                  <a:lnTo>
                    <a:pt x="4572" y="9143"/>
                  </a:lnTo>
                  <a:lnTo>
                    <a:pt x="4572" y="461771"/>
                  </a:lnTo>
                  <a:lnTo>
                    <a:pt x="9906" y="461771"/>
                  </a:lnTo>
                  <a:close/>
                </a:path>
                <a:path w="2334260" h="471170">
                  <a:moveTo>
                    <a:pt x="2329434" y="461771"/>
                  </a:moveTo>
                  <a:lnTo>
                    <a:pt x="4572" y="461771"/>
                  </a:lnTo>
                  <a:lnTo>
                    <a:pt x="9906" y="466343"/>
                  </a:lnTo>
                  <a:lnTo>
                    <a:pt x="9906" y="470915"/>
                  </a:lnTo>
                  <a:lnTo>
                    <a:pt x="2324862" y="470915"/>
                  </a:lnTo>
                  <a:lnTo>
                    <a:pt x="2324862" y="466343"/>
                  </a:lnTo>
                  <a:lnTo>
                    <a:pt x="2329434" y="461771"/>
                  </a:lnTo>
                  <a:close/>
                </a:path>
                <a:path w="2334260" h="471170">
                  <a:moveTo>
                    <a:pt x="9906" y="470915"/>
                  </a:moveTo>
                  <a:lnTo>
                    <a:pt x="9906" y="466343"/>
                  </a:lnTo>
                  <a:lnTo>
                    <a:pt x="4572" y="461771"/>
                  </a:lnTo>
                  <a:lnTo>
                    <a:pt x="4572" y="470915"/>
                  </a:lnTo>
                  <a:lnTo>
                    <a:pt x="9906" y="470915"/>
                  </a:lnTo>
                  <a:close/>
                </a:path>
                <a:path w="2334260" h="471170">
                  <a:moveTo>
                    <a:pt x="2329434" y="9143"/>
                  </a:moveTo>
                  <a:lnTo>
                    <a:pt x="2324862" y="4571"/>
                  </a:lnTo>
                  <a:lnTo>
                    <a:pt x="2324862" y="9143"/>
                  </a:lnTo>
                  <a:lnTo>
                    <a:pt x="2329434" y="9143"/>
                  </a:lnTo>
                  <a:close/>
                </a:path>
                <a:path w="2334260" h="471170">
                  <a:moveTo>
                    <a:pt x="2329434" y="461771"/>
                  </a:moveTo>
                  <a:lnTo>
                    <a:pt x="2329434" y="9143"/>
                  </a:lnTo>
                  <a:lnTo>
                    <a:pt x="2324862" y="9143"/>
                  </a:lnTo>
                  <a:lnTo>
                    <a:pt x="2324862" y="461771"/>
                  </a:lnTo>
                  <a:lnTo>
                    <a:pt x="2329434" y="461771"/>
                  </a:lnTo>
                  <a:close/>
                </a:path>
                <a:path w="2334260" h="471170">
                  <a:moveTo>
                    <a:pt x="2329434" y="470915"/>
                  </a:moveTo>
                  <a:lnTo>
                    <a:pt x="2329434" y="461771"/>
                  </a:lnTo>
                  <a:lnTo>
                    <a:pt x="2324862" y="466343"/>
                  </a:lnTo>
                  <a:lnTo>
                    <a:pt x="2324862" y="470915"/>
                  </a:lnTo>
                  <a:lnTo>
                    <a:pt x="2329434" y="470915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9600" y="4453890"/>
            <a:ext cx="2325370" cy="4622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equivalently: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52955" y="5083302"/>
            <a:ext cx="6646545" cy="1247140"/>
          </a:xfrm>
          <a:custGeom>
            <a:avLst/>
            <a:gdLst/>
            <a:ahLst/>
            <a:cxnLst/>
            <a:rect l="l" t="t" r="r" b="b"/>
            <a:pathLst>
              <a:path w="6646545" h="1247139">
                <a:moveTo>
                  <a:pt x="6646164" y="1246632"/>
                </a:moveTo>
                <a:lnTo>
                  <a:pt x="6646164" y="0"/>
                </a:lnTo>
                <a:lnTo>
                  <a:pt x="0" y="0"/>
                </a:lnTo>
                <a:lnTo>
                  <a:pt x="0" y="1246632"/>
                </a:lnTo>
                <a:lnTo>
                  <a:pt x="4572" y="1246632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636258" y="9144"/>
                </a:lnTo>
                <a:lnTo>
                  <a:pt x="6636258" y="4572"/>
                </a:lnTo>
                <a:lnTo>
                  <a:pt x="6641592" y="9144"/>
                </a:lnTo>
                <a:lnTo>
                  <a:pt x="6641592" y="1246632"/>
                </a:lnTo>
                <a:lnTo>
                  <a:pt x="6646164" y="1246632"/>
                </a:lnTo>
                <a:close/>
              </a:path>
              <a:path w="6646545" h="124713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646545" h="1247139">
                <a:moveTo>
                  <a:pt x="9144" y="123672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236726"/>
                </a:lnTo>
                <a:lnTo>
                  <a:pt x="9144" y="1236726"/>
                </a:lnTo>
                <a:close/>
              </a:path>
              <a:path w="6646545" h="1247139">
                <a:moveTo>
                  <a:pt x="6641592" y="1236726"/>
                </a:moveTo>
                <a:lnTo>
                  <a:pt x="4572" y="1236726"/>
                </a:lnTo>
                <a:lnTo>
                  <a:pt x="9144" y="1241298"/>
                </a:lnTo>
                <a:lnTo>
                  <a:pt x="9143" y="1246632"/>
                </a:lnTo>
                <a:lnTo>
                  <a:pt x="6636258" y="1246632"/>
                </a:lnTo>
                <a:lnTo>
                  <a:pt x="6636258" y="1241298"/>
                </a:lnTo>
                <a:lnTo>
                  <a:pt x="6641592" y="1236726"/>
                </a:lnTo>
                <a:close/>
              </a:path>
              <a:path w="6646545" h="1247139">
                <a:moveTo>
                  <a:pt x="9143" y="1246632"/>
                </a:moveTo>
                <a:lnTo>
                  <a:pt x="9144" y="1241298"/>
                </a:lnTo>
                <a:lnTo>
                  <a:pt x="4572" y="1236726"/>
                </a:lnTo>
                <a:lnTo>
                  <a:pt x="4572" y="1246632"/>
                </a:lnTo>
                <a:lnTo>
                  <a:pt x="9143" y="1246632"/>
                </a:lnTo>
                <a:close/>
              </a:path>
              <a:path w="6646545" h="1247139">
                <a:moveTo>
                  <a:pt x="6641592" y="9144"/>
                </a:moveTo>
                <a:lnTo>
                  <a:pt x="6636258" y="4572"/>
                </a:lnTo>
                <a:lnTo>
                  <a:pt x="6636258" y="9144"/>
                </a:lnTo>
                <a:lnTo>
                  <a:pt x="6641592" y="9144"/>
                </a:lnTo>
                <a:close/>
              </a:path>
              <a:path w="6646545" h="1247139">
                <a:moveTo>
                  <a:pt x="6641592" y="1236726"/>
                </a:moveTo>
                <a:lnTo>
                  <a:pt x="6641592" y="9144"/>
                </a:lnTo>
                <a:lnTo>
                  <a:pt x="6636258" y="9144"/>
                </a:lnTo>
                <a:lnTo>
                  <a:pt x="6636258" y="1236726"/>
                </a:lnTo>
                <a:lnTo>
                  <a:pt x="6641592" y="1236726"/>
                </a:lnTo>
                <a:close/>
              </a:path>
              <a:path w="6646545" h="1247139">
                <a:moveTo>
                  <a:pt x="6641592" y="1246632"/>
                </a:moveTo>
                <a:lnTo>
                  <a:pt x="6641592" y="1236726"/>
                </a:lnTo>
                <a:lnTo>
                  <a:pt x="6636258" y="1241298"/>
                </a:lnTo>
                <a:lnTo>
                  <a:pt x="6636258" y="1246632"/>
                </a:lnTo>
                <a:lnTo>
                  <a:pt x="6641592" y="1246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5114" y="5085588"/>
            <a:ext cx="6642100" cy="124206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271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…,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545" marR="155575" lvl="0" indent="-134683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097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227" y="4491228"/>
            <a:ext cx="7507605" cy="1210310"/>
          </a:xfrm>
          <a:custGeom>
            <a:avLst/>
            <a:gdLst/>
            <a:ahLst/>
            <a:cxnLst/>
            <a:rect l="l" t="t" r="r" b="b"/>
            <a:pathLst>
              <a:path w="7507605" h="1210310">
                <a:moveTo>
                  <a:pt x="7507224" y="1210056"/>
                </a:moveTo>
                <a:lnTo>
                  <a:pt x="7507224" y="0"/>
                </a:lnTo>
                <a:lnTo>
                  <a:pt x="0" y="0"/>
                </a:lnTo>
                <a:lnTo>
                  <a:pt x="0" y="1210056"/>
                </a:lnTo>
                <a:lnTo>
                  <a:pt x="4571" y="121005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7497318" y="9906"/>
                </a:lnTo>
                <a:lnTo>
                  <a:pt x="7497318" y="4572"/>
                </a:lnTo>
                <a:lnTo>
                  <a:pt x="7502652" y="9906"/>
                </a:lnTo>
                <a:lnTo>
                  <a:pt x="7502652" y="1210056"/>
                </a:lnTo>
                <a:lnTo>
                  <a:pt x="7507224" y="1210056"/>
                </a:lnTo>
                <a:close/>
              </a:path>
              <a:path w="7507605" h="121031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7507605" h="1210310">
                <a:moveTo>
                  <a:pt x="9905" y="120015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7507605" h="1210310">
                <a:moveTo>
                  <a:pt x="7502652" y="1200150"/>
                </a:moveTo>
                <a:lnTo>
                  <a:pt x="4572" y="1200150"/>
                </a:lnTo>
                <a:lnTo>
                  <a:pt x="9905" y="1205484"/>
                </a:lnTo>
                <a:lnTo>
                  <a:pt x="9905" y="1210056"/>
                </a:lnTo>
                <a:lnTo>
                  <a:pt x="7497318" y="1210056"/>
                </a:lnTo>
                <a:lnTo>
                  <a:pt x="7497318" y="1205484"/>
                </a:lnTo>
                <a:lnTo>
                  <a:pt x="7502652" y="1200150"/>
                </a:lnTo>
                <a:close/>
              </a:path>
              <a:path w="7507605" h="1210310">
                <a:moveTo>
                  <a:pt x="9905" y="1210056"/>
                </a:moveTo>
                <a:lnTo>
                  <a:pt x="9905" y="1205484"/>
                </a:lnTo>
                <a:lnTo>
                  <a:pt x="4572" y="1200150"/>
                </a:lnTo>
                <a:lnTo>
                  <a:pt x="4571" y="1210056"/>
                </a:lnTo>
                <a:lnTo>
                  <a:pt x="9905" y="1210056"/>
                </a:lnTo>
                <a:close/>
              </a:path>
              <a:path w="7507605" h="1210310">
                <a:moveTo>
                  <a:pt x="7502652" y="9906"/>
                </a:moveTo>
                <a:lnTo>
                  <a:pt x="7497318" y="4572"/>
                </a:lnTo>
                <a:lnTo>
                  <a:pt x="7497318" y="9906"/>
                </a:lnTo>
                <a:lnTo>
                  <a:pt x="7502652" y="9906"/>
                </a:lnTo>
                <a:close/>
              </a:path>
              <a:path w="7507605" h="1210310">
                <a:moveTo>
                  <a:pt x="7502652" y="1200150"/>
                </a:moveTo>
                <a:lnTo>
                  <a:pt x="7502652" y="9906"/>
                </a:lnTo>
                <a:lnTo>
                  <a:pt x="7497318" y="9906"/>
                </a:lnTo>
                <a:lnTo>
                  <a:pt x="7497318" y="1200150"/>
                </a:lnTo>
                <a:lnTo>
                  <a:pt x="7502652" y="1200150"/>
                </a:lnTo>
                <a:close/>
              </a:path>
              <a:path w="7507605" h="1210310">
                <a:moveTo>
                  <a:pt x="7502652" y="1210056"/>
                </a:moveTo>
                <a:lnTo>
                  <a:pt x="7502652" y="1200150"/>
                </a:lnTo>
                <a:lnTo>
                  <a:pt x="7497318" y="1205484"/>
                </a:lnTo>
                <a:lnTo>
                  <a:pt x="7497318" y="1210056"/>
                </a:lnTo>
                <a:lnTo>
                  <a:pt x="7502652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5260" y="4493514"/>
            <a:ext cx="7503159" cy="12058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…,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281555" marR="172720" lvl="0" indent="-21043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LEFT OUTER 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1421" y="6751853"/>
            <a:ext cx="2038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28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885442"/>
            <a:ext cx="8721090" cy="224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19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Product(</a:t>
            </a:r>
            <a:r>
              <a:rPr kumimoji="0" sz="2800" b="0" i="0" u="heavy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>
                  <a:solidFill>
                    <a:srgbClr val="244A58"/>
                  </a:solidFill>
                </a:uFill>
                <a:latin typeface="Arial"/>
                <a:ea typeface="+mn-ea"/>
                <a:cs typeface="Arial"/>
              </a:rPr>
              <a:t>name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category)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Purchase(prodName, store) -- prodName is foreign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5100" marR="2366645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we want to include products that never sold,  then we need an “outer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join”: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7394" y="1001522"/>
            <a:ext cx="2484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Outer</a:t>
            </a:r>
            <a:r>
              <a:rPr spc="-85" dirty="0"/>
              <a:t> </a:t>
            </a:r>
            <a:r>
              <a:rPr spc="-5" dirty="0"/>
              <a:t>joins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3227" y="547877"/>
            <a:ext cx="6823075" cy="1210310"/>
          </a:xfrm>
          <a:custGeom>
            <a:avLst/>
            <a:gdLst/>
            <a:ahLst/>
            <a:cxnLst/>
            <a:rect l="l" t="t" r="r" b="b"/>
            <a:pathLst>
              <a:path w="6823075" h="1210310">
                <a:moveTo>
                  <a:pt x="6822948" y="1210055"/>
                </a:moveTo>
                <a:lnTo>
                  <a:pt x="682294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813804" y="9143"/>
                </a:lnTo>
                <a:lnTo>
                  <a:pt x="6813804" y="4571"/>
                </a:lnTo>
                <a:lnTo>
                  <a:pt x="6818376" y="9143"/>
                </a:lnTo>
                <a:lnTo>
                  <a:pt x="6818376" y="1210055"/>
                </a:lnTo>
                <a:lnTo>
                  <a:pt x="6822948" y="1210055"/>
                </a:lnTo>
                <a:close/>
              </a:path>
              <a:path w="682307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82307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6813804" y="1210055"/>
                </a:lnTo>
                <a:lnTo>
                  <a:pt x="6813804" y="1204721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6823075" h="1210310">
                <a:moveTo>
                  <a:pt x="6818376" y="9143"/>
                </a:moveTo>
                <a:lnTo>
                  <a:pt x="6813804" y="4571"/>
                </a:lnTo>
                <a:lnTo>
                  <a:pt x="6813804" y="9143"/>
                </a:lnTo>
                <a:lnTo>
                  <a:pt x="6818376" y="9143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6818376" y="9143"/>
                </a:lnTo>
                <a:lnTo>
                  <a:pt x="6813804" y="9143"/>
                </a:lnTo>
                <a:lnTo>
                  <a:pt x="6813804" y="1200149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6818376" y="1210055"/>
                </a:moveTo>
                <a:lnTo>
                  <a:pt x="6818376" y="1200149"/>
                </a:lnTo>
                <a:lnTo>
                  <a:pt x="6813804" y="1204721"/>
                </a:lnTo>
                <a:lnTo>
                  <a:pt x="6813804" y="1210055"/>
                </a:lnTo>
                <a:lnTo>
                  <a:pt x="681837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5260" y="550163"/>
            <a:ext cx="681863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125412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3227" y="547877"/>
            <a:ext cx="6823075" cy="1210310"/>
          </a:xfrm>
          <a:custGeom>
            <a:avLst/>
            <a:gdLst/>
            <a:ahLst/>
            <a:cxnLst/>
            <a:rect l="l" t="t" r="r" b="b"/>
            <a:pathLst>
              <a:path w="6823075" h="1210310">
                <a:moveTo>
                  <a:pt x="6822948" y="1210055"/>
                </a:moveTo>
                <a:lnTo>
                  <a:pt x="682294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813804" y="9143"/>
                </a:lnTo>
                <a:lnTo>
                  <a:pt x="6813804" y="4571"/>
                </a:lnTo>
                <a:lnTo>
                  <a:pt x="6818376" y="9143"/>
                </a:lnTo>
                <a:lnTo>
                  <a:pt x="6818376" y="1210055"/>
                </a:lnTo>
                <a:lnTo>
                  <a:pt x="6822948" y="1210055"/>
                </a:lnTo>
                <a:close/>
              </a:path>
              <a:path w="682307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82307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6813804" y="1210055"/>
                </a:lnTo>
                <a:lnTo>
                  <a:pt x="6813804" y="1204721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6823075" h="1210310">
                <a:moveTo>
                  <a:pt x="6818376" y="9143"/>
                </a:moveTo>
                <a:lnTo>
                  <a:pt x="6813804" y="4571"/>
                </a:lnTo>
                <a:lnTo>
                  <a:pt x="6813804" y="9143"/>
                </a:lnTo>
                <a:lnTo>
                  <a:pt x="6818376" y="9143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6818376" y="9143"/>
                </a:lnTo>
                <a:lnTo>
                  <a:pt x="6813804" y="9143"/>
                </a:lnTo>
                <a:lnTo>
                  <a:pt x="6813804" y="1200149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6818376" y="1210055"/>
                </a:moveTo>
                <a:lnTo>
                  <a:pt x="6818376" y="1200149"/>
                </a:lnTo>
                <a:lnTo>
                  <a:pt x="6813804" y="1204721"/>
                </a:lnTo>
                <a:lnTo>
                  <a:pt x="6813804" y="1210055"/>
                </a:lnTo>
                <a:lnTo>
                  <a:pt x="681837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5260" y="550163"/>
            <a:ext cx="681863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125412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" y="2647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1150" y="2647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3227" y="547877"/>
            <a:ext cx="6823075" cy="1210310"/>
          </a:xfrm>
          <a:custGeom>
            <a:avLst/>
            <a:gdLst/>
            <a:ahLst/>
            <a:cxnLst/>
            <a:rect l="l" t="t" r="r" b="b"/>
            <a:pathLst>
              <a:path w="6823075" h="1210310">
                <a:moveTo>
                  <a:pt x="6822948" y="1210055"/>
                </a:moveTo>
                <a:lnTo>
                  <a:pt x="682294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813804" y="9143"/>
                </a:lnTo>
                <a:lnTo>
                  <a:pt x="6813804" y="4571"/>
                </a:lnTo>
                <a:lnTo>
                  <a:pt x="6818376" y="9143"/>
                </a:lnTo>
                <a:lnTo>
                  <a:pt x="6818376" y="1210055"/>
                </a:lnTo>
                <a:lnTo>
                  <a:pt x="6822948" y="1210055"/>
                </a:lnTo>
                <a:close/>
              </a:path>
              <a:path w="682307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82307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6813804" y="1210055"/>
                </a:lnTo>
                <a:lnTo>
                  <a:pt x="6813804" y="1204721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6823075" h="1210310">
                <a:moveTo>
                  <a:pt x="6818376" y="9143"/>
                </a:moveTo>
                <a:lnTo>
                  <a:pt x="6813804" y="4571"/>
                </a:lnTo>
                <a:lnTo>
                  <a:pt x="6813804" y="9143"/>
                </a:lnTo>
                <a:lnTo>
                  <a:pt x="6818376" y="9143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6818376" y="9143"/>
                </a:lnTo>
                <a:lnTo>
                  <a:pt x="6813804" y="9143"/>
                </a:lnTo>
                <a:lnTo>
                  <a:pt x="6813804" y="1200149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6818376" y="1210055"/>
                </a:moveTo>
                <a:lnTo>
                  <a:pt x="6818376" y="1200149"/>
                </a:lnTo>
                <a:lnTo>
                  <a:pt x="6813804" y="1204721"/>
                </a:lnTo>
                <a:lnTo>
                  <a:pt x="6813804" y="1210055"/>
                </a:lnTo>
                <a:lnTo>
                  <a:pt x="681837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5260" y="550163"/>
            <a:ext cx="681863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125412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" y="2647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1150" y="2647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14712" y="4405312"/>
          <a:ext cx="3048000" cy="1016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3227" y="547877"/>
            <a:ext cx="6823075" cy="1210310"/>
          </a:xfrm>
          <a:custGeom>
            <a:avLst/>
            <a:gdLst/>
            <a:ahLst/>
            <a:cxnLst/>
            <a:rect l="l" t="t" r="r" b="b"/>
            <a:pathLst>
              <a:path w="6823075" h="1210310">
                <a:moveTo>
                  <a:pt x="6822948" y="1210055"/>
                </a:moveTo>
                <a:lnTo>
                  <a:pt x="682294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813804" y="9143"/>
                </a:lnTo>
                <a:lnTo>
                  <a:pt x="6813804" y="4571"/>
                </a:lnTo>
                <a:lnTo>
                  <a:pt x="6818376" y="9143"/>
                </a:lnTo>
                <a:lnTo>
                  <a:pt x="6818376" y="1210055"/>
                </a:lnTo>
                <a:lnTo>
                  <a:pt x="6822948" y="1210055"/>
                </a:lnTo>
                <a:close/>
              </a:path>
              <a:path w="682307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82307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6813804" y="1210055"/>
                </a:lnTo>
                <a:lnTo>
                  <a:pt x="6813804" y="1204721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6823075" h="1210310">
                <a:moveTo>
                  <a:pt x="6818376" y="9143"/>
                </a:moveTo>
                <a:lnTo>
                  <a:pt x="6813804" y="4571"/>
                </a:lnTo>
                <a:lnTo>
                  <a:pt x="6813804" y="9143"/>
                </a:lnTo>
                <a:lnTo>
                  <a:pt x="6818376" y="9143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6818376" y="9143"/>
                </a:lnTo>
                <a:lnTo>
                  <a:pt x="6813804" y="9143"/>
                </a:lnTo>
                <a:lnTo>
                  <a:pt x="6813804" y="1200149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6818376" y="1210055"/>
                </a:moveTo>
                <a:lnTo>
                  <a:pt x="6818376" y="1200149"/>
                </a:lnTo>
                <a:lnTo>
                  <a:pt x="6813804" y="1204721"/>
                </a:lnTo>
                <a:lnTo>
                  <a:pt x="6813804" y="1210055"/>
                </a:lnTo>
                <a:lnTo>
                  <a:pt x="681837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5260" y="550163"/>
            <a:ext cx="681863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125412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" y="2647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1150" y="31051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14712" y="4405312"/>
          <a:ext cx="3048000" cy="1016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Interpreting</a:t>
            </a:r>
            <a:r>
              <a:rPr spc="-25" dirty="0"/>
              <a:t>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073900" cy="8337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produces one row for every pair of rows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one row from A and one row 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106" y="5451604"/>
            <a:ext cx="54698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(‘Canon’, </a:t>
            </a:r>
            <a:r>
              <a:rPr sz="2000" spc="-10" dirty="0">
                <a:latin typeface="Arial"/>
                <a:cs typeface="Arial"/>
              </a:rPr>
              <a:t>‘Japan’, ‘Gizmo’, 19.99,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‘GizmoWorks’)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3468370"/>
          <a:ext cx="7489190" cy="169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4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4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PowerGizmo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3227" y="547877"/>
            <a:ext cx="6823075" cy="1210310"/>
          </a:xfrm>
          <a:custGeom>
            <a:avLst/>
            <a:gdLst/>
            <a:ahLst/>
            <a:cxnLst/>
            <a:rect l="l" t="t" r="r" b="b"/>
            <a:pathLst>
              <a:path w="6823075" h="1210310">
                <a:moveTo>
                  <a:pt x="6822948" y="1210055"/>
                </a:moveTo>
                <a:lnTo>
                  <a:pt x="682294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813804" y="9143"/>
                </a:lnTo>
                <a:lnTo>
                  <a:pt x="6813804" y="4571"/>
                </a:lnTo>
                <a:lnTo>
                  <a:pt x="6818376" y="9143"/>
                </a:lnTo>
                <a:lnTo>
                  <a:pt x="6818376" y="1210055"/>
                </a:lnTo>
                <a:lnTo>
                  <a:pt x="6822948" y="1210055"/>
                </a:lnTo>
                <a:close/>
              </a:path>
              <a:path w="682307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82307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6813804" y="1210055"/>
                </a:lnTo>
                <a:lnTo>
                  <a:pt x="6813804" y="1204721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6823075" h="1210310">
                <a:moveTo>
                  <a:pt x="6818376" y="9143"/>
                </a:moveTo>
                <a:lnTo>
                  <a:pt x="6813804" y="4571"/>
                </a:lnTo>
                <a:lnTo>
                  <a:pt x="6813804" y="9143"/>
                </a:lnTo>
                <a:lnTo>
                  <a:pt x="6818376" y="9143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6818376" y="9143"/>
                </a:lnTo>
                <a:lnTo>
                  <a:pt x="6813804" y="9143"/>
                </a:lnTo>
                <a:lnTo>
                  <a:pt x="6813804" y="1200149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6818376" y="1210055"/>
                </a:moveTo>
                <a:lnTo>
                  <a:pt x="6818376" y="1200149"/>
                </a:lnTo>
                <a:lnTo>
                  <a:pt x="6813804" y="1204721"/>
                </a:lnTo>
                <a:lnTo>
                  <a:pt x="6813804" y="1210055"/>
                </a:lnTo>
                <a:lnTo>
                  <a:pt x="681837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5260" y="550163"/>
            <a:ext cx="681863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125412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" y="2647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1150" y="36385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14712" y="4405312"/>
          <a:ext cx="3048000" cy="1016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3227" y="547877"/>
            <a:ext cx="6823075" cy="1210310"/>
          </a:xfrm>
          <a:custGeom>
            <a:avLst/>
            <a:gdLst/>
            <a:ahLst/>
            <a:cxnLst/>
            <a:rect l="l" t="t" r="r" b="b"/>
            <a:pathLst>
              <a:path w="6823075" h="1210310">
                <a:moveTo>
                  <a:pt x="6822948" y="1210055"/>
                </a:moveTo>
                <a:lnTo>
                  <a:pt x="682294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813804" y="9143"/>
                </a:lnTo>
                <a:lnTo>
                  <a:pt x="6813804" y="4571"/>
                </a:lnTo>
                <a:lnTo>
                  <a:pt x="6818376" y="9143"/>
                </a:lnTo>
                <a:lnTo>
                  <a:pt x="6818376" y="1210055"/>
                </a:lnTo>
                <a:lnTo>
                  <a:pt x="6822948" y="1210055"/>
                </a:lnTo>
                <a:close/>
              </a:path>
              <a:path w="682307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82307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6813804" y="1210055"/>
                </a:lnTo>
                <a:lnTo>
                  <a:pt x="6813804" y="1204721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6823075" h="1210310">
                <a:moveTo>
                  <a:pt x="6818376" y="9143"/>
                </a:moveTo>
                <a:lnTo>
                  <a:pt x="6813804" y="4571"/>
                </a:lnTo>
                <a:lnTo>
                  <a:pt x="6813804" y="9143"/>
                </a:lnTo>
                <a:lnTo>
                  <a:pt x="6818376" y="9143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6818376" y="9143"/>
                </a:lnTo>
                <a:lnTo>
                  <a:pt x="6813804" y="9143"/>
                </a:lnTo>
                <a:lnTo>
                  <a:pt x="6813804" y="1200149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6818376" y="1210055"/>
                </a:moveTo>
                <a:lnTo>
                  <a:pt x="6818376" y="1200149"/>
                </a:lnTo>
                <a:lnTo>
                  <a:pt x="6813804" y="1204721"/>
                </a:lnTo>
                <a:lnTo>
                  <a:pt x="6813804" y="1210055"/>
                </a:lnTo>
                <a:lnTo>
                  <a:pt x="681837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5260" y="550163"/>
            <a:ext cx="681863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125412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" y="31051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1150" y="2647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14712" y="4405312"/>
          <a:ext cx="3048000" cy="1016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14712" y="4405312"/>
          <a:ext cx="3048000" cy="152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3227" y="547877"/>
            <a:ext cx="6823075" cy="1210310"/>
          </a:xfrm>
          <a:custGeom>
            <a:avLst/>
            <a:gdLst/>
            <a:ahLst/>
            <a:cxnLst/>
            <a:rect l="l" t="t" r="r" b="b"/>
            <a:pathLst>
              <a:path w="6823075" h="1210310">
                <a:moveTo>
                  <a:pt x="6822948" y="1210055"/>
                </a:moveTo>
                <a:lnTo>
                  <a:pt x="682294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813804" y="9143"/>
                </a:lnTo>
                <a:lnTo>
                  <a:pt x="6813804" y="4571"/>
                </a:lnTo>
                <a:lnTo>
                  <a:pt x="6818376" y="9143"/>
                </a:lnTo>
                <a:lnTo>
                  <a:pt x="6818376" y="1210055"/>
                </a:lnTo>
                <a:lnTo>
                  <a:pt x="6822948" y="1210055"/>
                </a:lnTo>
                <a:close/>
              </a:path>
              <a:path w="682307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82307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6813804" y="1210055"/>
                </a:lnTo>
                <a:lnTo>
                  <a:pt x="6813804" y="1204721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6823075" h="1210310">
                <a:moveTo>
                  <a:pt x="6818376" y="9143"/>
                </a:moveTo>
                <a:lnTo>
                  <a:pt x="6813804" y="4571"/>
                </a:lnTo>
                <a:lnTo>
                  <a:pt x="6813804" y="9143"/>
                </a:lnTo>
                <a:lnTo>
                  <a:pt x="6818376" y="9143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6818376" y="9143"/>
                </a:lnTo>
                <a:lnTo>
                  <a:pt x="6813804" y="9143"/>
                </a:lnTo>
                <a:lnTo>
                  <a:pt x="6813804" y="1200149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6818376" y="1210055"/>
                </a:moveTo>
                <a:lnTo>
                  <a:pt x="6818376" y="1200149"/>
                </a:lnTo>
                <a:lnTo>
                  <a:pt x="6813804" y="1204721"/>
                </a:lnTo>
                <a:lnTo>
                  <a:pt x="6813804" y="1210055"/>
                </a:lnTo>
                <a:lnTo>
                  <a:pt x="681837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5260" y="550163"/>
            <a:ext cx="681863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125412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150" y="31051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1150" y="31051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14712" y="44053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3227" y="547877"/>
            <a:ext cx="6823075" cy="1210310"/>
          </a:xfrm>
          <a:custGeom>
            <a:avLst/>
            <a:gdLst/>
            <a:ahLst/>
            <a:cxnLst/>
            <a:rect l="l" t="t" r="r" b="b"/>
            <a:pathLst>
              <a:path w="6823075" h="1210310">
                <a:moveTo>
                  <a:pt x="6822948" y="1210055"/>
                </a:moveTo>
                <a:lnTo>
                  <a:pt x="682294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813804" y="9143"/>
                </a:lnTo>
                <a:lnTo>
                  <a:pt x="6813804" y="4571"/>
                </a:lnTo>
                <a:lnTo>
                  <a:pt x="6818376" y="9143"/>
                </a:lnTo>
                <a:lnTo>
                  <a:pt x="6818376" y="1210055"/>
                </a:lnTo>
                <a:lnTo>
                  <a:pt x="6822948" y="1210055"/>
                </a:lnTo>
                <a:close/>
              </a:path>
              <a:path w="682307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82307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6813804" y="1210055"/>
                </a:lnTo>
                <a:lnTo>
                  <a:pt x="6813804" y="1204721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6823075" h="1210310">
                <a:moveTo>
                  <a:pt x="6818376" y="9143"/>
                </a:moveTo>
                <a:lnTo>
                  <a:pt x="6813804" y="4571"/>
                </a:lnTo>
                <a:lnTo>
                  <a:pt x="6813804" y="9143"/>
                </a:lnTo>
                <a:lnTo>
                  <a:pt x="6818376" y="9143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6818376" y="9143"/>
                </a:lnTo>
                <a:lnTo>
                  <a:pt x="6813804" y="9143"/>
                </a:lnTo>
                <a:lnTo>
                  <a:pt x="6813804" y="1200149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6818376" y="1210055"/>
                </a:moveTo>
                <a:lnTo>
                  <a:pt x="6818376" y="1200149"/>
                </a:lnTo>
                <a:lnTo>
                  <a:pt x="6813804" y="1204721"/>
                </a:lnTo>
                <a:lnTo>
                  <a:pt x="6813804" y="1210055"/>
                </a:lnTo>
                <a:lnTo>
                  <a:pt x="681837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5260" y="550163"/>
            <a:ext cx="681863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125412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150" y="31051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1150" y="36385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14712" y="44053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3227" y="547877"/>
            <a:ext cx="6823075" cy="1210310"/>
          </a:xfrm>
          <a:custGeom>
            <a:avLst/>
            <a:gdLst/>
            <a:ahLst/>
            <a:cxnLst/>
            <a:rect l="l" t="t" r="r" b="b"/>
            <a:pathLst>
              <a:path w="6823075" h="1210310">
                <a:moveTo>
                  <a:pt x="6822948" y="1210055"/>
                </a:moveTo>
                <a:lnTo>
                  <a:pt x="682294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813804" y="9143"/>
                </a:lnTo>
                <a:lnTo>
                  <a:pt x="6813804" y="4571"/>
                </a:lnTo>
                <a:lnTo>
                  <a:pt x="6818376" y="9143"/>
                </a:lnTo>
                <a:lnTo>
                  <a:pt x="6818376" y="1210055"/>
                </a:lnTo>
                <a:lnTo>
                  <a:pt x="6822948" y="1210055"/>
                </a:lnTo>
                <a:close/>
              </a:path>
              <a:path w="682307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82307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6813804" y="1210055"/>
                </a:lnTo>
                <a:lnTo>
                  <a:pt x="6813804" y="1204721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6823075" h="1210310">
                <a:moveTo>
                  <a:pt x="6818376" y="9143"/>
                </a:moveTo>
                <a:lnTo>
                  <a:pt x="6813804" y="4571"/>
                </a:lnTo>
                <a:lnTo>
                  <a:pt x="6813804" y="9143"/>
                </a:lnTo>
                <a:lnTo>
                  <a:pt x="6818376" y="9143"/>
                </a:lnTo>
                <a:close/>
              </a:path>
              <a:path w="6823075" h="1210310">
                <a:moveTo>
                  <a:pt x="6818376" y="1200149"/>
                </a:moveTo>
                <a:lnTo>
                  <a:pt x="6818376" y="9143"/>
                </a:lnTo>
                <a:lnTo>
                  <a:pt x="6813804" y="9143"/>
                </a:lnTo>
                <a:lnTo>
                  <a:pt x="6813804" y="1200149"/>
                </a:lnTo>
                <a:lnTo>
                  <a:pt x="6818376" y="1200149"/>
                </a:lnTo>
                <a:close/>
              </a:path>
              <a:path w="6823075" h="1210310">
                <a:moveTo>
                  <a:pt x="6818376" y="1210055"/>
                </a:moveTo>
                <a:lnTo>
                  <a:pt x="6818376" y="1200149"/>
                </a:lnTo>
                <a:lnTo>
                  <a:pt x="6813804" y="1204721"/>
                </a:lnTo>
                <a:lnTo>
                  <a:pt x="6813804" y="1210055"/>
                </a:lnTo>
                <a:lnTo>
                  <a:pt x="681837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5260" y="550163"/>
            <a:ext cx="681863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125412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150" y="36385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14712" y="44053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3227" y="547877"/>
            <a:ext cx="7507605" cy="1210310"/>
          </a:xfrm>
          <a:custGeom>
            <a:avLst/>
            <a:gdLst/>
            <a:ahLst/>
            <a:cxnLst/>
            <a:rect l="l" t="t" r="r" b="b"/>
            <a:pathLst>
              <a:path w="7507605" h="1210310">
                <a:moveTo>
                  <a:pt x="7507224" y="1210055"/>
                </a:moveTo>
                <a:lnTo>
                  <a:pt x="7507224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7497318" y="9143"/>
                </a:lnTo>
                <a:lnTo>
                  <a:pt x="7497318" y="4571"/>
                </a:lnTo>
                <a:lnTo>
                  <a:pt x="7502652" y="9143"/>
                </a:lnTo>
                <a:lnTo>
                  <a:pt x="7502652" y="1210055"/>
                </a:lnTo>
                <a:lnTo>
                  <a:pt x="7507224" y="1210055"/>
                </a:lnTo>
                <a:close/>
              </a:path>
              <a:path w="750760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750760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7507605" h="1210310">
                <a:moveTo>
                  <a:pt x="7502652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7497318" y="1210055"/>
                </a:lnTo>
                <a:lnTo>
                  <a:pt x="7497318" y="1204721"/>
                </a:lnTo>
                <a:lnTo>
                  <a:pt x="7502652" y="1200149"/>
                </a:lnTo>
                <a:close/>
              </a:path>
              <a:path w="750760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7507605" h="1210310">
                <a:moveTo>
                  <a:pt x="7502652" y="9143"/>
                </a:moveTo>
                <a:lnTo>
                  <a:pt x="7497318" y="4571"/>
                </a:lnTo>
                <a:lnTo>
                  <a:pt x="7497318" y="9143"/>
                </a:lnTo>
                <a:lnTo>
                  <a:pt x="7502652" y="9143"/>
                </a:lnTo>
                <a:close/>
              </a:path>
              <a:path w="7507605" h="1210310">
                <a:moveTo>
                  <a:pt x="7502652" y="1200149"/>
                </a:moveTo>
                <a:lnTo>
                  <a:pt x="7502652" y="9143"/>
                </a:lnTo>
                <a:lnTo>
                  <a:pt x="7497318" y="9143"/>
                </a:lnTo>
                <a:lnTo>
                  <a:pt x="7497318" y="1200149"/>
                </a:lnTo>
                <a:lnTo>
                  <a:pt x="7502652" y="1200149"/>
                </a:lnTo>
                <a:close/>
              </a:path>
              <a:path w="7507605" h="1210310">
                <a:moveTo>
                  <a:pt x="7502652" y="1210055"/>
                </a:moveTo>
                <a:lnTo>
                  <a:pt x="7502652" y="1200149"/>
                </a:lnTo>
                <a:lnTo>
                  <a:pt x="7497318" y="1204721"/>
                </a:lnTo>
                <a:lnTo>
                  <a:pt x="7497318" y="1210055"/>
                </a:lnTo>
                <a:lnTo>
                  <a:pt x="7502652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5260" y="550163"/>
            <a:ext cx="7503159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281940" lvl="0" indent="-13468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LEFT OUTER 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150" y="36385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032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14712" y="4405312"/>
          <a:ext cx="3048000" cy="254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FF5050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3227" y="547877"/>
            <a:ext cx="7507605" cy="1210310"/>
          </a:xfrm>
          <a:custGeom>
            <a:avLst/>
            <a:gdLst/>
            <a:ahLst/>
            <a:cxnLst/>
            <a:rect l="l" t="t" r="r" b="b"/>
            <a:pathLst>
              <a:path w="7507605" h="1210310">
                <a:moveTo>
                  <a:pt x="7507224" y="1210055"/>
                </a:moveTo>
                <a:lnTo>
                  <a:pt x="7507224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7497318" y="9143"/>
                </a:lnTo>
                <a:lnTo>
                  <a:pt x="7497318" y="4571"/>
                </a:lnTo>
                <a:lnTo>
                  <a:pt x="7502652" y="9143"/>
                </a:lnTo>
                <a:lnTo>
                  <a:pt x="7502652" y="1210055"/>
                </a:lnTo>
                <a:lnTo>
                  <a:pt x="7507224" y="1210055"/>
                </a:lnTo>
                <a:close/>
              </a:path>
              <a:path w="750760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750760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7507605" h="1210310">
                <a:moveTo>
                  <a:pt x="7502652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7497318" y="1210055"/>
                </a:lnTo>
                <a:lnTo>
                  <a:pt x="7497318" y="1204721"/>
                </a:lnTo>
                <a:lnTo>
                  <a:pt x="7502652" y="1200149"/>
                </a:lnTo>
                <a:close/>
              </a:path>
              <a:path w="7507605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7507605" h="1210310">
                <a:moveTo>
                  <a:pt x="7502652" y="9143"/>
                </a:moveTo>
                <a:lnTo>
                  <a:pt x="7497318" y="4571"/>
                </a:lnTo>
                <a:lnTo>
                  <a:pt x="7497318" y="9143"/>
                </a:lnTo>
                <a:lnTo>
                  <a:pt x="7502652" y="9143"/>
                </a:lnTo>
                <a:close/>
              </a:path>
              <a:path w="7507605" h="1210310">
                <a:moveTo>
                  <a:pt x="7502652" y="1200149"/>
                </a:moveTo>
                <a:lnTo>
                  <a:pt x="7502652" y="9143"/>
                </a:lnTo>
                <a:lnTo>
                  <a:pt x="7497318" y="9143"/>
                </a:lnTo>
                <a:lnTo>
                  <a:pt x="7497318" y="1200149"/>
                </a:lnTo>
                <a:lnTo>
                  <a:pt x="7502652" y="1200149"/>
                </a:lnTo>
                <a:close/>
              </a:path>
              <a:path w="7507605" h="1210310">
                <a:moveTo>
                  <a:pt x="7502652" y="1210055"/>
                </a:moveTo>
                <a:lnTo>
                  <a:pt x="7502652" y="1200149"/>
                </a:lnTo>
                <a:lnTo>
                  <a:pt x="7497318" y="1204721"/>
                </a:lnTo>
                <a:lnTo>
                  <a:pt x="7497318" y="1210055"/>
                </a:lnTo>
                <a:lnTo>
                  <a:pt x="7502652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5260" y="550163"/>
            <a:ext cx="7503159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281940" lvl="0" indent="-13468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LEFT OUTER 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150" y="36385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3750" y="63055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069020"/>
          <a:ext cx="3048000" cy="2031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54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Foo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5512" y="4176712"/>
          <a:ext cx="3048000" cy="254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Foo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3227" y="547877"/>
            <a:ext cx="7588250" cy="1210310"/>
          </a:xfrm>
          <a:custGeom>
            <a:avLst/>
            <a:gdLst/>
            <a:ahLst/>
            <a:cxnLst/>
            <a:rect l="l" t="t" r="r" b="b"/>
            <a:pathLst>
              <a:path w="7588250" h="1210310">
                <a:moveTo>
                  <a:pt x="7587996" y="1210055"/>
                </a:moveTo>
                <a:lnTo>
                  <a:pt x="7587996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7578852" y="9143"/>
                </a:lnTo>
                <a:lnTo>
                  <a:pt x="7578852" y="4571"/>
                </a:lnTo>
                <a:lnTo>
                  <a:pt x="7583424" y="9143"/>
                </a:lnTo>
                <a:lnTo>
                  <a:pt x="7583424" y="1210055"/>
                </a:lnTo>
                <a:lnTo>
                  <a:pt x="7587996" y="1210055"/>
                </a:lnTo>
                <a:close/>
              </a:path>
              <a:path w="7588250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7588250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7588250" h="1210310">
                <a:moveTo>
                  <a:pt x="7583424" y="1200149"/>
                </a:moveTo>
                <a:lnTo>
                  <a:pt x="4572" y="1200150"/>
                </a:lnTo>
                <a:lnTo>
                  <a:pt x="9905" y="1204721"/>
                </a:lnTo>
                <a:lnTo>
                  <a:pt x="9905" y="1210056"/>
                </a:lnTo>
                <a:lnTo>
                  <a:pt x="7578852" y="1210055"/>
                </a:lnTo>
                <a:lnTo>
                  <a:pt x="7578852" y="1204721"/>
                </a:lnTo>
                <a:lnTo>
                  <a:pt x="7583424" y="1200149"/>
                </a:lnTo>
                <a:close/>
              </a:path>
              <a:path w="7588250" h="1210310">
                <a:moveTo>
                  <a:pt x="9905" y="1210056"/>
                </a:moveTo>
                <a:lnTo>
                  <a:pt x="9905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7588250" h="1210310">
                <a:moveTo>
                  <a:pt x="7583424" y="9143"/>
                </a:moveTo>
                <a:lnTo>
                  <a:pt x="7578852" y="4571"/>
                </a:lnTo>
                <a:lnTo>
                  <a:pt x="7578852" y="9143"/>
                </a:lnTo>
                <a:lnTo>
                  <a:pt x="7583424" y="9143"/>
                </a:lnTo>
                <a:close/>
              </a:path>
              <a:path w="7588250" h="1210310">
                <a:moveTo>
                  <a:pt x="7583424" y="1200149"/>
                </a:moveTo>
                <a:lnTo>
                  <a:pt x="7583424" y="9143"/>
                </a:lnTo>
                <a:lnTo>
                  <a:pt x="7578852" y="9143"/>
                </a:lnTo>
                <a:lnTo>
                  <a:pt x="7578852" y="1200149"/>
                </a:lnTo>
                <a:lnTo>
                  <a:pt x="7583424" y="1200149"/>
                </a:lnTo>
                <a:close/>
              </a:path>
              <a:path w="7588250" h="1210310">
                <a:moveTo>
                  <a:pt x="7583424" y="1210055"/>
                </a:moveTo>
                <a:lnTo>
                  <a:pt x="7583424" y="1200149"/>
                </a:lnTo>
                <a:lnTo>
                  <a:pt x="7578852" y="1204721"/>
                </a:lnTo>
                <a:lnTo>
                  <a:pt x="7578852" y="1210055"/>
                </a:lnTo>
                <a:lnTo>
                  <a:pt x="7583424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5260" y="550163"/>
            <a:ext cx="7583805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160020" lvl="0" indent="-13468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65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65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OUTER 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1150" y="4171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14550" y="6076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12" y="2069020"/>
          <a:ext cx="3048000" cy="2031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gadget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72112" y="2195512"/>
          <a:ext cx="3048000" cy="254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Foo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1701038"/>
            <a:ext cx="588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840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3227" y="547877"/>
            <a:ext cx="7383145" cy="1210310"/>
          </a:xfrm>
          <a:custGeom>
            <a:avLst/>
            <a:gdLst/>
            <a:ahLst/>
            <a:cxnLst/>
            <a:rect l="l" t="t" r="r" b="b"/>
            <a:pathLst>
              <a:path w="7383145" h="1210310">
                <a:moveTo>
                  <a:pt x="7383018" y="1210055"/>
                </a:moveTo>
                <a:lnTo>
                  <a:pt x="738301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144"/>
                </a:lnTo>
                <a:lnTo>
                  <a:pt x="9906" y="4572"/>
                </a:lnTo>
                <a:lnTo>
                  <a:pt x="9905" y="9144"/>
                </a:lnTo>
                <a:lnTo>
                  <a:pt x="7373874" y="9143"/>
                </a:lnTo>
                <a:lnTo>
                  <a:pt x="7373874" y="4571"/>
                </a:lnTo>
                <a:lnTo>
                  <a:pt x="7378446" y="9143"/>
                </a:lnTo>
                <a:lnTo>
                  <a:pt x="7378446" y="1210055"/>
                </a:lnTo>
                <a:lnTo>
                  <a:pt x="7383018" y="1210055"/>
                </a:lnTo>
                <a:close/>
              </a:path>
              <a:path w="7383145" h="1210310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383145" h="1210310">
                <a:moveTo>
                  <a:pt x="9906" y="1200150"/>
                </a:moveTo>
                <a:lnTo>
                  <a:pt x="9906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7383145" h="1210310">
                <a:moveTo>
                  <a:pt x="7378446" y="1200149"/>
                </a:moveTo>
                <a:lnTo>
                  <a:pt x="4572" y="1200150"/>
                </a:lnTo>
                <a:lnTo>
                  <a:pt x="9906" y="1204722"/>
                </a:lnTo>
                <a:lnTo>
                  <a:pt x="9905" y="1210056"/>
                </a:lnTo>
                <a:lnTo>
                  <a:pt x="7373874" y="1210055"/>
                </a:lnTo>
                <a:lnTo>
                  <a:pt x="7373874" y="1204721"/>
                </a:lnTo>
                <a:lnTo>
                  <a:pt x="7378446" y="1200149"/>
                </a:lnTo>
                <a:close/>
              </a:path>
              <a:path w="7383145" h="1210310">
                <a:moveTo>
                  <a:pt x="9905" y="1210056"/>
                </a:moveTo>
                <a:lnTo>
                  <a:pt x="9906" y="1204722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7383145" h="1210310">
                <a:moveTo>
                  <a:pt x="7378446" y="9143"/>
                </a:moveTo>
                <a:lnTo>
                  <a:pt x="7373874" y="4571"/>
                </a:lnTo>
                <a:lnTo>
                  <a:pt x="7373874" y="9143"/>
                </a:lnTo>
                <a:lnTo>
                  <a:pt x="7378446" y="9143"/>
                </a:lnTo>
                <a:close/>
              </a:path>
              <a:path w="7383145" h="1210310">
                <a:moveTo>
                  <a:pt x="7378446" y="1200149"/>
                </a:moveTo>
                <a:lnTo>
                  <a:pt x="7378446" y="9143"/>
                </a:lnTo>
                <a:lnTo>
                  <a:pt x="7373874" y="9143"/>
                </a:lnTo>
                <a:lnTo>
                  <a:pt x="7373874" y="1200149"/>
                </a:lnTo>
                <a:lnTo>
                  <a:pt x="7378446" y="1200149"/>
                </a:lnTo>
                <a:close/>
              </a:path>
              <a:path w="7383145" h="1210310">
                <a:moveTo>
                  <a:pt x="7378446" y="1210055"/>
                </a:moveTo>
                <a:lnTo>
                  <a:pt x="7378446" y="1200149"/>
                </a:lnTo>
                <a:lnTo>
                  <a:pt x="7373874" y="1204721"/>
                </a:lnTo>
                <a:lnTo>
                  <a:pt x="7373874" y="1210055"/>
                </a:lnTo>
                <a:lnTo>
                  <a:pt x="737844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5260" y="550163"/>
            <a:ext cx="737870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77165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Product.name,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Purchase.store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0" marR="161925" lvl="0" indent="-13468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9542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65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FULL OUTER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65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Product.name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Purchase.prodName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1150" y="41719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150" y="3486150"/>
            <a:ext cx="3238500" cy="723900"/>
          </a:xfrm>
          <a:custGeom>
            <a:avLst/>
            <a:gdLst/>
            <a:ahLst/>
            <a:cxnLst/>
            <a:rect l="l" t="t" r="r" b="b"/>
            <a:pathLst>
              <a:path w="3238500" h="723900">
                <a:moveTo>
                  <a:pt x="3238500" y="704849"/>
                </a:moveTo>
                <a:lnTo>
                  <a:pt x="3238500" y="19049"/>
                </a:lnTo>
                <a:lnTo>
                  <a:pt x="3237023" y="11894"/>
                </a:lnTo>
                <a:lnTo>
                  <a:pt x="3232975" y="5810"/>
                </a:lnTo>
                <a:lnTo>
                  <a:pt x="3226927" y="1583"/>
                </a:lnTo>
                <a:lnTo>
                  <a:pt x="3219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3200400" y="38099"/>
                </a:lnTo>
                <a:lnTo>
                  <a:pt x="3200400" y="19049"/>
                </a:lnTo>
                <a:lnTo>
                  <a:pt x="3219450" y="38099"/>
                </a:lnTo>
                <a:lnTo>
                  <a:pt x="3219450" y="723899"/>
                </a:lnTo>
                <a:lnTo>
                  <a:pt x="3226927" y="722423"/>
                </a:lnTo>
                <a:lnTo>
                  <a:pt x="3232975" y="718375"/>
                </a:lnTo>
                <a:lnTo>
                  <a:pt x="3237023" y="712327"/>
                </a:lnTo>
                <a:lnTo>
                  <a:pt x="3238500" y="704849"/>
                </a:lnTo>
                <a:close/>
              </a:path>
              <a:path w="32385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2385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3200400" y="723899"/>
                </a:lnTo>
                <a:lnTo>
                  <a:pt x="3200400" y="70484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3238500" h="723900">
                <a:moveTo>
                  <a:pt x="3219450" y="38099"/>
                </a:moveTo>
                <a:lnTo>
                  <a:pt x="3200400" y="19049"/>
                </a:lnTo>
                <a:lnTo>
                  <a:pt x="3200400" y="38099"/>
                </a:lnTo>
                <a:lnTo>
                  <a:pt x="3219450" y="38099"/>
                </a:lnTo>
                <a:close/>
              </a:path>
              <a:path w="3238500" h="723900">
                <a:moveTo>
                  <a:pt x="3219450" y="685799"/>
                </a:moveTo>
                <a:lnTo>
                  <a:pt x="3219450" y="38099"/>
                </a:lnTo>
                <a:lnTo>
                  <a:pt x="3200400" y="38099"/>
                </a:lnTo>
                <a:lnTo>
                  <a:pt x="3200400" y="685799"/>
                </a:lnTo>
                <a:lnTo>
                  <a:pt x="3219450" y="685799"/>
                </a:lnTo>
                <a:close/>
              </a:path>
              <a:path w="3238500" h="723900">
                <a:moveTo>
                  <a:pt x="3219450" y="723899"/>
                </a:moveTo>
                <a:lnTo>
                  <a:pt x="3219450" y="685799"/>
                </a:lnTo>
                <a:lnTo>
                  <a:pt x="3200400" y="704849"/>
                </a:lnTo>
                <a:lnTo>
                  <a:pt x="3200400" y="723899"/>
                </a:lnTo>
                <a:lnTo>
                  <a:pt x="32194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14550" y="6076950"/>
            <a:ext cx="3238500" cy="1238250"/>
            <a:chOff x="2114550" y="6076950"/>
            <a:chExt cx="3238500" cy="1238250"/>
          </a:xfrm>
        </p:grpSpPr>
        <p:sp>
          <p:nvSpPr>
            <p:cNvPr id="10" name="object 10"/>
            <p:cNvSpPr/>
            <p:nvPr/>
          </p:nvSpPr>
          <p:spPr>
            <a:xfrm>
              <a:off x="2114550" y="6610350"/>
              <a:ext cx="3238500" cy="704850"/>
            </a:xfrm>
            <a:custGeom>
              <a:avLst/>
              <a:gdLst/>
              <a:ahLst/>
              <a:cxnLst/>
              <a:rect l="l" t="t" r="r" b="b"/>
              <a:pathLst>
                <a:path w="3238500" h="704850">
                  <a:moveTo>
                    <a:pt x="3238500" y="704850"/>
                  </a:moveTo>
                  <a:lnTo>
                    <a:pt x="3238500" y="19049"/>
                  </a:lnTo>
                  <a:lnTo>
                    <a:pt x="3237023" y="11894"/>
                  </a:lnTo>
                  <a:lnTo>
                    <a:pt x="3232975" y="5810"/>
                  </a:lnTo>
                  <a:lnTo>
                    <a:pt x="3226927" y="1583"/>
                  </a:lnTo>
                  <a:lnTo>
                    <a:pt x="3219450" y="0"/>
                  </a:lnTo>
                  <a:lnTo>
                    <a:pt x="19050" y="0"/>
                  </a:lnTo>
                  <a:lnTo>
                    <a:pt x="11894" y="1583"/>
                  </a:lnTo>
                  <a:lnTo>
                    <a:pt x="5810" y="5810"/>
                  </a:lnTo>
                  <a:lnTo>
                    <a:pt x="1583" y="11894"/>
                  </a:lnTo>
                  <a:lnTo>
                    <a:pt x="0" y="19050"/>
                  </a:lnTo>
                  <a:lnTo>
                    <a:pt x="0" y="704850"/>
                  </a:lnTo>
                  <a:lnTo>
                    <a:pt x="19050" y="704850"/>
                  </a:lnTo>
                  <a:lnTo>
                    <a:pt x="19050" y="38100"/>
                  </a:lnTo>
                  <a:lnTo>
                    <a:pt x="38100" y="19049"/>
                  </a:lnTo>
                  <a:lnTo>
                    <a:pt x="38100" y="38100"/>
                  </a:lnTo>
                  <a:lnTo>
                    <a:pt x="3200399" y="38099"/>
                  </a:lnTo>
                  <a:lnTo>
                    <a:pt x="3200399" y="19049"/>
                  </a:lnTo>
                  <a:lnTo>
                    <a:pt x="3219450" y="38099"/>
                  </a:lnTo>
                  <a:lnTo>
                    <a:pt x="3219450" y="704850"/>
                  </a:lnTo>
                  <a:lnTo>
                    <a:pt x="3238500" y="704850"/>
                  </a:lnTo>
                  <a:close/>
                </a:path>
                <a:path w="3238500" h="704850">
                  <a:moveTo>
                    <a:pt x="38100" y="38100"/>
                  </a:moveTo>
                  <a:lnTo>
                    <a:pt x="38100" y="19049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3238500" h="704850">
                  <a:moveTo>
                    <a:pt x="38100" y="685800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685800"/>
                  </a:lnTo>
                  <a:lnTo>
                    <a:pt x="38100" y="685800"/>
                  </a:lnTo>
                  <a:close/>
                </a:path>
                <a:path w="3238500" h="704850">
                  <a:moveTo>
                    <a:pt x="3219450" y="685799"/>
                  </a:moveTo>
                  <a:lnTo>
                    <a:pt x="19050" y="685800"/>
                  </a:lnTo>
                  <a:lnTo>
                    <a:pt x="38100" y="704850"/>
                  </a:lnTo>
                  <a:lnTo>
                    <a:pt x="3200399" y="704850"/>
                  </a:lnTo>
                  <a:lnTo>
                    <a:pt x="3219450" y="685799"/>
                  </a:lnTo>
                  <a:close/>
                </a:path>
                <a:path w="3238500" h="704850">
                  <a:moveTo>
                    <a:pt x="38100" y="704850"/>
                  </a:moveTo>
                  <a:lnTo>
                    <a:pt x="19050" y="685800"/>
                  </a:lnTo>
                  <a:lnTo>
                    <a:pt x="19050" y="704850"/>
                  </a:lnTo>
                  <a:lnTo>
                    <a:pt x="38100" y="704850"/>
                  </a:lnTo>
                  <a:close/>
                </a:path>
                <a:path w="3238500" h="704850">
                  <a:moveTo>
                    <a:pt x="3219450" y="38099"/>
                  </a:moveTo>
                  <a:lnTo>
                    <a:pt x="3200399" y="19049"/>
                  </a:lnTo>
                  <a:lnTo>
                    <a:pt x="3200399" y="38099"/>
                  </a:lnTo>
                  <a:lnTo>
                    <a:pt x="3219450" y="38099"/>
                  </a:lnTo>
                  <a:close/>
                </a:path>
                <a:path w="3238500" h="704850">
                  <a:moveTo>
                    <a:pt x="3219450" y="685799"/>
                  </a:moveTo>
                  <a:lnTo>
                    <a:pt x="3219450" y="38099"/>
                  </a:lnTo>
                  <a:lnTo>
                    <a:pt x="3200399" y="38099"/>
                  </a:lnTo>
                  <a:lnTo>
                    <a:pt x="3200399" y="685799"/>
                  </a:lnTo>
                  <a:lnTo>
                    <a:pt x="3219450" y="685799"/>
                  </a:lnTo>
                  <a:close/>
                </a:path>
                <a:path w="3238500" h="704850">
                  <a:moveTo>
                    <a:pt x="3219450" y="704850"/>
                  </a:moveTo>
                  <a:lnTo>
                    <a:pt x="3219450" y="685799"/>
                  </a:lnTo>
                  <a:lnTo>
                    <a:pt x="3200399" y="704850"/>
                  </a:lnTo>
                  <a:lnTo>
                    <a:pt x="3219450" y="704850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114550" y="6076950"/>
              <a:ext cx="3238500" cy="723900"/>
            </a:xfrm>
            <a:custGeom>
              <a:avLst/>
              <a:gdLst/>
              <a:ahLst/>
              <a:cxnLst/>
              <a:rect l="l" t="t" r="r" b="b"/>
              <a:pathLst>
                <a:path w="3238500" h="723900">
                  <a:moveTo>
                    <a:pt x="3238500" y="704849"/>
                  </a:moveTo>
                  <a:lnTo>
                    <a:pt x="3238500" y="19049"/>
                  </a:lnTo>
                  <a:lnTo>
                    <a:pt x="3237023" y="11894"/>
                  </a:lnTo>
                  <a:lnTo>
                    <a:pt x="3232975" y="5810"/>
                  </a:lnTo>
                  <a:lnTo>
                    <a:pt x="3226927" y="1583"/>
                  </a:lnTo>
                  <a:lnTo>
                    <a:pt x="3219450" y="0"/>
                  </a:lnTo>
                  <a:lnTo>
                    <a:pt x="19050" y="0"/>
                  </a:lnTo>
                  <a:lnTo>
                    <a:pt x="11894" y="1583"/>
                  </a:lnTo>
                  <a:lnTo>
                    <a:pt x="5810" y="5810"/>
                  </a:lnTo>
                  <a:lnTo>
                    <a:pt x="1583" y="11894"/>
                  </a:lnTo>
                  <a:lnTo>
                    <a:pt x="0" y="19050"/>
                  </a:lnTo>
                  <a:lnTo>
                    <a:pt x="0" y="704850"/>
                  </a:lnTo>
                  <a:lnTo>
                    <a:pt x="1583" y="712327"/>
                  </a:lnTo>
                  <a:lnTo>
                    <a:pt x="5810" y="718375"/>
                  </a:lnTo>
                  <a:lnTo>
                    <a:pt x="11894" y="722423"/>
                  </a:lnTo>
                  <a:lnTo>
                    <a:pt x="19050" y="723900"/>
                  </a:lnTo>
                  <a:lnTo>
                    <a:pt x="19050" y="38100"/>
                  </a:lnTo>
                  <a:lnTo>
                    <a:pt x="38100" y="19049"/>
                  </a:lnTo>
                  <a:lnTo>
                    <a:pt x="38100" y="38100"/>
                  </a:lnTo>
                  <a:lnTo>
                    <a:pt x="3200400" y="38099"/>
                  </a:lnTo>
                  <a:lnTo>
                    <a:pt x="3200400" y="19049"/>
                  </a:lnTo>
                  <a:lnTo>
                    <a:pt x="3219450" y="38099"/>
                  </a:lnTo>
                  <a:lnTo>
                    <a:pt x="3219450" y="723899"/>
                  </a:lnTo>
                  <a:lnTo>
                    <a:pt x="3226927" y="722423"/>
                  </a:lnTo>
                  <a:lnTo>
                    <a:pt x="3232975" y="718375"/>
                  </a:lnTo>
                  <a:lnTo>
                    <a:pt x="3237023" y="712327"/>
                  </a:lnTo>
                  <a:lnTo>
                    <a:pt x="3238500" y="704849"/>
                  </a:lnTo>
                  <a:close/>
                </a:path>
                <a:path w="3238500" h="723900">
                  <a:moveTo>
                    <a:pt x="38100" y="38100"/>
                  </a:moveTo>
                  <a:lnTo>
                    <a:pt x="38100" y="19049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3238500" h="723900">
                  <a:moveTo>
                    <a:pt x="38100" y="685800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685800"/>
                  </a:lnTo>
                  <a:lnTo>
                    <a:pt x="38100" y="685800"/>
                  </a:lnTo>
                  <a:close/>
                </a:path>
                <a:path w="3238500" h="723900">
                  <a:moveTo>
                    <a:pt x="3219450" y="685799"/>
                  </a:moveTo>
                  <a:lnTo>
                    <a:pt x="19050" y="685800"/>
                  </a:lnTo>
                  <a:lnTo>
                    <a:pt x="38100" y="704850"/>
                  </a:lnTo>
                  <a:lnTo>
                    <a:pt x="38100" y="723900"/>
                  </a:lnTo>
                  <a:lnTo>
                    <a:pt x="3200400" y="723899"/>
                  </a:lnTo>
                  <a:lnTo>
                    <a:pt x="3200400" y="704849"/>
                  </a:lnTo>
                  <a:lnTo>
                    <a:pt x="3219450" y="685799"/>
                  </a:lnTo>
                  <a:close/>
                </a:path>
                <a:path w="3238500" h="723900">
                  <a:moveTo>
                    <a:pt x="38100" y="723900"/>
                  </a:moveTo>
                  <a:lnTo>
                    <a:pt x="38100" y="704850"/>
                  </a:lnTo>
                  <a:lnTo>
                    <a:pt x="19050" y="685800"/>
                  </a:lnTo>
                  <a:lnTo>
                    <a:pt x="19050" y="723900"/>
                  </a:lnTo>
                  <a:lnTo>
                    <a:pt x="38100" y="723900"/>
                  </a:lnTo>
                  <a:close/>
                </a:path>
                <a:path w="3238500" h="723900">
                  <a:moveTo>
                    <a:pt x="3219450" y="38099"/>
                  </a:moveTo>
                  <a:lnTo>
                    <a:pt x="3200400" y="19049"/>
                  </a:lnTo>
                  <a:lnTo>
                    <a:pt x="3200400" y="38099"/>
                  </a:lnTo>
                  <a:lnTo>
                    <a:pt x="3219450" y="38099"/>
                  </a:lnTo>
                  <a:close/>
                </a:path>
                <a:path w="3238500" h="723900">
                  <a:moveTo>
                    <a:pt x="3219450" y="685799"/>
                  </a:moveTo>
                  <a:lnTo>
                    <a:pt x="3219450" y="38099"/>
                  </a:lnTo>
                  <a:lnTo>
                    <a:pt x="3200400" y="38099"/>
                  </a:lnTo>
                  <a:lnTo>
                    <a:pt x="3200400" y="685799"/>
                  </a:lnTo>
                  <a:lnTo>
                    <a:pt x="3219450" y="685799"/>
                  </a:lnTo>
                  <a:close/>
                </a:path>
                <a:path w="3238500" h="723900">
                  <a:moveTo>
                    <a:pt x="3219450" y="723899"/>
                  </a:moveTo>
                  <a:lnTo>
                    <a:pt x="3219450" y="685799"/>
                  </a:lnTo>
                  <a:lnTo>
                    <a:pt x="3200400" y="704849"/>
                  </a:lnTo>
                  <a:lnTo>
                    <a:pt x="3200400" y="723899"/>
                  </a:lnTo>
                  <a:lnTo>
                    <a:pt x="3219450" y="7238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95512" y="4176712"/>
          <a:ext cx="3103245" cy="3047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4889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Ritz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Camera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Wiz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5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OneClick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4889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FF5050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 algn="ctr">
                        <a:lnSpc>
                          <a:spcPts val="1275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635" marR="48895" algn="ctr">
                        <a:lnSpc>
                          <a:spcPts val="151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Foo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606028" y="7056656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6528" y="1306322"/>
            <a:ext cx="26263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Outer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39" y="2367096"/>
            <a:ext cx="7755890" cy="404685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Left outer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015" marR="0" lvl="1" indent="-28575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6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Include the left tuple even if there’s no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match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outer join: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015" marR="0" lvl="1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6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Include the right tuple even if there’s no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match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Full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outer join: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650" marR="264795" lvl="1" indent="-285750" algn="l" defTabSz="914400" rtl="0" eaLnBrk="1" fontAlgn="auto" latinLnBrk="0" hangingPunct="1">
              <a:lnSpc>
                <a:spcPts val="259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6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Include both left and right tuples even if there’s no  match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(Also something called a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UNION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JOIN, though it’s rarely</a:t>
            </a:r>
            <a:r>
              <a:rPr kumimoji="0" sz="2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used.)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(Actually, all of these are used much more rarely than inner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joins.)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Interpreting</a:t>
            </a:r>
            <a:r>
              <a:rPr spc="-25" dirty="0"/>
              <a:t>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073900" cy="8337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produces one row for every pair of rows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one row from A and one row 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2685" y="5451604"/>
            <a:ext cx="61906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(‘Canon’, </a:t>
            </a:r>
            <a:r>
              <a:rPr sz="2000" spc="-10" dirty="0">
                <a:latin typeface="Arial"/>
                <a:cs typeface="Arial"/>
              </a:rPr>
              <a:t>‘Japan’, ‘PowerGizmo’, 29.99,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‘GizmoWorks’)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75053" y="3492753"/>
            <a:ext cx="2527935" cy="1275715"/>
            <a:chOff x="1575053" y="3492753"/>
            <a:chExt cx="2527935" cy="1275715"/>
          </a:xfrm>
        </p:grpSpPr>
        <p:sp>
          <p:nvSpPr>
            <p:cNvPr id="6" name="object 6"/>
            <p:cNvSpPr/>
            <p:nvPr/>
          </p:nvSpPr>
          <p:spPr>
            <a:xfrm>
              <a:off x="1600199" y="3505199"/>
              <a:ext cx="2476500" cy="335280"/>
            </a:xfrm>
            <a:custGeom>
              <a:avLst/>
              <a:gdLst/>
              <a:ahLst/>
              <a:cxnLst/>
              <a:rect l="l" t="t" r="r" b="b"/>
              <a:pathLst>
                <a:path w="2476500" h="335279">
                  <a:moveTo>
                    <a:pt x="2476500" y="335279"/>
                  </a:moveTo>
                  <a:lnTo>
                    <a:pt x="2476500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2476500" y="335279"/>
                  </a:lnTo>
                  <a:close/>
                </a:path>
              </a:pathLst>
            </a:custGeom>
            <a:solidFill>
              <a:srgbClr val="2C7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199" y="3840479"/>
              <a:ext cx="2476500" cy="457200"/>
            </a:xfrm>
            <a:custGeom>
              <a:avLst/>
              <a:gdLst/>
              <a:ahLst/>
              <a:cxnLst/>
              <a:rect l="l" t="t" r="r" b="b"/>
              <a:pathLst>
                <a:path w="2476500" h="457200">
                  <a:moveTo>
                    <a:pt x="2476500" y="457200"/>
                  </a:moveTo>
                  <a:lnTo>
                    <a:pt x="24765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476500" y="457200"/>
                  </a:lnTo>
                  <a:close/>
                </a:path>
              </a:pathLst>
            </a:custGeom>
            <a:solidFill>
              <a:srgbClr val="CDD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199" y="4297679"/>
              <a:ext cx="2476500" cy="457200"/>
            </a:xfrm>
            <a:custGeom>
              <a:avLst/>
              <a:gdLst/>
              <a:ahLst/>
              <a:cxnLst/>
              <a:rect l="l" t="t" r="r" b="b"/>
              <a:pathLst>
                <a:path w="2476500" h="457200">
                  <a:moveTo>
                    <a:pt x="2476500" y="457200"/>
                  </a:moveTo>
                  <a:lnTo>
                    <a:pt x="24765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476500" y="457200"/>
                  </a:lnTo>
                  <a:close/>
                </a:path>
              </a:pathLst>
            </a:custGeom>
            <a:solidFill>
              <a:srgbClr val="E8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1800" y="3499103"/>
              <a:ext cx="0" cy="1263015"/>
            </a:xfrm>
            <a:custGeom>
              <a:avLst/>
              <a:gdLst/>
              <a:ahLst/>
              <a:cxnLst/>
              <a:rect l="l" t="t" r="r" b="b"/>
              <a:pathLst>
                <a:path h="1263014">
                  <a:moveTo>
                    <a:pt x="0" y="0"/>
                  </a:moveTo>
                  <a:lnTo>
                    <a:pt x="0" y="126263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4103" y="3840479"/>
              <a:ext cx="2489835" cy="0"/>
            </a:xfrm>
            <a:custGeom>
              <a:avLst/>
              <a:gdLst/>
              <a:ahLst/>
              <a:cxnLst/>
              <a:rect l="l" t="t" r="r" b="b"/>
              <a:pathLst>
                <a:path w="2489835">
                  <a:moveTo>
                    <a:pt x="0" y="0"/>
                  </a:moveTo>
                  <a:lnTo>
                    <a:pt x="2489454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4103" y="4297679"/>
              <a:ext cx="2489835" cy="0"/>
            </a:xfrm>
            <a:custGeom>
              <a:avLst/>
              <a:gdLst/>
              <a:ahLst/>
              <a:cxnLst/>
              <a:rect l="l" t="t" r="r" b="b"/>
              <a:pathLst>
                <a:path w="2489835">
                  <a:moveTo>
                    <a:pt x="0" y="0"/>
                  </a:moveTo>
                  <a:lnTo>
                    <a:pt x="248945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0199" y="3499103"/>
              <a:ext cx="0" cy="1263015"/>
            </a:xfrm>
            <a:custGeom>
              <a:avLst/>
              <a:gdLst/>
              <a:ahLst/>
              <a:cxnLst/>
              <a:rect l="l" t="t" r="r" b="b"/>
              <a:pathLst>
                <a:path h="1263014">
                  <a:moveTo>
                    <a:pt x="0" y="0"/>
                  </a:moveTo>
                  <a:lnTo>
                    <a:pt x="0" y="126263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699" y="3499103"/>
              <a:ext cx="0" cy="1263015"/>
            </a:xfrm>
            <a:custGeom>
              <a:avLst/>
              <a:gdLst/>
              <a:ahLst/>
              <a:cxnLst/>
              <a:rect l="l" t="t" r="r" b="b"/>
              <a:pathLst>
                <a:path h="1263014">
                  <a:moveTo>
                    <a:pt x="0" y="0"/>
                  </a:moveTo>
                  <a:lnTo>
                    <a:pt x="0" y="126263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4103" y="3505199"/>
              <a:ext cx="2489835" cy="0"/>
            </a:xfrm>
            <a:custGeom>
              <a:avLst/>
              <a:gdLst/>
              <a:ahLst/>
              <a:cxnLst/>
              <a:rect l="l" t="t" r="r" b="b"/>
              <a:pathLst>
                <a:path w="2489835">
                  <a:moveTo>
                    <a:pt x="0" y="0"/>
                  </a:moveTo>
                  <a:lnTo>
                    <a:pt x="248945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4103" y="4754879"/>
              <a:ext cx="2489835" cy="0"/>
            </a:xfrm>
            <a:custGeom>
              <a:avLst/>
              <a:gdLst/>
              <a:ahLst/>
              <a:cxnLst/>
              <a:rect l="l" t="t" r="r" b="b"/>
              <a:pathLst>
                <a:path w="2489835">
                  <a:moveTo>
                    <a:pt x="0" y="0"/>
                  </a:moveTo>
                  <a:lnTo>
                    <a:pt x="248945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06550" y="3496309"/>
            <a:ext cx="1358900" cy="309880"/>
          </a:xfrm>
          <a:prstGeom prst="rect">
            <a:avLst/>
          </a:prstGeom>
          <a:solidFill>
            <a:srgbClr val="2C7C9F"/>
          </a:solidFill>
        </p:spPr>
        <p:txBody>
          <a:bodyPr vert="horz" wrap="square" lIns="0" tIns="4889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8150" y="3496309"/>
            <a:ext cx="1092200" cy="309880"/>
          </a:xfrm>
          <a:prstGeom prst="rect">
            <a:avLst/>
          </a:prstGeom>
          <a:solidFill>
            <a:srgbClr val="2C7C9F"/>
          </a:solidFill>
        </p:spPr>
        <p:txBody>
          <a:bodyPr vert="horz" wrap="square" lIns="0" tIns="4889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Country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6550" y="3867396"/>
            <a:ext cx="13589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Canon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8150" y="3867396"/>
            <a:ext cx="10922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Japan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0200" y="4282440"/>
            <a:ext cx="1371600" cy="457200"/>
          </a:xfrm>
          <a:prstGeom prst="rect">
            <a:avLst/>
          </a:prstGeom>
          <a:solidFill>
            <a:srgbClr val="E8ECF0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Arial"/>
                <a:cs typeface="Arial"/>
              </a:rPr>
              <a:t>GizmoWorks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1800" y="4282440"/>
            <a:ext cx="1104900" cy="457200"/>
          </a:xfrm>
          <a:prstGeom prst="rect">
            <a:avLst/>
          </a:prstGeom>
          <a:solidFill>
            <a:srgbClr val="E8ECF0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Arial"/>
                <a:cs typeface="Arial"/>
              </a:rPr>
              <a:t>USA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08853" y="3462273"/>
            <a:ext cx="3804285" cy="1732914"/>
            <a:chOff x="5308853" y="3462273"/>
            <a:chExt cx="3804285" cy="1732914"/>
          </a:xfrm>
        </p:grpSpPr>
        <p:sp>
          <p:nvSpPr>
            <p:cNvPr id="23" name="object 23"/>
            <p:cNvSpPr/>
            <p:nvPr/>
          </p:nvSpPr>
          <p:spPr>
            <a:xfrm>
              <a:off x="5333999" y="3474719"/>
              <a:ext cx="3752850" cy="335280"/>
            </a:xfrm>
            <a:custGeom>
              <a:avLst/>
              <a:gdLst/>
              <a:ahLst/>
              <a:cxnLst/>
              <a:rect l="l" t="t" r="r" b="b"/>
              <a:pathLst>
                <a:path w="3752850" h="335279">
                  <a:moveTo>
                    <a:pt x="3752850" y="335279"/>
                  </a:moveTo>
                  <a:lnTo>
                    <a:pt x="3752850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3752850" y="335279"/>
                  </a:lnTo>
                  <a:close/>
                </a:path>
              </a:pathLst>
            </a:custGeom>
            <a:solidFill>
              <a:srgbClr val="2C7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3999" y="3809999"/>
              <a:ext cx="3752850" cy="457200"/>
            </a:xfrm>
            <a:custGeom>
              <a:avLst/>
              <a:gdLst/>
              <a:ahLst/>
              <a:cxnLst/>
              <a:rect l="l" t="t" r="r" b="b"/>
              <a:pathLst>
                <a:path w="3752850" h="457200">
                  <a:moveTo>
                    <a:pt x="3752850" y="457200"/>
                  </a:moveTo>
                  <a:lnTo>
                    <a:pt x="375285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3752850" y="457200"/>
                  </a:lnTo>
                  <a:close/>
                </a:path>
              </a:pathLst>
            </a:custGeom>
            <a:solidFill>
              <a:srgbClr val="CDD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33999" y="4267199"/>
              <a:ext cx="3752850" cy="457200"/>
            </a:xfrm>
            <a:custGeom>
              <a:avLst/>
              <a:gdLst/>
              <a:ahLst/>
              <a:cxnLst/>
              <a:rect l="l" t="t" r="r" b="b"/>
              <a:pathLst>
                <a:path w="3752850" h="457200">
                  <a:moveTo>
                    <a:pt x="3752850" y="457200"/>
                  </a:moveTo>
                  <a:lnTo>
                    <a:pt x="375285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3752850" y="457200"/>
                  </a:lnTo>
                  <a:close/>
                </a:path>
              </a:pathLst>
            </a:custGeom>
            <a:solidFill>
              <a:srgbClr val="E8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3999" y="4724399"/>
              <a:ext cx="3752850" cy="457200"/>
            </a:xfrm>
            <a:custGeom>
              <a:avLst/>
              <a:gdLst/>
              <a:ahLst/>
              <a:cxnLst/>
              <a:rect l="l" t="t" r="r" b="b"/>
              <a:pathLst>
                <a:path w="3752850" h="457200">
                  <a:moveTo>
                    <a:pt x="3752850" y="457200"/>
                  </a:moveTo>
                  <a:lnTo>
                    <a:pt x="375285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3752850" y="457200"/>
                  </a:lnTo>
                  <a:close/>
                </a:path>
              </a:pathLst>
            </a:custGeom>
            <a:solidFill>
              <a:srgbClr val="CDD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24649" y="3468623"/>
              <a:ext cx="0" cy="1720214"/>
            </a:xfrm>
            <a:custGeom>
              <a:avLst/>
              <a:gdLst/>
              <a:ahLst/>
              <a:cxnLst/>
              <a:rect l="l" t="t" r="r" b="b"/>
              <a:pathLst>
                <a:path h="1720214">
                  <a:moveTo>
                    <a:pt x="0" y="0"/>
                  </a:moveTo>
                  <a:lnTo>
                    <a:pt x="0" y="1719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62849" y="3468623"/>
              <a:ext cx="0" cy="1720214"/>
            </a:xfrm>
            <a:custGeom>
              <a:avLst/>
              <a:gdLst/>
              <a:ahLst/>
              <a:cxnLst/>
              <a:rect l="l" t="t" r="r" b="b"/>
              <a:pathLst>
                <a:path h="1720214">
                  <a:moveTo>
                    <a:pt x="0" y="0"/>
                  </a:moveTo>
                  <a:lnTo>
                    <a:pt x="0" y="1719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27903" y="3809999"/>
              <a:ext cx="3766185" cy="0"/>
            </a:xfrm>
            <a:custGeom>
              <a:avLst/>
              <a:gdLst/>
              <a:ahLst/>
              <a:cxnLst/>
              <a:rect l="l" t="t" r="r" b="b"/>
              <a:pathLst>
                <a:path w="3766184">
                  <a:moveTo>
                    <a:pt x="0" y="0"/>
                  </a:moveTo>
                  <a:lnTo>
                    <a:pt x="3765804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27903" y="4267199"/>
              <a:ext cx="3766185" cy="0"/>
            </a:xfrm>
            <a:custGeom>
              <a:avLst/>
              <a:gdLst/>
              <a:ahLst/>
              <a:cxnLst/>
              <a:rect l="l" t="t" r="r" b="b"/>
              <a:pathLst>
                <a:path w="3766184">
                  <a:moveTo>
                    <a:pt x="0" y="0"/>
                  </a:moveTo>
                  <a:lnTo>
                    <a:pt x="376580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27903" y="4724399"/>
              <a:ext cx="3766185" cy="0"/>
            </a:xfrm>
            <a:custGeom>
              <a:avLst/>
              <a:gdLst/>
              <a:ahLst/>
              <a:cxnLst/>
              <a:rect l="l" t="t" r="r" b="b"/>
              <a:pathLst>
                <a:path w="3766184">
                  <a:moveTo>
                    <a:pt x="0" y="0"/>
                  </a:moveTo>
                  <a:lnTo>
                    <a:pt x="376580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3999" y="3468623"/>
              <a:ext cx="0" cy="1720214"/>
            </a:xfrm>
            <a:custGeom>
              <a:avLst/>
              <a:gdLst/>
              <a:ahLst/>
              <a:cxnLst/>
              <a:rect l="l" t="t" r="r" b="b"/>
              <a:pathLst>
                <a:path h="1720214">
                  <a:moveTo>
                    <a:pt x="0" y="0"/>
                  </a:moveTo>
                  <a:lnTo>
                    <a:pt x="0" y="1719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86850" y="3468623"/>
              <a:ext cx="0" cy="1720214"/>
            </a:xfrm>
            <a:custGeom>
              <a:avLst/>
              <a:gdLst/>
              <a:ahLst/>
              <a:cxnLst/>
              <a:rect l="l" t="t" r="r" b="b"/>
              <a:pathLst>
                <a:path h="1720214">
                  <a:moveTo>
                    <a:pt x="0" y="0"/>
                  </a:moveTo>
                  <a:lnTo>
                    <a:pt x="0" y="171983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27903" y="3474719"/>
              <a:ext cx="3766185" cy="0"/>
            </a:xfrm>
            <a:custGeom>
              <a:avLst/>
              <a:gdLst/>
              <a:ahLst/>
              <a:cxnLst/>
              <a:rect l="l" t="t" r="r" b="b"/>
              <a:pathLst>
                <a:path w="3766184">
                  <a:moveTo>
                    <a:pt x="0" y="0"/>
                  </a:moveTo>
                  <a:lnTo>
                    <a:pt x="376580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27903" y="5181600"/>
              <a:ext cx="3766185" cy="0"/>
            </a:xfrm>
            <a:custGeom>
              <a:avLst/>
              <a:gdLst/>
              <a:ahLst/>
              <a:cxnLst/>
              <a:rect l="l" t="t" r="r" b="b"/>
              <a:pathLst>
                <a:path w="3766184">
                  <a:moveTo>
                    <a:pt x="0" y="0"/>
                  </a:moveTo>
                  <a:lnTo>
                    <a:pt x="376580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40350" y="3501644"/>
            <a:ext cx="37401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  <a:tabLst>
                <a:tab pos="1475740" algn="l"/>
                <a:tab pos="23133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Pname	Price	Manufacturer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40350" y="3844290"/>
            <a:ext cx="1377950" cy="431800"/>
          </a:xfrm>
          <a:prstGeom prst="rect">
            <a:avLst/>
          </a:prstGeom>
          <a:solidFill>
            <a:srgbClr val="CDD7DF"/>
          </a:solidFill>
        </p:spPr>
        <p:txBody>
          <a:bodyPr vert="horz" wrap="square" lIns="0" tIns="508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40"/>
              </a:spcBef>
            </a:pPr>
            <a:r>
              <a:rPr sz="1600" spc="-25" dirty="0">
                <a:latin typeface="Arial"/>
                <a:cs typeface="Arial"/>
              </a:rPr>
              <a:t>SingleTouch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31000" y="3844290"/>
            <a:ext cx="825500" cy="431800"/>
          </a:xfrm>
          <a:prstGeom prst="rect">
            <a:avLst/>
          </a:prstGeom>
          <a:solidFill>
            <a:srgbClr val="CDD7DF"/>
          </a:solidFill>
        </p:spPr>
        <p:txBody>
          <a:bodyPr vert="horz" wrap="square" lIns="0" tIns="508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Arial"/>
                <a:cs typeface="Arial"/>
              </a:rPr>
              <a:t>149.99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69200" y="3844290"/>
            <a:ext cx="1511300" cy="431800"/>
          </a:xfrm>
          <a:prstGeom prst="rect">
            <a:avLst/>
          </a:prstGeom>
          <a:solidFill>
            <a:srgbClr val="CDD7DF"/>
          </a:solidFill>
        </p:spPr>
        <p:txBody>
          <a:bodyPr vert="horz" wrap="square" lIns="0" tIns="508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Arial"/>
                <a:cs typeface="Arial"/>
              </a:rPr>
              <a:t>Canon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34000" y="4282440"/>
            <a:ext cx="1390650" cy="457200"/>
          </a:xfrm>
          <a:prstGeom prst="rect">
            <a:avLst/>
          </a:prstGeom>
          <a:solidFill>
            <a:srgbClr val="E8ECF0"/>
          </a:solidFill>
          <a:ln w="12700">
            <a:solidFill>
              <a:srgbClr val="FFFFF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Gizmo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24650" y="4282440"/>
            <a:ext cx="838200" cy="457200"/>
          </a:xfrm>
          <a:prstGeom prst="rect">
            <a:avLst/>
          </a:prstGeom>
          <a:solidFill>
            <a:srgbClr val="E8ECF0"/>
          </a:solidFill>
          <a:ln w="12700">
            <a:solidFill>
              <a:srgbClr val="FFFFF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19.99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62850" y="4282440"/>
            <a:ext cx="1524000" cy="457200"/>
          </a:xfrm>
          <a:prstGeom prst="rect">
            <a:avLst/>
          </a:prstGeom>
          <a:solidFill>
            <a:srgbClr val="E8ECF0"/>
          </a:solidFill>
          <a:ln w="12700">
            <a:solidFill>
              <a:srgbClr val="FFFFF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Arial"/>
                <a:cs typeface="Arial"/>
              </a:rPr>
              <a:t>GizmoWorks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34000" y="4739640"/>
            <a:ext cx="1390650" cy="441959"/>
          </a:xfrm>
          <a:prstGeom prst="rect">
            <a:avLst/>
          </a:prstGeom>
          <a:solidFill>
            <a:srgbClr val="CDD7DF"/>
          </a:solidFill>
          <a:ln w="12700">
            <a:solidFill>
              <a:srgbClr val="FFFFF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PowerGizmo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24650" y="4739640"/>
            <a:ext cx="838200" cy="441959"/>
          </a:xfrm>
          <a:prstGeom prst="rect">
            <a:avLst/>
          </a:prstGeom>
          <a:solidFill>
            <a:srgbClr val="CDD7DF"/>
          </a:solidFill>
          <a:ln w="12700">
            <a:solidFill>
              <a:srgbClr val="FFFFF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29.99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62850" y="4739640"/>
            <a:ext cx="1524000" cy="441959"/>
          </a:xfrm>
          <a:prstGeom prst="rect">
            <a:avLst/>
          </a:prstGeom>
          <a:solidFill>
            <a:srgbClr val="CDD7DF"/>
          </a:solidFill>
          <a:ln w="12700">
            <a:solidFill>
              <a:srgbClr val="FFFFF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Arial"/>
                <a:cs typeface="Arial"/>
              </a:rPr>
              <a:t>GizmoWorks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76700" y="4034027"/>
            <a:ext cx="1257300" cy="924560"/>
          </a:xfrm>
          <a:custGeom>
            <a:avLst/>
            <a:gdLst/>
            <a:ahLst/>
            <a:cxnLst/>
            <a:rect l="l" t="t" r="r" b="b"/>
            <a:pathLst>
              <a:path w="1257300" h="924560">
                <a:moveTo>
                  <a:pt x="1257300" y="914400"/>
                </a:moveTo>
                <a:lnTo>
                  <a:pt x="576821" y="914400"/>
                </a:lnTo>
                <a:lnTo>
                  <a:pt x="576821" y="4572"/>
                </a:lnTo>
                <a:lnTo>
                  <a:pt x="571500" y="4572"/>
                </a:lnTo>
                <a:lnTo>
                  <a:pt x="571500" y="0"/>
                </a:lnTo>
                <a:lnTo>
                  <a:pt x="0" y="0"/>
                </a:lnTo>
                <a:lnTo>
                  <a:pt x="0" y="9906"/>
                </a:lnTo>
                <a:lnTo>
                  <a:pt x="566928" y="9906"/>
                </a:lnTo>
                <a:lnTo>
                  <a:pt x="566928" y="918972"/>
                </a:lnTo>
                <a:lnTo>
                  <a:pt x="571500" y="918972"/>
                </a:lnTo>
                <a:lnTo>
                  <a:pt x="571500" y="924306"/>
                </a:lnTo>
                <a:lnTo>
                  <a:pt x="1257300" y="924306"/>
                </a:lnTo>
                <a:lnTo>
                  <a:pt x="1257300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367" y="1275080"/>
            <a:ext cx="36614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Join</a:t>
            </a:r>
            <a:r>
              <a:rPr spc="-5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395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lec03-sql-</a:t>
            </a:r>
            <a:r>
              <a:rPr lang="en-US" sz="2400" spc="-5" dirty="0">
                <a:latin typeface="Arial"/>
                <a:cs typeface="Arial"/>
              </a:rPr>
              <a:t>joins</a:t>
            </a:r>
            <a:r>
              <a:rPr sz="2400" spc="-5" dirty="0">
                <a:latin typeface="Arial"/>
                <a:cs typeface="Arial"/>
              </a:rPr>
              <a:t>.sql…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Interpreting</a:t>
            </a:r>
            <a:r>
              <a:rPr spc="-25" dirty="0"/>
              <a:t>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073900" cy="8337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produces one row for every pair of rows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one row from A and one row 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967" y="5451604"/>
            <a:ext cx="6122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(‘GizmoWorks’, </a:t>
            </a:r>
            <a:r>
              <a:rPr sz="2000" spc="-10" dirty="0">
                <a:latin typeface="Arial"/>
                <a:cs typeface="Arial"/>
              </a:rPr>
              <a:t>‘USA’, </a:t>
            </a:r>
            <a:r>
              <a:rPr sz="2000" spc="-5" dirty="0">
                <a:latin typeface="Arial"/>
                <a:cs typeface="Arial"/>
              </a:rPr>
              <a:t>‘SingleTouch’, </a:t>
            </a:r>
            <a:r>
              <a:rPr sz="2000" spc="-10" dirty="0">
                <a:latin typeface="Arial"/>
                <a:cs typeface="Arial"/>
              </a:rPr>
              <a:t>149.99,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‘Canon’)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3468370"/>
          <a:ext cx="7489190" cy="169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4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4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PowerGizmo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Interpreting</a:t>
            </a:r>
            <a:r>
              <a:rPr spc="-25" dirty="0"/>
              <a:t>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073900" cy="8337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produces one row for every pair of rows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one row from A and one row 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5658" y="5451604"/>
            <a:ext cx="6005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(‘GizmoWorks’, </a:t>
            </a:r>
            <a:r>
              <a:rPr sz="2000" spc="-10" dirty="0">
                <a:latin typeface="Arial"/>
                <a:cs typeface="Arial"/>
              </a:rPr>
              <a:t>‘USA’, </a:t>
            </a:r>
            <a:r>
              <a:rPr sz="2000" spc="-5" dirty="0">
                <a:latin typeface="Arial"/>
                <a:cs typeface="Arial"/>
              </a:rPr>
              <a:t>‘Gizmo’, </a:t>
            </a:r>
            <a:r>
              <a:rPr sz="2000" spc="-10" dirty="0">
                <a:latin typeface="Arial"/>
                <a:cs typeface="Arial"/>
              </a:rPr>
              <a:t>19.99,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‘GizmoWorks’)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3468370"/>
          <a:ext cx="7486650" cy="169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4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PowerGizmo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Interpreting</a:t>
            </a:r>
            <a:r>
              <a:rPr spc="-25" dirty="0"/>
              <a:t>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073900" cy="8337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produces one row for every pair of rows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one row from A and one row 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5212" y="5451604"/>
            <a:ext cx="6726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(‘GizmoWorks’, </a:t>
            </a:r>
            <a:r>
              <a:rPr sz="2000" spc="-10" dirty="0">
                <a:latin typeface="Arial"/>
                <a:cs typeface="Arial"/>
              </a:rPr>
              <a:t>‘USA’, </a:t>
            </a:r>
            <a:r>
              <a:rPr sz="2000" spc="-5" dirty="0">
                <a:latin typeface="Arial"/>
                <a:cs typeface="Arial"/>
              </a:rPr>
              <a:t>‘PowerGizmo’, </a:t>
            </a:r>
            <a:r>
              <a:rPr sz="2000" spc="-10" dirty="0">
                <a:latin typeface="Arial"/>
                <a:cs typeface="Arial"/>
              </a:rPr>
              <a:t>29.99,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‘GizmoWorks’)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3468370"/>
          <a:ext cx="7489190" cy="169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4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7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PowerGizmo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1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Interpreting</a:t>
            </a:r>
            <a:r>
              <a:rPr spc="-25" dirty="0"/>
              <a:t> </a:t>
            </a:r>
            <a:r>
              <a:rPr spc="-5" dirty="0"/>
              <a:t>Joins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3148329"/>
          <a:ext cx="2476500" cy="1249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27650" y="3117850"/>
          <a:ext cx="3752850" cy="1706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SingleTouch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Canon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PowerGizmo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29.99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GizmoWorks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21739" y="2159381"/>
            <a:ext cx="7747000" cy="427164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produces one row for every pair of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one row from A and one row 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R="780415" algn="ctr">
              <a:lnSpc>
                <a:spcPct val="100000"/>
              </a:lnSpc>
              <a:spcBef>
                <a:spcPts val="1270"/>
              </a:spcBef>
            </a:pP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This join produces </a:t>
            </a:r>
            <a:r>
              <a:rPr sz="2400" dirty="0">
                <a:latin typeface="Arial"/>
                <a:cs typeface="Arial"/>
              </a:rPr>
              <a:t>6 </a:t>
            </a:r>
            <a:r>
              <a:rPr sz="2400" spc="-5" dirty="0">
                <a:latin typeface="Arial"/>
                <a:cs typeface="Arial"/>
              </a:rPr>
              <a:t>different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general, </a:t>
            </a:r>
            <a:r>
              <a:rPr sz="2000" spc="-5" dirty="0">
                <a:latin typeface="Arial"/>
                <a:cs typeface="Arial"/>
              </a:rPr>
              <a:t># rows in join is (# rows in A) * (# rows 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rows often </a:t>
            </a:r>
            <a:r>
              <a:rPr sz="2000" b="1" spc="-10" dirty="0">
                <a:latin typeface="Arial"/>
                <a:cs typeface="Arial"/>
              </a:rPr>
              <a:t>much </a:t>
            </a:r>
            <a:r>
              <a:rPr sz="2000" b="1" spc="-5" dirty="0">
                <a:latin typeface="Arial"/>
                <a:cs typeface="Arial"/>
              </a:rPr>
              <a:t>smaller </a:t>
            </a:r>
            <a:r>
              <a:rPr sz="2000" spc="-5" dirty="0">
                <a:latin typeface="Arial"/>
                <a:cs typeface="Arial"/>
              </a:rPr>
              <a:t>after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selection…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DBMS </a:t>
            </a:r>
            <a:r>
              <a:rPr sz="2000" spc="-5" dirty="0">
                <a:latin typeface="Arial"/>
                <a:cs typeface="Arial"/>
              </a:rPr>
              <a:t>will do </a:t>
            </a:r>
            <a:r>
              <a:rPr sz="2000" spc="-10" dirty="0">
                <a:latin typeface="Arial"/>
                <a:cs typeface="Arial"/>
              </a:rPr>
              <a:t>everything </a:t>
            </a:r>
            <a:r>
              <a:rPr sz="2000" spc="-5" dirty="0">
                <a:latin typeface="Arial"/>
                <a:cs typeface="Arial"/>
              </a:rPr>
              <a:t>in its </a:t>
            </a:r>
            <a:r>
              <a:rPr sz="2000" spc="-10" dirty="0">
                <a:latin typeface="Arial"/>
                <a:cs typeface="Arial"/>
              </a:rPr>
              <a:t>power </a:t>
            </a:r>
            <a:r>
              <a:rPr sz="2000" spc="-5" dirty="0">
                <a:latin typeface="Arial"/>
                <a:cs typeface="Arial"/>
              </a:rPr>
              <a:t>to not </a:t>
            </a:r>
            <a:r>
              <a:rPr sz="2000" spc="-10" dirty="0">
                <a:latin typeface="Arial"/>
                <a:cs typeface="Arial"/>
              </a:rPr>
              <a:t>compute </a:t>
            </a:r>
            <a:r>
              <a:rPr sz="2000" spc="-5" dirty="0">
                <a:latin typeface="Arial"/>
                <a:cs typeface="Arial"/>
              </a:rPr>
              <a:t>A JOIN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3136</Words>
  <Application>Microsoft Office PowerPoint</Application>
  <PresentationFormat>Custom</PresentationFormat>
  <Paragraphs>1117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Times New Roman</vt:lpstr>
      <vt:lpstr>Office Theme</vt:lpstr>
      <vt:lpstr>1_Office Theme</vt:lpstr>
      <vt:lpstr>Introduction to Database Systems</vt:lpstr>
      <vt:lpstr>SQL Joins</vt:lpstr>
      <vt:lpstr>Interpreting Joins</vt:lpstr>
      <vt:lpstr>Interpreting Joins</vt:lpstr>
      <vt:lpstr>Interpreting Joins</vt:lpstr>
      <vt:lpstr>Interpreting Joins</vt:lpstr>
      <vt:lpstr>Interpreting Joins</vt:lpstr>
      <vt:lpstr>Interpreting Joins</vt:lpstr>
      <vt:lpstr>Interpreting Joins</vt:lpstr>
      <vt:lpstr>Interpreting Joins (2)</vt:lpstr>
      <vt:lpstr>Types of Joins</vt:lpstr>
      <vt:lpstr>(Inner) Joins</vt:lpstr>
      <vt:lpstr>(Inner) joins</vt:lpstr>
      <vt:lpstr>(Inner) joins</vt:lpstr>
      <vt:lpstr>(Inner) joins</vt:lpstr>
      <vt:lpstr>(Inner) joins</vt:lpstr>
      <vt:lpstr>(Inner) joins</vt:lpstr>
      <vt:lpstr>(Inner) joins</vt:lpstr>
      <vt:lpstr>(Inner) joins</vt:lpstr>
      <vt:lpstr>(Inner) joins</vt:lpstr>
      <vt:lpstr>(Inner) joins</vt:lpstr>
      <vt:lpstr>(Inner) joins</vt:lpstr>
      <vt:lpstr>(Inner) joins</vt:lpstr>
      <vt:lpstr>(Inner) joins</vt:lpstr>
      <vt:lpstr>(Inner) joins</vt:lpstr>
      <vt:lpstr>Self-Joins and Tuple Variables</vt:lpstr>
      <vt:lpstr>Name Conflicts</vt:lpstr>
      <vt:lpstr>Self-joins</vt:lpstr>
      <vt:lpstr>Self-joins</vt:lpstr>
      <vt:lpstr>Self-joins</vt:lpstr>
      <vt:lpstr>Self-joins</vt:lpstr>
      <vt:lpstr>Self-joins</vt:lpstr>
      <vt:lpstr>Self-joins</vt:lpstr>
      <vt:lpstr>Outer joins</vt:lpstr>
      <vt:lpstr>Outer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Outer Joins</vt:lpstr>
      <vt:lpstr>Join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lec03-sql-basics</dc:title>
  <dc:creator>gangluo</dc:creator>
  <cp:lastModifiedBy>duongtranduc duongtranduc</cp:lastModifiedBy>
  <cp:revision>3</cp:revision>
  <dcterms:created xsi:type="dcterms:W3CDTF">2021-06-28T12:17:28Z</dcterms:created>
  <dcterms:modified xsi:type="dcterms:W3CDTF">2022-09-05T12:03:28Z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2021-06-28T00:00:00Z</vt:filetime>
  </property>
</Properties>
</file>