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10058400" cy="7772400"/>
  <p:notesSz cx="10058400" cy="77724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>
      <p:cViewPr varScale="1">
        <p:scale>
          <a:sx n="73" d="100"/>
          <a:sy n="73" d="100"/>
        </p:scale>
        <p:origin x="72" y="6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98545" y="2740405"/>
            <a:ext cx="3861308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0439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4A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5696" y="1306322"/>
            <a:ext cx="4747006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92755" y="4281464"/>
            <a:ext cx="5072888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90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1677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6925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21465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0274" y="1306322"/>
            <a:ext cx="2117851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125" y="2296622"/>
            <a:ext cx="8566149" cy="467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44A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200" y="6750866"/>
            <a:ext cx="162432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6216" y="6750866"/>
            <a:ext cx="274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1035" y="468122"/>
            <a:ext cx="211582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6512" y="2043112"/>
            <a:ext cx="4900930" cy="350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200" y="6750866"/>
            <a:ext cx="162432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06021" y="6751853"/>
            <a:ext cx="25463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50101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75764" y="4366514"/>
            <a:ext cx="57067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Arial"/>
                <a:cs typeface="Arial"/>
              </a:rPr>
              <a:t>SQL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Aggregation &amp; </a:t>
            </a:r>
            <a:r>
              <a:rPr sz="2800" dirty="0">
                <a:latin typeface="Arial"/>
                <a:cs typeface="Arial"/>
              </a:rPr>
              <a:t>Grouping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D6DB-B970-DE46-B20F-0619A0197518}"/>
              </a:ext>
            </a:extLst>
          </p:cNvPr>
          <p:cNvSpPr txBox="1">
            <a:spLocks/>
          </p:cNvSpPr>
          <p:nvPr/>
        </p:nvSpPr>
        <p:spPr>
          <a:xfrm>
            <a:off x="1624075" y="1989835"/>
            <a:ext cx="72151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2552700" marR="5080" indent="-2540635">
              <a:spcBef>
                <a:spcPts val="100"/>
              </a:spcBef>
            </a:pPr>
            <a:r>
              <a:rPr lang="en-US" sz="3600" kern="0" dirty="0"/>
              <a:t>Introduction to </a:t>
            </a:r>
            <a:r>
              <a:rPr lang="en-US" sz="3600" kern="0" spc="-5" dirty="0"/>
              <a:t>Database Systems</a:t>
            </a:r>
            <a:endParaRPr lang="en-US" sz="36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1306322"/>
            <a:ext cx="47148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Simple</a:t>
            </a:r>
            <a:r>
              <a:rPr spc="-70" dirty="0"/>
              <a:t> </a:t>
            </a:r>
            <a:r>
              <a:rPr spc="-5" dirty="0"/>
              <a:t>Aggregations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04898"/>
            <a:ext cx="17411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9320" y="5634227"/>
            <a:ext cx="4431665" cy="1210310"/>
          </a:xfrm>
          <a:custGeom>
            <a:avLst/>
            <a:gdLst/>
            <a:ahLst/>
            <a:cxnLst/>
            <a:rect l="l" t="t" r="r" b="b"/>
            <a:pathLst>
              <a:path w="4431665" h="1210309">
                <a:moveTo>
                  <a:pt x="4431538" y="1205484"/>
                </a:moveTo>
                <a:lnTo>
                  <a:pt x="4431525" y="605878"/>
                </a:lnTo>
                <a:lnTo>
                  <a:pt x="4431525" y="4584"/>
                </a:lnTo>
                <a:lnTo>
                  <a:pt x="4431525" y="0"/>
                </a:lnTo>
                <a:lnTo>
                  <a:pt x="4431030" y="0"/>
                </a:lnTo>
                <a:lnTo>
                  <a:pt x="4421632" y="0"/>
                </a:lnTo>
                <a:lnTo>
                  <a:pt x="4421632" y="9906"/>
                </a:lnTo>
                <a:lnTo>
                  <a:pt x="4421632" y="1200150"/>
                </a:lnTo>
                <a:lnTo>
                  <a:pt x="10414" y="1200150"/>
                </a:lnTo>
                <a:lnTo>
                  <a:pt x="10414" y="9906"/>
                </a:lnTo>
                <a:lnTo>
                  <a:pt x="4421632" y="9906"/>
                </a:lnTo>
                <a:lnTo>
                  <a:pt x="4421632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210056"/>
                </a:lnTo>
                <a:lnTo>
                  <a:pt x="4431538" y="1210056"/>
                </a:lnTo>
                <a:lnTo>
                  <a:pt x="4431525" y="1205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01105" y="6008370"/>
            <a:ext cx="988060" cy="509270"/>
            <a:chOff x="5801105" y="6008370"/>
            <a:chExt cx="988060" cy="509270"/>
          </a:xfrm>
        </p:grpSpPr>
        <p:sp>
          <p:nvSpPr>
            <p:cNvPr id="6" name="object 6"/>
            <p:cNvSpPr/>
            <p:nvPr/>
          </p:nvSpPr>
          <p:spPr>
            <a:xfrm>
              <a:off x="5805677" y="6019800"/>
              <a:ext cx="976121" cy="486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801105" y="6008370"/>
              <a:ext cx="988060" cy="509270"/>
            </a:xfrm>
            <a:custGeom>
              <a:avLst/>
              <a:gdLst/>
              <a:ahLst/>
              <a:cxnLst/>
              <a:rect l="l" t="t" r="r" b="b"/>
              <a:pathLst>
                <a:path w="988059" h="509270">
                  <a:moveTo>
                    <a:pt x="736854" y="128777"/>
                  </a:moveTo>
                  <a:lnTo>
                    <a:pt x="0" y="128777"/>
                  </a:lnTo>
                  <a:lnTo>
                    <a:pt x="0" y="380999"/>
                  </a:lnTo>
                  <a:lnTo>
                    <a:pt x="4572" y="380999"/>
                  </a:lnTo>
                  <a:lnTo>
                    <a:pt x="4572" y="137921"/>
                  </a:lnTo>
                  <a:lnTo>
                    <a:pt x="9143" y="133350"/>
                  </a:lnTo>
                  <a:lnTo>
                    <a:pt x="9143" y="137921"/>
                  </a:lnTo>
                  <a:lnTo>
                    <a:pt x="732282" y="137921"/>
                  </a:lnTo>
                  <a:lnTo>
                    <a:pt x="732282" y="133349"/>
                  </a:lnTo>
                  <a:lnTo>
                    <a:pt x="736854" y="128777"/>
                  </a:lnTo>
                  <a:close/>
                </a:path>
                <a:path w="988059" h="509270">
                  <a:moveTo>
                    <a:pt x="9143" y="137921"/>
                  </a:moveTo>
                  <a:lnTo>
                    <a:pt x="9143" y="133350"/>
                  </a:lnTo>
                  <a:lnTo>
                    <a:pt x="4572" y="137921"/>
                  </a:lnTo>
                  <a:lnTo>
                    <a:pt x="9143" y="137921"/>
                  </a:lnTo>
                  <a:close/>
                </a:path>
                <a:path w="988059" h="509270">
                  <a:moveTo>
                    <a:pt x="9143" y="371093"/>
                  </a:moveTo>
                  <a:lnTo>
                    <a:pt x="9143" y="137921"/>
                  </a:lnTo>
                  <a:lnTo>
                    <a:pt x="4572" y="137921"/>
                  </a:lnTo>
                  <a:lnTo>
                    <a:pt x="4572" y="371093"/>
                  </a:lnTo>
                  <a:lnTo>
                    <a:pt x="9143" y="371093"/>
                  </a:lnTo>
                  <a:close/>
                </a:path>
                <a:path w="988059" h="509270">
                  <a:moveTo>
                    <a:pt x="741426" y="486941"/>
                  </a:moveTo>
                  <a:lnTo>
                    <a:pt x="741426" y="371093"/>
                  </a:lnTo>
                  <a:lnTo>
                    <a:pt x="4572" y="371093"/>
                  </a:lnTo>
                  <a:lnTo>
                    <a:pt x="9143" y="376427"/>
                  </a:lnTo>
                  <a:lnTo>
                    <a:pt x="9143" y="380999"/>
                  </a:lnTo>
                  <a:lnTo>
                    <a:pt x="732282" y="380999"/>
                  </a:lnTo>
                  <a:lnTo>
                    <a:pt x="732282" y="376427"/>
                  </a:lnTo>
                  <a:lnTo>
                    <a:pt x="736854" y="380999"/>
                  </a:lnTo>
                  <a:lnTo>
                    <a:pt x="736854" y="491499"/>
                  </a:lnTo>
                  <a:lnTo>
                    <a:pt x="741426" y="486941"/>
                  </a:lnTo>
                  <a:close/>
                </a:path>
                <a:path w="988059" h="509270">
                  <a:moveTo>
                    <a:pt x="9143" y="380999"/>
                  </a:moveTo>
                  <a:lnTo>
                    <a:pt x="9143" y="376427"/>
                  </a:lnTo>
                  <a:lnTo>
                    <a:pt x="4572" y="371093"/>
                  </a:lnTo>
                  <a:lnTo>
                    <a:pt x="4572" y="380999"/>
                  </a:lnTo>
                  <a:lnTo>
                    <a:pt x="9143" y="380999"/>
                  </a:lnTo>
                  <a:close/>
                </a:path>
                <a:path w="988059" h="509270">
                  <a:moveTo>
                    <a:pt x="987552" y="254507"/>
                  </a:moveTo>
                  <a:lnTo>
                    <a:pt x="732282" y="0"/>
                  </a:lnTo>
                  <a:lnTo>
                    <a:pt x="732282" y="128777"/>
                  </a:lnTo>
                  <a:lnTo>
                    <a:pt x="733806" y="128777"/>
                  </a:lnTo>
                  <a:lnTo>
                    <a:pt x="733806" y="15239"/>
                  </a:lnTo>
                  <a:lnTo>
                    <a:pt x="741426" y="11429"/>
                  </a:lnTo>
                  <a:lnTo>
                    <a:pt x="741426" y="22836"/>
                  </a:lnTo>
                  <a:lnTo>
                    <a:pt x="974206" y="254888"/>
                  </a:lnTo>
                  <a:lnTo>
                    <a:pt x="977646" y="251459"/>
                  </a:lnTo>
                  <a:lnTo>
                    <a:pt x="977646" y="264384"/>
                  </a:lnTo>
                  <a:lnTo>
                    <a:pt x="987552" y="254507"/>
                  </a:lnTo>
                  <a:close/>
                </a:path>
                <a:path w="988059" h="509270">
                  <a:moveTo>
                    <a:pt x="736854" y="137921"/>
                  </a:moveTo>
                  <a:lnTo>
                    <a:pt x="736854" y="128777"/>
                  </a:lnTo>
                  <a:lnTo>
                    <a:pt x="732282" y="133349"/>
                  </a:lnTo>
                  <a:lnTo>
                    <a:pt x="732282" y="137921"/>
                  </a:lnTo>
                  <a:lnTo>
                    <a:pt x="736854" y="137921"/>
                  </a:lnTo>
                  <a:close/>
                </a:path>
                <a:path w="988059" h="509270">
                  <a:moveTo>
                    <a:pt x="736854" y="380999"/>
                  </a:moveTo>
                  <a:lnTo>
                    <a:pt x="732282" y="376427"/>
                  </a:lnTo>
                  <a:lnTo>
                    <a:pt x="732282" y="380999"/>
                  </a:lnTo>
                  <a:lnTo>
                    <a:pt x="736854" y="380999"/>
                  </a:lnTo>
                  <a:close/>
                </a:path>
                <a:path w="988059" h="509270">
                  <a:moveTo>
                    <a:pt x="736854" y="491499"/>
                  </a:moveTo>
                  <a:lnTo>
                    <a:pt x="736854" y="380999"/>
                  </a:lnTo>
                  <a:lnTo>
                    <a:pt x="732282" y="380999"/>
                  </a:lnTo>
                  <a:lnTo>
                    <a:pt x="732282" y="509015"/>
                  </a:lnTo>
                  <a:lnTo>
                    <a:pt x="733806" y="507496"/>
                  </a:lnTo>
                  <a:lnTo>
                    <a:pt x="733806" y="494537"/>
                  </a:lnTo>
                  <a:lnTo>
                    <a:pt x="736854" y="491499"/>
                  </a:lnTo>
                  <a:close/>
                </a:path>
                <a:path w="988059" h="509270">
                  <a:moveTo>
                    <a:pt x="741426" y="22836"/>
                  </a:moveTo>
                  <a:lnTo>
                    <a:pt x="741426" y="11429"/>
                  </a:lnTo>
                  <a:lnTo>
                    <a:pt x="733806" y="15239"/>
                  </a:lnTo>
                  <a:lnTo>
                    <a:pt x="741426" y="22836"/>
                  </a:lnTo>
                  <a:close/>
                </a:path>
                <a:path w="988059" h="509270">
                  <a:moveTo>
                    <a:pt x="741426" y="137921"/>
                  </a:moveTo>
                  <a:lnTo>
                    <a:pt x="741426" y="22836"/>
                  </a:lnTo>
                  <a:lnTo>
                    <a:pt x="733806" y="15239"/>
                  </a:lnTo>
                  <a:lnTo>
                    <a:pt x="733806" y="128777"/>
                  </a:lnTo>
                  <a:lnTo>
                    <a:pt x="736854" y="128777"/>
                  </a:lnTo>
                  <a:lnTo>
                    <a:pt x="736854" y="137921"/>
                  </a:lnTo>
                  <a:lnTo>
                    <a:pt x="741426" y="137921"/>
                  </a:lnTo>
                  <a:close/>
                </a:path>
                <a:path w="988059" h="509270">
                  <a:moveTo>
                    <a:pt x="977646" y="264384"/>
                  </a:moveTo>
                  <a:lnTo>
                    <a:pt x="977646" y="258317"/>
                  </a:lnTo>
                  <a:lnTo>
                    <a:pt x="974206" y="254888"/>
                  </a:lnTo>
                  <a:lnTo>
                    <a:pt x="733806" y="494537"/>
                  </a:lnTo>
                  <a:lnTo>
                    <a:pt x="741426" y="497585"/>
                  </a:lnTo>
                  <a:lnTo>
                    <a:pt x="741426" y="499899"/>
                  </a:lnTo>
                  <a:lnTo>
                    <a:pt x="977646" y="264384"/>
                  </a:lnTo>
                  <a:close/>
                </a:path>
                <a:path w="988059" h="509270">
                  <a:moveTo>
                    <a:pt x="741426" y="499899"/>
                  </a:moveTo>
                  <a:lnTo>
                    <a:pt x="741426" y="497585"/>
                  </a:lnTo>
                  <a:lnTo>
                    <a:pt x="733806" y="494537"/>
                  </a:lnTo>
                  <a:lnTo>
                    <a:pt x="733806" y="507496"/>
                  </a:lnTo>
                  <a:lnTo>
                    <a:pt x="741426" y="499899"/>
                  </a:lnTo>
                  <a:close/>
                </a:path>
                <a:path w="988059" h="509270">
                  <a:moveTo>
                    <a:pt x="977646" y="258317"/>
                  </a:moveTo>
                  <a:lnTo>
                    <a:pt x="977646" y="251459"/>
                  </a:lnTo>
                  <a:lnTo>
                    <a:pt x="974206" y="254888"/>
                  </a:lnTo>
                  <a:lnTo>
                    <a:pt x="977646" y="258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76512" y="2043112"/>
          <a:ext cx="4857750" cy="3472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881"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Quantity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Bagel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5433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Bagel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3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0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1.50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95">
                <a:tc rowSpan="3"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Banana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195580" marR="187960">
                        <a:lnSpc>
                          <a:spcPct val="1355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Banana  Banana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0.5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8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495550" y="2495550"/>
            <a:ext cx="5067300" cy="1409700"/>
          </a:xfrm>
          <a:custGeom>
            <a:avLst/>
            <a:gdLst/>
            <a:ahLst/>
            <a:cxnLst/>
            <a:rect l="l" t="t" r="r" b="b"/>
            <a:pathLst>
              <a:path w="5067300" h="1409700">
                <a:moveTo>
                  <a:pt x="5067300" y="1390649"/>
                </a:moveTo>
                <a:lnTo>
                  <a:pt x="5067300" y="19049"/>
                </a:lnTo>
                <a:lnTo>
                  <a:pt x="5065823" y="11894"/>
                </a:lnTo>
                <a:lnTo>
                  <a:pt x="5061775" y="5810"/>
                </a:lnTo>
                <a:lnTo>
                  <a:pt x="5055727" y="1583"/>
                </a:lnTo>
                <a:lnTo>
                  <a:pt x="50482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1390650"/>
                </a:lnTo>
                <a:lnTo>
                  <a:pt x="1583" y="1398127"/>
                </a:lnTo>
                <a:lnTo>
                  <a:pt x="5810" y="1404175"/>
                </a:lnTo>
                <a:lnTo>
                  <a:pt x="11894" y="1408223"/>
                </a:lnTo>
                <a:lnTo>
                  <a:pt x="19050" y="14097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5029200" y="38099"/>
                </a:lnTo>
                <a:lnTo>
                  <a:pt x="5029200" y="19049"/>
                </a:lnTo>
                <a:lnTo>
                  <a:pt x="5048250" y="38099"/>
                </a:lnTo>
                <a:lnTo>
                  <a:pt x="5048250" y="1409699"/>
                </a:lnTo>
                <a:lnTo>
                  <a:pt x="5055727" y="1408223"/>
                </a:lnTo>
                <a:lnTo>
                  <a:pt x="5061775" y="1404175"/>
                </a:lnTo>
                <a:lnTo>
                  <a:pt x="5065823" y="1398127"/>
                </a:lnTo>
                <a:lnTo>
                  <a:pt x="5067300" y="1390649"/>
                </a:lnTo>
                <a:close/>
              </a:path>
              <a:path w="5067300" h="14097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5067300" h="1409700">
                <a:moveTo>
                  <a:pt x="38100" y="13716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371600"/>
                </a:lnTo>
                <a:lnTo>
                  <a:pt x="38100" y="1371600"/>
                </a:lnTo>
                <a:close/>
              </a:path>
              <a:path w="5067300" h="1409700">
                <a:moveTo>
                  <a:pt x="5048250" y="1371599"/>
                </a:moveTo>
                <a:lnTo>
                  <a:pt x="19050" y="1371600"/>
                </a:lnTo>
                <a:lnTo>
                  <a:pt x="38100" y="1390650"/>
                </a:lnTo>
                <a:lnTo>
                  <a:pt x="38099" y="1409700"/>
                </a:lnTo>
                <a:lnTo>
                  <a:pt x="5029200" y="1409699"/>
                </a:lnTo>
                <a:lnTo>
                  <a:pt x="5029200" y="1390649"/>
                </a:lnTo>
                <a:lnTo>
                  <a:pt x="5048250" y="1371599"/>
                </a:lnTo>
                <a:close/>
              </a:path>
              <a:path w="5067300" h="1409700">
                <a:moveTo>
                  <a:pt x="38099" y="1409700"/>
                </a:moveTo>
                <a:lnTo>
                  <a:pt x="38100" y="1390650"/>
                </a:lnTo>
                <a:lnTo>
                  <a:pt x="19050" y="1371600"/>
                </a:lnTo>
                <a:lnTo>
                  <a:pt x="19050" y="1409700"/>
                </a:lnTo>
                <a:lnTo>
                  <a:pt x="38099" y="1409700"/>
                </a:lnTo>
                <a:close/>
              </a:path>
              <a:path w="5067300" h="1409700">
                <a:moveTo>
                  <a:pt x="5048250" y="38099"/>
                </a:moveTo>
                <a:lnTo>
                  <a:pt x="5029200" y="19049"/>
                </a:lnTo>
                <a:lnTo>
                  <a:pt x="5029200" y="38099"/>
                </a:lnTo>
                <a:lnTo>
                  <a:pt x="5048250" y="38099"/>
                </a:lnTo>
                <a:close/>
              </a:path>
              <a:path w="5067300" h="1409700">
                <a:moveTo>
                  <a:pt x="5048250" y="1371599"/>
                </a:moveTo>
                <a:lnTo>
                  <a:pt x="5048250" y="38099"/>
                </a:lnTo>
                <a:lnTo>
                  <a:pt x="5029200" y="38099"/>
                </a:lnTo>
                <a:lnTo>
                  <a:pt x="5029200" y="1371599"/>
                </a:lnTo>
                <a:lnTo>
                  <a:pt x="5048250" y="1371599"/>
                </a:lnTo>
                <a:close/>
              </a:path>
              <a:path w="5067300" h="1409700">
                <a:moveTo>
                  <a:pt x="5048250" y="1409699"/>
                </a:moveTo>
                <a:lnTo>
                  <a:pt x="5048250" y="1371599"/>
                </a:lnTo>
                <a:lnTo>
                  <a:pt x="5029200" y="1390649"/>
                </a:lnTo>
                <a:lnTo>
                  <a:pt x="5029200" y="1409699"/>
                </a:lnTo>
                <a:lnTo>
                  <a:pt x="5048250" y="1409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5692310"/>
            <a:ext cx="1211580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461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1879" y="5692310"/>
            <a:ext cx="3422650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Sum(price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quantity)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1435" marR="1086485" lvl="0" indent="1397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  product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‘Bagel’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5340" y="6073310"/>
            <a:ext cx="3644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90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2922" y="6073310"/>
            <a:ext cx="134556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(=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60+30)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0183" y="1306322"/>
            <a:ext cx="35585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spc="-80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2250948" y="5196078"/>
            <a:ext cx="6501765" cy="1210310"/>
          </a:xfrm>
          <a:custGeom>
            <a:avLst/>
            <a:gdLst/>
            <a:ahLst/>
            <a:cxnLst/>
            <a:rect l="l" t="t" r="r" b="b"/>
            <a:pathLst>
              <a:path w="6501765" h="1210310">
                <a:moveTo>
                  <a:pt x="6501384" y="1210056"/>
                </a:moveTo>
                <a:lnTo>
                  <a:pt x="6501384" y="0"/>
                </a:lnTo>
                <a:lnTo>
                  <a:pt x="0" y="0"/>
                </a:lnTo>
                <a:lnTo>
                  <a:pt x="0" y="1210056"/>
                </a:lnTo>
                <a:lnTo>
                  <a:pt x="4571" y="1210056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6491478" y="9144"/>
                </a:lnTo>
                <a:lnTo>
                  <a:pt x="6491478" y="4572"/>
                </a:lnTo>
                <a:lnTo>
                  <a:pt x="6496050" y="9144"/>
                </a:lnTo>
                <a:lnTo>
                  <a:pt x="6496050" y="1210056"/>
                </a:lnTo>
                <a:lnTo>
                  <a:pt x="6501384" y="1210056"/>
                </a:lnTo>
                <a:close/>
              </a:path>
              <a:path w="6501765" h="1210310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6501765" h="1210310">
                <a:moveTo>
                  <a:pt x="9143" y="120015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1200150"/>
                </a:lnTo>
                <a:lnTo>
                  <a:pt x="9143" y="1200150"/>
                </a:lnTo>
                <a:close/>
              </a:path>
              <a:path w="6501765" h="1210310">
                <a:moveTo>
                  <a:pt x="6496050" y="1200150"/>
                </a:moveTo>
                <a:lnTo>
                  <a:pt x="4571" y="1200150"/>
                </a:lnTo>
                <a:lnTo>
                  <a:pt x="9143" y="1204722"/>
                </a:lnTo>
                <a:lnTo>
                  <a:pt x="9143" y="1210056"/>
                </a:lnTo>
                <a:lnTo>
                  <a:pt x="6491478" y="1210056"/>
                </a:lnTo>
                <a:lnTo>
                  <a:pt x="6491478" y="1204722"/>
                </a:lnTo>
                <a:lnTo>
                  <a:pt x="6496050" y="1200150"/>
                </a:lnTo>
                <a:close/>
              </a:path>
              <a:path w="6501765" h="1210310">
                <a:moveTo>
                  <a:pt x="9143" y="1210056"/>
                </a:moveTo>
                <a:lnTo>
                  <a:pt x="9143" y="1204722"/>
                </a:lnTo>
                <a:lnTo>
                  <a:pt x="4571" y="1200150"/>
                </a:lnTo>
                <a:lnTo>
                  <a:pt x="4571" y="1210056"/>
                </a:lnTo>
                <a:lnTo>
                  <a:pt x="9143" y="1210056"/>
                </a:lnTo>
                <a:close/>
              </a:path>
              <a:path w="6501765" h="1210310">
                <a:moveTo>
                  <a:pt x="6496050" y="9144"/>
                </a:moveTo>
                <a:lnTo>
                  <a:pt x="6491478" y="4572"/>
                </a:lnTo>
                <a:lnTo>
                  <a:pt x="6491478" y="9144"/>
                </a:lnTo>
                <a:lnTo>
                  <a:pt x="6496050" y="9144"/>
                </a:lnTo>
                <a:close/>
              </a:path>
              <a:path w="6501765" h="1210310">
                <a:moveTo>
                  <a:pt x="6496050" y="1200150"/>
                </a:moveTo>
                <a:lnTo>
                  <a:pt x="6496050" y="9144"/>
                </a:lnTo>
                <a:lnTo>
                  <a:pt x="6491478" y="9144"/>
                </a:lnTo>
                <a:lnTo>
                  <a:pt x="6491478" y="1200150"/>
                </a:lnTo>
                <a:lnTo>
                  <a:pt x="6496050" y="1200150"/>
                </a:lnTo>
                <a:close/>
              </a:path>
              <a:path w="6501765" h="1210310">
                <a:moveTo>
                  <a:pt x="6496050" y="1210056"/>
                </a:moveTo>
                <a:lnTo>
                  <a:pt x="6496050" y="1200150"/>
                </a:lnTo>
                <a:lnTo>
                  <a:pt x="6491478" y="1204722"/>
                </a:lnTo>
                <a:lnTo>
                  <a:pt x="6491478" y="1210056"/>
                </a:lnTo>
                <a:lnTo>
                  <a:pt x="6496050" y="1210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2979" y="5198364"/>
            <a:ext cx="6496685" cy="120523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710" marR="15367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41450" algn="l"/>
                <a:tab pos="149479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sum(price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quantity)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sum(quantity)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7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1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‘bagel’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3338" y="4582159"/>
            <a:ext cx="693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 can we find the average price of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bagel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sold?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3338" y="2327402"/>
            <a:ext cx="648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 can we find the average revenue per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sale?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22754" y="2986277"/>
            <a:ext cx="5714365" cy="1210310"/>
          </a:xfrm>
          <a:custGeom>
            <a:avLst/>
            <a:gdLst/>
            <a:ahLst/>
            <a:cxnLst/>
            <a:rect l="l" t="t" r="r" b="b"/>
            <a:pathLst>
              <a:path w="5714365" h="1210310">
                <a:moveTo>
                  <a:pt x="5714238" y="1210055"/>
                </a:moveTo>
                <a:lnTo>
                  <a:pt x="571423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704332" y="9143"/>
                </a:lnTo>
                <a:lnTo>
                  <a:pt x="5704332" y="4571"/>
                </a:lnTo>
                <a:lnTo>
                  <a:pt x="5709666" y="9143"/>
                </a:lnTo>
                <a:lnTo>
                  <a:pt x="5709666" y="1210055"/>
                </a:lnTo>
                <a:lnTo>
                  <a:pt x="5714238" y="1210055"/>
                </a:lnTo>
                <a:close/>
              </a:path>
              <a:path w="5714365" h="1210310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5714365" h="1210310">
                <a:moveTo>
                  <a:pt x="9143" y="1200150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1200150"/>
                </a:lnTo>
                <a:lnTo>
                  <a:pt x="9143" y="1200150"/>
                </a:lnTo>
                <a:close/>
              </a:path>
              <a:path w="5714365" h="1210310">
                <a:moveTo>
                  <a:pt x="5709666" y="1200149"/>
                </a:moveTo>
                <a:lnTo>
                  <a:pt x="4572" y="1200150"/>
                </a:lnTo>
                <a:lnTo>
                  <a:pt x="9143" y="1204721"/>
                </a:lnTo>
                <a:lnTo>
                  <a:pt x="9144" y="1210056"/>
                </a:lnTo>
                <a:lnTo>
                  <a:pt x="5704332" y="1210055"/>
                </a:lnTo>
                <a:lnTo>
                  <a:pt x="5704332" y="1204721"/>
                </a:lnTo>
                <a:lnTo>
                  <a:pt x="5709666" y="1200149"/>
                </a:lnTo>
                <a:close/>
              </a:path>
              <a:path w="5714365" h="1210310">
                <a:moveTo>
                  <a:pt x="9144" y="1210056"/>
                </a:moveTo>
                <a:lnTo>
                  <a:pt x="9143" y="1204721"/>
                </a:lnTo>
                <a:lnTo>
                  <a:pt x="4572" y="1200150"/>
                </a:lnTo>
                <a:lnTo>
                  <a:pt x="4572" y="1210056"/>
                </a:lnTo>
                <a:lnTo>
                  <a:pt x="9144" y="1210056"/>
                </a:lnTo>
                <a:close/>
              </a:path>
              <a:path w="5714365" h="1210310">
                <a:moveTo>
                  <a:pt x="5709666" y="9143"/>
                </a:moveTo>
                <a:lnTo>
                  <a:pt x="5704332" y="4571"/>
                </a:lnTo>
                <a:lnTo>
                  <a:pt x="5704332" y="9143"/>
                </a:lnTo>
                <a:lnTo>
                  <a:pt x="5709666" y="9143"/>
                </a:lnTo>
                <a:close/>
              </a:path>
              <a:path w="5714365" h="1210310">
                <a:moveTo>
                  <a:pt x="5709666" y="1200149"/>
                </a:moveTo>
                <a:lnTo>
                  <a:pt x="5709666" y="9143"/>
                </a:lnTo>
                <a:lnTo>
                  <a:pt x="5704332" y="9143"/>
                </a:lnTo>
                <a:lnTo>
                  <a:pt x="5704332" y="1200149"/>
                </a:lnTo>
                <a:lnTo>
                  <a:pt x="5709666" y="1200149"/>
                </a:lnTo>
                <a:close/>
              </a:path>
              <a:path w="5714365" h="1210310">
                <a:moveTo>
                  <a:pt x="5709666" y="1210055"/>
                </a:moveTo>
                <a:lnTo>
                  <a:pt x="5709666" y="1200149"/>
                </a:lnTo>
                <a:lnTo>
                  <a:pt x="5704332" y="1204721"/>
                </a:lnTo>
                <a:lnTo>
                  <a:pt x="5704332" y="1210055"/>
                </a:lnTo>
                <a:lnTo>
                  <a:pt x="570966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5039" y="2988564"/>
            <a:ext cx="5709920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 marR="144145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42085" algn="l"/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sum(price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quantity)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count(*)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08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‘bagel’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0183" y="1306322"/>
            <a:ext cx="35585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spc="-80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367027" y="3748278"/>
            <a:ext cx="6501765" cy="1210310"/>
          </a:xfrm>
          <a:custGeom>
            <a:avLst/>
            <a:gdLst/>
            <a:ahLst/>
            <a:cxnLst/>
            <a:rect l="l" t="t" r="r" b="b"/>
            <a:pathLst>
              <a:path w="6501765" h="1210310">
                <a:moveTo>
                  <a:pt x="6501384" y="1210056"/>
                </a:moveTo>
                <a:lnTo>
                  <a:pt x="6501384" y="0"/>
                </a:lnTo>
                <a:lnTo>
                  <a:pt x="0" y="0"/>
                </a:lnTo>
                <a:lnTo>
                  <a:pt x="0" y="1210056"/>
                </a:lnTo>
                <a:lnTo>
                  <a:pt x="4571" y="1210056"/>
                </a:lnTo>
                <a:lnTo>
                  <a:pt x="4571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6492240" y="9144"/>
                </a:lnTo>
                <a:lnTo>
                  <a:pt x="6492240" y="4572"/>
                </a:lnTo>
                <a:lnTo>
                  <a:pt x="6496812" y="9144"/>
                </a:lnTo>
                <a:lnTo>
                  <a:pt x="6496812" y="1210056"/>
                </a:lnTo>
                <a:lnTo>
                  <a:pt x="6501384" y="1210056"/>
                </a:lnTo>
                <a:close/>
              </a:path>
              <a:path w="6501765" h="1210310">
                <a:moveTo>
                  <a:pt x="9905" y="9144"/>
                </a:moveTo>
                <a:lnTo>
                  <a:pt x="9905" y="4572"/>
                </a:lnTo>
                <a:lnTo>
                  <a:pt x="4571" y="9144"/>
                </a:lnTo>
                <a:lnTo>
                  <a:pt x="9905" y="9144"/>
                </a:lnTo>
                <a:close/>
              </a:path>
              <a:path w="6501765" h="1210310">
                <a:moveTo>
                  <a:pt x="9905" y="1200150"/>
                </a:moveTo>
                <a:lnTo>
                  <a:pt x="9905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5" y="1200150"/>
                </a:lnTo>
                <a:close/>
              </a:path>
              <a:path w="6501765" h="1210310">
                <a:moveTo>
                  <a:pt x="6496812" y="1200150"/>
                </a:moveTo>
                <a:lnTo>
                  <a:pt x="4572" y="1200150"/>
                </a:lnTo>
                <a:lnTo>
                  <a:pt x="9905" y="1204722"/>
                </a:lnTo>
                <a:lnTo>
                  <a:pt x="9905" y="1210056"/>
                </a:lnTo>
                <a:lnTo>
                  <a:pt x="6492240" y="1210056"/>
                </a:lnTo>
                <a:lnTo>
                  <a:pt x="6492240" y="1204722"/>
                </a:lnTo>
                <a:lnTo>
                  <a:pt x="6496812" y="1200150"/>
                </a:lnTo>
                <a:close/>
              </a:path>
              <a:path w="6501765" h="1210310">
                <a:moveTo>
                  <a:pt x="9905" y="1210056"/>
                </a:moveTo>
                <a:lnTo>
                  <a:pt x="9905" y="1204722"/>
                </a:lnTo>
                <a:lnTo>
                  <a:pt x="4572" y="1200150"/>
                </a:lnTo>
                <a:lnTo>
                  <a:pt x="4571" y="1210056"/>
                </a:lnTo>
                <a:lnTo>
                  <a:pt x="9905" y="1210056"/>
                </a:lnTo>
                <a:close/>
              </a:path>
              <a:path w="6501765" h="1210310">
                <a:moveTo>
                  <a:pt x="6496812" y="9144"/>
                </a:moveTo>
                <a:lnTo>
                  <a:pt x="6492240" y="4572"/>
                </a:lnTo>
                <a:lnTo>
                  <a:pt x="6492240" y="9144"/>
                </a:lnTo>
                <a:lnTo>
                  <a:pt x="6496812" y="9144"/>
                </a:lnTo>
                <a:close/>
              </a:path>
              <a:path w="6501765" h="1210310">
                <a:moveTo>
                  <a:pt x="6496812" y="1200150"/>
                </a:moveTo>
                <a:lnTo>
                  <a:pt x="6496812" y="9144"/>
                </a:lnTo>
                <a:lnTo>
                  <a:pt x="6492240" y="9144"/>
                </a:lnTo>
                <a:lnTo>
                  <a:pt x="6492240" y="1200150"/>
                </a:lnTo>
                <a:lnTo>
                  <a:pt x="6496812" y="1200150"/>
                </a:lnTo>
                <a:close/>
              </a:path>
              <a:path w="6501765" h="1210310">
                <a:moveTo>
                  <a:pt x="6496812" y="1210056"/>
                </a:moveTo>
                <a:lnTo>
                  <a:pt x="6496812" y="1200150"/>
                </a:lnTo>
                <a:lnTo>
                  <a:pt x="6492240" y="1204722"/>
                </a:lnTo>
                <a:lnTo>
                  <a:pt x="6492240" y="1210056"/>
                </a:lnTo>
                <a:lnTo>
                  <a:pt x="6496812" y="1210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9060" y="3750564"/>
            <a:ext cx="6497320" cy="120523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 marR="15367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42085" algn="l"/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sum(price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quantity)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sum(quantity)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145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‘bagel’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7027" y="2205227"/>
            <a:ext cx="5714365" cy="1210310"/>
          </a:xfrm>
          <a:custGeom>
            <a:avLst/>
            <a:gdLst/>
            <a:ahLst/>
            <a:cxnLst/>
            <a:rect l="l" t="t" r="r" b="b"/>
            <a:pathLst>
              <a:path w="5714365" h="1210310">
                <a:moveTo>
                  <a:pt x="5714238" y="1210055"/>
                </a:moveTo>
                <a:lnTo>
                  <a:pt x="5714238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5705093" y="9905"/>
                </a:lnTo>
                <a:lnTo>
                  <a:pt x="5705093" y="4571"/>
                </a:lnTo>
                <a:lnTo>
                  <a:pt x="5709666" y="9905"/>
                </a:lnTo>
                <a:lnTo>
                  <a:pt x="5709666" y="1210055"/>
                </a:lnTo>
                <a:lnTo>
                  <a:pt x="5714238" y="1210055"/>
                </a:lnTo>
                <a:close/>
              </a:path>
              <a:path w="5714365" h="121031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5714365" h="1210310">
                <a:moveTo>
                  <a:pt x="9906" y="120015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5714365" h="1210310">
                <a:moveTo>
                  <a:pt x="5709666" y="1200149"/>
                </a:moveTo>
                <a:lnTo>
                  <a:pt x="4572" y="1200150"/>
                </a:lnTo>
                <a:lnTo>
                  <a:pt x="9906" y="1205484"/>
                </a:lnTo>
                <a:lnTo>
                  <a:pt x="9906" y="1210056"/>
                </a:lnTo>
                <a:lnTo>
                  <a:pt x="5705093" y="1210055"/>
                </a:lnTo>
                <a:lnTo>
                  <a:pt x="5705093" y="1205484"/>
                </a:lnTo>
                <a:lnTo>
                  <a:pt x="5709666" y="1200149"/>
                </a:lnTo>
                <a:close/>
              </a:path>
              <a:path w="5714365" h="1210310">
                <a:moveTo>
                  <a:pt x="9906" y="1210056"/>
                </a:moveTo>
                <a:lnTo>
                  <a:pt x="9906" y="1205484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6" y="1210056"/>
                </a:lnTo>
                <a:close/>
              </a:path>
              <a:path w="5714365" h="1210310">
                <a:moveTo>
                  <a:pt x="5709666" y="9905"/>
                </a:moveTo>
                <a:lnTo>
                  <a:pt x="5705093" y="4571"/>
                </a:lnTo>
                <a:lnTo>
                  <a:pt x="5705093" y="9905"/>
                </a:lnTo>
                <a:lnTo>
                  <a:pt x="5709666" y="9905"/>
                </a:lnTo>
                <a:close/>
              </a:path>
              <a:path w="5714365" h="1210310">
                <a:moveTo>
                  <a:pt x="5709666" y="1200149"/>
                </a:moveTo>
                <a:lnTo>
                  <a:pt x="5709666" y="9905"/>
                </a:lnTo>
                <a:lnTo>
                  <a:pt x="5705093" y="9905"/>
                </a:lnTo>
                <a:lnTo>
                  <a:pt x="5705093" y="1200149"/>
                </a:lnTo>
                <a:lnTo>
                  <a:pt x="5709666" y="1200149"/>
                </a:lnTo>
                <a:close/>
              </a:path>
              <a:path w="5714365" h="1210310">
                <a:moveTo>
                  <a:pt x="5709666" y="1210055"/>
                </a:moveTo>
                <a:lnTo>
                  <a:pt x="5709666" y="1200149"/>
                </a:lnTo>
                <a:lnTo>
                  <a:pt x="5705093" y="1205484"/>
                </a:lnTo>
                <a:lnTo>
                  <a:pt x="5705093" y="1210055"/>
                </a:lnTo>
                <a:lnTo>
                  <a:pt x="5709666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9060" y="2207514"/>
            <a:ext cx="5709920" cy="12058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 marR="144145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42085" algn="l"/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sum(price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quantity)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count(*)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145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‘bagel’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67027" y="5177028"/>
            <a:ext cx="7640955" cy="471805"/>
            <a:chOff x="1367027" y="5177028"/>
            <a:chExt cx="7640955" cy="471805"/>
          </a:xfrm>
        </p:grpSpPr>
        <p:sp>
          <p:nvSpPr>
            <p:cNvPr id="8" name="object 8"/>
            <p:cNvSpPr/>
            <p:nvPr/>
          </p:nvSpPr>
          <p:spPr>
            <a:xfrm>
              <a:off x="1371599" y="5181600"/>
              <a:ext cx="7630795" cy="462280"/>
            </a:xfrm>
            <a:custGeom>
              <a:avLst/>
              <a:gdLst/>
              <a:ahLst/>
              <a:cxnLst/>
              <a:rect l="l" t="t" r="r" b="b"/>
              <a:pathLst>
                <a:path w="7630795" h="462279">
                  <a:moveTo>
                    <a:pt x="7630668" y="461772"/>
                  </a:moveTo>
                  <a:lnTo>
                    <a:pt x="7630668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7630668" y="461772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367027" y="5177028"/>
              <a:ext cx="7640955" cy="471805"/>
            </a:xfrm>
            <a:custGeom>
              <a:avLst/>
              <a:gdLst/>
              <a:ahLst/>
              <a:cxnLst/>
              <a:rect l="l" t="t" r="r" b="b"/>
              <a:pathLst>
                <a:path w="7640955" h="471804">
                  <a:moveTo>
                    <a:pt x="7640574" y="469391"/>
                  </a:moveTo>
                  <a:lnTo>
                    <a:pt x="7640574" y="2285"/>
                  </a:lnTo>
                  <a:lnTo>
                    <a:pt x="763828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7630668" y="9905"/>
                  </a:lnTo>
                  <a:lnTo>
                    <a:pt x="7630668" y="4571"/>
                  </a:lnTo>
                  <a:lnTo>
                    <a:pt x="7635240" y="9905"/>
                  </a:lnTo>
                  <a:lnTo>
                    <a:pt x="7635240" y="471677"/>
                  </a:lnTo>
                  <a:lnTo>
                    <a:pt x="7638288" y="471677"/>
                  </a:lnTo>
                  <a:lnTo>
                    <a:pt x="7640574" y="469391"/>
                  </a:lnTo>
                  <a:close/>
                </a:path>
                <a:path w="7640955" h="47180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7640955" h="471804">
                  <a:moveTo>
                    <a:pt x="9905" y="46177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5" y="461772"/>
                  </a:lnTo>
                  <a:close/>
                </a:path>
                <a:path w="7640955" h="471804">
                  <a:moveTo>
                    <a:pt x="7635240" y="461771"/>
                  </a:moveTo>
                  <a:lnTo>
                    <a:pt x="4572" y="461772"/>
                  </a:lnTo>
                  <a:lnTo>
                    <a:pt x="9905" y="466343"/>
                  </a:lnTo>
                  <a:lnTo>
                    <a:pt x="9905" y="471678"/>
                  </a:lnTo>
                  <a:lnTo>
                    <a:pt x="7630668" y="471677"/>
                  </a:lnTo>
                  <a:lnTo>
                    <a:pt x="7630668" y="466343"/>
                  </a:lnTo>
                  <a:lnTo>
                    <a:pt x="7635240" y="461771"/>
                  </a:lnTo>
                  <a:close/>
                </a:path>
                <a:path w="7640955" h="471804">
                  <a:moveTo>
                    <a:pt x="9905" y="471678"/>
                  </a:moveTo>
                  <a:lnTo>
                    <a:pt x="9905" y="466343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5" y="471678"/>
                  </a:lnTo>
                  <a:close/>
                </a:path>
                <a:path w="7640955" h="471804">
                  <a:moveTo>
                    <a:pt x="7635240" y="9905"/>
                  </a:moveTo>
                  <a:lnTo>
                    <a:pt x="7630668" y="4571"/>
                  </a:lnTo>
                  <a:lnTo>
                    <a:pt x="7630668" y="9905"/>
                  </a:lnTo>
                  <a:lnTo>
                    <a:pt x="7635240" y="9905"/>
                  </a:lnTo>
                  <a:close/>
                </a:path>
                <a:path w="7640955" h="471804">
                  <a:moveTo>
                    <a:pt x="7635240" y="461771"/>
                  </a:moveTo>
                  <a:lnTo>
                    <a:pt x="7635240" y="9905"/>
                  </a:lnTo>
                  <a:lnTo>
                    <a:pt x="7630668" y="9905"/>
                  </a:lnTo>
                  <a:lnTo>
                    <a:pt x="7630668" y="461771"/>
                  </a:lnTo>
                  <a:lnTo>
                    <a:pt x="7635240" y="461771"/>
                  </a:lnTo>
                  <a:close/>
                </a:path>
                <a:path w="7640955" h="471804">
                  <a:moveTo>
                    <a:pt x="7635240" y="471677"/>
                  </a:moveTo>
                  <a:lnTo>
                    <a:pt x="7635240" y="461771"/>
                  </a:lnTo>
                  <a:lnTo>
                    <a:pt x="7630668" y="466343"/>
                  </a:lnTo>
                  <a:lnTo>
                    <a:pt x="7630668" y="471677"/>
                  </a:lnTo>
                  <a:lnTo>
                    <a:pt x="7635240" y="471677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71600" y="5181600"/>
            <a:ext cx="7630795" cy="462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happens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there are NULLs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price or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quantity?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70838" y="5867400"/>
            <a:ext cx="8018780" cy="471170"/>
            <a:chOff x="1370838" y="5867400"/>
            <a:chExt cx="8018780" cy="471170"/>
          </a:xfrm>
        </p:grpSpPr>
        <p:sp>
          <p:nvSpPr>
            <p:cNvPr id="12" name="object 12"/>
            <p:cNvSpPr/>
            <p:nvPr/>
          </p:nvSpPr>
          <p:spPr>
            <a:xfrm>
              <a:off x="1376172" y="5871972"/>
              <a:ext cx="8008620" cy="462280"/>
            </a:xfrm>
            <a:custGeom>
              <a:avLst/>
              <a:gdLst/>
              <a:ahLst/>
              <a:cxnLst/>
              <a:rect l="l" t="t" r="r" b="b"/>
              <a:pathLst>
                <a:path w="8008620" h="462279">
                  <a:moveTo>
                    <a:pt x="8008620" y="461772"/>
                  </a:moveTo>
                  <a:lnTo>
                    <a:pt x="8008620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8008620" y="461772"/>
                  </a:lnTo>
                  <a:close/>
                </a:path>
              </a:pathLst>
            </a:custGeom>
            <a:solidFill>
              <a:srgbClr val="FFF0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370838" y="5867400"/>
              <a:ext cx="8018780" cy="471170"/>
            </a:xfrm>
            <a:custGeom>
              <a:avLst/>
              <a:gdLst/>
              <a:ahLst/>
              <a:cxnLst/>
              <a:rect l="l" t="t" r="r" b="b"/>
              <a:pathLst>
                <a:path w="8018780" h="471170">
                  <a:moveTo>
                    <a:pt x="8018526" y="469391"/>
                  </a:moveTo>
                  <a:lnTo>
                    <a:pt x="8018526" y="2285"/>
                  </a:lnTo>
                  <a:lnTo>
                    <a:pt x="801700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0916"/>
                  </a:lnTo>
                  <a:lnTo>
                    <a:pt x="5333" y="470916"/>
                  </a:lnTo>
                  <a:lnTo>
                    <a:pt x="5334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8009382" y="9905"/>
                  </a:lnTo>
                  <a:lnTo>
                    <a:pt x="8009382" y="4571"/>
                  </a:lnTo>
                  <a:lnTo>
                    <a:pt x="8013954" y="9905"/>
                  </a:lnTo>
                  <a:lnTo>
                    <a:pt x="8013954" y="470915"/>
                  </a:lnTo>
                  <a:lnTo>
                    <a:pt x="8017002" y="470915"/>
                  </a:lnTo>
                  <a:lnTo>
                    <a:pt x="8018526" y="469391"/>
                  </a:lnTo>
                  <a:close/>
                </a:path>
                <a:path w="8018780" h="471170">
                  <a:moveTo>
                    <a:pt x="9905" y="9906"/>
                  </a:moveTo>
                  <a:lnTo>
                    <a:pt x="9905" y="4572"/>
                  </a:lnTo>
                  <a:lnTo>
                    <a:pt x="5334" y="9906"/>
                  </a:lnTo>
                  <a:lnTo>
                    <a:pt x="9905" y="9906"/>
                  </a:lnTo>
                  <a:close/>
                </a:path>
                <a:path w="8018780" h="471170">
                  <a:moveTo>
                    <a:pt x="9905" y="461772"/>
                  </a:moveTo>
                  <a:lnTo>
                    <a:pt x="9905" y="9906"/>
                  </a:lnTo>
                  <a:lnTo>
                    <a:pt x="5334" y="9906"/>
                  </a:lnTo>
                  <a:lnTo>
                    <a:pt x="5334" y="461772"/>
                  </a:lnTo>
                  <a:lnTo>
                    <a:pt x="9905" y="461772"/>
                  </a:lnTo>
                  <a:close/>
                </a:path>
                <a:path w="8018780" h="471170">
                  <a:moveTo>
                    <a:pt x="8013954" y="461771"/>
                  </a:moveTo>
                  <a:lnTo>
                    <a:pt x="5334" y="461772"/>
                  </a:lnTo>
                  <a:lnTo>
                    <a:pt x="9905" y="466343"/>
                  </a:lnTo>
                  <a:lnTo>
                    <a:pt x="9905" y="470916"/>
                  </a:lnTo>
                  <a:lnTo>
                    <a:pt x="8009382" y="470915"/>
                  </a:lnTo>
                  <a:lnTo>
                    <a:pt x="8009382" y="466343"/>
                  </a:lnTo>
                  <a:lnTo>
                    <a:pt x="8013954" y="461771"/>
                  </a:lnTo>
                  <a:close/>
                </a:path>
                <a:path w="8018780" h="471170">
                  <a:moveTo>
                    <a:pt x="9905" y="470916"/>
                  </a:moveTo>
                  <a:lnTo>
                    <a:pt x="9905" y="466343"/>
                  </a:lnTo>
                  <a:lnTo>
                    <a:pt x="5334" y="461772"/>
                  </a:lnTo>
                  <a:lnTo>
                    <a:pt x="5333" y="470916"/>
                  </a:lnTo>
                  <a:lnTo>
                    <a:pt x="9905" y="470916"/>
                  </a:lnTo>
                  <a:close/>
                </a:path>
                <a:path w="8018780" h="471170">
                  <a:moveTo>
                    <a:pt x="8013954" y="9905"/>
                  </a:moveTo>
                  <a:lnTo>
                    <a:pt x="8009382" y="4571"/>
                  </a:lnTo>
                  <a:lnTo>
                    <a:pt x="8009382" y="9905"/>
                  </a:lnTo>
                  <a:lnTo>
                    <a:pt x="8013954" y="9905"/>
                  </a:lnTo>
                  <a:close/>
                </a:path>
                <a:path w="8018780" h="471170">
                  <a:moveTo>
                    <a:pt x="8013954" y="461771"/>
                  </a:moveTo>
                  <a:lnTo>
                    <a:pt x="8013954" y="9905"/>
                  </a:lnTo>
                  <a:lnTo>
                    <a:pt x="8009382" y="9905"/>
                  </a:lnTo>
                  <a:lnTo>
                    <a:pt x="8009382" y="461771"/>
                  </a:lnTo>
                  <a:lnTo>
                    <a:pt x="8013954" y="461771"/>
                  </a:lnTo>
                  <a:close/>
                </a:path>
                <a:path w="8018780" h="471170">
                  <a:moveTo>
                    <a:pt x="8013954" y="470915"/>
                  </a:moveTo>
                  <a:lnTo>
                    <a:pt x="8013954" y="461771"/>
                  </a:lnTo>
                  <a:lnTo>
                    <a:pt x="8009382" y="466343"/>
                  </a:lnTo>
                  <a:lnTo>
                    <a:pt x="8009382" y="470915"/>
                  </a:lnTo>
                  <a:lnTo>
                    <a:pt x="8013954" y="470915"/>
                  </a:lnTo>
                  <a:close/>
                </a:path>
              </a:pathLst>
            </a:custGeom>
            <a:solidFill>
              <a:srgbClr val="BF87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76172" y="5871971"/>
            <a:ext cx="8008620" cy="462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0170" marR="0" lvl="0" indent="0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Lesson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disallow NULLs unless you need to handle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them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306322"/>
            <a:ext cx="65531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Grouping </a:t>
            </a:r>
            <a:r>
              <a:rPr lang="en-US" spc="-5" dirty="0"/>
              <a:t>an</a:t>
            </a:r>
            <a:r>
              <a:rPr lang="en-US" dirty="0"/>
              <a:t>d Aggregation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2306065"/>
            <a:ext cx="6024880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Purchase(product, price,</a:t>
            </a:r>
            <a:r>
              <a:rPr sz="2400" spc="2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quantity)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Find number of bagels sold for more than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$1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5520" y="4186427"/>
            <a:ext cx="6409055" cy="1210310"/>
          </a:xfrm>
          <a:custGeom>
            <a:avLst/>
            <a:gdLst/>
            <a:ahLst/>
            <a:cxnLst/>
            <a:rect l="l" t="t" r="r" b="b"/>
            <a:pathLst>
              <a:path w="6409055" h="1210310">
                <a:moveTo>
                  <a:pt x="6408928" y="0"/>
                </a:moveTo>
                <a:lnTo>
                  <a:pt x="6408420" y="0"/>
                </a:lnTo>
                <a:lnTo>
                  <a:pt x="6399022" y="0"/>
                </a:lnTo>
                <a:lnTo>
                  <a:pt x="6399022" y="9906"/>
                </a:lnTo>
                <a:lnTo>
                  <a:pt x="6399022" y="1200150"/>
                </a:lnTo>
                <a:lnTo>
                  <a:pt x="10401" y="1200150"/>
                </a:lnTo>
                <a:lnTo>
                  <a:pt x="10401" y="9906"/>
                </a:lnTo>
                <a:lnTo>
                  <a:pt x="6399022" y="9906"/>
                </a:lnTo>
                <a:lnTo>
                  <a:pt x="6399022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210056"/>
                </a:lnTo>
                <a:lnTo>
                  <a:pt x="6408928" y="1210056"/>
                </a:lnTo>
                <a:lnTo>
                  <a:pt x="6408928" y="1205484"/>
                </a:lnTo>
                <a:lnTo>
                  <a:pt x="6408928" y="4572"/>
                </a:lnTo>
                <a:lnTo>
                  <a:pt x="6408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2039" y="4215638"/>
            <a:ext cx="11988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 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WHERE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891027" y="4215638"/>
            <a:ext cx="41097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419100" indent="311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Sum(quantity) as </a:t>
            </a:r>
            <a:r>
              <a:rPr sz="2400" spc="-35" dirty="0">
                <a:latin typeface="Arial"/>
                <a:cs typeface="Arial"/>
              </a:rPr>
              <a:t>TotalSold  </a:t>
            </a: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price </a:t>
            </a:r>
            <a:r>
              <a:rPr sz="2400" dirty="0">
                <a:latin typeface="Arial"/>
                <a:cs typeface="Arial"/>
              </a:rPr>
              <a:t>&gt; 1 </a:t>
            </a:r>
            <a:r>
              <a:rPr sz="2400" spc="-5" dirty="0">
                <a:latin typeface="Arial"/>
                <a:cs typeface="Arial"/>
              </a:rPr>
              <a:t>and product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‘bagel’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555" y="1306322"/>
            <a:ext cx="59893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4690" algn="l"/>
              </a:tabLst>
            </a:pPr>
            <a:r>
              <a:rPr dirty="0"/>
              <a:t>Grouping </a:t>
            </a:r>
            <a:r>
              <a:rPr spc="-5" dirty="0"/>
              <a:t>an</a:t>
            </a:r>
            <a:r>
              <a:rPr dirty="0"/>
              <a:t>d	Aggregation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306065"/>
            <a:ext cx="7191375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Purchase(product, price,</a:t>
            </a:r>
            <a:r>
              <a:rPr sz="2400" spc="2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quantity)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Find number sold for more than $1 </a:t>
            </a:r>
            <a:r>
              <a:rPr sz="2400" b="1" spc="-5" dirty="0">
                <a:latin typeface="Arial"/>
                <a:cs typeface="Arial"/>
              </a:rPr>
              <a:t>for each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5520" y="4186427"/>
            <a:ext cx="5181600" cy="1579880"/>
          </a:xfrm>
          <a:custGeom>
            <a:avLst/>
            <a:gdLst/>
            <a:ahLst/>
            <a:cxnLst/>
            <a:rect l="l" t="t" r="r" b="b"/>
            <a:pathLst>
              <a:path w="5181600" h="1579879">
                <a:moveTo>
                  <a:pt x="5181600" y="0"/>
                </a:moveTo>
                <a:lnTo>
                  <a:pt x="5181346" y="0"/>
                </a:lnTo>
                <a:lnTo>
                  <a:pt x="5171440" y="0"/>
                </a:lnTo>
                <a:lnTo>
                  <a:pt x="5171440" y="9906"/>
                </a:lnTo>
                <a:lnTo>
                  <a:pt x="5171440" y="1569720"/>
                </a:lnTo>
                <a:lnTo>
                  <a:pt x="10401" y="1569720"/>
                </a:lnTo>
                <a:lnTo>
                  <a:pt x="10401" y="9906"/>
                </a:lnTo>
                <a:lnTo>
                  <a:pt x="5171440" y="9906"/>
                </a:lnTo>
                <a:lnTo>
                  <a:pt x="5171440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579626"/>
                </a:lnTo>
                <a:lnTo>
                  <a:pt x="5181346" y="1579626"/>
                </a:lnTo>
                <a:lnTo>
                  <a:pt x="5181346" y="1574292"/>
                </a:lnTo>
                <a:lnTo>
                  <a:pt x="5181346" y="4584"/>
                </a:lnTo>
                <a:lnTo>
                  <a:pt x="5181600" y="4572"/>
                </a:lnTo>
                <a:lnTo>
                  <a:pt x="518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2039" y="4215638"/>
            <a:ext cx="11988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 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WHERE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891027" y="4215638"/>
            <a:ext cx="31381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Sum(quantity)</a:t>
            </a:r>
            <a:endParaRPr sz="2400">
              <a:latin typeface="Arial"/>
              <a:cs typeface="Arial"/>
            </a:endParaRPr>
          </a:p>
          <a:p>
            <a:pPr marR="1830705" indent="1333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Purchase  price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2039" y="5312917"/>
            <a:ext cx="419862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400" spc="-5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BY	</a:t>
            </a: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Let’s </a:t>
            </a:r>
            <a:r>
              <a:rPr sz="2400" spc="-5" dirty="0">
                <a:latin typeface="Arial"/>
                <a:cs typeface="Arial"/>
              </a:rPr>
              <a:t>see what this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means…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555" y="1306322"/>
            <a:ext cx="59893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4690" algn="l"/>
              </a:tabLst>
            </a:pPr>
            <a:r>
              <a:rPr dirty="0"/>
              <a:t>Grouping </a:t>
            </a:r>
            <a:r>
              <a:rPr spc="-5" dirty="0"/>
              <a:t>an</a:t>
            </a:r>
            <a:r>
              <a:rPr dirty="0"/>
              <a:t>d	Aggregation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43350" y="5619750"/>
            <a:ext cx="1943100" cy="723900"/>
          </a:xfrm>
          <a:custGeom>
            <a:avLst/>
            <a:gdLst/>
            <a:ahLst/>
            <a:cxnLst/>
            <a:rect l="l" t="t" r="r" b="b"/>
            <a:pathLst>
              <a:path w="1943100" h="723900">
                <a:moveTo>
                  <a:pt x="1943100" y="704849"/>
                </a:moveTo>
                <a:lnTo>
                  <a:pt x="1943100" y="19049"/>
                </a:lnTo>
                <a:lnTo>
                  <a:pt x="1941623" y="11894"/>
                </a:lnTo>
                <a:lnTo>
                  <a:pt x="1937575" y="5810"/>
                </a:lnTo>
                <a:lnTo>
                  <a:pt x="1931527" y="1583"/>
                </a:lnTo>
                <a:lnTo>
                  <a:pt x="19240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905000" y="38099"/>
                </a:lnTo>
                <a:lnTo>
                  <a:pt x="1905000" y="19049"/>
                </a:lnTo>
                <a:lnTo>
                  <a:pt x="1924050" y="38099"/>
                </a:lnTo>
                <a:lnTo>
                  <a:pt x="1924050" y="723899"/>
                </a:lnTo>
                <a:lnTo>
                  <a:pt x="1931527" y="722423"/>
                </a:lnTo>
                <a:lnTo>
                  <a:pt x="1937575" y="718375"/>
                </a:lnTo>
                <a:lnTo>
                  <a:pt x="1941623" y="712327"/>
                </a:lnTo>
                <a:lnTo>
                  <a:pt x="1943100" y="704849"/>
                </a:lnTo>
                <a:close/>
              </a:path>
              <a:path w="1943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943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1905000" y="723899"/>
                </a:lnTo>
                <a:lnTo>
                  <a:pt x="1905000" y="70484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1943100" h="723900">
                <a:moveTo>
                  <a:pt x="1924050" y="38099"/>
                </a:moveTo>
                <a:lnTo>
                  <a:pt x="1905000" y="19049"/>
                </a:lnTo>
                <a:lnTo>
                  <a:pt x="1905000" y="38099"/>
                </a:lnTo>
                <a:lnTo>
                  <a:pt x="1924050" y="38099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24050" y="38099"/>
                </a:lnTo>
                <a:lnTo>
                  <a:pt x="1905000" y="38099"/>
                </a:lnTo>
                <a:lnTo>
                  <a:pt x="1905000" y="68579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1924050" y="723899"/>
                </a:moveTo>
                <a:lnTo>
                  <a:pt x="1924050" y="685799"/>
                </a:lnTo>
                <a:lnTo>
                  <a:pt x="1905000" y="704849"/>
                </a:lnTo>
                <a:lnTo>
                  <a:pt x="1905000" y="723899"/>
                </a:lnTo>
                <a:lnTo>
                  <a:pt x="1924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0977" y="3057397"/>
            <a:ext cx="6105525" cy="314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Compute the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WHERE</a:t>
            </a:r>
            <a:r>
              <a:rPr sz="2400" spc="-4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clauses.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AutoNum type="arabicPeriod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Group by the attributes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GROUP</a:t>
            </a:r>
            <a:r>
              <a:rPr sz="2400" spc="-8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349250" marR="1005205" indent="-337185">
              <a:lnSpc>
                <a:spcPct val="100000"/>
              </a:lnSpc>
              <a:buAutoNum type="arabicPeriod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Compute the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latin typeface="Arial"/>
                <a:cs typeface="Arial"/>
              </a:rPr>
              <a:t>clause:  grouped attributes 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aggregates.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Arial"/>
              <a:cs typeface="Arial"/>
            </a:endParaRPr>
          </a:p>
          <a:p>
            <a:pPr marL="3160395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FWGS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882" y="1306322"/>
            <a:ext cx="74783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1&amp;2.</a:t>
            </a:r>
            <a:r>
              <a:rPr spc="-65" dirty="0"/>
              <a:t> </a:t>
            </a:r>
            <a:r>
              <a:rPr spc="-5" dirty="0"/>
              <a:t>FROM-WHERE-GROUPBY</a:t>
            </a:r>
          </a:p>
        </p:txBody>
      </p:sp>
      <p:sp>
        <p:nvSpPr>
          <p:cNvPr id="3" name="object 3"/>
          <p:cNvSpPr/>
          <p:nvPr/>
        </p:nvSpPr>
        <p:spPr>
          <a:xfrm>
            <a:off x="2684526" y="4398263"/>
            <a:ext cx="3242310" cy="589915"/>
          </a:xfrm>
          <a:custGeom>
            <a:avLst/>
            <a:gdLst/>
            <a:ahLst/>
            <a:cxnLst/>
            <a:rect l="l" t="t" r="r" b="b"/>
            <a:pathLst>
              <a:path w="3242310" h="589914">
                <a:moveTo>
                  <a:pt x="1623060" y="11430"/>
                </a:moveTo>
                <a:lnTo>
                  <a:pt x="1619250" y="0"/>
                </a:lnTo>
                <a:lnTo>
                  <a:pt x="0" y="577596"/>
                </a:lnTo>
                <a:lnTo>
                  <a:pt x="3810" y="589788"/>
                </a:lnTo>
                <a:lnTo>
                  <a:pt x="1623060" y="11430"/>
                </a:lnTo>
                <a:close/>
              </a:path>
              <a:path w="3242310" h="589914">
                <a:moveTo>
                  <a:pt x="3242310" y="11430"/>
                </a:moveTo>
                <a:lnTo>
                  <a:pt x="3238500" y="0"/>
                </a:lnTo>
                <a:lnTo>
                  <a:pt x="1619250" y="577596"/>
                </a:lnTo>
                <a:lnTo>
                  <a:pt x="1623060" y="589788"/>
                </a:lnTo>
                <a:lnTo>
                  <a:pt x="324231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2512" y="2652712"/>
          <a:ext cx="4857750" cy="347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881"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Quantity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Bagel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5433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Bagel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3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0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1.50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95">
                <a:tc rowSpan="3"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Banana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195580" marR="187960">
                        <a:lnSpc>
                          <a:spcPct val="1355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Banana  Banana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0.5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8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027420" y="4781550"/>
            <a:ext cx="3345815" cy="1388110"/>
            <a:chOff x="6027420" y="4781550"/>
            <a:chExt cx="3345815" cy="1388110"/>
          </a:xfrm>
        </p:grpSpPr>
        <p:sp>
          <p:nvSpPr>
            <p:cNvPr id="6" name="object 6"/>
            <p:cNvSpPr/>
            <p:nvPr/>
          </p:nvSpPr>
          <p:spPr>
            <a:xfrm>
              <a:off x="6032754" y="4786883"/>
              <a:ext cx="3340356" cy="1377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7420" y="4781550"/>
              <a:ext cx="3340100" cy="1388110"/>
            </a:xfrm>
            <a:custGeom>
              <a:avLst/>
              <a:gdLst/>
              <a:ahLst/>
              <a:cxnLst/>
              <a:rect l="l" t="t" r="r" b="b"/>
              <a:pathLst>
                <a:path w="3340100" h="1388110">
                  <a:moveTo>
                    <a:pt x="3340100" y="836675"/>
                  </a:moveTo>
                  <a:lnTo>
                    <a:pt x="3340100" y="795527"/>
                  </a:lnTo>
                  <a:lnTo>
                    <a:pt x="3327400" y="782573"/>
                  </a:lnTo>
                  <a:lnTo>
                    <a:pt x="3302000" y="740890"/>
                  </a:lnTo>
                  <a:lnTo>
                    <a:pt x="3276600" y="702056"/>
                  </a:lnTo>
                  <a:lnTo>
                    <a:pt x="3238500" y="666123"/>
                  </a:lnTo>
                  <a:lnTo>
                    <a:pt x="3200400" y="633143"/>
                  </a:lnTo>
                  <a:lnTo>
                    <a:pt x="3149600" y="603168"/>
                  </a:lnTo>
                  <a:lnTo>
                    <a:pt x="3111500" y="576249"/>
                  </a:lnTo>
                  <a:lnTo>
                    <a:pt x="3060700" y="552439"/>
                  </a:lnTo>
                  <a:lnTo>
                    <a:pt x="3009900" y="531788"/>
                  </a:lnTo>
                  <a:lnTo>
                    <a:pt x="2971800" y="514349"/>
                  </a:lnTo>
                  <a:lnTo>
                    <a:pt x="2921000" y="494537"/>
                  </a:lnTo>
                  <a:lnTo>
                    <a:pt x="2870200" y="475487"/>
                  </a:lnTo>
                  <a:lnTo>
                    <a:pt x="2819400" y="461158"/>
                  </a:lnTo>
                  <a:lnTo>
                    <a:pt x="2768600" y="447609"/>
                  </a:lnTo>
                  <a:lnTo>
                    <a:pt x="2717800" y="434829"/>
                  </a:lnTo>
                  <a:lnTo>
                    <a:pt x="2667000" y="422803"/>
                  </a:lnTo>
                  <a:lnTo>
                    <a:pt x="2628900" y="411517"/>
                  </a:lnTo>
                  <a:lnTo>
                    <a:pt x="2578100" y="400959"/>
                  </a:lnTo>
                  <a:lnTo>
                    <a:pt x="2527300" y="391115"/>
                  </a:lnTo>
                  <a:lnTo>
                    <a:pt x="2476500" y="381970"/>
                  </a:lnTo>
                  <a:lnTo>
                    <a:pt x="2425700" y="373513"/>
                  </a:lnTo>
                  <a:lnTo>
                    <a:pt x="2374900" y="365728"/>
                  </a:lnTo>
                  <a:lnTo>
                    <a:pt x="2324100" y="358602"/>
                  </a:lnTo>
                  <a:lnTo>
                    <a:pt x="2273300" y="352123"/>
                  </a:lnTo>
                  <a:lnTo>
                    <a:pt x="2222500" y="346276"/>
                  </a:lnTo>
                  <a:lnTo>
                    <a:pt x="2171700" y="341047"/>
                  </a:lnTo>
                  <a:lnTo>
                    <a:pt x="2120900" y="336424"/>
                  </a:lnTo>
                  <a:lnTo>
                    <a:pt x="2070100" y="332393"/>
                  </a:lnTo>
                  <a:lnTo>
                    <a:pt x="2019300" y="328939"/>
                  </a:lnTo>
                  <a:lnTo>
                    <a:pt x="1968500" y="326051"/>
                  </a:lnTo>
                  <a:lnTo>
                    <a:pt x="1917700" y="323713"/>
                  </a:lnTo>
                  <a:lnTo>
                    <a:pt x="1854200" y="321912"/>
                  </a:lnTo>
                  <a:lnTo>
                    <a:pt x="1803400" y="320636"/>
                  </a:lnTo>
                  <a:lnTo>
                    <a:pt x="1752600" y="319870"/>
                  </a:lnTo>
                  <a:lnTo>
                    <a:pt x="1714500" y="319668"/>
                  </a:lnTo>
                  <a:lnTo>
                    <a:pt x="1676400" y="319708"/>
                  </a:lnTo>
                  <a:lnTo>
                    <a:pt x="1651000" y="319815"/>
                  </a:lnTo>
                  <a:lnTo>
                    <a:pt x="1600200" y="320499"/>
                  </a:lnTo>
                  <a:lnTo>
                    <a:pt x="1549400" y="321639"/>
                  </a:lnTo>
                  <a:lnTo>
                    <a:pt x="1511300" y="323221"/>
                  </a:lnTo>
                  <a:lnTo>
                    <a:pt x="1460500" y="325233"/>
                  </a:lnTo>
                  <a:lnTo>
                    <a:pt x="1409700" y="327659"/>
                  </a:lnTo>
                  <a:lnTo>
                    <a:pt x="1320800" y="332993"/>
                  </a:lnTo>
                  <a:lnTo>
                    <a:pt x="1244600" y="339851"/>
                  </a:lnTo>
                  <a:lnTo>
                    <a:pt x="1168400" y="348233"/>
                  </a:lnTo>
                  <a:lnTo>
                    <a:pt x="1092200" y="358139"/>
                  </a:lnTo>
                  <a:lnTo>
                    <a:pt x="0" y="0"/>
                  </a:lnTo>
                  <a:lnTo>
                    <a:pt x="0" y="1523"/>
                  </a:lnTo>
                  <a:lnTo>
                    <a:pt x="17101" y="15501"/>
                  </a:lnTo>
                  <a:lnTo>
                    <a:pt x="1092200" y="367283"/>
                  </a:lnTo>
                  <a:lnTo>
                    <a:pt x="1168400" y="357377"/>
                  </a:lnTo>
                  <a:lnTo>
                    <a:pt x="1244600" y="349757"/>
                  </a:lnTo>
                  <a:lnTo>
                    <a:pt x="1333500" y="342899"/>
                  </a:lnTo>
                  <a:lnTo>
                    <a:pt x="1409700" y="337565"/>
                  </a:lnTo>
                  <a:lnTo>
                    <a:pt x="1460500" y="335296"/>
                  </a:lnTo>
                  <a:lnTo>
                    <a:pt x="1511300" y="333393"/>
                  </a:lnTo>
                  <a:lnTo>
                    <a:pt x="1562100" y="331874"/>
                  </a:lnTo>
                  <a:lnTo>
                    <a:pt x="1612900" y="330758"/>
                  </a:lnTo>
                  <a:lnTo>
                    <a:pt x="1663700" y="330063"/>
                  </a:lnTo>
                  <a:lnTo>
                    <a:pt x="1714500" y="329808"/>
                  </a:lnTo>
                  <a:lnTo>
                    <a:pt x="1765300" y="330011"/>
                  </a:lnTo>
                  <a:lnTo>
                    <a:pt x="1816100" y="330691"/>
                  </a:lnTo>
                  <a:lnTo>
                    <a:pt x="1866900" y="331866"/>
                  </a:lnTo>
                  <a:lnTo>
                    <a:pt x="1917700" y="333555"/>
                  </a:lnTo>
                  <a:lnTo>
                    <a:pt x="1968500" y="335776"/>
                  </a:lnTo>
                  <a:lnTo>
                    <a:pt x="2019300" y="338548"/>
                  </a:lnTo>
                  <a:lnTo>
                    <a:pt x="2070100" y="341889"/>
                  </a:lnTo>
                  <a:lnTo>
                    <a:pt x="2120900" y="345818"/>
                  </a:lnTo>
                  <a:lnTo>
                    <a:pt x="2171700" y="350353"/>
                  </a:lnTo>
                  <a:lnTo>
                    <a:pt x="2222500" y="355512"/>
                  </a:lnTo>
                  <a:lnTo>
                    <a:pt x="2273300" y="361315"/>
                  </a:lnTo>
                  <a:lnTo>
                    <a:pt x="2324100" y="367779"/>
                  </a:lnTo>
                  <a:lnTo>
                    <a:pt x="2374900" y="374923"/>
                  </a:lnTo>
                  <a:lnTo>
                    <a:pt x="2425700" y="382766"/>
                  </a:lnTo>
                  <a:lnTo>
                    <a:pt x="2476500" y="391326"/>
                  </a:lnTo>
                  <a:lnTo>
                    <a:pt x="2527300" y="400621"/>
                  </a:lnTo>
                  <a:lnTo>
                    <a:pt x="2578100" y="410671"/>
                  </a:lnTo>
                  <a:lnTo>
                    <a:pt x="2616200" y="421493"/>
                  </a:lnTo>
                  <a:lnTo>
                    <a:pt x="2667000" y="433106"/>
                  </a:lnTo>
                  <a:lnTo>
                    <a:pt x="2717800" y="445528"/>
                  </a:lnTo>
                  <a:lnTo>
                    <a:pt x="2768600" y="458778"/>
                  </a:lnTo>
                  <a:lnTo>
                    <a:pt x="2819400" y="472875"/>
                  </a:lnTo>
                  <a:lnTo>
                    <a:pt x="2870200" y="487837"/>
                  </a:lnTo>
                  <a:lnTo>
                    <a:pt x="2921000" y="503681"/>
                  </a:lnTo>
                  <a:lnTo>
                    <a:pt x="2971800" y="522731"/>
                  </a:lnTo>
                  <a:lnTo>
                    <a:pt x="3022600" y="543305"/>
                  </a:lnTo>
                  <a:lnTo>
                    <a:pt x="3060700" y="562550"/>
                  </a:lnTo>
                  <a:lnTo>
                    <a:pt x="3098800" y="585133"/>
                  </a:lnTo>
                  <a:lnTo>
                    <a:pt x="3149600" y="610977"/>
                  </a:lnTo>
                  <a:lnTo>
                    <a:pt x="3187700" y="640003"/>
                  </a:lnTo>
                  <a:lnTo>
                    <a:pt x="3238500" y="672135"/>
                  </a:lnTo>
                  <a:lnTo>
                    <a:pt x="3263900" y="707294"/>
                  </a:lnTo>
                  <a:lnTo>
                    <a:pt x="3302000" y="745403"/>
                  </a:lnTo>
                  <a:lnTo>
                    <a:pt x="3327400" y="786383"/>
                  </a:lnTo>
                  <a:lnTo>
                    <a:pt x="3327400" y="824483"/>
                  </a:lnTo>
                  <a:lnTo>
                    <a:pt x="3340100" y="836675"/>
                  </a:lnTo>
                  <a:close/>
                </a:path>
                <a:path w="3340100" h="1388110">
                  <a:moveTo>
                    <a:pt x="17101" y="15501"/>
                  </a:moveTo>
                  <a:lnTo>
                    <a:pt x="0" y="1523"/>
                  </a:lnTo>
                  <a:lnTo>
                    <a:pt x="0" y="9143"/>
                  </a:lnTo>
                  <a:lnTo>
                    <a:pt x="1501" y="10397"/>
                  </a:lnTo>
                  <a:lnTo>
                    <a:pt x="17101" y="15501"/>
                  </a:lnTo>
                  <a:close/>
                </a:path>
                <a:path w="3340100" h="1388110">
                  <a:moveTo>
                    <a:pt x="1501" y="10397"/>
                  </a:moveTo>
                  <a:lnTo>
                    <a:pt x="0" y="9143"/>
                  </a:lnTo>
                  <a:lnTo>
                    <a:pt x="0" y="9905"/>
                  </a:lnTo>
                  <a:lnTo>
                    <a:pt x="1501" y="10397"/>
                  </a:lnTo>
                  <a:close/>
                </a:path>
                <a:path w="3340100" h="1388110">
                  <a:moveTo>
                    <a:pt x="571500" y="477011"/>
                  </a:moveTo>
                  <a:lnTo>
                    <a:pt x="571500" y="468629"/>
                  </a:lnTo>
                  <a:lnTo>
                    <a:pt x="17101" y="15501"/>
                  </a:lnTo>
                  <a:lnTo>
                    <a:pt x="1501" y="10397"/>
                  </a:lnTo>
                  <a:lnTo>
                    <a:pt x="552421" y="470164"/>
                  </a:lnTo>
                  <a:lnTo>
                    <a:pt x="558800" y="467867"/>
                  </a:lnTo>
                  <a:lnTo>
                    <a:pt x="558800" y="480440"/>
                  </a:lnTo>
                  <a:lnTo>
                    <a:pt x="571500" y="477011"/>
                  </a:lnTo>
                  <a:close/>
                </a:path>
                <a:path w="3340100" h="1388110">
                  <a:moveTo>
                    <a:pt x="558800" y="480440"/>
                  </a:moveTo>
                  <a:lnTo>
                    <a:pt x="558800" y="475487"/>
                  </a:lnTo>
                  <a:lnTo>
                    <a:pt x="552421" y="470164"/>
                  </a:lnTo>
                  <a:lnTo>
                    <a:pt x="520700" y="481583"/>
                  </a:lnTo>
                  <a:lnTo>
                    <a:pt x="495300" y="489203"/>
                  </a:lnTo>
                  <a:lnTo>
                    <a:pt x="469900" y="501019"/>
                  </a:lnTo>
                  <a:lnTo>
                    <a:pt x="431800" y="515161"/>
                  </a:lnTo>
                  <a:lnTo>
                    <a:pt x="393700" y="531604"/>
                  </a:lnTo>
                  <a:lnTo>
                    <a:pt x="342900" y="550319"/>
                  </a:lnTo>
                  <a:lnTo>
                    <a:pt x="304800" y="571279"/>
                  </a:lnTo>
                  <a:lnTo>
                    <a:pt x="266700" y="594458"/>
                  </a:lnTo>
                  <a:lnTo>
                    <a:pt x="215900" y="619828"/>
                  </a:lnTo>
                  <a:lnTo>
                    <a:pt x="177800" y="647362"/>
                  </a:lnTo>
                  <a:lnTo>
                    <a:pt x="152400" y="677032"/>
                  </a:lnTo>
                  <a:lnTo>
                    <a:pt x="114300" y="708812"/>
                  </a:lnTo>
                  <a:lnTo>
                    <a:pt x="88900" y="742674"/>
                  </a:lnTo>
                  <a:lnTo>
                    <a:pt x="76200" y="778590"/>
                  </a:lnTo>
                  <a:lnTo>
                    <a:pt x="63500" y="816535"/>
                  </a:lnTo>
                  <a:lnTo>
                    <a:pt x="63500" y="852950"/>
                  </a:lnTo>
                  <a:lnTo>
                    <a:pt x="76200" y="811815"/>
                  </a:lnTo>
                  <a:lnTo>
                    <a:pt x="88900" y="772767"/>
                  </a:lnTo>
                  <a:lnTo>
                    <a:pt x="114300" y="735868"/>
                  </a:lnTo>
                  <a:lnTo>
                    <a:pt x="139700" y="701178"/>
                  </a:lnTo>
                  <a:lnTo>
                    <a:pt x="177800" y="668756"/>
                  </a:lnTo>
                  <a:lnTo>
                    <a:pt x="215900" y="638665"/>
                  </a:lnTo>
                  <a:lnTo>
                    <a:pt x="254000" y="610964"/>
                  </a:lnTo>
                  <a:lnTo>
                    <a:pt x="292100" y="585714"/>
                  </a:lnTo>
                  <a:lnTo>
                    <a:pt x="342900" y="562975"/>
                  </a:lnTo>
                  <a:lnTo>
                    <a:pt x="381000" y="542809"/>
                  </a:lnTo>
                  <a:lnTo>
                    <a:pt x="431800" y="525275"/>
                  </a:lnTo>
                  <a:lnTo>
                    <a:pt x="469900" y="510434"/>
                  </a:lnTo>
                  <a:lnTo>
                    <a:pt x="495300" y="498347"/>
                  </a:lnTo>
                  <a:lnTo>
                    <a:pt x="520700" y="490727"/>
                  </a:lnTo>
                  <a:lnTo>
                    <a:pt x="558800" y="480440"/>
                  </a:lnTo>
                  <a:close/>
                </a:path>
                <a:path w="3340100" h="1388110">
                  <a:moveTo>
                    <a:pt x="76200" y="918971"/>
                  </a:moveTo>
                  <a:lnTo>
                    <a:pt x="76200" y="896111"/>
                  </a:lnTo>
                  <a:lnTo>
                    <a:pt x="63500" y="852950"/>
                  </a:lnTo>
                  <a:lnTo>
                    <a:pt x="63500" y="908303"/>
                  </a:lnTo>
                  <a:lnTo>
                    <a:pt x="76200" y="918971"/>
                  </a:lnTo>
                  <a:close/>
                </a:path>
                <a:path w="3340100" h="1388110">
                  <a:moveTo>
                    <a:pt x="3340100" y="881450"/>
                  </a:moveTo>
                  <a:lnTo>
                    <a:pt x="3340100" y="836675"/>
                  </a:lnTo>
                  <a:lnTo>
                    <a:pt x="3327400" y="883387"/>
                  </a:lnTo>
                  <a:lnTo>
                    <a:pt x="3314700" y="926891"/>
                  </a:lnTo>
                  <a:lnTo>
                    <a:pt x="3289300" y="967041"/>
                  </a:lnTo>
                  <a:lnTo>
                    <a:pt x="3263900" y="1003692"/>
                  </a:lnTo>
                  <a:lnTo>
                    <a:pt x="3225800" y="1036696"/>
                  </a:lnTo>
                  <a:lnTo>
                    <a:pt x="3187700" y="1065909"/>
                  </a:lnTo>
                  <a:lnTo>
                    <a:pt x="3162300" y="1091183"/>
                  </a:lnTo>
                  <a:lnTo>
                    <a:pt x="3136900" y="1102613"/>
                  </a:lnTo>
                  <a:lnTo>
                    <a:pt x="3124200" y="1113281"/>
                  </a:lnTo>
                  <a:lnTo>
                    <a:pt x="3073400" y="1136090"/>
                  </a:lnTo>
                  <a:lnTo>
                    <a:pt x="3035300" y="1157470"/>
                  </a:lnTo>
                  <a:lnTo>
                    <a:pt x="2984500" y="1177476"/>
                  </a:lnTo>
                  <a:lnTo>
                    <a:pt x="2933700" y="1196161"/>
                  </a:lnTo>
                  <a:lnTo>
                    <a:pt x="2882900" y="1213578"/>
                  </a:lnTo>
                  <a:lnTo>
                    <a:pt x="2832100" y="1229780"/>
                  </a:lnTo>
                  <a:lnTo>
                    <a:pt x="2794000" y="1244820"/>
                  </a:lnTo>
                  <a:lnTo>
                    <a:pt x="2743200" y="1258750"/>
                  </a:lnTo>
                  <a:lnTo>
                    <a:pt x="2692400" y="1271625"/>
                  </a:lnTo>
                  <a:lnTo>
                    <a:pt x="2641600" y="1283497"/>
                  </a:lnTo>
                  <a:lnTo>
                    <a:pt x="2590800" y="1294419"/>
                  </a:lnTo>
                  <a:lnTo>
                    <a:pt x="2527300" y="1304445"/>
                  </a:lnTo>
                  <a:lnTo>
                    <a:pt x="2476500" y="1313627"/>
                  </a:lnTo>
                  <a:lnTo>
                    <a:pt x="2425700" y="1322018"/>
                  </a:lnTo>
                  <a:lnTo>
                    <a:pt x="2387600" y="1329672"/>
                  </a:lnTo>
                  <a:lnTo>
                    <a:pt x="2336800" y="1336641"/>
                  </a:lnTo>
                  <a:lnTo>
                    <a:pt x="2286000" y="1342980"/>
                  </a:lnTo>
                  <a:lnTo>
                    <a:pt x="2235200" y="1348739"/>
                  </a:lnTo>
                  <a:lnTo>
                    <a:pt x="2159000" y="1357121"/>
                  </a:lnTo>
                  <a:lnTo>
                    <a:pt x="2070100" y="1363979"/>
                  </a:lnTo>
                  <a:lnTo>
                    <a:pt x="1993900" y="1369313"/>
                  </a:lnTo>
                  <a:lnTo>
                    <a:pt x="1917700" y="1373123"/>
                  </a:lnTo>
                  <a:lnTo>
                    <a:pt x="1828800" y="1376171"/>
                  </a:lnTo>
                  <a:lnTo>
                    <a:pt x="1752600" y="1377695"/>
                  </a:lnTo>
                  <a:lnTo>
                    <a:pt x="1663700" y="1377589"/>
                  </a:lnTo>
                  <a:lnTo>
                    <a:pt x="1625600" y="1377269"/>
                  </a:lnTo>
                  <a:lnTo>
                    <a:pt x="1574800" y="1376345"/>
                  </a:lnTo>
                  <a:lnTo>
                    <a:pt x="1524000" y="1374921"/>
                  </a:lnTo>
                  <a:lnTo>
                    <a:pt x="1473200" y="1372992"/>
                  </a:lnTo>
                  <a:lnTo>
                    <a:pt x="1422400" y="1370555"/>
                  </a:lnTo>
                  <a:lnTo>
                    <a:pt x="1384300" y="1367606"/>
                  </a:lnTo>
                  <a:lnTo>
                    <a:pt x="1333500" y="1364141"/>
                  </a:lnTo>
                  <a:lnTo>
                    <a:pt x="1282700" y="1360157"/>
                  </a:lnTo>
                  <a:lnTo>
                    <a:pt x="1231900" y="1355648"/>
                  </a:lnTo>
                  <a:lnTo>
                    <a:pt x="1181100" y="1350612"/>
                  </a:lnTo>
                  <a:lnTo>
                    <a:pt x="1130300" y="1345045"/>
                  </a:lnTo>
                  <a:lnTo>
                    <a:pt x="1079500" y="1338943"/>
                  </a:lnTo>
                  <a:lnTo>
                    <a:pt x="1041400" y="1332302"/>
                  </a:lnTo>
                  <a:lnTo>
                    <a:pt x="990600" y="1325117"/>
                  </a:lnTo>
                  <a:lnTo>
                    <a:pt x="914400" y="1313687"/>
                  </a:lnTo>
                  <a:lnTo>
                    <a:pt x="850900" y="1300733"/>
                  </a:lnTo>
                  <a:lnTo>
                    <a:pt x="800100" y="1291015"/>
                  </a:lnTo>
                  <a:lnTo>
                    <a:pt x="749300" y="1280579"/>
                  </a:lnTo>
                  <a:lnTo>
                    <a:pt x="711200" y="1269360"/>
                  </a:lnTo>
                  <a:lnTo>
                    <a:pt x="660400" y="1257296"/>
                  </a:lnTo>
                  <a:lnTo>
                    <a:pt x="609600" y="1244322"/>
                  </a:lnTo>
                  <a:lnTo>
                    <a:pt x="571500" y="1230374"/>
                  </a:lnTo>
                  <a:lnTo>
                    <a:pt x="520700" y="1215389"/>
                  </a:lnTo>
                  <a:lnTo>
                    <a:pt x="469900" y="1199303"/>
                  </a:lnTo>
                  <a:lnTo>
                    <a:pt x="431800" y="1182053"/>
                  </a:lnTo>
                  <a:lnTo>
                    <a:pt x="381000" y="1163573"/>
                  </a:lnTo>
                  <a:lnTo>
                    <a:pt x="355600" y="1152905"/>
                  </a:lnTo>
                  <a:lnTo>
                    <a:pt x="342900" y="1141475"/>
                  </a:lnTo>
                  <a:lnTo>
                    <a:pt x="317500" y="1130807"/>
                  </a:lnTo>
                  <a:lnTo>
                    <a:pt x="266700" y="1106567"/>
                  </a:lnTo>
                  <a:lnTo>
                    <a:pt x="228600" y="1078131"/>
                  </a:lnTo>
                  <a:lnTo>
                    <a:pt x="177800" y="1045592"/>
                  </a:lnTo>
                  <a:lnTo>
                    <a:pt x="139700" y="1009046"/>
                  </a:lnTo>
                  <a:lnTo>
                    <a:pt x="101600" y="968585"/>
                  </a:lnTo>
                  <a:lnTo>
                    <a:pt x="88900" y="924305"/>
                  </a:lnTo>
                  <a:lnTo>
                    <a:pt x="76200" y="915161"/>
                  </a:lnTo>
                  <a:lnTo>
                    <a:pt x="76200" y="928877"/>
                  </a:lnTo>
                  <a:lnTo>
                    <a:pt x="101600" y="971149"/>
                  </a:lnTo>
                  <a:lnTo>
                    <a:pt x="127000" y="1009468"/>
                  </a:lnTo>
                  <a:lnTo>
                    <a:pt x="165100" y="1044088"/>
                  </a:lnTo>
                  <a:lnTo>
                    <a:pt x="203200" y="1075260"/>
                  </a:lnTo>
                  <a:lnTo>
                    <a:pt x="254000" y="1103238"/>
                  </a:lnTo>
                  <a:lnTo>
                    <a:pt x="292100" y="1128273"/>
                  </a:lnTo>
                  <a:lnTo>
                    <a:pt x="330200" y="1150619"/>
                  </a:lnTo>
                  <a:lnTo>
                    <a:pt x="381000" y="1171955"/>
                  </a:lnTo>
                  <a:lnTo>
                    <a:pt x="431800" y="1192529"/>
                  </a:lnTo>
                  <a:lnTo>
                    <a:pt x="482600" y="1210459"/>
                  </a:lnTo>
                  <a:lnTo>
                    <a:pt x="520700" y="1227055"/>
                  </a:lnTo>
                  <a:lnTo>
                    <a:pt x="571500" y="1242409"/>
                  </a:lnTo>
                  <a:lnTo>
                    <a:pt x="622300" y="1256612"/>
                  </a:lnTo>
                  <a:lnTo>
                    <a:pt x="673100" y="1269758"/>
                  </a:lnTo>
                  <a:lnTo>
                    <a:pt x="723900" y="1281938"/>
                  </a:lnTo>
                  <a:lnTo>
                    <a:pt x="774700" y="1293243"/>
                  </a:lnTo>
                  <a:lnTo>
                    <a:pt x="812800" y="1303766"/>
                  </a:lnTo>
                  <a:lnTo>
                    <a:pt x="863600" y="1313598"/>
                  </a:lnTo>
                  <a:lnTo>
                    <a:pt x="914400" y="1322831"/>
                  </a:lnTo>
                  <a:lnTo>
                    <a:pt x="990600" y="1334261"/>
                  </a:lnTo>
                  <a:lnTo>
                    <a:pt x="1054100" y="1344929"/>
                  </a:lnTo>
                  <a:lnTo>
                    <a:pt x="1104900" y="1351669"/>
                  </a:lnTo>
                  <a:lnTo>
                    <a:pt x="1155700" y="1357769"/>
                  </a:lnTo>
                  <a:lnTo>
                    <a:pt x="1206500" y="1363248"/>
                  </a:lnTo>
                  <a:lnTo>
                    <a:pt x="1270000" y="1368125"/>
                  </a:lnTo>
                  <a:lnTo>
                    <a:pt x="1320800" y="1372418"/>
                  </a:lnTo>
                  <a:lnTo>
                    <a:pt x="1371600" y="1376143"/>
                  </a:lnTo>
                  <a:lnTo>
                    <a:pt x="1422400" y="1379320"/>
                  </a:lnTo>
                  <a:lnTo>
                    <a:pt x="1473200" y="1381966"/>
                  </a:lnTo>
                  <a:lnTo>
                    <a:pt x="1524000" y="1384099"/>
                  </a:lnTo>
                  <a:lnTo>
                    <a:pt x="1574800" y="1385737"/>
                  </a:lnTo>
                  <a:lnTo>
                    <a:pt x="1625600" y="1386899"/>
                  </a:lnTo>
                  <a:lnTo>
                    <a:pt x="1676400" y="1387601"/>
                  </a:lnTo>
                  <a:lnTo>
                    <a:pt x="1828800" y="1386077"/>
                  </a:lnTo>
                  <a:lnTo>
                    <a:pt x="1917700" y="1383029"/>
                  </a:lnTo>
                  <a:lnTo>
                    <a:pt x="1993900" y="1379219"/>
                  </a:lnTo>
                  <a:lnTo>
                    <a:pt x="2070100" y="1373123"/>
                  </a:lnTo>
                  <a:lnTo>
                    <a:pt x="2159000" y="1366265"/>
                  </a:lnTo>
                  <a:lnTo>
                    <a:pt x="2235200" y="1358645"/>
                  </a:lnTo>
                  <a:lnTo>
                    <a:pt x="2286000" y="1352847"/>
                  </a:lnTo>
                  <a:lnTo>
                    <a:pt x="2324100" y="1346555"/>
                  </a:lnTo>
                  <a:lnTo>
                    <a:pt x="2374900" y="1339714"/>
                  </a:lnTo>
                  <a:lnTo>
                    <a:pt x="2425700" y="1332269"/>
                  </a:lnTo>
                  <a:lnTo>
                    <a:pt x="2476500" y="1324164"/>
                  </a:lnTo>
                  <a:lnTo>
                    <a:pt x="2527300" y="1315343"/>
                  </a:lnTo>
                  <a:lnTo>
                    <a:pt x="2578100" y="1305751"/>
                  </a:lnTo>
                  <a:lnTo>
                    <a:pt x="2628900" y="1295332"/>
                  </a:lnTo>
                  <a:lnTo>
                    <a:pt x="2679700" y="1284030"/>
                  </a:lnTo>
                  <a:lnTo>
                    <a:pt x="2730500" y="1271790"/>
                  </a:lnTo>
                  <a:lnTo>
                    <a:pt x="2768600" y="1258556"/>
                  </a:lnTo>
                  <a:lnTo>
                    <a:pt x="2819400" y="1244273"/>
                  </a:lnTo>
                  <a:lnTo>
                    <a:pt x="2870200" y="1228885"/>
                  </a:lnTo>
                  <a:lnTo>
                    <a:pt x="2921000" y="1212336"/>
                  </a:lnTo>
                  <a:lnTo>
                    <a:pt x="2971800" y="1194570"/>
                  </a:lnTo>
                  <a:lnTo>
                    <a:pt x="3009900" y="1175533"/>
                  </a:lnTo>
                  <a:lnTo>
                    <a:pt x="3060700" y="1155168"/>
                  </a:lnTo>
                  <a:lnTo>
                    <a:pt x="3098800" y="1133420"/>
                  </a:lnTo>
                  <a:lnTo>
                    <a:pt x="3136900" y="1110233"/>
                  </a:lnTo>
                  <a:lnTo>
                    <a:pt x="3175000" y="1087373"/>
                  </a:lnTo>
                  <a:lnTo>
                    <a:pt x="3213100" y="1061781"/>
                  </a:lnTo>
                  <a:lnTo>
                    <a:pt x="3251200" y="1032506"/>
                  </a:lnTo>
                  <a:lnTo>
                    <a:pt x="3276600" y="999692"/>
                  </a:lnTo>
                  <a:lnTo>
                    <a:pt x="3314700" y="963483"/>
                  </a:lnTo>
                  <a:lnTo>
                    <a:pt x="3327400" y="924021"/>
                  </a:lnTo>
                  <a:lnTo>
                    <a:pt x="3340100" y="881450"/>
                  </a:lnTo>
                  <a:close/>
                </a:path>
                <a:path w="3340100" h="1388110">
                  <a:moveTo>
                    <a:pt x="558800" y="475487"/>
                  </a:moveTo>
                  <a:lnTo>
                    <a:pt x="558800" y="467867"/>
                  </a:lnTo>
                  <a:lnTo>
                    <a:pt x="552421" y="470164"/>
                  </a:lnTo>
                  <a:lnTo>
                    <a:pt x="558800" y="475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93661" y="5418835"/>
            <a:ext cx="2080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WHERE </a:t>
            </a:r>
            <a:r>
              <a:rPr sz="2400" spc="-5" dirty="0">
                <a:latin typeface="Carlito"/>
                <a:cs typeface="Carlito"/>
              </a:rPr>
              <a:t>price </a:t>
            </a:r>
            <a:r>
              <a:rPr sz="2400" dirty="0">
                <a:latin typeface="Carlito"/>
                <a:cs typeface="Carlito"/>
              </a:rPr>
              <a:t>&gt;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4150" y="3181350"/>
            <a:ext cx="1943100" cy="723900"/>
          </a:xfrm>
          <a:custGeom>
            <a:avLst/>
            <a:gdLst/>
            <a:ahLst/>
            <a:cxnLst/>
            <a:rect l="l" t="t" r="r" b="b"/>
            <a:pathLst>
              <a:path w="1943100" h="723900">
                <a:moveTo>
                  <a:pt x="1943100" y="704849"/>
                </a:moveTo>
                <a:lnTo>
                  <a:pt x="1943100" y="19049"/>
                </a:lnTo>
                <a:lnTo>
                  <a:pt x="1941623" y="11894"/>
                </a:lnTo>
                <a:lnTo>
                  <a:pt x="1937575" y="5810"/>
                </a:lnTo>
                <a:lnTo>
                  <a:pt x="1931527" y="1583"/>
                </a:lnTo>
                <a:lnTo>
                  <a:pt x="19240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905000" y="38099"/>
                </a:lnTo>
                <a:lnTo>
                  <a:pt x="1905000" y="19049"/>
                </a:lnTo>
                <a:lnTo>
                  <a:pt x="1924050" y="38099"/>
                </a:lnTo>
                <a:lnTo>
                  <a:pt x="1924050" y="723899"/>
                </a:lnTo>
                <a:lnTo>
                  <a:pt x="1931527" y="722423"/>
                </a:lnTo>
                <a:lnTo>
                  <a:pt x="1937575" y="718375"/>
                </a:lnTo>
                <a:lnTo>
                  <a:pt x="1941623" y="712327"/>
                </a:lnTo>
                <a:lnTo>
                  <a:pt x="1943100" y="704849"/>
                </a:lnTo>
                <a:close/>
              </a:path>
              <a:path w="1943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943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1905000" y="723899"/>
                </a:lnTo>
                <a:lnTo>
                  <a:pt x="1905000" y="70484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1943100" h="723900">
                <a:moveTo>
                  <a:pt x="1924050" y="38099"/>
                </a:moveTo>
                <a:lnTo>
                  <a:pt x="1905000" y="19049"/>
                </a:lnTo>
                <a:lnTo>
                  <a:pt x="1905000" y="38099"/>
                </a:lnTo>
                <a:lnTo>
                  <a:pt x="1924050" y="38099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24050" y="38099"/>
                </a:lnTo>
                <a:lnTo>
                  <a:pt x="1905000" y="38099"/>
                </a:lnTo>
                <a:lnTo>
                  <a:pt x="1905000" y="68579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1924050" y="723899"/>
                </a:moveTo>
                <a:lnTo>
                  <a:pt x="1924050" y="685799"/>
                </a:lnTo>
                <a:lnTo>
                  <a:pt x="1905000" y="704849"/>
                </a:lnTo>
                <a:lnTo>
                  <a:pt x="1905000" y="723899"/>
                </a:lnTo>
                <a:lnTo>
                  <a:pt x="1924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59600" y="3307334"/>
            <a:ext cx="1092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FWGS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2446" y="908557"/>
            <a:ext cx="2566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9213B"/>
                </a:solidFill>
                <a:latin typeface="Arial"/>
                <a:cs typeface="Arial"/>
              </a:rPr>
              <a:t>3.</a:t>
            </a:r>
            <a:r>
              <a:rPr sz="4000" spc="-85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9213B"/>
                </a:solidFill>
                <a:latin typeface="Arial"/>
                <a:cs typeface="Arial"/>
              </a:rPr>
              <a:t>SELECT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5362" y="4978907"/>
            <a:ext cx="5180965" cy="1579880"/>
          </a:xfrm>
          <a:custGeom>
            <a:avLst/>
            <a:gdLst/>
            <a:ahLst/>
            <a:cxnLst/>
            <a:rect l="l" t="t" r="r" b="b"/>
            <a:pathLst>
              <a:path w="5180965" h="1579879">
                <a:moveTo>
                  <a:pt x="5180838" y="0"/>
                </a:moveTo>
                <a:lnTo>
                  <a:pt x="5170932" y="0"/>
                </a:lnTo>
                <a:lnTo>
                  <a:pt x="5170932" y="9906"/>
                </a:lnTo>
                <a:lnTo>
                  <a:pt x="5170932" y="1569720"/>
                </a:lnTo>
                <a:lnTo>
                  <a:pt x="9906" y="1569720"/>
                </a:lnTo>
                <a:lnTo>
                  <a:pt x="9906" y="9906"/>
                </a:lnTo>
                <a:lnTo>
                  <a:pt x="5170932" y="9906"/>
                </a:lnTo>
                <a:lnTo>
                  <a:pt x="5170932" y="0"/>
                </a:lnTo>
                <a:lnTo>
                  <a:pt x="4318" y="0"/>
                </a:lnTo>
                <a:lnTo>
                  <a:pt x="508" y="0"/>
                </a:lnTo>
                <a:lnTo>
                  <a:pt x="0" y="0"/>
                </a:lnTo>
                <a:lnTo>
                  <a:pt x="0" y="1579626"/>
                </a:lnTo>
                <a:lnTo>
                  <a:pt x="508" y="1579626"/>
                </a:lnTo>
                <a:lnTo>
                  <a:pt x="4318" y="1579626"/>
                </a:lnTo>
                <a:lnTo>
                  <a:pt x="4559" y="1579626"/>
                </a:lnTo>
                <a:lnTo>
                  <a:pt x="4572" y="9906"/>
                </a:lnTo>
                <a:lnTo>
                  <a:pt x="4572" y="1569720"/>
                </a:lnTo>
                <a:lnTo>
                  <a:pt x="4559" y="1579626"/>
                </a:lnTo>
                <a:lnTo>
                  <a:pt x="9906" y="1579626"/>
                </a:lnTo>
                <a:lnTo>
                  <a:pt x="5170932" y="1579626"/>
                </a:lnTo>
                <a:lnTo>
                  <a:pt x="5175504" y="1579626"/>
                </a:lnTo>
                <a:lnTo>
                  <a:pt x="5180838" y="1579626"/>
                </a:lnTo>
                <a:lnTo>
                  <a:pt x="5180838" y="1574292"/>
                </a:lnTo>
                <a:lnTo>
                  <a:pt x="5180838" y="5334"/>
                </a:lnTo>
                <a:lnTo>
                  <a:pt x="5180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11373" y="5008117"/>
            <a:ext cx="11988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 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WHERE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0361" y="5008117"/>
            <a:ext cx="31381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Sum(quantity)</a:t>
            </a:r>
            <a:endParaRPr sz="2400">
              <a:latin typeface="Arial"/>
              <a:cs typeface="Arial"/>
            </a:endParaRPr>
          </a:p>
          <a:p>
            <a:pPr marR="1830705" indent="1333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Purchase  price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1373" y="6105397"/>
            <a:ext cx="2792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400" spc="-5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BY	</a:t>
            </a: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81712" y="1950148"/>
          <a:ext cx="3429000" cy="1803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800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sum(quantity)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Bagel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Banana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081022" y="3208019"/>
            <a:ext cx="3103245" cy="530860"/>
          </a:xfrm>
          <a:custGeom>
            <a:avLst/>
            <a:gdLst/>
            <a:ahLst/>
            <a:cxnLst/>
            <a:rect l="l" t="t" r="r" b="b"/>
            <a:pathLst>
              <a:path w="3103245" h="530860">
                <a:moveTo>
                  <a:pt x="1553718" y="12192"/>
                </a:moveTo>
                <a:lnTo>
                  <a:pt x="1549146" y="0"/>
                </a:lnTo>
                <a:lnTo>
                  <a:pt x="0" y="518160"/>
                </a:lnTo>
                <a:lnTo>
                  <a:pt x="3810" y="530352"/>
                </a:lnTo>
                <a:lnTo>
                  <a:pt x="1553718" y="12192"/>
                </a:lnTo>
                <a:close/>
              </a:path>
              <a:path w="3103245" h="530860">
                <a:moveTo>
                  <a:pt x="3102864" y="12192"/>
                </a:moveTo>
                <a:lnTo>
                  <a:pt x="3099054" y="0"/>
                </a:lnTo>
                <a:lnTo>
                  <a:pt x="1549146" y="518160"/>
                </a:lnTo>
                <a:lnTo>
                  <a:pt x="1553718" y="530352"/>
                </a:lnTo>
                <a:lnTo>
                  <a:pt x="3102864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9112" y="1645348"/>
          <a:ext cx="4648835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Quantity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 rowSpan="2"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Bagel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187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Bagel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1.50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 rowSpan="3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Banana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160655" marR="153670">
                        <a:lnSpc>
                          <a:spcPct val="121400"/>
                        </a:lnSpc>
                        <a:spcBef>
                          <a:spcPts val="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Banana  Banana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0.5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5253228" y="2562605"/>
            <a:ext cx="833755" cy="845819"/>
            <a:chOff x="5253228" y="2562605"/>
            <a:chExt cx="833755" cy="845819"/>
          </a:xfrm>
        </p:grpSpPr>
        <p:sp>
          <p:nvSpPr>
            <p:cNvPr id="11" name="object 11"/>
            <p:cNvSpPr/>
            <p:nvPr/>
          </p:nvSpPr>
          <p:spPr>
            <a:xfrm>
              <a:off x="5257800" y="2574035"/>
              <a:ext cx="822960" cy="8221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3228" y="2562605"/>
              <a:ext cx="833755" cy="845819"/>
            </a:xfrm>
            <a:custGeom>
              <a:avLst/>
              <a:gdLst/>
              <a:ahLst/>
              <a:cxnLst/>
              <a:rect l="l" t="t" r="r" b="b"/>
              <a:pathLst>
                <a:path w="833754" h="845820">
                  <a:moveTo>
                    <a:pt x="416052" y="212598"/>
                  </a:moveTo>
                  <a:lnTo>
                    <a:pt x="0" y="212598"/>
                  </a:lnTo>
                  <a:lnTo>
                    <a:pt x="0" y="633222"/>
                  </a:lnTo>
                  <a:lnTo>
                    <a:pt x="4572" y="633222"/>
                  </a:lnTo>
                  <a:lnTo>
                    <a:pt x="4572" y="221742"/>
                  </a:lnTo>
                  <a:lnTo>
                    <a:pt x="9906" y="217170"/>
                  </a:lnTo>
                  <a:lnTo>
                    <a:pt x="9906" y="221742"/>
                  </a:lnTo>
                  <a:lnTo>
                    <a:pt x="411480" y="221742"/>
                  </a:lnTo>
                  <a:lnTo>
                    <a:pt x="411480" y="217170"/>
                  </a:lnTo>
                  <a:lnTo>
                    <a:pt x="416052" y="212598"/>
                  </a:lnTo>
                  <a:close/>
                </a:path>
                <a:path w="833754" h="845820">
                  <a:moveTo>
                    <a:pt x="9906" y="221742"/>
                  </a:moveTo>
                  <a:lnTo>
                    <a:pt x="9906" y="217170"/>
                  </a:lnTo>
                  <a:lnTo>
                    <a:pt x="4572" y="221742"/>
                  </a:lnTo>
                  <a:lnTo>
                    <a:pt x="9906" y="221742"/>
                  </a:lnTo>
                  <a:close/>
                </a:path>
                <a:path w="833754" h="845820">
                  <a:moveTo>
                    <a:pt x="9906" y="623316"/>
                  </a:moveTo>
                  <a:lnTo>
                    <a:pt x="9906" y="221742"/>
                  </a:lnTo>
                  <a:lnTo>
                    <a:pt x="4572" y="221742"/>
                  </a:lnTo>
                  <a:lnTo>
                    <a:pt x="4572" y="623316"/>
                  </a:lnTo>
                  <a:lnTo>
                    <a:pt x="9906" y="623316"/>
                  </a:lnTo>
                  <a:close/>
                </a:path>
                <a:path w="833754" h="845820">
                  <a:moveTo>
                    <a:pt x="420623" y="822945"/>
                  </a:moveTo>
                  <a:lnTo>
                    <a:pt x="420623" y="623316"/>
                  </a:lnTo>
                  <a:lnTo>
                    <a:pt x="4572" y="623316"/>
                  </a:lnTo>
                  <a:lnTo>
                    <a:pt x="9906" y="628650"/>
                  </a:lnTo>
                  <a:lnTo>
                    <a:pt x="9906" y="633222"/>
                  </a:lnTo>
                  <a:lnTo>
                    <a:pt x="411480" y="633222"/>
                  </a:lnTo>
                  <a:lnTo>
                    <a:pt x="411480" y="628650"/>
                  </a:lnTo>
                  <a:lnTo>
                    <a:pt x="416052" y="633222"/>
                  </a:lnTo>
                  <a:lnTo>
                    <a:pt x="416052" y="827526"/>
                  </a:lnTo>
                  <a:lnTo>
                    <a:pt x="420623" y="822945"/>
                  </a:lnTo>
                  <a:close/>
                </a:path>
                <a:path w="833754" h="845820">
                  <a:moveTo>
                    <a:pt x="9906" y="633222"/>
                  </a:moveTo>
                  <a:lnTo>
                    <a:pt x="9906" y="628650"/>
                  </a:lnTo>
                  <a:lnTo>
                    <a:pt x="4572" y="623316"/>
                  </a:lnTo>
                  <a:lnTo>
                    <a:pt x="4572" y="633222"/>
                  </a:lnTo>
                  <a:lnTo>
                    <a:pt x="9906" y="633222"/>
                  </a:lnTo>
                  <a:close/>
                </a:path>
                <a:path w="833754" h="845820">
                  <a:moveTo>
                    <a:pt x="833628" y="422910"/>
                  </a:moveTo>
                  <a:lnTo>
                    <a:pt x="411480" y="0"/>
                  </a:lnTo>
                  <a:lnTo>
                    <a:pt x="411480" y="212598"/>
                  </a:lnTo>
                  <a:lnTo>
                    <a:pt x="413004" y="212598"/>
                  </a:lnTo>
                  <a:lnTo>
                    <a:pt x="413004" y="15240"/>
                  </a:lnTo>
                  <a:lnTo>
                    <a:pt x="420623" y="11430"/>
                  </a:lnTo>
                  <a:lnTo>
                    <a:pt x="420623" y="22859"/>
                  </a:lnTo>
                  <a:lnTo>
                    <a:pt x="820296" y="422532"/>
                  </a:lnTo>
                  <a:lnTo>
                    <a:pt x="823722" y="419100"/>
                  </a:lnTo>
                  <a:lnTo>
                    <a:pt x="823722" y="432833"/>
                  </a:lnTo>
                  <a:lnTo>
                    <a:pt x="833628" y="422910"/>
                  </a:lnTo>
                  <a:close/>
                </a:path>
                <a:path w="833754" h="845820">
                  <a:moveTo>
                    <a:pt x="416052" y="221742"/>
                  </a:moveTo>
                  <a:lnTo>
                    <a:pt x="416052" y="212598"/>
                  </a:lnTo>
                  <a:lnTo>
                    <a:pt x="411480" y="217170"/>
                  </a:lnTo>
                  <a:lnTo>
                    <a:pt x="411480" y="221742"/>
                  </a:lnTo>
                  <a:lnTo>
                    <a:pt x="416052" y="221742"/>
                  </a:lnTo>
                  <a:close/>
                </a:path>
                <a:path w="833754" h="845820">
                  <a:moveTo>
                    <a:pt x="416052" y="633222"/>
                  </a:moveTo>
                  <a:lnTo>
                    <a:pt x="411480" y="628650"/>
                  </a:lnTo>
                  <a:lnTo>
                    <a:pt x="411480" y="633222"/>
                  </a:lnTo>
                  <a:lnTo>
                    <a:pt x="416052" y="633222"/>
                  </a:lnTo>
                  <a:close/>
                </a:path>
                <a:path w="833754" h="845820">
                  <a:moveTo>
                    <a:pt x="416052" y="827526"/>
                  </a:moveTo>
                  <a:lnTo>
                    <a:pt x="416052" y="633222"/>
                  </a:lnTo>
                  <a:lnTo>
                    <a:pt x="411480" y="633222"/>
                  </a:lnTo>
                  <a:lnTo>
                    <a:pt x="411480" y="845820"/>
                  </a:lnTo>
                  <a:lnTo>
                    <a:pt x="413004" y="844293"/>
                  </a:lnTo>
                  <a:lnTo>
                    <a:pt x="413004" y="830580"/>
                  </a:lnTo>
                  <a:lnTo>
                    <a:pt x="416052" y="827526"/>
                  </a:lnTo>
                  <a:close/>
                </a:path>
                <a:path w="833754" h="845820">
                  <a:moveTo>
                    <a:pt x="420623" y="22859"/>
                  </a:moveTo>
                  <a:lnTo>
                    <a:pt x="420623" y="11430"/>
                  </a:lnTo>
                  <a:lnTo>
                    <a:pt x="413004" y="15240"/>
                  </a:lnTo>
                  <a:lnTo>
                    <a:pt x="420623" y="22859"/>
                  </a:lnTo>
                  <a:close/>
                </a:path>
                <a:path w="833754" h="845820">
                  <a:moveTo>
                    <a:pt x="420623" y="221742"/>
                  </a:moveTo>
                  <a:lnTo>
                    <a:pt x="420623" y="22859"/>
                  </a:lnTo>
                  <a:lnTo>
                    <a:pt x="413004" y="15240"/>
                  </a:lnTo>
                  <a:lnTo>
                    <a:pt x="413004" y="212598"/>
                  </a:lnTo>
                  <a:lnTo>
                    <a:pt x="416052" y="212598"/>
                  </a:lnTo>
                  <a:lnTo>
                    <a:pt x="416052" y="221742"/>
                  </a:lnTo>
                  <a:lnTo>
                    <a:pt x="420623" y="221742"/>
                  </a:lnTo>
                  <a:close/>
                </a:path>
                <a:path w="833754" h="845820">
                  <a:moveTo>
                    <a:pt x="823722" y="432833"/>
                  </a:moveTo>
                  <a:lnTo>
                    <a:pt x="823722" y="425958"/>
                  </a:lnTo>
                  <a:lnTo>
                    <a:pt x="820296" y="422532"/>
                  </a:lnTo>
                  <a:lnTo>
                    <a:pt x="413004" y="830580"/>
                  </a:lnTo>
                  <a:lnTo>
                    <a:pt x="420623" y="833628"/>
                  </a:lnTo>
                  <a:lnTo>
                    <a:pt x="420623" y="836659"/>
                  </a:lnTo>
                  <a:lnTo>
                    <a:pt x="823722" y="432833"/>
                  </a:lnTo>
                  <a:close/>
                </a:path>
                <a:path w="833754" h="845820">
                  <a:moveTo>
                    <a:pt x="420623" y="836659"/>
                  </a:moveTo>
                  <a:lnTo>
                    <a:pt x="420623" y="833628"/>
                  </a:lnTo>
                  <a:lnTo>
                    <a:pt x="413004" y="830580"/>
                  </a:lnTo>
                  <a:lnTo>
                    <a:pt x="413004" y="844293"/>
                  </a:lnTo>
                  <a:lnTo>
                    <a:pt x="420623" y="836659"/>
                  </a:lnTo>
                  <a:close/>
                </a:path>
                <a:path w="833754" h="845820">
                  <a:moveTo>
                    <a:pt x="823722" y="425958"/>
                  </a:moveTo>
                  <a:lnTo>
                    <a:pt x="823722" y="419100"/>
                  </a:lnTo>
                  <a:lnTo>
                    <a:pt x="820296" y="422532"/>
                  </a:lnTo>
                  <a:lnTo>
                    <a:pt x="823722" y="425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296150" y="726186"/>
            <a:ext cx="1943100" cy="723900"/>
          </a:xfrm>
          <a:custGeom>
            <a:avLst/>
            <a:gdLst/>
            <a:ahLst/>
            <a:cxnLst/>
            <a:rect l="l" t="t" r="r" b="b"/>
            <a:pathLst>
              <a:path w="1943100" h="723900">
                <a:moveTo>
                  <a:pt x="1943100" y="704849"/>
                </a:moveTo>
                <a:lnTo>
                  <a:pt x="1943100" y="19049"/>
                </a:lnTo>
                <a:lnTo>
                  <a:pt x="1941623" y="11572"/>
                </a:lnTo>
                <a:lnTo>
                  <a:pt x="1937575" y="5524"/>
                </a:lnTo>
                <a:lnTo>
                  <a:pt x="1931527" y="1476"/>
                </a:lnTo>
                <a:lnTo>
                  <a:pt x="1924050" y="0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905000" y="38099"/>
                </a:lnTo>
                <a:lnTo>
                  <a:pt x="1905000" y="19049"/>
                </a:lnTo>
                <a:lnTo>
                  <a:pt x="1924050" y="38099"/>
                </a:lnTo>
                <a:lnTo>
                  <a:pt x="1924050" y="723899"/>
                </a:lnTo>
                <a:lnTo>
                  <a:pt x="1931527" y="722423"/>
                </a:lnTo>
                <a:lnTo>
                  <a:pt x="1937575" y="718375"/>
                </a:lnTo>
                <a:lnTo>
                  <a:pt x="1941623" y="712327"/>
                </a:lnTo>
                <a:lnTo>
                  <a:pt x="1943100" y="704849"/>
                </a:lnTo>
                <a:close/>
              </a:path>
              <a:path w="1943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943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1905000" y="723899"/>
                </a:lnTo>
                <a:lnTo>
                  <a:pt x="1905000" y="70484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1943100" h="723900">
                <a:moveTo>
                  <a:pt x="1924050" y="38099"/>
                </a:moveTo>
                <a:lnTo>
                  <a:pt x="1905000" y="19049"/>
                </a:lnTo>
                <a:lnTo>
                  <a:pt x="1905000" y="38099"/>
                </a:lnTo>
                <a:lnTo>
                  <a:pt x="1924050" y="38099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24050" y="38099"/>
                </a:lnTo>
                <a:lnTo>
                  <a:pt x="1905000" y="38099"/>
                </a:lnTo>
                <a:lnTo>
                  <a:pt x="1905000" y="68579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1924050" y="723899"/>
                </a:moveTo>
                <a:lnTo>
                  <a:pt x="1924050" y="685799"/>
                </a:lnTo>
                <a:lnTo>
                  <a:pt x="1905000" y="704849"/>
                </a:lnTo>
                <a:lnTo>
                  <a:pt x="1905000" y="723899"/>
                </a:lnTo>
                <a:lnTo>
                  <a:pt x="1924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721600" y="852169"/>
            <a:ext cx="1092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</a:rPr>
              <a:t>FWGS</a:t>
            </a:r>
            <a:endParaRPr sz="28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9320" y="4719827"/>
            <a:ext cx="6261100" cy="1948814"/>
          </a:xfrm>
          <a:custGeom>
            <a:avLst/>
            <a:gdLst/>
            <a:ahLst/>
            <a:cxnLst/>
            <a:rect l="l" t="t" r="r" b="b"/>
            <a:pathLst>
              <a:path w="6261100" h="1948815">
                <a:moveTo>
                  <a:pt x="6261100" y="0"/>
                </a:moveTo>
                <a:lnTo>
                  <a:pt x="6251956" y="0"/>
                </a:lnTo>
                <a:lnTo>
                  <a:pt x="6251956" y="9906"/>
                </a:lnTo>
                <a:lnTo>
                  <a:pt x="6251956" y="1939290"/>
                </a:lnTo>
                <a:lnTo>
                  <a:pt x="10414" y="1939290"/>
                </a:lnTo>
                <a:lnTo>
                  <a:pt x="10414" y="9906"/>
                </a:lnTo>
                <a:lnTo>
                  <a:pt x="6251956" y="9906"/>
                </a:lnTo>
                <a:lnTo>
                  <a:pt x="6251956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948434"/>
                </a:lnTo>
                <a:lnTo>
                  <a:pt x="6261100" y="1948434"/>
                </a:lnTo>
                <a:lnTo>
                  <a:pt x="6261100" y="1943862"/>
                </a:lnTo>
                <a:lnTo>
                  <a:pt x="6261100" y="4572"/>
                </a:lnTo>
                <a:lnTo>
                  <a:pt x="6261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5839" y="4749038"/>
            <a:ext cx="11988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0142" y="4749038"/>
            <a:ext cx="43522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product,</a:t>
            </a:r>
            <a:endParaRPr sz="2400">
              <a:latin typeface="Arial"/>
              <a:cs typeface="Arial"/>
            </a:endParaRPr>
          </a:p>
          <a:p>
            <a:pPr marR="5080" indent="11239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sum(quantity) AS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SumQuantity,  </a:t>
            </a:r>
            <a:r>
              <a:rPr sz="2400" spc="-5" dirty="0">
                <a:latin typeface="Arial"/>
                <a:cs typeface="Arial"/>
              </a:rPr>
              <a:t>max(price) AS MaxPrice  Purchase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39" y="6212078"/>
            <a:ext cx="2708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5050"/>
                </a:solidFill>
                <a:latin typeface="Arial"/>
                <a:cs typeface="Arial"/>
              </a:rPr>
              <a:t>GROUP BY</a:t>
            </a:r>
            <a:r>
              <a:rPr sz="2400" spc="-204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98435" y="5173217"/>
            <a:ext cx="2200910" cy="1005840"/>
            <a:chOff x="7298435" y="5173217"/>
            <a:chExt cx="2200910" cy="1005840"/>
          </a:xfrm>
        </p:grpSpPr>
        <p:sp>
          <p:nvSpPr>
            <p:cNvPr id="7" name="object 7"/>
            <p:cNvSpPr/>
            <p:nvPr/>
          </p:nvSpPr>
          <p:spPr>
            <a:xfrm>
              <a:off x="7303007" y="5177789"/>
              <a:ext cx="2190750" cy="9959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98435" y="5173217"/>
              <a:ext cx="2200910" cy="1005840"/>
            </a:xfrm>
            <a:custGeom>
              <a:avLst/>
              <a:gdLst/>
              <a:ahLst/>
              <a:cxnLst/>
              <a:rect l="l" t="t" r="r" b="b"/>
              <a:pathLst>
                <a:path w="2200909" h="1005839">
                  <a:moveTo>
                    <a:pt x="2200656" y="502158"/>
                  </a:moveTo>
                  <a:lnTo>
                    <a:pt x="2194560" y="450342"/>
                  </a:lnTo>
                  <a:lnTo>
                    <a:pt x="2170950" y="387748"/>
                  </a:lnTo>
                  <a:lnTo>
                    <a:pt x="2149736" y="352343"/>
                  </a:lnTo>
                  <a:lnTo>
                    <a:pt x="2124377" y="318935"/>
                  </a:lnTo>
                  <a:lnTo>
                    <a:pt x="2095187" y="287481"/>
                  </a:lnTo>
                  <a:lnTo>
                    <a:pt x="2062482" y="257937"/>
                  </a:lnTo>
                  <a:lnTo>
                    <a:pt x="2026579" y="230260"/>
                  </a:lnTo>
                  <a:lnTo>
                    <a:pt x="1987794" y="204405"/>
                  </a:lnTo>
                  <a:lnTo>
                    <a:pt x="1946441" y="180329"/>
                  </a:lnTo>
                  <a:lnTo>
                    <a:pt x="1902837" y="157988"/>
                  </a:lnTo>
                  <a:lnTo>
                    <a:pt x="1857298" y="137338"/>
                  </a:lnTo>
                  <a:lnTo>
                    <a:pt x="1810139" y="118336"/>
                  </a:lnTo>
                  <a:lnTo>
                    <a:pt x="1761676" y="100937"/>
                  </a:lnTo>
                  <a:lnTo>
                    <a:pt x="1712226" y="85098"/>
                  </a:lnTo>
                  <a:lnTo>
                    <a:pt x="1662103" y="70775"/>
                  </a:lnTo>
                  <a:lnTo>
                    <a:pt x="1611624" y="57925"/>
                  </a:lnTo>
                  <a:lnTo>
                    <a:pt x="1561105" y="46503"/>
                  </a:lnTo>
                  <a:lnTo>
                    <a:pt x="1510860" y="36466"/>
                  </a:lnTo>
                  <a:lnTo>
                    <a:pt x="1461207" y="27769"/>
                  </a:lnTo>
                  <a:lnTo>
                    <a:pt x="1412461" y="20370"/>
                  </a:lnTo>
                  <a:lnTo>
                    <a:pt x="1364938" y="14224"/>
                  </a:lnTo>
                  <a:lnTo>
                    <a:pt x="1318953" y="9287"/>
                  </a:lnTo>
                  <a:lnTo>
                    <a:pt x="1274823" y="5517"/>
                  </a:lnTo>
                  <a:lnTo>
                    <a:pt x="1232862" y="2868"/>
                  </a:lnTo>
                  <a:lnTo>
                    <a:pt x="1193388" y="1298"/>
                  </a:lnTo>
                  <a:lnTo>
                    <a:pt x="1100328" y="0"/>
                  </a:lnTo>
                  <a:lnTo>
                    <a:pt x="1007379" y="1274"/>
                  </a:lnTo>
                  <a:lnTo>
                    <a:pt x="967984" y="2827"/>
                  </a:lnTo>
                  <a:lnTo>
                    <a:pt x="926073" y="5461"/>
                  </a:lnTo>
                  <a:lnTo>
                    <a:pt x="881964" y="9223"/>
                  </a:lnTo>
                  <a:lnTo>
                    <a:pt x="835978" y="14153"/>
                  </a:lnTo>
                  <a:lnTo>
                    <a:pt x="788433" y="20297"/>
                  </a:lnTo>
                  <a:lnTo>
                    <a:pt x="739308" y="27756"/>
                  </a:lnTo>
                  <a:lnTo>
                    <a:pt x="689940" y="36396"/>
                  </a:lnTo>
                  <a:lnTo>
                    <a:pt x="639630" y="46439"/>
                  </a:lnTo>
                  <a:lnTo>
                    <a:pt x="589036" y="57868"/>
                  </a:lnTo>
                  <a:lnTo>
                    <a:pt x="538478" y="70727"/>
                  </a:lnTo>
                  <a:lnTo>
                    <a:pt x="488275" y="85060"/>
                  </a:lnTo>
                  <a:lnTo>
                    <a:pt x="438744" y="100909"/>
                  </a:lnTo>
                  <a:lnTo>
                    <a:pt x="390205" y="118318"/>
                  </a:lnTo>
                  <a:lnTo>
                    <a:pt x="342977" y="137331"/>
                  </a:lnTo>
                  <a:lnTo>
                    <a:pt x="297379" y="157990"/>
                  </a:lnTo>
                  <a:lnTo>
                    <a:pt x="253729" y="180340"/>
                  </a:lnTo>
                  <a:lnTo>
                    <a:pt x="212347" y="204424"/>
                  </a:lnTo>
                  <a:lnTo>
                    <a:pt x="173552" y="230284"/>
                  </a:lnTo>
                  <a:lnTo>
                    <a:pt x="137662" y="257965"/>
                  </a:lnTo>
                  <a:lnTo>
                    <a:pt x="104996" y="287510"/>
                  </a:lnTo>
                  <a:lnTo>
                    <a:pt x="75873" y="318962"/>
                  </a:lnTo>
                  <a:lnTo>
                    <a:pt x="50613" y="352365"/>
                  </a:lnTo>
                  <a:lnTo>
                    <a:pt x="29533" y="387761"/>
                  </a:lnTo>
                  <a:lnTo>
                    <a:pt x="12953" y="425196"/>
                  </a:lnTo>
                  <a:lnTo>
                    <a:pt x="1523" y="476250"/>
                  </a:lnTo>
                  <a:lnTo>
                    <a:pt x="0" y="502920"/>
                  </a:lnTo>
                  <a:lnTo>
                    <a:pt x="1524" y="528828"/>
                  </a:lnTo>
                  <a:lnTo>
                    <a:pt x="5334" y="554736"/>
                  </a:lnTo>
                  <a:lnTo>
                    <a:pt x="9144" y="567309"/>
                  </a:lnTo>
                  <a:lnTo>
                    <a:pt x="9144" y="502158"/>
                  </a:lnTo>
                  <a:lnTo>
                    <a:pt x="10667" y="477012"/>
                  </a:lnTo>
                  <a:lnTo>
                    <a:pt x="22097" y="428244"/>
                  </a:lnTo>
                  <a:lnTo>
                    <a:pt x="53891" y="363076"/>
                  </a:lnTo>
                  <a:lnTo>
                    <a:pt x="82558" y="325095"/>
                  </a:lnTo>
                  <a:lnTo>
                    <a:pt x="116219" y="289929"/>
                  </a:lnTo>
                  <a:lnTo>
                    <a:pt x="153850" y="257589"/>
                  </a:lnTo>
                  <a:lnTo>
                    <a:pt x="194430" y="228086"/>
                  </a:lnTo>
                  <a:lnTo>
                    <a:pt x="236934" y="201433"/>
                  </a:lnTo>
                  <a:lnTo>
                    <a:pt x="280339" y="177640"/>
                  </a:lnTo>
                  <a:lnTo>
                    <a:pt x="323622" y="156720"/>
                  </a:lnTo>
                  <a:lnTo>
                    <a:pt x="365760" y="138684"/>
                  </a:lnTo>
                  <a:lnTo>
                    <a:pt x="405384" y="122682"/>
                  </a:lnTo>
                  <a:lnTo>
                    <a:pt x="446531" y="108204"/>
                  </a:lnTo>
                  <a:lnTo>
                    <a:pt x="494703" y="92771"/>
                  </a:lnTo>
                  <a:lnTo>
                    <a:pt x="543336" y="78831"/>
                  </a:lnTo>
                  <a:lnTo>
                    <a:pt x="592381" y="66330"/>
                  </a:lnTo>
                  <a:lnTo>
                    <a:pt x="641787" y="55216"/>
                  </a:lnTo>
                  <a:lnTo>
                    <a:pt x="691503" y="45436"/>
                  </a:lnTo>
                  <a:lnTo>
                    <a:pt x="741478" y="36937"/>
                  </a:lnTo>
                  <a:lnTo>
                    <a:pt x="791662" y="29667"/>
                  </a:lnTo>
                  <a:lnTo>
                    <a:pt x="842365" y="23538"/>
                  </a:lnTo>
                  <a:lnTo>
                    <a:pt x="892467" y="18602"/>
                  </a:lnTo>
                  <a:lnTo>
                    <a:pt x="942960" y="14703"/>
                  </a:lnTo>
                  <a:lnTo>
                    <a:pt x="993472" y="11822"/>
                  </a:lnTo>
                  <a:lnTo>
                    <a:pt x="1043940" y="9906"/>
                  </a:lnTo>
                  <a:lnTo>
                    <a:pt x="1100328" y="9144"/>
                  </a:lnTo>
                  <a:lnTo>
                    <a:pt x="1156716" y="9906"/>
                  </a:lnTo>
                  <a:lnTo>
                    <a:pt x="1212342" y="12192"/>
                  </a:lnTo>
                  <a:lnTo>
                    <a:pt x="1248512" y="13555"/>
                  </a:lnTo>
                  <a:lnTo>
                    <a:pt x="1287807" y="16065"/>
                  </a:lnTo>
                  <a:lnTo>
                    <a:pt x="1329851" y="19765"/>
                  </a:lnTo>
                  <a:lnTo>
                    <a:pt x="1374272" y="24700"/>
                  </a:lnTo>
                  <a:lnTo>
                    <a:pt x="1420694" y="30917"/>
                  </a:lnTo>
                  <a:lnTo>
                    <a:pt x="1468744" y="38460"/>
                  </a:lnTo>
                  <a:lnTo>
                    <a:pt x="1518047" y="47374"/>
                  </a:lnTo>
                  <a:lnTo>
                    <a:pt x="1568229" y="57705"/>
                  </a:lnTo>
                  <a:lnTo>
                    <a:pt x="1618917" y="69499"/>
                  </a:lnTo>
                  <a:lnTo>
                    <a:pt x="1669735" y="82800"/>
                  </a:lnTo>
                  <a:lnTo>
                    <a:pt x="1720311" y="97653"/>
                  </a:lnTo>
                  <a:lnTo>
                    <a:pt x="1770268" y="114104"/>
                  </a:lnTo>
                  <a:lnTo>
                    <a:pt x="1819235" y="132199"/>
                  </a:lnTo>
                  <a:lnTo>
                    <a:pt x="1866835" y="151981"/>
                  </a:lnTo>
                  <a:lnTo>
                    <a:pt x="1912696" y="173498"/>
                  </a:lnTo>
                  <a:lnTo>
                    <a:pt x="1956443" y="196793"/>
                  </a:lnTo>
                  <a:lnTo>
                    <a:pt x="1997702" y="221913"/>
                  </a:lnTo>
                  <a:lnTo>
                    <a:pt x="2036098" y="248901"/>
                  </a:lnTo>
                  <a:lnTo>
                    <a:pt x="2071258" y="277805"/>
                  </a:lnTo>
                  <a:lnTo>
                    <a:pt x="2102807" y="308669"/>
                  </a:lnTo>
                  <a:lnTo>
                    <a:pt x="2130372" y="341537"/>
                  </a:lnTo>
                  <a:lnTo>
                    <a:pt x="2153578" y="376457"/>
                  </a:lnTo>
                  <a:lnTo>
                    <a:pt x="2172050" y="413472"/>
                  </a:lnTo>
                  <a:lnTo>
                    <a:pt x="2185416" y="452628"/>
                  </a:lnTo>
                  <a:lnTo>
                    <a:pt x="2190750" y="502920"/>
                  </a:lnTo>
                  <a:lnTo>
                    <a:pt x="2190750" y="566230"/>
                  </a:lnTo>
                  <a:lnTo>
                    <a:pt x="2199132" y="528066"/>
                  </a:lnTo>
                  <a:lnTo>
                    <a:pt x="2200656" y="502158"/>
                  </a:lnTo>
                  <a:close/>
                </a:path>
                <a:path w="2200909" h="1005839">
                  <a:moveTo>
                    <a:pt x="2190750" y="566230"/>
                  </a:moveTo>
                  <a:lnTo>
                    <a:pt x="2190750" y="502920"/>
                  </a:lnTo>
                  <a:lnTo>
                    <a:pt x="2189226" y="528066"/>
                  </a:lnTo>
                  <a:lnTo>
                    <a:pt x="2185416" y="552450"/>
                  </a:lnTo>
                  <a:lnTo>
                    <a:pt x="2172021" y="591614"/>
                  </a:lnTo>
                  <a:lnTo>
                    <a:pt x="2153517" y="628637"/>
                  </a:lnTo>
                  <a:lnTo>
                    <a:pt x="2130280" y="663565"/>
                  </a:lnTo>
                  <a:lnTo>
                    <a:pt x="2102682" y="696443"/>
                  </a:lnTo>
                  <a:lnTo>
                    <a:pt x="2071099" y="727315"/>
                  </a:lnTo>
                  <a:lnTo>
                    <a:pt x="2035904" y="756227"/>
                  </a:lnTo>
                  <a:lnTo>
                    <a:pt x="1997472" y="783224"/>
                  </a:lnTo>
                  <a:lnTo>
                    <a:pt x="1956178" y="808352"/>
                  </a:lnTo>
                  <a:lnTo>
                    <a:pt x="1912395" y="831654"/>
                  </a:lnTo>
                  <a:lnTo>
                    <a:pt x="1866498" y="853177"/>
                  </a:lnTo>
                  <a:lnTo>
                    <a:pt x="1818861" y="872965"/>
                  </a:lnTo>
                  <a:lnTo>
                    <a:pt x="1769859" y="891063"/>
                  </a:lnTo>
                  <a:lnTo>
                    <a:pt x="1719865" y="907517"/>
                  </a:lnTo>
                  <a:lnTo>
                    <a:pt x="1669255" y="922372"/>
                  </a:lnTo>
                  <a:lnTo>
                    <a:pt x="1618403" y="935673"/>
                  </a:lnTo>
                  <a:lnTo>
                    <a:pt x="1567682" y="947465"/>
                  </a:lnTo>
                  <a:lnTo>
                    <a:pt x="1517467" y="957792"/>
                  </a:lnTo>
                  <a:lnTo>
                    <a:pt x="1468133" y="966701"/>
                  </a:lnTo>
                  <a:lnTo>
                    <a:pt x="1420054" y="974236"/>
                  </a:lnTo>
                  <a:lnTo>
                    <a:pt x="1373603" y="980443"/>
                  </a:lnTo>
                  <a:lnTo>
                    <a:pt x="1329156" y="985366"/>
                  </a:lnTo>
                  <a:lnTo>
                    <a:pt x="1287087" y="989051"/>
                  </a:lnTo>
                  <a:lnTo>
                    <a:pt x="1247770" y="991542"/>
                  </a:lnTo>
                  <a:lnTo>
                    <a:pt x="1211580" y="992886"/>
                  </a:lnTo>
                  <a:lnTo>
                    <a:pt x="1156716" y="995172"/>
                  </a:lnTo>
                  <a:lnTo>
                    <a:pt x="1100328" y="995172"/>
                  </a:lnTo>
                  <a:lnTo>
                    <a:pt x="1062609" y="995526"/>
                  </a:lnTo>
                  <a:lnTo>
                    <a:pt x="1022175" y="994879"/>
                  </a:lnTo>
                  <a:lnTo>
                    <a:pt x="979325" y="993187"/>
                  </a:lnTo>
                  <a:lnTo>
                    <a:pt x="934358" y="990404"/>
                  </a:lnTo>
                  <a:lnTo>
                    <a:pt x="887573" y="986486"/>
                  </a:lnTo>
                  <a:lnTo>
                    <a:pt x="839271" y="981387"/>
                  </a:lnTo>
                  <a:lnTo>
                    <a:pt x="789749" y="975063"/>
                  </a:lnTo>
                  <a:lnTo>
                    <a:pt x="739308" y="967468"/>
                  </a:lnTo>
                  <a:lnTo>
                    <a:pt x="688247" y="958558"/>
                  </a:lnTo>
                  <a:lnTo>
                    <a:pt x="636865" y="948288"/>
                  </a:lnTo>
                  <a:lnTo>
                    <a:pt x="585462" y="936612"/>
                  </a:lnTo>
                  <a:lnTo>
                    <a:pt x="534337" y="923487"/>
                  </a:lnTo>
                  <a:lnTo>
                    <a:pt x="483790" y="908866"/>
                  </a:lnTo>
                  <a:lnTo>
                    <a:pt x="434119" y="892706"/>
                  </a:lnTo>
                  <a:lnTo>
                    <a:pt x="385625" y="874961"/>
                  </a:lnTo>
                  <a:lnTo>
                    <a:pt x="338607" y="855586"/>
                  </a:lnTo>
                  <a:lnTo>
                    <a:pt x="293363" y="834536"/>
                  </a:lnTo>
                  <a:lnTo>
                    <a:pt x="250194" y="811766"/>
                  </a:lnTo>
                  <a:lnTo>
                    <a:pt x="209399" y="787232"/>
                  </a:lnTo>
                  <a:lnTo>
                    <a:pt x="171276" y="760889"/>
                  </a:lnTo>
                  <a:lnTo>
                    <a:pt x="136127" y="732691"/>
                  </a:lnTo>
                  <a:lnTo>
                    <a:pt x="104249" y="702593"/>
                  </a:lnTo>
                  <a:lnTo>
                    <a:pt x="75873" y="670455"/>
                  </a:lnTo>
                  <a:lnTo>
                    <a:pt x="51507" y="636521"/>
                  </a:lnTo>
                  <a:lnTo>
                    <a:pt x="31242" y="600456"/>
                  </a:lnTo>
                  <a:lnTo>
                    <a:pt x="15240" y="552450"/>
                  </a:lnTo>
                  <a:lnTo>
                    <a:pt x="9144" y="502158"/>
                  </a:lnTo>
                  <a:lnTo>
                    <a:pt x="9144" y="567309"/>
                  </a:lnTo>
                  <a:lnTo>
                    <a:pt x="22860" y="605028"/>
                  </a:lnTo>
                  <a:lnTo>
                    <a:pt x="43746" y="641685"/>
                  </a:lnTo>
                  <a:lnTo>
                    <a:pt x="68691" y="676253"/>
                  </a:lnTo>
                  <a:lnTo>
                    <a:pt x="97416" y="708779"/>
                  </a:lnTo>
                  <a:lnTo>
                    <a:pt x="129641" y="739311"/>
                  </a:lnTo>
                  <a:lnTo>
                    <a:pt x="165084" y="767897"/>
                  </a:lnTo>
                  <a:lnTo>
                    <a:pt x="203467" y="794587"/>
                  </a:lnTo>
                  <a:lnTo>
                    <a:pt x="244507" y="819428"/>
                  </a:lnTo>
                  <a:lnTo>
                    <a:pt x="287926" y="842468"/>
                  </a:lnTo>
                  <a:lnTo>
                    <a:pt x="333444" y="863756"/>
                  </a:lnTo>
                  <a:lnTo>
                    <a:pt x="380779" y="883340"/>
                  </a:lnTo>
                  <a:lnTo>
                    <a:pt x="429652" y="901268"/>
                  </a:lnTo>
                  <a:lnTo>
                    <a:pt x="479782" y="917588"/>
                  </a:lnTo>
                  <a:lnTo>
                    <a:pt x="530890" y="932349"/>
                  </a:lnTo>
                  <a:lnTo>
                    <a:pt x="582694" y="945600"/>
                  </a:lnTo>
                  <a:lnTo>
                    <a:pt x="634916" y="957387"/>
                  </a:lnTo>
                  <a:lnTo>
                    <a:pt x="687274" y="967760"/>
                  </a:lnTo>
                  <a:lnTo>
                    <a:pt x="739647" y="976791"/>
                  </a:lnTo>
                  <a:lnTo>
                    <a:pt x="791662" y="984504"/>
                  </a:lnTo>
                  <a:lnTo>
                    <a:pt x="842365" y="990876"/>
                  </a:lnTo>
                  <a:lnTo>
                    <a:pt x="892467" y="996074"/>
                  </a:lnTo>
                  <a:lnTo>
                    <a:pt x="941304" y="1000098"/>
                  </a:lnTo>
                  <a:lnTo>
                    <a:pt x="988597" y="1002999"/>
                  </a:lnTo>
                  <a:lnTo>
                    <a:pt x="1034064" y="1004822"/>
                  </a:lnTo>
                  <a:lnTo>
                    <a:pt x="1077427" y="1005617"/>
                  </a:lnTo>
                  <a:lnTo>
                    <a:pt x="1118404" y="1005432"/>
                  </a:lnTo>
                  <a:lnTo>
                    <a:pt x="1156716" y="1004316"/>
                  </a:lnTo>
                  <a:lnTo>
                    <a:pt x="1212342" y="1002030"/>
                  </a:lnTo>
                  <a:lnTo>
                    <a:pt x="1267206" y="998982"/>
                  </a:lnTo>
                  <a:lnTo>
                    <a:pt x="1340919" y="993718"/>
                  </a:lnTo>
                  <a:lnTo>
                    <a:pt x="1382218" y="989178"/>
                  </a:lnTo>
                  <a:lnTo>
                    <a:pt x="1425949" y="983314"/>
                  </a:lnTo>
                  <a:lnTo>
                    <a:pt x="1471714" y="976087"/>
                  </a:lnTo>
                  <a:lnTo>
                    <a:pt x="1519116" y="967458"/>
                  </a:lnTo>
                  <a:lnTo>
                    <a:pt x="1568229" y="957278"/>
                  </a:lnTo>
                  <a:lnTo>
                    <a:pt x="1617240" y="945839"/>
                  </a:lnTo>
                  <a:lnTo>
                    <a:pt x="1667167" y="932771"/>
                  </a:lnTo>
                  <a:lnTo>
                    <a:pt x="1717141" y="918146"/>
                  </a:lnTo>
                  <a:lnTo>
                    <a:pt x="1766765" y="901924"/>
                  </a:lnTo>
                  <a:lnTo>
                    <a:pt x="1815641" y="884067"/>
                  </a:lnTo>
                  <a:lnTo>
                    <a:pt x="1863371" y="864536"/>
                  </a:lnTo>
                  <a:lnTo>
                    <a:pt x="1909558" y="843292"/>
                  </a:lnTo>
                  <a:lnTo>
                    <a:pt x="1953805" y="820295"/>
                  </a:lnTo>
                  <a:lnTo>
                    <a:pt x="1995714" y="795508"/>
                  </a:lnTo>
                  <a:lnTo>
                    <a:pt x="2034888" y="768891"/>
                  </a:lnTo>
                  <a:lnTo>
                    <a:pt x="2070929" y="740405"/>
                  </a:lnTo>
                  <a:lnTo>
                    <a:pt x="2103440" y="710011"/>
                  </a:lnTo>
                  <a:lnTo>
                    <a:pt x="2132023" y="677671"/>
                  </a:lnTo>
                  <a:lnTo>
                    <a:pt x="2156282" y="643345"/>
                  </a:lnTo>
                  <a:lnTo>
                    <a:pt x="2175817" y="606995"/>
                  </a:lnTo>
                  <a:lnTo>
                    <a:pt x="2190233" y="568581"/>
                  </a:lnTo>
                  <a:lnTo>
                    <a:pt x="2190750" y="5662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78750" y="5351017"/>
            <a:ext cx="1238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How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about  </a:t>
            </a:r>
            <a:r>
              <a:rPr sz="2000" spc="-5" dirty="0">
                <a:latin typeface="Arial"/>
                <a:cs typeface="Arial"/>
              </a:rPr>
              <a:t>this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9320" y="3195827"/>
            <a:ext cx="4175125" cy="1210310"/>
          </a:xfrm>
          <a:custGeom>
            <a:avLst/>
            <a:gdLst/>
            <a:ahLst/>
            <a:cxnLst/>
            <a:rect l="l" t="t" r="r" b="b"/>
            <a:pathLst>
              <a:path w="4175125" h="1210310">
                <a:moveTo>
                  <a:pt x="4174744" y="0"/>
                </a:moveTo>
                <a:lnTo>
                  <a:pt x="4174490" y="0"/>
                </a:lnTo>
                <a:lnTo>
                  <a:pt x="4165600" y="0"/>
                </a:lnTo>
                <a:lnTo>
                  <a:pt x="4165600" y="9906"/>
                </a:lnTo>
                <a:lnTo>
                  <a:pt x="4165600" y="1200150"/>
                </a:lnTo>
                <a:lnTo>
                  <a:pt x="10414" y="1200150"/>
                </a:lnTo>
                <a:lnTo>
                  <a:pt x="10414" y="9906"/>
                </a:lnTo>
                <a:lnTo>
                  <a:pt x="4165600" y="9906"/>
                </a:lnTo>
                <a:lnTo>
                  <a:pt x="4165600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210056"/>
                </a:lnTo>
                <a:lnTo>
                  <a:pt x="4174744" y="1210056"/>
                </a:lnTo>
                <a:lnTo>
                  <a:pt x="4174744" y="1205484"/>
                </a:lnTo>
                <a:lnTo>
                  <a:pt x="4174744" y="4572"/>
                </a:lnTo>
                <a:lnTo>
                  <a:pt x="4174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5839" y="3225038"/>
            <a:ext cx="1198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0142" y="3225038"/>
            <a:ext cx="2295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11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count(*)  Purchase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31790" y="3195827"/>
            <a:ext cx="4003675" cy="1210310"/>
          </a:xfrm>
          <a:custGeom>
            <a:avLst/>
            <a:gdLst/>
            <a:ahLst/>
            <a:cxnLst/>
            <a:rect l="l" t="t" r="r" b="b"/>
            <a:pathLst>
              <a:path w="4003675" h="1210310">
                <a:moveTo>
                  <a:pt x="4003294" y="0"/>
                </a:moveTo>
                <a:lnTo>
                  <a:pt x="4003040" y="0"/>
                </a:lnTo>
                <a:lnTo>
                  <a:pt x="3994150" y="0"/>
                </a:lnTo>
                <a:lnTo>
                  <a:pt x="3994150" y="9906"/>
                </a:lnTo>
                <a:lnTo>
                  <a:pt x="3994150" y="1200150"/>
                </a:lnTo>
                <a:lnTo>
                  <a:pt x="9639" y="1200150"/>
                </a:lnTo>
                <a:lnTo>
                  <a:pt x="9639" y="9906"/>
                </a:lnTo>
                <a:lnTo>
                  <a:pt x="3994150" y="9906"/>
                </a:lnTo>
                <a:lnTo>
                  <a:pt x="3994150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210056"/>
                </a:lnTo>
                <a:lnTo>
                  <a:pt x="4003294" y="1210056"/>
                </a:lnTo>
                <a:lnTo>
                  <a:pt x="4003294" y="1205484"/>
                </a:lnTo>
                <a:lnTo>
                  <a:pt x="4003294" y="4572"/>
                </a:lnTo>
                <a:lnTo>
                  <a:pt x="4003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28309" y="3225038"/>
            <a:ext cx="1198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82611" y="3225038"/>
            <a:ext cx="2125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11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month,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count(*)  Purchase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5839" y="3956558"/>
            <a:ext cx="7062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21835" algn="l"/>
              </a:tabLst>
            </a:pPr>
            <a:r>
              <a:rPr sz="2400" dirty="0">
                <a:solidFill>
                  <a:srgbClr val="FF5050"/>
                </a:solidFill>
                <a:latin typeface="Arial"/>
                <a:cs typeface="Arial"/>
              </a:rPr>
              <a:t>GROUP</a:t>
            </a:r>
            <a:r>
              <a:rPr sz="2400" spc="-50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5050"/>
                </a:solidFill>
                <a:latin typeface="Arial"/>
                <a:cs typeface="Arial"/>
              </a:rPr>
              <a:t>BY</a:t>
            </a:r>
            <a:r>
              <a:rPr sz="2400" spc="-60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	</a:t>
            </a:r>
            <a:r>
              <a:rPr sz="2400" dirty="0">
                <a:solidFill>
                  <a:srgbClr val="FF5050"/>
                </a:solidFill>
                <a:latin typeface="Arial"/>
                <a:cs typeface="Arial"/>
              </a:rPr>
              <a:t>GROUP BY</a:t>
            </a:r>
            <a:r>
              <a:rPr sz="2400" spc="-200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month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83914" y="2096261"/>
            <a:ext cx="2730500" cy="1005205"/>
            <a:chOff x="3883914" y="2096261"/>
            <a:chExt cx="2730500" cy="1005205"/>
          </a:xfrm>
        </p:grpSpPr>
        <p:sp>
          <p:nvSpPr>
            <p:cNvPr id="18" name="object 18"/>
            <p:cNvSpPr/>
            <p:nvPr/>
          </p:nvSpPr>
          <p:spPr>
            <a:xfrm>
              <a:off x="3888486" y="2100833"/>
              <a:ext cx="2724149" cy="995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3914" y="2096261"/>
              <a:ext cx="2730500" cy="1005205"/>
            </a:xfrm>
            <a:custGeom>
              <a:avLst/>
              <a:gdLst/>
              <a:ahLst/>
              <a:cxnLst/>
              <a:rect l="l" t="t" r="r" b="b"/>
              <a:pathLst>
                <a:path w="2730500" h="1005205">
                  <a:moveTo>
                    <a:pt x="2717800" y="465582"/>
                  </a:moveTo>
                  <a:lnTo>
                    <a:pt x="2717800" y="450342"/>
                  </a:lnTo>
                  <a:lnTo>
                    <a:pt x="2705100" y="408225"/>
                  </a:lnTo>
                  <a:lnTo>
                    <a:pt x="2679700" y="369061"/>
                  </a:lnTo>
                  <a:lnTo>
                    <a:pt x="2641600" y="332926"/>
                  </a:lnTo>
                  <a:lnTo>
                    <a:pt x="2616200" y="299899"/>
                  </a:lnTo>
                  <a:lnTo>
                    <a:pt x="2578100" y="270056"/>
                  </a:lnTo>
                  <a:lnTo>
                    <a:pt x="2527300" y="243475"/>
                  </a:lnTo>
                  <a:lnTo>
                    <a:pt x="2489200" y="220232"/>
                  </a:lnTo>
                  <a:lnTo>
                    <a:pt x="2451100" y="200406"/>
                  </a:lnTo>
                  <a:lnTo>
                    <a:pt x="2413000" y="181356"/>
                  </a:lnTo>
                  <a:lnTo>
                    <a:pt x="2374900" y="163068"/>
                  </a:lnTo>
                  <a:lnTo>
                    <a:pt x="2324100" y="146034"/>
                  </a:lnTo>
                  <a:lnTo>
                    <a:pt x="2273300" y="130106"/>
                  </a:lnTo>
                  <a:lnTo>
                    <a:pt x="2235200" y="115255"/>
                  </a:lnTo>
                  <a:lnTo>
                    <a:pt x="2184400" y="101452"/>
                  </a:lnTo>
                  <a:lnTo>
                    <a:pt x="2133600" y="88669"/>
                  </a:lnTo>
                  <a:lnTo>
                    <a:pt x="2082800" y="76877"/>
                  </a:lnTo>
                  <a:lnTo>
                    <a:pt x="2044700" y="66048"/>
                  </a:lnTo>
                  <a:lnTo>
                    <a:pt x="1993900" y="56152"/>
                  </a:lnTo>
                  <a:lnTo>
                    <a:pt x="1943100" y="47163"/>
                  </a:lnTo>
                  <a:lnTo>
                    <a:pt x="1892300" y="39050"/>
                  </a:lnTo>
                  <a:lnTo>
                    <a:pt x="1841500" y="31785"/>
                  </a:lnTo>
                  <a:lnTo>
                    <a:pt x="1790700" y="25340"/>
                  </a:lnTo>
                  <a:lnTo>
                    <a:pt x="1739900" y="19687"/>
                  </a:lnTo>
                  <a:lnTo>
                    <a:pt x="1689100" y="14795"/>
                  </a:lnTo>
                  <a:lnTo>
                    <a:pt x="1651000" y="10638"/>
                  </a:lnTo>
                  <a:lnTo>
                    <a:pt x="1600200" y="7187"/>
                  </a:lnTo>
                  <a:lnTo>
                    <a:pt x="1549400" y="4412"/>
                  </a:lnTo>
                  <a:lnTo>
                    <a:pt x="1498600" y="2286"/>
                  </a:lnTo>
                  <a:lnTo>
                    <a:pt x="1435100" y="762"/>
                  </a:lnTo>
                  <a:lnTo>
                    <a:pt x="1358900" y="0"/>
                  </a:lnTo>
                  <a:lnTo>
                    <a:pt x="1295400" y="762"/>
                  </a:lnTo>
                  <a:lnTo>
                    <a:pt x="1257300" y="633"/>
                  </a:lnTo>
                  <a:lnTo>
                    <a:pt x="1219200" y="1202"/>
                  </a:lnTo>
                  <a:lnTo>
                    <a:pt x="1193800" y="2500"/>
                  </a:lnTo>
                  <a:lnTo>
                    <a:pt x="1143000" y="4558"/>
                  </a:lnTo>
                  <a:lnTo>
                    <a:pt x="1104900" y="7410"/>
                  </a:lnTo>
                  <a:lnTo>
                    <a:pt x="1054100" y="11085"/>
                  </a:lnTo>
                  <a:lnTo>
                    <a:pt x="1016000" y="15616"/>
                  </a:lnTo>
                  <a:lnTo>
                    <a:pt x="965200" y="21035"/>
                  </a:lnTo>
                  <a:lnTo>
                    <a:pt x="914400" y="27372"/>
                  </a:lnTo>
                  <a:lnTo>
                    <a:pt x="863600" y="34660"/>
                  </a:lnTo>
                  <a:lnTo>
                    <a:pt x="812800" y="42931"/>
                  </a:lnTo>
                  <a:lnTo>
                    <a:pt x="762000" y="52215"/>
                  </a:lnTo>
                  <a:lnTo>
                    <a:pt x="698500" y="62544"/>
                  </a:lnTo>
                  <a:lnTo>
                    <a:pt x="647700" y="73951"/>
                  </a:lnTo>
                  <a:lnTo>
                    <a:pt x="596900" y="86466"/>
                  </a:lnTo>
                  <a:lnTo>
                    <a:pt x="546100" y="100122"/>
                  </a:lnTo>
                  <a:lnTo>
                    <a:pt x="495300" y="114949"/>
                  </a:lnTo>
                  <a:lnTo>
                    <a:pt x="444500" y="130980"/>
                  </a:lnTo>
                  <a:lnTo>
                    <a:pt x="393700" y="148246"/>
                  </a:lnTo>
                  <a:lnTo>
                    <a:pt x="342900" y="166779"/>
                  </a:lnTo>
                  <a:lnTo>
                    <a:pt x="292100" y="186611"/>
                  </a:lnTo>
                  <a:lnTo>
                    <a:pt x="254000" y="207772"/>
                  </a:lnTo>
                  <a:lnTo>
                    <a:pt x="203199" y="230295"/>
                  </a:lnTo>
                  <a:lnTo>
                    <a:pt x="165099" y="254212"/>
                  </a:lnTo>
                  <a:lnTo>
                    <a:pt x="139699" y="279553"/>
                  </a:lnTo>
                  <a:lnTo>
                    <a:pt x="101599" y="306351"/>
                  </a:lnTo>
                  <a:lnTo>
                    <a:pt x="50799" y="364443"/>
                  </a:lnTo>
                  <a:lnTo>
                    <a:pt x="25399" y="395800"/>
                  </a:lnTo>
                  <a:lnTo>
                    <a:pt x="0" y="463296"/>
                  </a:lnTo>
                  <a:lnTo>
                    <a:pt x="0" y="477012"/>
                  </a:lnTo>
                  <a:lnTo>
                    <a:pt x="12699" y="464820"/>
                  </a:lnTo>
                  <a:lnTo>
                    <a:pt x="12699" y="452628"/>
                  </a:lnTo>
                  <a:lnTo>
                    <a:pt x="25399" y="411183"/>
                  </a:lnTo>
                  <a:lnTo>
                    <a:pt x="50799" y="373004"/>
                  </a:lnTo>
                  <a:lnTo>
                    <a:pt x="76199" y="338026"/>
                  </a:lnTo>
                  <a:lnTo>
                    <a:pt x="114299" y="306181"/>
                  </a:lnTo>
                  <a:lnTo>
                    <a:pt x="152399" y="277401"/>
                  </a:lnTo>
                  <a:lnTo>
                    <a:pt x="190499" y="251620"/>
                  </a:lnTo>
                  <a:lnTo>
                    <a:pt x="228600" y="228771"/>
                  </a:lnTo>
                  <a:lnTo>
                    <a:pt x="266700" y="208788"/>
                  </a:lnTo>
                  <a:lnTo>
                    <a:pt x="317500" y="189738"/>
                  </a:lnTo>
                  <a:lnTo>
                    <a:pt x="355600" y="172212"/>
                  </a:lnTo>
                  <a:lnTo>
                    <a:pt x="406400" y="154755"/>
                  </a:lnTo>
                  <a:lnTo>
                    <a:pt x="444500" y="138495"/>
                  </a:lnTo>
                  <a:lnTo>
                    <a:pt x="495300" y="123396"/>
                  </a:lnTo>
                  <a:lnTo>
                    <a:pt x="546100" y="109421"/>
                  </a:lnTo>
                  <a:lnTo>
                    <a:pt x="596900" y="96534"/>
                  </a:lnTo>
                  <a:lnTo>
                    <a:pt x="635000" y="84698"/>
                  </a:lnTo>
                  <a:lnTo>
                    <a:pt x="685800" y="73877"/>
                  </a:lnTo>
                  <a:lnTo>
                    <a:pt x="736600" y="64034"/>
                  </a:lnTo>
                  <a:lnTo>
                    <a:pt x="787400" y="55134"/>
                  </a:lnTo>
                  <a:lnTo>
                    <a:pt x="838200" y="47138"/>
                  </a:lnTo>
                  <a:lnTo>
                    <a:pt x="889000" y="40012"/>
                  </a:lnTo>
                  <a:lnTo>
                    <a:pt x="939800" y="33717"/>
                  </a:lnTo>
                  <a:lnTo>
                    <a:pt x="990600" y="28219"/>
                  </a:lnTo>
                  <a:lnTo>
                    <a:pt x="1041400" y="23481"/>
                  </a:lnTo>
                  <a:lnTo>
                    <a:pt x="1092200" y="19465"/>
                  </a:lnTo>
                  <a:lnTo>
                    <a:pt x="1143000" y="16137"/>
                  </a:lnTo>
                  <a:lnTo>
                    <a:pt x="1193800" y="13458"/>
                  </a:lnTo>
                  <a:lnTo>
                    <a:pt x="1244600" y="11393"/>
                  </a:lnTo>
                  <a:lnTo>
                    <a:pt x="1295400" y="9906"/>
                  </a:lnTo>
                  <a:lnTo>
                    <a:pt x="1358900" y="9144"/>
                  </a:lnTo>
                  <a:lnTo>
                    <a:pt x="1435100" y="9906"/>
                  </a:lnTo>
                  <a:lnTo>
                    <a:pt x="1498600" y="12192"/>
                  </a:lnTo>
                  <a:lnTo>
                    <a:pt x="1562100" y="15240"/>
                  </a:lnTo>
                  <a:lnTo>
                    <a:pt x="1612900" y="18492"/>
                  </a:lnTo>
                  <a:lnTo>
                    <a:pt x="1663700" y="22378"/>
                  </a:lnTo>
                  <a:lnTo>
                    <a:pt x="1714500" y="26946"/>
                  </a:lnTo>
                  <a:lnTo>
                    <a:pt x="1765300" y="32240"/>
                  </a:lnTo>
                  <a:lnTo>
                    <a:pt x="1816100" y="38309"/>
                  </a:lnTo>
                  <a:lnTo>
                    <a:pt x="1866900" y="45197"/>
                  </a:lnTo>
                  <a:lnTo>
                    <a:pt x="1917700" y="52953"/>
                  </a:lnTo>
                  <a:lnTo>
                    <a:pt x="1968500" y="61622"/>
                  </a:lnTo>
                  <a:lnTo>
                    <a:pt x="2019300" y="71251"/>
                  </a:lnTo>
                  <a:lnTo>
                    <a:pt x="2070100" y="81887"/>
                  </a:lnTo>
                  <a:lnTo>
                    <a:pt x="2120900" y="93575"/>
                  </a:lnTo>
                  <a:lnTo>
                    <a:pt x="2171700" y="106363"/>
                  </a:lnTo>
                  <a:lnTo>
                    <a:pt x="2222500" y="120298"/>
                  </a:lnTo>
                  <a:lnTo>
                    <a:pt x="2260600" y="135424"/>
                  </a:lnTo>
                  <a:lnTo>
                    <a:pt x="2311400" y="151790"/>
                  </a:lnTo>
                  <a:lnTo>
                    <a:pt x="2362200" y="169442"/>
                  </a:lnTo>
                  <a:lnTo>
                    <a:pt x="2400300" y="188425"/>
                  </a:lnTo>
                  <a:lnTo>
                    <a:pt x="2451100" y="208788"/>
                  </a:lnTo>
                  <a:lnTo>
                    <a:pt x="2527300" y="248412"/>
                  </a:lnTo>
                  <a:lnTo>
                    <a:pt x="2565400" y="274525"/>
                  </a:lnTo>
                  <a:lnTo>
                    <a:pt x="2603500" y="304610"/>
                  </a:lnTo>
                  <a:lnTo>
                    <a:pt x="2641600" y="338713"/>
                  </a:lnTo>
                  <a:lnTo>
                    <a:pt x="2667000" y="376879"/>
                  </a:lnTo>
                  <a:lnTo>
                    <a:pt x="2692400" y="419153"/>
                  </a:lnTo>
                  <a:lnTo>
                    <a:pt x="2717800" y="465582"/>
                  </a:lnTo>
                  <a:close/>
                </a:path>
                <a:path w="2730500" h="1005205">
                  <a:moveTo>
                    <a:pt x="2730500" y="528828"/>
                  </a:moveTo>
                  <a:lnTo>
                    <a:pt x="2730500" y="476250"/>
                  </a:lnTo>
                  <a:lnTo>
                    <a:pt x="2717800" y="463296"/>
                  </a:lnTo>
                  <a:lnTo>
                    <a:pt x="2717800" y="539496"/>
                  </a:lnTo>
                  <a:lnTo>
                    <a:pt x="2692400" y="584193"/>
                  </a:lnTo>
                  <a:lnTo>
                    <a:pt x="2679700" y="625417"/>
                  </a:lnTo>
                  <a:lnTo>
                    <a:pt x="2641600" y="663083"/>
                  </a:lnTo>
                  <a:lnTo>
                    <a:pt x="2603500" y="697107"/>
                  </a:lnTo>
                  <a:lnTo>
                    <a:pt x="2565400" y="727404"/>
                  </a:lnTo>
                  <a:lnTo>
                    <a:pt x="2527300" y="753889"/>
                  </a:lnTo>
                  <a:lnTo>
                    <a:pt x="2489200" y="776478"/>
                  </a:lnTo>
                  <a:lnTo>
                    <a:pt x="2451100" y="796290"/>
                  </a:lnTo>
                  <a:lnTo>
                    <a:pt x="2413000" y="814578"/>
                  </a:lnTo>
                  <a:lnTo>
                    <a:pt x="2362200" y="833762"/>
                  </a:lnTo>
                  <a:lnTo>
                    <a:pt x="2311400" y="851604"/>
                  </a:lnTo>
                  <a:lnTo>
                    <a:pt x="2273300" y="868152"/>
                  </a:lnTo>
                  <a:lnTo>
                    <a:pt x="2222500" y="883450"/>
                  </a:lnTo>
                  <a:lnTo>
                    <a:pt x="2171700" y="897547"/>
                  </a:lnTo>
                  <a:lnTo>
                    <a:pt x="2120900" y="910488"/>
                  </a:lnTo>
                  <a:lnTo>
                    <a:pt x="2070100" y="922319"/>
                  </a:lnTo>
                  <a:lnTo>
                    <a:pt x="2019300" y="933088"/>
                  </a:lnTo>
                  <a:lnTo>
                    <a:pt x="1968500" y="942840"/>
                  </a:lnTo>
                  <a:lnTo>
                    <a:pt x="1917700" y="951622"/>
                  </a:lnTo>
                  <a:lnTo>
                    <a:pt x="1866900" y="959481"/>
                  </a:lnTo>
                  <a:lnTo>
                    <a:pt x="1816100" y="966462"/>
                  </a:lnTo>
                  <a:lnTo>
                    <a:pt x="1765300" y="972613"/>
                  </a:lnTo>
                  <a:lnTo>
                    <a:pt x="1714500" y="977979"/>
                  </a:lnTo>
                  <a:lnTo>
                    <a:pt x="1663700" y="982608"/>
                  </a:lnTo>
                  <a:lnTo>
                    <a:pt x="1612900" y="986545"/>
                  </a:lnTo>
                  <a:lnTo>
                    <a:pt x="1562100" y="989838"/>
                  </a:lnTo>
                  <a:lnTo>
                    <a:pt x="1498600" y="992886"/>
                  </a:lnTo>
                  <a:lnTo>
                    <a:pt x="1435100" y="994410"/>
                  </a:lnTo>
                  <a:lnTo>
                    <a:pt x="1358900" y="995172"/>
                  </a:lnTo>
                  <a:lnTo>
                    <a:pt x="1295400" y="994410"/>
                  </a:lnTo>
                  <a:lnTo>
                    <a:pt x="1244600" y="993236"/>
                  </a:lnTo>
                  <a:lnTo>
                    <a:pt x="1193800" y="991409"/>
                  </a:lnTo>
                  <a:lnTo>
                    <a:pt x="1143000" y="988900"/>
                  </a:lnTo>
                  <a:lnTo>
                    <a:pt x="1092200" y="985682"/>
                  </a:lnTo>
                  <a:lnTo>
                    <a:pt x="1041400" y="981724"/>
                  </a:lnTo>
                  <a:lnTo>
                    <a:pt x="990600" y="977000"/>
                  </a:lnTo>
                  <a:lnTo>
                    <a:pt x="939800" y="971480"/>
                  </a:lnTo>
                  <a:lnTo>
                    <a:pt x="889000" y="965136"/>
                  </a:lnTo>
                  <a:lnTo>
                    <a:pt x="838200" y="957940"/>
                  </a:lnTo>
                  <a:lnTo>
                    <a:pt x="787400" y="949864"/>
                  </a:lnTo>
                  <a:lnTo>
                    <a:pt x="736600" y="940879"/>
                  </a:lnTo>
                  <a:lnTo>
                    <a:pt x="685800" y="930956"/>
                  </a:lnTo>
                  <a:lnTo>
                    <a:pt x="635000" y="920067"/>
                  </a:lnTo>
                  <a:lnTo>
                    <a:pt x="596900" y="908185"/>
                  </a:lnTo>
                  <a:lnTo>
                    <a:pt x="546100" y="895280"/>
                  </a:lnTo>
                  <a:lnTo>
                    <a:pt x="495300" y="881324"/>
                  </a:lnTo>
                  <a:lnTo>
                    <a:pt x="444500" y="866288"/>
                  </a:lnTo>
                  <a:lnTo>
                    <a:pt x="406400" y="850145"/>
                  </a:lnTo>
                  <a:lnTo>
                    <a:pt x="355600" y="832866"/>
                  </a:lnTo>
                  <a:lnTo>
                    <a:pt x="317500" y="814578"/>
                  </a:lnTo>
                  <a:lnTo>
                    <a:pt x="266700" y="795528"/>
                  </a:lnTo>
                  <a:lnTo>
                    <a:pt x="228600" y="774717"/>
                  </a:lnTo>
                  <a:lnTo>
                    <a:pt x="190500" y="749140"/>
                  </a:lnTo>
                  <a:lnTo>
                    <a:pt x="139700" y="719200"/>
                  </a:lnTo>
                  <a:lnTo>
                    <a:pt x="101600" y="685301"/>
                  </a:lnTo>
                  <a:lnTo>
                    <a:pt x="63500" y="647846"/>
                  </a:lnTo>
                  <a:lnTo>
                    <a:pt x="38100" y="607238"/>
                  </a:lnTo>
                  <a:lnTo>
                    <a:pt x="12700" y="563880"/>
                  </a:lnTo>
                  <a:lnTo>
                    <a:pt x="12700" y="539496"/>
                  </a:lnTo>
                  <a:lnTo>
                    <a:pt x="0" y="527304"/>
                  </a:lnTo>
                  <a:lnTo>
                    <a:pt x="0" y="567690"/>
                  </a:lnTo>
                  <a:lnTo>
                    <a:pt x="25400" y="611811"/>
                  </a:lnTo>
                  <a:lnTo>
                    <a:pt x="50800" y="652363"/>
                  </a:lnTo>
                  <a:lnTo>
                    <a:pt x="88900" y="689398"/>
                  </a:lnTo>
                  <a:lnTo>
                    <a:pt x="127000" y="722971"/>
                  </a:lnTo>
                  <a:lnTo>
                    <a:pt x="177800" y="753136"/>
                  </a:lnTo>
                  <a:lnTo>
                    <a:pt x="215900" y="779946"/>
                  </a:lnTo>
                  <a:lnTo>
                    <a:pt x="266700" y="803457"/>
                  </a:lnTo>
                  <a:lnTo>
                    <a:pt x="304800" y="823722"/>
                  </a:lnTo>
                  <a:lnTo>
                    <a:pt x="355600" y="841248"/>
                  </a:lnTo>
                  <a:lnTo>
                    <a:pt x="393700" y="858774"/>
                  </a:lnTo>
                  <a:lnTo>
                    <a:pt x="444500" y="875333"/>
                  </a:lnTo>
                  <a:lnTo>
                    <a:pt x="495300" y="890713"/>
                  </a:lnTo>
                  <a:lnTo>
                    <a:pt x="546100" y="904948"/>
                  </a:lnTo>
                  <a:lnTo>
                    <a:pt x="596900" y="918072"/>
                  </a:lnTo>
                  <a:lnTo>
                    <a:pt x="647700" y="930120"/>
                  </a:lnTo>
                  <a:lnTo>
                    <a:pt x="698500" y="941126"/>
                  </a:lnTo>
                  <a:lnTo>
                    <a:pt x="749300" y="951125"/>
                  </a:lnTo>
                  <a:lnTo>
                    <a:pt x="800100" y="960150"/>
                  </a:lnTo>
                  <a:lnTo>
                    <a:pt x="850900" y="968238"/>
                  </a:lnTo>
                  <a:lnTo>
                    <a:pt x="901700" y="975421"/>
                  </a:lnTo>
                  <a:lnTo>
                    <a:pt x="952500" y="981735"/>
                  </a:lnTo>
                  <a:lnTo>
                    <a:pt x="1003300" y="987213"/>
                  </a:lnTo>
                  <a:lnTo>
                    <a:pt x="1054100" y="991891"/>
                  </a:lnTo>
                  <a:lnTo>
                    <a:pt x="1104900" y="995803"/>
                  </a:lnTo>
                  <a:lnTo>
                    <a:pt x="1155700" y="998984"/>
                  </a:lnTo>
                  <a:lnTo>
                    <a:pt x="1206500" y="1001467"/>
                  </a:lnTo>
                  <a:lnTo>
                    <a:pt x="1257300" y="1003287"/>
                  </a:lnTo>
                  <a:lnTo>
                    <a:pt x="1308100" y="1004479"/>
                  </a:lnTo>
                  <a:lnTo>
                    <a:pt x="1358900" y="1005078"/>
                  </a:lnTo>
                  <a:lnTo>
                    <a:pt x="1435100" y="1004316"/>
                  </a:lnTo>
                  <a:lnTo>
                    <a:pt x="1498600" y="1002030"/>
                  </a:lnTo>
                  <a:lnTo>
                    <a:pt x="1562100" y="998982"/>
                  </a:lnTo>
                  <a:lnTo>
                    <a:pt x="1638300" y="994410"/>
                  </a:lnTo>
                  <a:lnTo>
                    <a:pt x="1676400" y="990462"/>
                  </a:lnTo>
                  <a:lnTo>
                    <a:pt x="1727200" y="985862"/>
                  </a:lnTo>
                  <a:lnTo>
                    <a:pt x="1778000" y="980562"/>
                  </a:lnTo>
                  <a:lnTo>
                    <a:pt x="1828800" y="974514"/>
                  </a:lnTo>
                  <a:lnTo>
                    <a:pt x="1879600" y="967672"/>
                  </a:lnTo>
                  <a:lnTo>
                    <a:pt x="1930400" y="959987"/>
                  </a:lnTo>
                  <a:lnTo>
                    <a:pt x="1981200" y="951413"/>
                  </a:lnTo>
                  <a:lnTo>
                    <a:pt x="2019300" y="941902"/>
                  </a:lnTo>
                  <a:lnTo>
                    <a:pt x="2070100" y="931406"/>
                  </a:lnTo>
                  <a:lnTo>
                    <a:pt x="2120900" y="919880"/>
                  </a:lnTo>
                  <a:lnTo>
                    <a:pt x="2171700" y="907275"/>
                  </a:lnTo>
                  <a:lnTo>
                    <a:pt x="2222500" y="893543"/>
                  </a:lnTo>
                  <a:lnTo>
                    <a:pt x="2273300" y="878639"/>
                  </a:lnTo>
                  <a:lnTo>
                    <a:pt x="2311400" y="862513"/>
                  </a:lnTo>
                  <a:lnTo>
                    <a:pt x="2362200" y="845120"/>
                  </a:lnTo>
                  <a:lnTo>
                    <a:pt x="2400300" y="826412"/>
                  </a:lnTo>
                  <a:lnTo>
                    <a:pt x="2451100" y="806340"/>
                  </a:lnTo>
                  <a:lnTo>
                    <a:pt x="2489200" y="784860"/>
                  </a:lnTo>
                  <a:lnTo>
                    <a:pt x="2565400" y="743712"/>
                  </a:lnTo>
                  <a:lnTo>
                    <a:pt x="2590800" y="716593"/>
                  </a:lnTo>
                  <a:lnTo>
                    <a:pt x="2628900" y="686245"/>
                  </a:lnTo>
                  <a:lnTo>
                    <a:pt x="2667000" y="652481"/>
                  </a:lnTo>
                  <a:lnTo>
                    <a:pt x="2692400" y="615114"/>
                  </a:lnTo>
                  <a:lnTo>
                    <a:pt x="2717800" y="573958"/>
                  </a:lnTo>
                  <a:lnTo>
                    <a:pt x="2730500" y="528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93795" y="1306322"/>
            <a:ext cx="3672204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Other</a:t>
            </a:r>
            <a:r>
              <a:rPr sz="4000" spc="-8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Examples</a:t>
            </a:r>
            <a:endParaRPr sz="4000" dirty="0">
              <a:latin typeface="Arial"/>
              <a:cs typeface="Arial"/>
            </a:endParaRPr>
          </a:p>
          <a:p>
            <a:pPr marL="1371600" marR="740410" indent="-184785">
              <a:lnSpc>
                <a:spcPct val="100000"/>
              </a:lnSpc>
              <a:spcBef>
                <a:spcPts val="2815"/>
              </a:spcBef>
            </a:pPr>
            <a:r>
              <a:rPr sz="2000" spc="-10" dirty="0">
                <a:latin typeface="Arial"/>
                <a:cs typeface="Arial"/>
              </a:rPr>
              <a:t>Compare these  </a:t>
            </a:r>
            <a:r>
              <a:rPr sz="2000" spc="-5" dirty="0">
                <a:latin typeface="Arial"/>
                <a:cs typeface="Arial"/>
              </a:rPr>
              <a:t>two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queries: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35940" y="495554"/>
            <a:ext cx="616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84B5B"/>
                </a:solidFill>
              </a:rPr>
              <a:t>Purchase(pid, product, price, </a:t>
            </a:r>
            <a:r>
              <a:rPr sz="2400" spc="-25" dirty="0">
                <a:solidFill>
                  <a:srgbClr val="184B5B"/>
                </a:solidFill>
              </a:rPr>
              <a:t>quantity,</a:t>
            </a:r>
            <a:r>
              <a:rPr sz="2400" spc="-20" dirty="0">
                <a:solidFill>
                  <a:srgbClr val="184B5B"/>
                </a:solidFill>
              </a:rPr>
              <a:t> </a:t>
            </a:r>
            <a:r>
              <a:rPr sz="2400" spc="-5" dirty="0">
                <a:solidFill>
                  <a:srgbClr val="184B5B"/>
                </a:solidFill>
              </a:rPr>
              <a:t>month)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154" y="1306322"/>
            <a:ext cx="4798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Need </a:t>
            </a:r>
            <a:r>
              <a:rPr dirty="0"/>
              <a:t>to </a:t>
            </a:r>
            <a:r>
              <a:rPr spc="-5" dirty="0"/>
              <a:t>be</a:t>
            </a:r>
            <a:r>
              <a:rPr spc="-75" dirty="0"/>
              <a:t> </a:t>
            </a:r>
            <a:r>
              <a:rPr spc="-5" dirty="0"/>
              <a:t>Careful…</a:t>
            </a:r>
          </a:p>
        </p:txBody>
      </p:sp>
      <p:sp>
        <p:nvSpPr>
          <p:cNvPr id="3" name="object 3"/>
          <p:cNvSpPr/>
          <p:nvPr/>
        </p:nvSpPr>
        <p:spPr>
          <a:xfrm>
            <a:off x="528827" y="2281427"/>
            <a:ext cx="4533900" cy="1210310"/>
          </a:xfrm>
          <a:custGeom>
            <a:avLst/>
            <a:gdLst/>
            <a:ahLst/>
            <a:cxnLst/>
            <a:rect l="l" t="t" r="r" b="b"/>
            <a:pathLst>
              <a:path w="4533900" h="1210310">
                <a:moveTo>
                  <a:pt x="4533900" y="1210056"/>
                </a:moveTo>
                <a:lnTo>
                  <a:pt x="4533900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4523994" y="9905"/>
                </a:lnTo>
                <a:lnTo>
                  <a:pt x="4523994" y="4571"/>
                </a:lnTo>
                <a:lnTo>
                  <a:pt x="4528566" y="9905"/>
                </a:lnTo>
                <a:lnTo>
                  <a:pt x="4528566" y="1210056"/>
                </a:lnTo>
                <a:lnTo>
                  <a:pt x="4533900" y="1210056"/>
                </a:lnTo>
                <a:close/>
              </a:path>
              <a:path w="4533900" h="121031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4533900" h="1210310">
                <a:moveTo>
                  <a:pt x="9906" y="120015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4533900" h="1210310">
                <a:moveTo>
                  <a:pt x="4528566" y="1200150"/>
                </a:moveTo>
                <a:lnTo>
                  <a:pt x="4572" y="1200150"/>
                </a:lnTo>
                <a:lnTo>
                  <a:pt x="9906" y="1205484"/>
                </a:lnTo>
                <a:lnTo>
                  <a:pt x="9905" y="1210056"/>
                </a:lnTo>
                <a:lnTo>
                  <a:pt x="4523994" y="1210056"/>
                </a:lnTo>
                <a:lnTo>
                  <a:pt x="4523994" y="1205484"/>
                </a:lnTo>
                <a:lnTo>
                  <a:pt x="4528566" y="1200150"/>
                </a:lnTo>
                <a:close/>
              </a:path>
              <a:path w="4533900" h="1210310">
                <a:moveTo>
                  <a:pt x="9905" y="1210056"/>
                </a:moveTo>
                <a:lnTo>
                  <a:pt x="9906" y="1205484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5" y="1210056"/>
                </a:lnTo>
                <a:close/>
              </a:path>
              <a:path w="4533900" h="1210310">
                <a:moveTo>
                  <a:pt x="4528566" y="9905"/>
                </a:moveTo>
                <a:lnTo>
                  <a:pt x="4523994" y="4571"/>
                </a:lnTo>
                <a:lnTo>
                  <a:pt x="4523994" y="9905"/>
                </a:lnTo>
                <a:lnTo>
                  <a:pt x="4528566" y="9905"/>
                </a:lnTo>
                <a:close/>
              </a:path>
              <a:path w="4533900" h="1210310">
                <a:moveTo>
                  <a:pt x="4528566" y="1200150"/>
                </a:moveTo>
                <a:lnTo>
                  <a:pt x="4528566" y="9905"/>
                </a:lnTo>
                <a:lnTo>
                  <a:pt x="4523994" y="9905"/>
                </a:lnTo>
                <a:lnTo>
                  <a:pt x="4523994" y="1200150"/>
                </a:lnTo>
                <a:lnTo>
                  <a:pt x="4528566" y="1200150"/>
                </a:lnTo>
                <a:close/>
              </a:path>
              <a:path w="4533900" h="1210310">
                <a:moveTo>
                  <a:pt x="4528566" y="1210056"/>
                </a:moveTo>
                <a:lnTo>
                  <a:pt x="4528566" y="1200150"/>
                </a:lnTo>
                <a:lnTo>
                  <a:pt x="4523994" y="1205484"/>
                </a:lnTo>
                <a:lnTo>
                  <a:pt x="4523994" y="1210056"/>
                </a:lnTo>
                <a:lnTo>
                  <a:pt x="4528566" y="1210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859" y="2283714"/>
            <a:ext cx="4529455" cy="120586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980" marR="133350">
              <a:lnSpc>
                <a:spcPct val="100000"/>
              </a:lnSpc>
              <a:spcBef>
                <a:spcPts val="310"/>
              </a:spcBef>
              <a:tabLst>
                <a:tab pos="1748155" algn="l"/>
              </a:tabLst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latin typeface="Arial"/>
                <a:cs typeface="Arial"/>
              </a:rPr>
              <a:t>product,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max(quantity)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	</a:t>
            </a: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</a:pPr>
            <a:r>
              <a:rPr sz="2400" dirty="0">
                <a:solidFill>
                  <a:srgbClr val="FF5050"/>
                </a:solidFill>
                <a:latin typeface="Arial"/>
                <a:cs typeface="Arial"/>
              </a:rPr>
              <a:t>GROUP BY</a:t>
            </a:r>
            <a:r>
              <a:rPr sz="2400" spc="-120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3729227"/>
            <a:ext cx="4175125" cy="1210310"/>
          </a:xfrm>
          <a:custGeom>
            <a:avLst/>
            <a:gdLst/>
            <a:ahLst/>
            <a:cxnLst/>
            <a:rect l="l" t="t" r="r" b="b"/>
            <a:pathLst>
              <a:path w="4175125" h="1210310">
                <a:moveTo>
                  <a:pt x="4174998" y="0"/>
                </a:moveTo>
                <a:lnTo>
                  <a:pt x="4174744" y="0"/>
                </a:lnTo>
                <a:lnTo>
                  <a:pt x="4165092" y="0"/>
                </a:lnTo>
                <a:lnTo>
                  <a:pt x="4165092" y="9906"/>
                </a:lnTo>
                <a:lnTo>
                  <a:pt x="4165092" y="1200150"/>
                </a:lnTo>
                <a:lnTo>
                  <a:pt x="9906" y="1200150"/>
                </a:lnTo>
                <a:lnTo>
                  <a:pt x="9893" y="9906"/>
                </a:lnTo>
                <a:lnTo>
                  <a:pt x="4165092" y="9906"/>
                </a:lnTo>
                <a:lnTo>
                  <a:pt x="4165092" y="0"/>
                </a:lnTo>
                <a:lnTo>
                  <a:pt x="5334" y="0"/>
                </a:lnTo>
                <a:lnTo>
                  <a:pt x="254" y="0"/>
                </a:lnTo>
                <a:lnTo>
                  <a:pt x="0" y="0"/>
                </a:lnTo>
                <a:lnTo>
                  <a:pt x="0" y="1210056"/>
                </a:lnTo>
                <a:lnTo>
                  <a:pt x="4174998" y="1210056"/>
                </a:lnTo>
                <a:lnTo>
                  <a:pt x="4174998" y="1205484"/>
                </a:lnTo>
                <a:lnTo>
                  <a:pt x="4174998" y="4584"/>
                </a:lnTo>
                <a:lnTo>
                  <a:pt x="4174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4548" y="3758438"/>
            <a:ext cx="1198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8850" y="3758438"/>
            <a:ext cx="2294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11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quantity  Purchase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548" y="4489957"/>
            <a:ext cx="2708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5050"/>
                </a:solidFill>
                <a:latin typeface="Arial"/>
                <a:cs typeface="Arial"/>
              </a:rPr>
              <a:t>GROUP BY</a:t>
            </a:r>
            <a:r>
              <a:rPr sz="2400" spc="-204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200" y="4908803"/>
            <a:ext cx="3734435" cy="1793875"/>
            <a:chOff x="457200" y="4908803"/>
            <a:chExt cx="3734435" cy="1793875"/>
          </a:xfrm>
        </p:grpSpPr>
        <p:sp>
          <p:nvSpPr>
            <p:cNvPr id="10" name="object 10"/>
            <p:cNvSpPr/>
            <p:nvPr/>
          </p:nvSpPr>
          <p:spPr>
            <a:xfrm>
              <a:off x="457515" y="4913375"/>
              <a:ext cx="3733931" cy="17842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908803"/>
              <a:ext cx="3733800" cy="1793875"/>
            </a:xfrm>
            <a:custGeom>
              <a:avLst/>
              <a:gdLst/>
              <a:ahLst/>
              <a:cxnLst/>
              <a:rect l="l" t="t" r="r" b="b"/>
              <a:pathLst>
                <a:path w="3733800" h="1793875">
                  <a:moveTo>
                    <a:pt x="1676400" y="358140"/>
                  </a:moveTo>
                  <a:lnTo>
                    <a:pt x="1676400" y="348234"/>
                  </a:lnTo>
                  <a:lnTo>
                    <a:pt x="1663700" y="348996"/>
                  </a:lnTo>
                  <a:lnTo>
                    <a:pt x="1663700" y="348742"/>
                  </a:lnTo>
                  <a:lnTo>
                    <a:pt x="1600200" y="351282"/>
                  </a:lnTo>
                  <a:lnTo>
                    <a:pt x="1536700" y="355854"/>
                  </a:lnTo>
                  <a:lnTo>
                    <a:pt x="1460500" y="361188"/>
                  </a:lnTo>
                  <a:lnTo>
                    <a:pt x="1397000" y="367284"/>
                  </a:lnTo>
                  <a:lnTo>
                    <a:pt x="1346200" y="372419"/>
                  </a:lnTo>
                  <a:lnTo>
                    <a:pt x="1295400" y="378092"/>
                  </a:lnTo>
                  <a:lnTo>
                    <a:pt x="1244600" y="384328"/>
                  </a:lnTo>
                  <a:lnTo>
                    <a:pt x="1206500" y="391154"/>
                  </a:lnTo>
                  <a:lnTo>
                    <a:pt x="1155700" y="398598"/>
                  </a:lnTo>
                  <a:lnTo>
                    <a:pt x="1104900" y="406686"/>
                  </a:lnTo>
                  <a:lnTo>
                    <a:pt x="1054100" y="415447"/>
                  </a:lnTo>
                  <a:lnTo>
                    <a:pt x="1003300" y="424906"/>
                  </a:lnTo>
                  <a:lnTo>
                    <a:pt x="952500" y="435090"/>
                  </a:lnTo>
                  <a:lnTo>
                    <a:pt x="901700" y="446028"/>
                  </a:lnTo>
                  <a:lnTo>
                    <a:pt x="850900" y="457745"/>
                  </a:lnTo>
                  <a:lnTo>
                    <a:pt x="800100" y="470270"/>
                  </a:lnTo>
                  <a:lnTo>
                    <a:pt x="762000" y="483628"/>
                  </a:lnTo>
                  <a:lnTo>
                    <a:pt x="711200" y="497848"/>
                  </a:lnTo>
                  <a:lnTo>
                    <a:pt x="660400" y="512955"/>
                  </a:lnTo>
                  <a:lnTo>
                    <a:pt x="609600" y="528978"/>
                  </a:lnTo>
                  <a:lnTo>
                    <a:pt x="571500" y="545943"/>
                  </a:lnTo>
                  <a:lnTo>
                    <a:pt x="520700" y="563878"/>
                  </a:lnTo>
                  <a:lnTo>
                    <a:pt x="469900" y="582808"/>
                  </a:lnTo>
                  <a:lnTo>
                    <a:pt x="431800" y="602762"/>
                  </a:lnTo>
                  <a:lnTo>
                    <a:pt x="381000" y="623767"/>
                  </a:lnTo>
                  <a:lnTo>
                    <a:pt x="342900" y="645849"/>
                  </a:lnTo>
                  <a:lnTo>
                    <a:pt x="304800" y="669036"/>
                  </a:lnTo>
                  <a:lnTo>
                    <a:pt x="228600" y="714756"/>
                  </a:lnTo>
                  <a:lnTo>
                    <a:pt x="190500" y="743678"/>
                  </a:lnTo>
                  <a:lnTo>
                    <a:pt x="152400" y="775357"/>
                  </a:lnTo>
                  <a:lnTo>
                    <a:pt x="114300" y="809721"/>
                  </a:lnTo>
                  <a:lnTo>
                    <a:pt x="76200" y="846698"/>
                  </a:lnTo>
                  <a:lnTo>
                    <a:pt x="50800" y="886215"/>
                  </a:lnTo>
                  <a:lnTo>
                    <a:pt x="25400" y="928200"/>
                  </a:lnTo>
                  <a:lnTo>
                    <a:pt x="0" y="972581"/>
                  </a:lnTo>
                  <a:lnTo>
                    <a:pt x="0" y="1007709"/>
                  </a:lnTo>
                  <a:lnTo>
                    <a:pt x="12700" y="964522"/>
                  </a:lnTo>
                  <a:lnTo>
                    <a:pt x="38100" y="923472"/>
                  </a:lnTo>
                  <a:lnTo>
                    <a:pt x="63500" y="884602"/>
                  </a:lnTo>
                  <a:lnTo>
                    <a:pt x="88900" y="847955"/>
                  </a:lnTo>
                  <a:lnTo>
                    <a:pt x="127000" y="813571"/>
                  </a:lnTo>
                  <a:lnTo>
                    <a:pt x="152400" y="781493"/>
                  </a:lnTo>
                  <a:lnTo>
                    <a:pt x="190500" y="751763"/>
                  </a:lnTo>
                  <a:lnTo>
                    <a:pt x="228600" y="724423"/>
                  </a:lnTo>
                  <a:lnTo>
                    <a:pt x="266700" y="699516"/>
                  </a:lnTo>
                  <a:lnTo>
                    <a:pt x="381000" y="633248"/>
                  </a:lnTo>
                  <a:lnTo>
                    <a:pt x="431800" y="612258"/>
                  </a:lnTo>
                  <a:lnTo>
                    <a:pt x="469900" y="592321"/>
                  </a:lnTo>
                  <a:lnTo>
                    <a:pt x="520700" y="573410"/>
                  </a:lnTo>
                  <a:lnTo>
                    <a:pt x="571500" y="555497"/>
                  </a:lnTo>
                  <a:lnTo>
                    <a:pt x="609600" y="538556"/>
                  </a:lnTo>
                  <a:lnTo>
                    <a:pt x="660400" y="522559"/>
                  </a:lnTo>
                  <a:lnTo>
                    <a:pt x="711200" y="507478"/>
                  </a:lnTo>
                  <a:lnTo>
                    <a:pt x="762000" y="493286"/>
                  </a:lnTo>
                  <a:lnTo>
                    <a:pt x="800100" y="479955"/>
                  </a:lnTo>
                  <a:lnTo>
                    <a:pt x="850900" y="467458"/>
                  </a:lnTo>
                  <a:lnTo>
                    <a:pt x="901700" y="455768"/>
                  </a:lnTo>
                  <a:lnTo>
                    <a:pt x="952500" y="444857"/>
                  </a:lnTo>
                  <a:lnTo>
                    <a:pt x="1003300" y="434697"/>
                  </a:lnTo>
                  <a:lnTo>
                    <a:pt x="1054100" y="425262"/>
                  </a:lnTo>
                  <a:lnTo>
                    <a:pt x="1104900" y="416523"/>
                  </a:lnTo>
                  <a:lnTo>
                    <a:pt x="1155700" y="408454"/>
                  </a:lnTo>
                  <a:lnTo>
                    <a:pt x="1206500" y="401027"/>
                  </a:lnTo>
                  <a:lnTo>
                    <a:pt x="1244600" y="394215"/>
                  </a:lnTo>
                  <a:lnTo>
                    <a:pt x="1295400" y="387989"/>
                  </a:lnTo>
                  <a:lnTo>
                    <a:pt x="1346200" y="382323"/>
                  </a:lnTo>
                  <a:lnTo>
                    <a:pt x="1397000" y="377190"/>
                  </a:lnTo>
                  <a:lnTo>
                    <a:pt x="1460500" y="370332"/>
                  </a:lnTo>
                  <a:lnTo>
                    <a:pt x="1536700" y="365760"/>
                  </a:lnTo>
                  <a:lnTo>
                    <a:pt x="1600200" y="361188"/>
                  </a:lnTo>
                  <a:lnTo>
                    <a:pt x="1663700" y="358648"/>
                  </a:lnTo>
                  <a:lnTo>
                    <a:pt x="1663700" y="348996"/>
                  </a:lnTo>
                  <a:lnTo>
                    <a:pt x="1664041" y="348728"/>
                  </a:lnTo>
                  <a:lnTo>
                    <a:pt x="1664041" y="358634"/>
                  </a:lnTo>
                  <a:lnTo>
                    <a:pt x="1676400" y="358140"/>
                  </a:lnTo>
                  <a:close/>
                </a:path>
                <a:path w="3733800" h="1793875">
                  <a:moveTo>
                    <a:pt x="12700" y="1172718"/>
                  </a:moveTo>
                  <a:lnTo>
                    <a:pt x="12700" y="1151382"/>
                  </a:lnTo>
                  <a:lnTo>
                    <a:pt x="0" y="1134618"/>
                  </a:lnTo>
                  <a:lnTo>
                    <a:pt x="0" y="1154430"/>
                  </a:lnTo>
                  <a:lnTo>
                    <a:pt x="12700" y="1172718"/>
                  </a:lnTo>
                  <a:close/>
                </a:path>
                <a:path w="3733800" h="1793875">
                  <a:moveTo>
                    <a:pt x="3721100" y="1126998"/>
                  </a:moveTo>
                  <a:lnTo>
                    <a:pt x="3721100" y="1125473"/>
                  </a:lnTo>
                  <a:lnTo>
                    <a:pt x="3708400" y="1142999"/>
                  </a:lnTo>
                  <a:lnTo>
                    <a:pt x="3695700" y="1186515"/>
                  </a:lnTo>
                  <a:lnTo>
                    <a:pt x="3670300" y="1227917"/>
                  </a:lnTo>
                  <a:lnTo>
                    <a:pt x="3644900" y="1267153"/>
                  </a:lnTo>
                  <a:lnTo>
                    <a:pt x="3619500" y="1304172"/>
                  </a:lnTo>
                  <a:lnTo>
                    <a:pt x="3581400" y="1338919"/>
                  </a:lnTo>
                  <a:lnTo>
                    <a:pt x="3543300" y="1371343"/>
                  </a:lnTo>
                  <a:lnTo>
                    <a:pt x="3505200" y="1401392"/>
                  </a:lnTo>
                  <a:lnTo>
                    <a:pt x="3467100" y="1429012"/>
                  </a:lnTo>
                  <a:lnTo>
                    <a:pt x="3429000" y="1454150"/>
                  </a:lnTo>
                  <a:lnTo>
                    <a:pt x="3390900" y="1476756"/>
                  </a:lnTo>
                  <a:lnTo>
                    <a:pt x="3340100" y="1504950"/>
                  </a:lnTo>
                  <a:lnTo>
                    <a:pt x="3289300" y="1525521"/>
                  </a:lnTo>
                  <a:lnTo>
                    <a:pt x="3251200" y="1545126"/>
                  </a:lnTo>
                  <a:lnTo>
                    <a:pt x="3200400" y="1563787"/>
                  </a:lnTo>
                  <a:lnTo>
                    <a:pt x="3162300" y="1581524"/>
                  </a:lnTo>
                  <a:lnTo>
                    <a:pt x="3111500" y="1598356"/>
                  </a:lnTo>
                  <a:lnTo>
                    <a:pt x="3060700" y="1614306"/>
                  </a:lnTo>
                  <a:lnTo>
                    <a:pt x="3022600" y="1629392"/>
                  </a:lnTo>
                  <a:lnTo>
                    <a:pt x="2971800" y="1643635"/>
                  </a:lnTo>
                  <a:lnTo>
                    <a:pt x="2921000" y="1657057"/>
                  </a:lnTo>
                  <a:lnTo>
                    <a:pt x="2870200" y="1669677"/>
                  </a:lnTo>
                  <a:lnTo>
                    <a:pt x="2819400" y="1681516"/>
                  </a:lnTo>
                  <a:lnTo>
                    <a:pt x="2768600" y="1692594"/>
                  </a:lnTo>
                  <a:lnTo>
                    <a:pt x="2717800" y="1702931"/>
                  </a:lnTo>
                  <a:lnTo>
                    <a:pt x="2667000" y="1712549"/>
                  </a:lnTo>
                  <a:lnTo>
                    <a:pt x="2616200" y="1721468"/>
                  </a:lnTo>
                  <a:lnTo>
                    <a:pt x="2565400" y="1729708"/>
                  </a:lnTo>
                  <a:lnTo>
                    <a:pt x="2527300" y="1737289"/>
                  </a:lnTo>
                  <a:lnTo>
                    <a:pt x="2476500" y="1744233"/>
                  </a:lnTo>
                  <a:lnTo>
                    <a:pt x="2425700" y="1750559"/>
                  </a:lnTo>
                  <a:lnTo>
                    <a:pt x="2374900" y="1756288"/>
                  </a:lnTo>
                  <a:lnTo>
                    <a:pt x="2324100" y="1761440"/>
                  </a:lnTo>
                  <a:lnTo>
                    <a:pt x="2273300" y="1766036"/>
                  </a:lnTo>
                  <a:lnTo>
                    <a:pt x="2222500" y="1770097"/>
                  </a:lnTo>
                  <a:lnTo>
                    <a:pt x="2171700" y="1773642"/>
                  </a:lnTo>
                  <a:lnTo>
                    <a:pt x="2120900" y="1776693"/>
                  </a:lnTo>
                  <a:lnTo>
                    <a:pt x="2082800" y="1779270"/>
                  </a:lnTo>
                  <a:lnTo>
                    <a:pt x="1993900" y="1782318"/>
                  </a:lnTo>
                  <a:lnTo>
                    <a:pt x="1892300" y="1783842"/>
                  </a:lnTo>
                  <a:lnTo>
                    <a:pt x="1803400" y="1783842"/>
                  </a:lnTo>
                  <a:lnTo>
                    <a:pt x="1714500" y="1781556"/>
                  </a:lnTo>
                  <a:lnTo>
                    <a:pt x="1625600" y="1777745"/>
                  </a:lnTo>
                  <a:lnTo>
                    <a:pt x="1524000" y="1772412"/>
                  </a:lnTo>
                  <a:lnTo>
                    <a:pt x="1473200" y="1768467"/>
                  </a:lnTo>
                  <a:lnTo>
                    <a:pt x="1422400" y="1764051"/>
                  </a:lnTo>
                  <a:lnTo>
                    <a:pt x="1371600" y="1759134"/>
                  </a:lnTo>
                  <a:lnTo>
                    <a:pt x="1333500" y="1753689"/>
                  </a:lnTo>
                  <a:lnTo>
                    <a:pt x="1282700" y="1747687"/>
                  </a:lnTo>
                  <a:lnTo>
                    <a:pt x="1231900" y="1741101"/>
                  </a:lnTo>
                  <a:lnTo>
                    <a:pt x="1181100" y="1733902"/>
                  </a:lnTo>
                  <a:lnTo>
                    <a:pt x="1130300" y="1726063"/>
                  </a:lnTo>
                  <a:lnTo>
                    <a:pt x="1079500" y="1717555"/>
                  </a:lnTo>
                  <a:lnTo>
                    <a:pt x="1028700" y="1708351"/>
                  </a:lnTo>
                  <a:lnTo>
                    <a:pt x="977900" y="1698423"/>
                  </a:lnTo>
                  <a:lnTo>
                    <a:pt x="927100" y="1687741"/>
                  </a:lnTo>
                  <a:lnTo>
                    <a:pt x="876300" y="1676280"/>
                  </a:lnTo>
                  <a:lnTo>
                    <a:pt x="825500" y="1664009"/>
                  </a:lnTo>
                  <a:lnTo>
                    <a:pt x="774700" y="1650903"/>
                  </a:lnTo>
                  <a:lnTo>
                    <a:pt x="723900" y="1636931"/>
                  </a:lnTo>
                  <a:lnTo>
                    <a:pt x="685800" y="1622067"/>
                  </a:lnTo>
                  <a:lnTo>
                    <a:pt x="635000" y="1606282"/>
                  </a:lnTo>
                  <a:lnTo>
                    <a:pt x="584200" y="1589549"/>
                  </a:lnTo>
                  <a:lnTo>
                    <a:pt x="533400" y="1571839"/>
                  </a:lnTo>
                  <a:lnTo>
                    <a:pt x="495300" y="1553125"/>
                  </a:lnTo>
                  <a:lnTo>
                    <a:pt x="444500" y="1533377"/>
                  </a:lnTo>
                  <a:lnTo>
                    <a:pt x="406400" y="1512570"/>
                  </a:lnTo>
                  <a:lnTo>
                    <a:pt x="368300" y="1498854"/>
                  </a:lnTo>
                  <a:lnTo>
                    <a:pt x="342900" y="1484376"/>
                  </a:lnTo>
                  <a:lnTo>
                    <a:pt x="304800" y="1460304"/>
                  </a:lnTo>
                  <a:lnTo>
                    <a:pt x="254000" y="1433382"/>
                  </a:lnTo>
                  <a:lnTo>
                    <a:pt x="215900" y="1403654"/>
                  </a:lnTo>
                  <a:lnTo>
                    <a:pt x="177800" y="1371167"/>
                  </a:lnTo>
                  <a:lnTo>
                    <a:pt x="139700" y="1335964"/>
                  </a:lnTo>
                  <a:lnTo>
                    <a:pt x="101600" y="1298092"/>
                  </a:lnTo>
                  <a:lnTo>
                    <a:pt x="63500" y="1257595"/>
                  </a:lnTo>
                  <a:lnTo>
                    <a:pt x="38100" y="1214518"/>
                  </a:lnTo>
                  <a:lnTo>
                    <a:pt x="12700" y="1168908"/>
                  </a:lnTo>
                  <a:lnTo>
                    <a:pt x="12700" y="1190244"/>
                  </a:lnTo>
                  <a:lnTo>
                    <a:pt x="38100" y="1232088"/>
                  </a:lnTo>
                  <a:lnTo>
                    <a:pt x="63500" y="1271634"/>
                  </a:lnTo>
                  <a:lnTo>
                    <a:pt x="88900" y="1308897"/>
                  </a:lnTo>
                  <a:lnTo>
                    <a:pt x="127000" y="1343894"/>
                  </a:lnTo>
                  <a:lnTo>
                    <a:pt x="165100" y="1376643"/>
                  </a:lnTo>
                  <a:lnTo>
                    <a:pt x="203200" y="1407159"/>
                  </a:lnTo>
                  <a:lnTo>
                    <a:pt x="241300" y="1435460"/>
                  </a:lnTo>
                  <a:lnTo>
                    <a:pt x="292100" y="1461562"/>
                  </a:lnTo>
                  <a:lnTo>
                    <a:pt x="330200" y="1485481"/>
                  </a:lnTo>
                  <a:lnTo>
                    <a:pt x="368300" y="1507236"/>
                  </a:lnTo>
                  <a:lnTo>
                    <a:pt x="419100" y="1534668"/>
                  </a:lnTo>
                  <a:lnTo>
                    <a:pt x="469900" y="1555073"/>
                  </a:lnTo>
                  <a:lnTo>
                    <a:pt x="520700" y="1574430"/>
                  </a:lnTo>
                  <a:lnTo>
                    <a:pt x="571500" y="1592763"/>
                  </a:lnTo>
                  <a:lnTo>
                    <a:pt x="609600" y="1610100"/>
                  </a:lnTo>
                  <a:lnTo>
                    <a:pt x="660400" y="1626465"/>
                  </a:lnTo>
                  <a:lnTo>
                    <a:pt x="711200" y="1641887"/>
                  </a:lnTo>
                  <a:lnTo>
                    <a:pt x="762000" y="1656389"/>
                  </a:lnTo>
                  <a:lnTo>
                    <a:pt x="812800" y="1670000"/>
                  </a:lnTo>
                  <a:lnTo>
                    <a:pt x="863600" y="1682745"/>
                  </a:lnTo>
                  <a:lnTo>
                    <a:pt x="914400" y="1694650"/>
                  </a:lnTo>
                  <a:lnTo>
                    <a:pt x="965200" y="1705741"/>
                  </a:lnTo>
                  <a:lnTo>
                    <a:pt x="1016000" y="1716046"/>
                  </a:lnTo>
                  <a:lnTo>
                    <a:pt x="1066800" y="1725589"/>
                  </a:lnTo>
                  <a:lnTo>
                    <a:pt x="1117600" y="1734397"/>
                  </a:lnTo>
                  <a:lnTo>
                    <a:pt x="1168400" y="1742497"/>
                  </a:lnTo>
                  <a:lnTo>
                    <a:pt x="1219200" y="1749914"/>
                  </a:lnTo>
                  <a:lnTo>
                    <a:pt x="1270000" y="1756675"/>
                  </a:lnTo>
                  <a:lnTo>
                    <a:pt x="1320800" y="1762807"/>
                  </a:lnTo>
                  <a:lnTo>
                    <a:pt x="1371600" y="1768334"/>
                  </a:lnTo>
                  <a:lnTo>
                    <a:pt x="1422400" y="1773284"/>
                  </a:lnTo>
                  <a:lnTo>
                    <a:pt x="1473200" y="1777682"/>
                  </a:lnTo>
                  <a:lnTo>
                    <a:pt x="1524000" y="1781556"/>
                  </a:lnTo>
                  <a:lnTo>
                    <a:pt x="1625600" y="1787652"/>
                  </a:lnTo>
                  <a:lnTo>
                    <a:pt x="1714500" y="1791462"/>
                  </a:lnTo>
                  <a:lnTo>
                    <a:pt x="1803400" y="1792986"/>
                  </a:lnTo>
                  <a:lnTo>
                    <a:pt x="1892300" y="1793748"/>
                  </a:lnTo>
                  <a:lnTo>
                    <a:pt x="1993900" y="1792224"/>
                  </a:lnTo>
                  <a:lnTo>
                    <a:pt x="2082800" y="1788414"/>
                  </a:lnTo>
                  <a:lnTo>
                    <a:pt x="2133600" y="1785766"/>
                  </a:lnTo>
                  <a:lnTo>
                    <a:pt x="2171700" y="1782629"/>
                  </a:lnTo>
                  <a:lnTo>
                    <a:pt x="2222500" y="1778980"/>
                  </a:lnTo>
                  <a:lnTo>
                    <a:pt x="2273300" y="1774794"/>
                  </a:lnTo>
                  <a:lnTo>
                    <a:pt x="2324100" y="1770049"/>
                  </a:lnTo>
                  <a:lnTo>
                    <a:pt x="2374900" y="1764721"/>
                  </a:lnTo>
                  <a:lnTo>
                    <a:pt x="2425700" y="1758786"/>
                  </a:lnTo>
                  <a:lnTo>
                    <a:pt x="2476500" y="1752221"/>
                  </a:lnTo>
                  <a:lnTo>
                    <a:pt x="2540000" y="1745003"/>
                  </a:lnTo>
                  <a:lnTo>
                    <a:pt x="2590800" y="1737108"/>
                  </a:lnTo>
                  <a:lnTo>
                    <a:pt x="2641600" y="1728512"/>
                  </a:lnTo>
                  <a:lnTo>
                    <a:pt x="2692400" y="1719193"/>
                  </a:lnTo>
                  <a:lnTo>
                    <a:pt x="2743200" y="1709127"/>
                  </a:lnTo>
                  <a:lnTo>
                    <a:pt x="2794000" y="1698291"/>
                  </a:lnTo>
                  <a:lnTo>
                    <a:pt x="2844800" y="1686660"/>
                  </a:lnTo>
                  <a:lnTo>
                    <a:pt x="2895600" y="1674212"/>
                  </a:lnTo>
                  <a:lnTo>
                    <a:pt x="2946400" y="1660923"/>
                  </a:lnTo>
                  <a:lnTo>
                    <a:pt x="2997200" y="1646770"/>
                  </a:lnTo>
                  <a:lnTo>
                    <a:pt x="3035300" y="1631729"/>
                  </a:lnTo>
                  <a:lnTo>
                    <a:pt x="3086100" y="1615776"/>
                  </a:lnTo>
                  <a:lnTo>
                    <a:pt x="3136900" y="1598890"/>
                  </a:lnTo>
                  <a:lnTo>
                    <a:pt x="3187700" y="1581045"/>
                  </a:lnTo>
                  <a:lnTo>
                    <a:pt x="3238500" y="1562218"/>
                  </a:lnTo>
                  <a:lnTo>
                    <a:pt x="3276600" y="1542387"/>
                  </a:lnTo>
                  <a:lnTo>
                    <a:pt x="3327400" y="1521527"/>
                  </a:lnTo>
                  <a:lnTo>
                    <a:pt x="3365500" y="1499616"/>
                  </a:lnTo>
                  <a:lnTo>
                    <a:pt x="3390900" y="1485138"/>
                  </a:lnTo>
                  <a:lnTo>
                    <a:pt x="3454400" y="1446911"/>
                  </a:lnTo>
                  <a:lnTo>
                    <a:pt x="3492500" y="1421081"/>
                  </a:lnTo>
                  <a:lnTo>
                    <a:pt x="3530600" y="1392531"/>
                  </a:lnTo>
                  <a:lnTo>
                    <a:pt x="3568700" y="1361386"/>
                  </a:lnTo>
                  <a:lnTo>
                    <a:pt x="3606800" y="1327770"/>
                  </a:lnTo>
                  <a:lnTo>
                    <a:pt x="3644900" y="1291809"/>
                  </a:lnTo>
                  <a:lnTo>
                    <a:pt x="3670300" y="1253626"/>
                  </a:lnTo>
                  <a:lnTo>
                    <a:pt x="3695700" y="1213347"/>
                  </a:lnTo>
                  <a:lnTo>
                    <a:pt x="3708400" y="1171096"/>
                  </a:lnTo>
                  <a:lnTo>
                    <a:pt x="3721100" y="1126998"/>
                  </a:lnTo>
                  <a:close/>
                </a:path>
                <a:path w="3733800" h="1793875">
                  <a:moveTo>
                    <a:pt x="1676400" y="348234"/>
                  </a:moveTo>
                  <a:lnTo>
                    <a:pt x="1664041" y="348728"/>
                  </a:lnTo>
                  <a:lnTo>
                    <a:pt x="1663700" y="348996"/>
                  </a:lnTo>
                  <a:lnTo>
                    <a:pt x="1676400" y="348234"/>
                  </a:lnTo>
                  <a:close/>
                </a:path>
                <a:path w="3733800" h="1793875">
                  <a:moveTo>
                    <a:pt x="2108200" y="8382"/>
                  </a:moveTo>
                  <a:lnTo>
                    <a:pt x="2108200" y="762"/>
                  </a:lnTo>
                  <a:lnTo>
                    <a:pt x="1664041" y="348728"/>
                  </a:lnTo>
                  <a:lnTo>
                    <a:pt x="1676400" y="348234"/>
                  </a:lnTo>
                  <a:lnTo>
                    <a:pt x="1676400" y="356616"/>
                  </a:lnTo>
                  <a:lnTo>
                    <a:pt x="2108200" y="8382"/>
                  </a:lnTo>
                  <a:close/>
                </a:path>
                <a:path w="3733800" h="1793875">
                  <a:moveTo>
                    <a:pt x="3733800" y="1108709"/>
                  </a:moveTo>
                  <a:lnTo>
                    <a:pt x="3733800" y="1032598"/>
                  </a:lnTo>
                  <a:lnTo>
                    <a:pt x="3721100" y="993656"/>
                  </a:lnTo>
                  <a:lnTo>
                    <a:pt x="3708400" y="956058"/>
                  </a:lnTo>
                  <a:lnTo>
                    <a:pt x="3695700" y="919794"/>
                  </a:lnTo>
                  <a:lnTo>
                    <a:pt x="3670300" y="884854"/>
                  </a:lnTo>
                  <a:lnTo>
                    <a:pt x="3644900" y="851228"/>
                  </a:lnTo>
                  <a:lnTo>
                    <a:pt x="3619500" y="818905"/>
                  </a:lnTo>
                  <a:lnTo>
                    <a:pt x="3581400" y="787874"/>
                  </a:lnTo>
                  <a:lnTo>
                    <a:pt x="3556000" y="758127"/>
                  </a:lnTo>
                  <a:lnTo>
                    <a:pt x="3517900" y="729651"/>
                  </a:lnTo>
                  <a:lnTo>
                    <a:pt x="3479800" y="702438"/>
                  </a:lnTo>
                  <a:lnTo>
                    <a:pt x="3429000" y="676476"/>
                  </a:lnTo>
                  <a:lnTo>
                    <a:pt x="3390900" y="651756"/>
                  </a:lnTo>
                  <a:lnTo>
                    <a:pt x="3352800" y="628267"/>
                  </a:lnTo>
                  <a:lnTo>
                    <a:pt x="3302000" y="605999"/>
                  </a:lnTo>
                  <a:lnTo>
                    <a:pt x="3251200" y="584941"/>
                  </a:lnTo>
                  <a:lnTo>
                    <a:pt x="3200400" y="565084"/>
                  </a:lnTo>
                  <a:lnTo>
                    <a:pt x="3162300" y="546417"/>
                  </a:lnTo>
                  <a:lnTo>
                    <a:pt x="3111500" y="528929"/>
                  </a:lnTo>
                  <a:lnTo>
                    <a:pt x="3060700" y="512611"/>
                  </a:lnTo>
                  <a:lnTo>
                    <a:pt x="3009900" y="497452"/>
                  </a:lnTo>
                  <a:lnTo>
                    <a:pt x="2971800" y="483441"/>
                  </a:lnTo>
                  <a:lnTo>
                    <a:pt x="2921000" y="470570"/>
                  </a:lnTo>
                  <a:lnTo>
                    <a:pt x="2870200" y="458826"/>
                  </a:lnTo>
                  <a:lnTo>
                    <a:pt x="2832100" y="448200"/>
                  </a:lnTo>
                  <a:lnTo>
                    <a:pt x="2794000" y="438682"/>
                  </a:lnTo>
                  <a:lnTo>
                    <a:pt x="2755900" y="430261"/>
                  </a:lnTo>
                  <a:lnTo>
                    <a:pt x="2717800" y="422927"/>
                  </a:lnTo>
                  <a:lnTo>
                    <a:pt x="2679700" y="416670"/>
                  </a:lnTo>
                  <a:lnTo>
                    <a:pt x="2565400" y="397002"/>
                  </a:lnTo>
                  <a:lnTo>
                    <a:pt x="2476500" y="384048"/>
                  </a:lnTo>
                  <a:lnTo>
                    <a:pt x="2387600" y="373380"/>
                  </a:lnTo>
                  <a:lnTo>
                    <a:pt x="2387600" y="374904"/>
                  </a:lnTo>
                  <a:lnTo>
                    <a:pt x="2120900" y="1524"/>
                  </a:lnTo>
                  <a:lnTo>
                    <a:pt x="2108200" y="0"/>
                  </a:lnTo>
                  <a:lnTo>
                    <a:pt x="2108200" y="6858"/>
                  </a:lnTo>
                  <a:lnTo>
                    <a:pt x="2374900" y="381000"/>
                  </a:lnTo>
                  <a:lnTo>
                    <a:pt x="2374900" y="382524"/>
                  </a:lnTo>
                  <a:lnTo>
                    <a:pt x="2476500" y="393954"/>
                  </a:lnTo>
                  <a:lnTo>
                    <a:pt x="2565400" y="406908"/>
                  </a:lnTo>
                  <a:lnTo>
                    <a:pt x="2641600" y="421386"/>
                  </a:lnTo>
                  <a:lnTo>
                    <a:pt x="2679700" y="426356"/>
                  </a:lnTo>
                  <a:lnTo>
                    <a:pt x="2717800" y="432442"/>
                  </a:lnTo>
                  <a:lnTo>
                    <a:pt x="2743200" y="439652"/>
                  </a:lnTo>
                  <a:lnTo>
                    <a:pt x="2794000" y="447995"/>
                  </a:lnTo>
                  <a:lnTo>
                    <a:pt x="2832100" y="457478"/>
                  </a:lnTo>
                  <a:lnTo>
                    <a:pt x="2870200" y="468111"/>
                  </a:lnTo>
                  <a:lnTo>
                    <a:pt x="2921000" y="479903"/>
                  </a:lnTo>
                  <a:lnTo>
                    <a:pt x="2959100" y="492861"/>
                  </a:lnTo>
                  <a:lnTo>
                    <a:pt x="3009900" y="506994"/>
                  </a:lnTo>
                  <a:lnTo>
                    <a:pt x="3060700" y="522311"/>
                  </a:lnTo>
                  <a:lnTo>
                    <a:pt x="3111500" y="538820"/>
                  </a:lnTo>
                  <a:lnTo>
                    <a:pt x="3162300" y="556531"/>
                  </a:lnTo>
                  <a:lnTo>
                    <a:pt x="3200400" y="575451"/>
                  </a:lnTo>
                  <a:lnTo>
                    <a:pt x="3251200" y="595588"/>
                  </a:lnTo>
                  <a:lnTo>
                    <a:pt x="3302000" y="616953"/>
                  </a:lnTo>
                  <a:lnTo>
                    <a:pt x="3352800" y="639552"/>
                  </a:lnTo>
                  <a:lnTo>
                    <a:pt x="3390900" y="663395"/>
                  </a:lnTo>
                  <a:lnTo>
                    <a:pt x="3441700" y="688491"/>
                  </a:lnTo>
                  <a:lnTo>
                    <a:pt x="3479800" y="714847"/>
                  </a:lnTo>
                  <a:lnTo>
                    <a:pt x="3517900" y="742473"/>
                  </a:lnTo>
                  <a:lnTo>
                    <a:pt x="3556000" y="771376"/>
                  </a:lnTo>
                  <a:lnTo>
                    <a:pt x="3594100" y="801566"/>
                  </a:lnTo>
                  <a:lnTo>
                    <a:pt x="3619500" y="833050"/>
                  </a:lnTo>
                  <a:lnTo>
                    <a:pt x="3644900" y="865839"/>
                  </a:lnTo>
                  <a:lnTo>
                    <a:pt x="3670300" y="899939"/>
                  </a:lnTo>
                  <a:lnTo>
                    <a:pt x="3695700" y="935360"/>
                  </a:lnTo>
                  <a:lnTo>
                    <a:pt x="3708400" y="972110"/>
                  </a:lnTo>
                  <a:lnTo>
                    <a:pt x="3721100" y="1010198"/>
                  </a:lnTo>
                  <a:lnTo>
                    <a:pt x="3721100" y="1126998"/>
                  </a:lnTo>
                  <a:lnTo>
                    <a:pt x="3733800" y="11087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3046" y="5213095"/>
            <a:ext cx="26428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sqlite allows </a:t>
            </a:r>
            <a:r>
              <a:rPr sz="2400" spc="-5" dirty="0">
                <a:latin typeface="Carlito"/>
                <a:cs typeface="Carlito"/>
              </a:rPr>
              <a:t>this  query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executed 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20" dirty="0">
                <a:latin typeface="Carlito"/>
                <a:cs typeface="Carlito"/>
              </a:rPr>
              <a:t>strange  </a:t>
            </a:r>
            <a:r>
              <a:rPr sz="2400" spc="-35" dirty="0">
                <a:latin typeface="Carlito"/>
                <a:cs typeface="Carlito"/>
              </a:rPr>
              <a:t>behavior.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56888" y="5065014"/>
            <a:ext cx="5240655" cy="1637664"/>
            <a:chOff x="4056888" y="5065014"/>
            <a:chExt cx="5240655" cy="1637664"/>
          </a:xfrm>
        </p:grpSpPr>
        <p:sp>
          <p:nvSpPr>
            <p:cNvPr id="14" name="object 14"/>
            <p:cNvSpPr/>
            <p:nvPr/>
          </p:nvSpPr>
          <p:spPr>
            <a:xfrm>
              <a:off x="4062222" y="5069586"/>
              <a:ext cx="5234886" cy="1628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6888" y="5065014"/>
              <a:ext cx="5232400" cy="1637664"/>
            </a:xfrm>
            <a:custGeom>
              <a:avLst/>
              <a:gdLst/>
              <a:ahLst/>
              <a:cxnLst/>
              <a:rect l="l" t="t" r="r" b="b"/>
              <a:pathLst>
                <a:path w="5232400" h="1637665">
                  <a:moveTo>
                    <a:pt x="5219700" y="1091945"/>
                  </a:moveTo>
                  <a:lnTo>
                    <a:pt x="5219700" y="1074419"/>
                  </a:lnTo>
                  <a:lnTo>
                    <a:pt x="5207000" y="1061465"/>
                  </a:lnTo>
                  <a:lnTo>
                    <a:pt x="5181600" y="1032745"/>
                  </a:lnTo>
                  <a:lnTo>
                    <a:pt x="5143500" y="1005897"/>
                  </a:lnTo>
                  <a:lnTo>
                    <a:pt x="5105400" y="980863"/>
                  </a:lnTo>
                  <a:lnTo>
                    <a:pt x="5054600" y="957589"/>
                  </a:lnTo>
                  <a:lnTo>
                    <a:pt x="5016500" y="936018"/>
                  </a:lnTo>
                  <a:lnTo>
                    <a:pt x="4965700" y="916093"/>
                  </a:lnTo>
                  <a:lnTo>
                    <a:pt x="4914900" y="897759"/>
                  </a:lnTo>
                  <a:lnTo>
                    <a:pt x="4864100" y="880960"/>
                  </a:lnTo>
                  <a:lnTo>
                    <a:pt x="4813300" y="865639"/>
                  </a:lnTo>
                  <a:lnTo>
                    <a:pt x="4762500" y="851740"/>
                  </a:lnTo>
                  <a:lnTo>
                    <a:pt x="4711700" y="839207"/>
                  </a:lnTo>
                  <a:lnTo>
                    <a:pt x="4660900" y="827984"/>
                  </a:lnTo>
                  <a:lnTo>
                    <a:pt x="4622800" y="818015"/>
                  </a:lnTo>
                  <a:lnTo>
                    <a:pt x="4584700" y="809243"/>
                  </a:lnTo>
                  <a:lnTo>
                    <a:pt x="4546600" y="800099"/>
                  </a:lnTo>
                  <a:lnTo>
                    <a:pt x="4495800" y="791717"/>
                  </a:lnTo>
                  <a:lnTo>
                    <a:pt x="4445000" y="782710"/>
                  </a:lnTo>
                  <a:lnTo>
                    <a:pt x="4394200" y="774052"/>
                  </a:lnTo>
                  <a:lnTo>
                    <a:pt x="4356100" y="765739"/>
                  </a:lnTo>
                  <a:lnTo>
                    <a:pt x="4305300" y="757765"/>
                  </a:lnTo>
                  <a:lnTo>
                    <a:pt x="4254500" y="750123"/>
                  </a:lnTo>
                  <a:lnTo>
                    <a:pt x="4203700" y="742807"/>
                  </a:lnTo>
                  <a:lnTo>
                    <a:pt x="4152900" y="735812"/>
                  </a:lnTo>
                  <a:lnTo>
                    <a:pt x="4102100" y="729132"/>
                  </a:lnTo>
                  <a:lnTo>
                    <a:pt x="4051300" y="722761"/>
                  </a:lnTo>
                  <a:lnTo>
                    <a:pt x="4000500" y="716692"/>
                  </a:lnTo>
                  <a:lnTo>
                    <a:pt x="3949700" y="710920"/>
                  </a:lnTo>
                  <a:lnTo>
                    <a:pt x="3898900" y="705438"/>
                  </a:lnTo>
                  <a:lnTo>
                    <a:pt x="3848100" y="700242"/>
                  </a:lnTo>
                  <a:lnTo>
                    <a:pt x="3810000" y="695324"/>
                  </a:lnTo>
                  <a:lnTo>
                    <a:pt x="3759200" y="690679"/>
                  </a:lnTo>
                  <a:lnTo>
                    <a:pt x="3708400" y="686301"/>
                  </a:lnTo>
                  <a:lnTo>
                    <a:pt x="3657600" y="682183"/>
                  </a:lnTo>
                  <a:lnTo>
                    <a:pt x="3606800" y="678321"/>
                  </a:lnTo>
                  <a:lnTo>
                    <a:pt x="3556000" y="674708"/>
                  </a:lnTo>
                  <a:lnTo>
                    <a:pt x="3505200" y="671337"/>
                  </a:lnTo>
                  <a:lnTo>
                    <a:pt x="3454400" y="668204"/>
                  </a:lnTo>
                  <a:lnTo>
                    <a:pt x="3403600" y="665301"/>
                  </a:lnTo>
                  <a:lnTo>
                    <a:pt x="3352800" y="662624"/>
                  </a:lnTo>
                  <a:lnTo>
                    <a:pt x="3302000" y="660166"/>
                  </a:lnTo>
                  <a:lnTo>
                    <a:pt x="3251200" y="657921"/>
                  </a:lnTo>
                  <a:lnTo>
                    <a:pt x="3200400" y="655883"/>
                  </a:lnTo>
                  <a:lnTo>
                    <a:pt x="3149600" y="654046"/>
                  </a:lnTo>
                  <a:lnTo>
                    <a:pt x="3098800" y="652405"/>
                  </a:lnTo>
                  <a:lnTo>
                    <a:pt x="3048000" y="650953"/>
                  </a:lnTo>
                  <a:lnTo>
                    <a:pt x="2997200" y="649684"/>
                  </a:lnTo>
                  <a:lnTo>
                    <a:pt x="2946400" y="648592"/>
                  </a:lnTo>
                  <a:lnTo>
                    <a:pt x="2895600" y="647672"/>
                  </a:lnTo>
                  <a:lnTo>
                    <a:pt x="2844800" y="646917"/>
                  </a:lnTo>
                  <a:lnTo>
                    <a:pt x="2755900" y="645879"/>
                  </a:lnTo>
                  <a:lnTo>
                    <a:pt x="2705100" y="645584"/>
                  </a:lnTo>
                  <a:lnTo>
                    <a:pt x="2654300" y="645431"/>
                  </a:lnTo>
                  <a:lnTo>
                    <a:pt x="2603500" y="645413"/>
                  </a:lnTo>
                  <a:lnTo>
                    <a:pt x="2476500" y="646937"/>
                  </a:lnTo>
                  <a:lnTo>
                    <a:pt x="2349500" y="649985"/>
                  </a:lnTo>
                  <a:lnTo>
                    <a:pt x="2222500" y="653795"/>
                  </a:lnTo>
                  <a:lnTo>
                    <a:pt x="2095500" y="659129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28544" y="18177"/>
                  </a:lnTo>
                  <a:lnTo>
                    <a:pt x="2082800" y="668273"/>
                  </a:lnTo>
                  <a:lnTo>
                    <a:pt x="2095500" y="668273"/>
                  </a:lnTo>
                  <a:lnTo>
                    <a:pt x="2222500" y="662939"/>
                  </a:lnTo>
                  <a:lnTo>
                    <a:pt x="2349500" y="659129"/>
                  </a:lnTo>
                  <a:lnTo>
                    <a:pt x="2476500" y="656843"/>
                  </a:lnTo>
                  <a:lnTo>
                    <a:pt x="2603500" y="655319"/>
                  </a:lnTo>
                  <a:lnTo>
                    <a:pt x="2705100" y="655413"/>
                  </a:lnTo>
                  <a:lnTo>
                    <a:pt x="2755900" y="655682"/>
                  </a:lnTo>
                  <a:lnTo>
                    <a:pt x="2806700" y="656108"/>
                  </a:lnTo>
                  <a:lnTo>
                    <a:pt x="2857500" y="656697"/>
                  </a:lnTo>
                  <a:lnTo>
                    <a:pt x="2908300" y="657456"/>
                  </a:lnTo>
                  <a:lnTo>
                    <a:pt x="2959100" y="658390"/>
                  </a:lnTo>
                  <a:lnTo>
                    <a:pt x="3009900" y="659507"/>
                  </a:lnTo>
                  <a:lnTo>
                    <a:pt x="3060700" y="660812"/>
                  </a:lnTo>
                  <a:lnTo>
                    <a:pt x="3111500" y="662312"/>
                  </a:lnTo>
                  <a:lnTo>
                    <a:pt x="3162300" y="664014"/>
                  </a:lnTo>
                  <a:lnTo>
                    <a:pt x="3213100" y="665923"/>
                  </a:lnTo>
                  <a:lnTo>
                    <a:pt x="3263900" y="668046"/>
                  </a:lnTo>
                  <a:lnTo>
                    <a:pt x="3314700" y="670389"/>
                  </a:lnTo>
                  <a:lnTo>
                    <a:pt x="3365500" y="672959"/>
                  </a:lnTo>
                  <a:lnTo>
                    <a:pt x="3416300" y="675762"/>
                  </a:lnTo>
                  <a:lnTo>
                    <a:pt x="3467100" y="678804"/>
                  </a:lnTo>
                  <a:lnTo>
                    <a:pt x="3517900" y="682093"/>
                  </a:lnTo>
                  <a:lnTo>
                    <a:pt x="3568700" y="685633"/>
                  </a:lnTo>
                  <a:lnTo>
                    <a:pt x="3619500" y="689431"/>
                  </a:lnTo>
                  <a:lnTo>
                    <a:pt x="3683000" y="693495"/>
                  </a:lnTo>
                  <a:lnTo>
                    <a:pt x="3733800" y="697830"/>
                  </a:lnTo>
                  <a:lnTo>
                    <a:pt x="3784600" y="702442"/>
                  </a:lnTo>
                  <a:lnTo>
                    <a:pt x="3835400" y="707338"/>
                  </a:lnTo>
                  <a:lnTo>
                    <a:pt x="3886200" y="712524"/>
                  </a:lnTo>
                  <a:lnTo>
                    <a:pt x="3937000" y="718006"/>
                  </a:lnTo>
                  <a:lnTo>
                    <a:pt x="3987800" y="723792"/>
                  </a:lnTo>
                  <a:lnTo>
                    <a:pt x="4038600" y="729887"/>
                  </a:lnTo>
                  <a:lnTo>
                    <a:pt x="4089400" y="736298"/>
                  </a:lnTo>
                  <a:lnTo>
                    <a:pt x="4140200" y="743030"/>
                  </a:lnTo>
                  <a:lnTo>
                    <a:pt x="4191000" y="750091"/>
                  </a:lnTo>
                  <a:lnTo>
                    <a:pt x="4241800" y="757486"/>
                  </a:lnTo>
                  <a:lnTo>
                    <a:pt x="4292600" y="765223"/>
                  </a:lnTo>
                  <a:lnTo>
                    <a:pt x="4343400" y="773307"/>
                  </a:lnTo>
                  <a:lnTo>
                    <a:pt x="4394200" y="781745"/>
                  </a:lnTo>
                  <a:lnTo>
                    <a:pt x="4445000" y="790542"/>
                  </a:lnTo>
                  <a:lnTo>
                    <a:pt x="4495800" y="799706"/>
                  </a:lnTo>
                  <a:lnTo>
                    <a:pt x="4533900" y="809243"/>
                  </a:lnTo>
                  <a:lnTo>
                    <a:pt x="4622800" y="827531"/>
                  </a:lnTo>
                  <a:lnTo>
                    <a:pt x="4660900" y="836592"/>
                  </a:lnTo>
                  <a:lnTo>
                    <a:pt x="4699000" y="847254"/>
                  </a:lnTo>
                  <a:lnTo>
                    <a:pt x="4749800" y="859552"/>
                  </a:lnTo>
                  <a:lnTo>
                    <a:pt x="4800600" y="873517"/>
                  </a:lnTo>
                  <a:lnTo>
                    <a:pt x="4851400" y="889184"/>
                  </a:lnTo>
                  <a:lnTo>
                    <a:pt x="4914900" y="906586"/>
                  </a:lnTo>
                  <a:lnTo>
                    <a:pt x="4965700" y="925755"/>
                  </a:lnTo>
                  <a:lnTo>
                    <a:pt x="5016500" y="946725"/>
                  </a:lnTo>
                  <a:lnTo>
                    <a:pt x="5067300" y="969530"/>
                  </a:lnTo>
                  <a:lnTo>
                    <a:pt x="5105400" y="994202"/>
                  </a:lnTo>
                  <a:lnTo>
                    <a:pt x="5143500" y="1020774"/>
                  </a:lnTo>
                  <a:lnTo>
                    <a:pt x="5181600" y="1049280"/>
                  </a:lnTo>
                  <a:lnTo>
                    <a:pt x="5207000" y="1079753"/>
                  </a:lnTo>
                  <a:lnTo>
                    <a:pt x="5219700" y="1091945"/>
                  </a:lnTo>
                  <a:close/>
                </a:path>
                <a:path w="5232400" h="1637665">
                  <a:moveTo>
                    <a:pt x="28544" y="18177"/>
                  </a:moveTo>
                  <a:lnTo>
                    <a:pt x="0" y="761"/>
                  </a:lnTo>
                  <a:lnTo>
                    <a:pt x="0" y="8381"/>
                  </a:lnTo>
                  <a:lnTo>
                    <a:pt x="2533" y="9945"/>
                  </a:lnTo>
                  <a:lnTo>
                    <a:pt x="28544" y="18177"/>
                  </a:lnTo>
                  <a:close/>
                </a:path>
                <a:path w="5232400" h="1637665">
                  <a:moveTo>
                    <a:pt x="2533" y="9945"/>
                  </a:moveTo>
                  <a:lnTo>
                    <a:pt x="0" y="8381"/>
                  </a:lnTo>
                  <a:lnTo>
                    <a:pt x="0" y="9143"/>
                  </a:lnTo>
                  <a:lnTo>
                    <a:pt x="2533" y="9945"/>
                  </a:lnTo>
                  <a:close/>
                </a:path>
                <a:path w="5232400" h="1637665">
                  <a:moveTo>
                    <a:pt x="1205468" y="736224"/>
                  </a:moveTo>
                  <a:lnTo>
                    <a:pt x="28544" y="18177"/>
                  </a:lnTo>
                  <a:lnTo>
                    <a:pt x="2533" y="9945"/>
                  </a:lnTo>
                  <a:lnTo>
                    <a:pt x="1183728" y="739019"/>
                  </a:lnTo>
                  <a:lnTo>
                    <a:pt x="1205468" y="736224"/>
                  </a:lnTo>
                  <a:close/>
                </a:path>
                <a:path w="5232400" h="1637665">
                  <a:moveTo>
                    <a:pt x="1206500" y="745997"/>
                  </a:moveTo>
                  <a:lnTo>
                    <a:pt x="1206500" y="736853"/>
                  </a:lnTo>
                  <a:lnTo>
                    <a:pt x="1205927" y="736504"/>
                  </a:lnTo>
                  <a:lnTo>
                    <a:pt x="1193800" y="745235"/>
                  </a:lnTo>
                  <a:lnTo>
                    <a:pt x="1183728" y="739019"/>
                  </a:lnTo>
                  <a:lnTo>
                    <a:pt x="1117600" y="747521"/>
                  </a:lnTo>
                  <a:lnTo>
                    <a:pt x="1041400" y="758951"/>
                  </a:lnTo>
                  <a:lnTo>
                    <a:pt x="977900" y="771143"/>
                  </a:lnTo>
                  <a:lnTo>
                    <a:pt x="965200" y="772664"/>
                  </a:lnTo>
                  <a:lnTo>
                    <a:pt x="952500" y="775133"/>
                  </a:lnTo>
                  <a:lnTo>
                    <a:pt x="927100" y="778543"/>
                  </a:lnTo>
                  <a:lnTo>
                    <a:pt x="901700" y="782883"/>
                  </a:lnTo>
                  <a:lnTo>
                    <a:pt x="876300" y="788145"/>
                  </a:lnTo>
                  <a:lnTo>
                    <a:pt x="850900" y="794319"/>
                  </a:lnTo>
                  <a:lnTo>
                    <a:pt x="812800" y="801396"/>
                  </a:lnTo>
                  <a:lnTo>
                    <a:pt x="774700" y="809366"/>
                  </a:lnTo>
                  <a:lnTo>
                    <a:pt x="736600" y="818220"/>
                  </a:lnTo>
                  <a:lnTo>
                    <a:pt x="698500" y="827949"/>
                  </a:lnTo>
                  <a:lnTo>
                    <a:pt x="647700" y="838544"/>
                  </a:lnTo>
                  <a:lnTo>
                    <a:pt x="609600" y="849995"/>
                  </a:lnTo>
                  <a:lnTo>
                    <a:pt x="558800" y="862293"/>
                  </a:lnTo>
                  <a:lnTo>
                    <a:pt x="520700" y="875428"/>
                  </a:lnTo>
                  <a:lnTo>
                    <a:pt x="469900" y="889392"/>
                  </a:lnTo>
                  <a:lnTo>
                    <a:pt x="431800" y="904175"/>
                  </a:lnTo>
                  <a:lnTo>
                    <a:pt x="393700" y="919768"/>
                  </a:lnTo>
                  <a:lnTo>
                    <a:pt x="355600" y="936161"/>
                  </a:lnTo>
                  <a:lnTo>
                    <a:pt x="317500" y="953345"/>
                  </a:lnTo>
                  <a:lnTo>
                    <a:pt x="279400" y="971311"/>
                  </a:lnTo>
                  <a:lnTo>
                    <a:pt x="241300" y="990049"/>
                  </a:lnTo>
                  <a:lnTo>
                    <a:pt x="190500" y="1029806"/>
                  </a:lnTo>
                  <a:lnTo>
                    <a:pt x="152400" y="1072542"/>
                  </a:lnTo>
                  <a:lnTo>
                    <a:pt x="127000" y="1118181"/>
                  </a:lnTo>
                  <a:lnTo>
                    <a:pt x="127000" y="1147443"/>
                  </a:lnTo>
                  <a:lnTo>
                    <a:pt x="139700" y="1123155"/>
                  </a:lnTo>
                  <a:lnTo>
                    <a:pt x="139700" y="1099559"/>
                  </a:lnTo>
                  <a:lnTo>
                    <a:pt x="152400" y="1076671"/>
                  </a:lnTo>
                  <a:lnTo>
                    <a:pt x="203200" y="1033083"/>
                  </a:lnTo>
                  <a:lnTo>
                    <a:pt x="254000" y="992518"/>
                  </a:lnTo>
                  <a:lnTo>
                    <a:pt x="292100" y="973408"/>
                  </a:lnTo>
                  <a:lnTo>
                    <a:pt x="330200" y="955102"/>
                  </a:lnTo>
                  <a:lnTo>
                    <a:pt x="368300" y="937616"/>
                  </a:lnTo>
                  <a:lnTo>
                    <a:pt x="419100" y="920964"/>
                  </a:lnTo>
                  <a:lnTo>
                    <a:pt x="457200" y="905163"/>
                  </a:lnTo>
                  <a:lnTo>
                    <a:pt x="508000" y="890230"/>
                  </a:lnTo>
                  <a:lnTo>
                    <a:pt x="546100" y="876178"/>
                  </a:lnTo>
                  <a:lnTo>
                    <a:pt x="596900" y="863026"/>
                  </a:lnTo>
                  <a:lnTo>
                    <a:pt x="647700" y="850787"/>
                  </a:lnTo>
                  <a:lnTo>
                    <a:pt x="685800" y="839479"/>
                  </a:lnTo>
                  <a:lnTo>
                    <a:pt x="723900" y="829117"/>
                  </a:lnTo>
                  <a:lnTo>
                    <a:pt x="774700" y="819717"/>
                  </a:lnTo>
                  <a:lnTo>
                    <a:pt x="812800" y="811295"/>
                  </a:lnTo>
                  <a:lnTo>
                    <a:pt x="850900" y="803866"/>
                  </a:lnTo>
                  <a:lnTo>
                    <a:pt x="876300" y="797447"/>
                  </a:lnTo>
                  <a:lnTo>
                    <a:pt x="901700" y="792053"/>
                  </a:lnTo>
                  <a:lnTo>
                    <a:pt x="927100" y="787701"/>
                  </a:lnTo>
                  <a:lnTo>
                    <a:pt x="952500" y="784405"/>
                  </a:lnTo>
                  <a:lnTo>
                    <a:pt x="965200" y="782183"/>
                  </a:lnTo>
                  <a:lnTo>
                    <a:pt x="977900" y="781049"/>
                  </a:lnTo>
                  <a:lnTo>
                    <a:pt x="1130300" y="756665"/>
                  </a:lnTo>
                  <a:lnTo>
                    <a:pt x="1206500" y="745997"/>
                  </a:lnTo>
                  <a:close/>
                </a:path>
                <a:path w="5232400" h="1637665">
                  <a:moveTo>
                    <a:pt x="5232400" y="1174365"/>
                  </a:moveTo>
                  <a:lnTo>
                    <a:pt x="5232400" y="1164930"/>
                  </a:lnTo>
                  <a:lnTo>
                    <a:pt x="5207000" y="1200818"/>
                  </a:lnTo>
                  <a:lnTo>
                    <a:pt x="5181600" y="1234407"/>
                  </a:lnTo>
                  <a:lnTo>
                    <a:pt x="5143500" y="1265443"/>
                  </a:lnTo>
                  <a:lnTo>
                    <a:pt x="5092700" y="1293671"/>
                  </a:lnTo>
                  <a:lnTo>
                    <a:pt x="5054600" y="1318837"/>
                  </a:lnTo>
                  <a:lnTo>
                    <a:pt x="5003800" y="1340686"/>
                  </a:lnTo>
                  <a:lnTo>
                    <a:pt x="4953000" y="1358965"/>
                  </a:lnTo>
                  <a:lnTo>
                    <a:pt x="4914900" y="1373418"/>
                  </a:lnTo>
                  <a:lnTo>
                    <a:pt x="4889500" y="1383791"/>
                  </a:lnTo>
                  <a:lnTo>
                    <a:pt x="4851400" y="1394459"/>
                  </a:lnTo>
                  <a:lnTo>
                    <a:pt x="4826000" y="1404365"/>
                  </a:lnTo>
                  <a:lnTo>
                    <a:pt x="4775200" y="1417984"/>
                  </a:lnTo>
                  <a:lnTo>
                    <a:pt x="4724400" y="1430929"/>
                  </a:lnTo>
                  <a:lnTo>
                    <a:pt x="4673600" y="1443227"/>
                  </a:lnTo>
                  <a:lnTo>
                    <a:pt x="4622800" y="1454902"/>
                  </a:lnTo>
                  <a:lnTo>
                    <a:pt x="4572000" y="1465978"/>
                  </a:lnTo>
                  <a:lnTo>
                    <a:pt x="4521200" y="1476480"/>
                  </a:lnTo>
                  <a:lnTo>
                    <a:pt x="4470400" y="1486433"/>
                  </a:lnTo>
                  <a:lnTo>
                    <a:pt x="4419600" y="1495861"/>
                  </a:lnTo>
                  <a:lnTo>
                    <a:pt x="4368800" y="1504790"/>
                  </a:lnTo>
                  <a:lnTo>
                    <a:pt x="4318000" y="1513243"/>
                  </a:lnTo>
                  <a:lnTo>
                    <a:pt x="4267200" y="1521245"/>
                  </a:lnTo>
                  <a:lnTo>
                    <a:pt x="4216400" y="1528822"/>
                  </a:lnTo>
                  <a:lnTo>
                    <a:pt x="4165600" y="1535997"/>
                  </a:lnTo>
                  <a:lnTo>
                    <a:pt x="4114800" y="1542795"/>
                  </a:lnTo>
                  <a:lnTo>
                    <a:pt x="4064000" y="1549242"/>
                  </a:lnTo>
                  <a:lnTo>
                    <a:pt x="4013200" y="1555361"/>
                  </a:lnTo>
                  <a:lnTo>
                    <a:pt x="3962400" y="1561178"/>
                  </a:lnTo>
                  <a:lnTo>
                    <a:pt x="3911600" y="1566717"/>
                  </a:lnTo>
                  <a:lnTo>
                    <a:pt x="3860800" y="1572002"/>
                  </a:lnTo>
                  <a:lnTo>
                    <a:pt x="3810000" y="1577059"/>
                  </a:lnTo>
                  <a:lnTo>
                    <a:pt x="3759200" y="1581911"/>
                  </a:lnTo>
                  <a:lnTo>
                    <a:pt x="3708400" y="1586483"/>
                  </a:lnTo>
                  <a:lnTo>
                    <a:pt x="3644900" y="1591817"/>
                  </a:lnTo>
                  <a:lnTo>
                    <a:pt x="3581400" y="1596389"/>
                  </a:lnTo>
                  <a:lnTo>
                    <a:pt x="3517900" y="1600199"/>
                  </a:lnTo>
                  <a:lnTo>
                    <a:pt x="3403600" y="1607819"/>
                  </a:lnTo>
                  <a:lnTo>
                    <a:pt x="3352800" y="1610385"/>
                  </a:lnTo>
                  <a:lnTo>
                    <a:pt x="3302000" y="1612784"/>
                  </a:lnTo>
                  <a:lnTo>
                    <a:pt x="3251200" y="1615014"/>
                  </a:lnTo>
                  <a:lnTo>
                    <a:pt x="3200400" y="1617073"/>
                  </a:lnTo>
                  <a:lnTo>
                    <a:pt x="3149600" y="1618959"/>
                  </a:lnTo>
                  <a:lnTo>
                    <a:pt x="3098800" y="1620669"/>
                  </a:lnTo>
                  <a:lnTo>
                    <a:pt x="3048000" y="1622203"/>
                  </a:lnTo>
                  <a:lnTo>
                    <a:pt x="2997200" y="1623557"/>
                  </a:lnTo>
                  <a:lnTo>
                    <a:pt x="2946400" y="1624730"/>
                  </a:lnTo>
                  <a:lnTo>
                    <a:pt x="2895600" y="1625719"/>
                  </a:lnTo>
                  <a:lnTo>
                    <a:pt x="2844800" y="1626523"/>
                  </a:lnTo>
                  <a:lnTo>
                    <a:pt x="2794000" y="1627139"/>
                  </a:lnTo>
                  <a:lnTo>
                    <a:pt x="2743200" y="1627565"/>
                  </a:lnTo>
                  <a:lnTo>
                    <a:pt x="2705100" y="1627741"/>
                  </a:lnTo>
                  <a:lnTo>
                    <a:pt x="2641600" y="1627840"/>
                  </a:lnTo>
                  <a:lnTo>
                    <a:pt x="2603500" y="1627685"/>
                  </a:lnTo>
                  <a:lnTo>
                    <a:pt x="2552700" y="1627332"/>
                  </a:lnTo>
                  <a:lnTo>
                    <a:pt x="2501900" y="1626778"/>
                  </a:lnTo>
                  <a:lnTo>
                    <a:pt x="2451100" y="1626022"/>
                  </a:lnTo>
                  <a:lnTo>
                    <a:pt x="2400300" y="1625062"/>
                  </a:lnTo>
                  <a:lnTo>
                    <a:pt x="2349500" y="1623896"/>
                  </a:lnTo>
                  <a:lnTo>
                    <a:pt x="2298700" y="1622521"/>
                  </a:lnTo>
                  <a:lnTo>
                    <a:pt x="2247900" y="1620935"/>
                  </a:lnTo>
                  <a:lnTo>
                    <a:pt x="2197100" y="1619137"/>
                  </a:lnTo>
                  <a:lnTo>
                    <a:pt x="2146300" y="1617124"/>
                  </a:lnTo>
                  <a:lnTo>
                    <a:pt x="2095500" y="1614895"/>
                  </a:lnTo>
                  <a:lnTo>
                    <a:pt x="2044700" y="1612446"/>
                  </a:lnTo>
                  <a:lnTo>
                    <a:pt x="1993900" y="1609777"/>
                  </a:lnTo>
                  <a:lnTo>
                    <a:pt x="1943100" y="1606884"/>
                  </a:lnTo>
                  <a:lnTo>
                    <a:pt x="1892300" y="1603767"/>
                  </a:lnTo>
                  <a:lnTo>
                    <a:pt x="1841500" y="1600422"/>
                  </a:lnTo>
                  <a:lnTo>
                    <a:pt x="1790700" y="1596848"/>
                  </a:lnTo>
                  <a:lnTo>
                    <a:pt x="1739900" y="1593042"/>
                  </a:lnTo>
                  <a:lnTo>
                    <a:pt x="1689100" y="1589003"/>
                  </a:lnTo>
                  <a:lnTo>
                    <a:pt x="1638300" y="1584729"/>
                  </a:lnTo>
                  <a:lnTo>
                    <a:pt x="1587500" y="1580217"/>
                  </a:lnTo>
                  <a:lnTo>
                    <a:pt x="1536700" y="1575465"/>
                  </a:lnTo>
                  <a:lnTo>
                    <a:pt x="1485900" y="1570471"/>
                  </a:lnTo>
                  <a:lnTo>
                    <a:pt x="1435100" y="1565234"/>
                  </a:lnTo>
                  <a:lnTo>
                    <a:pt x="1384300" y="1559751"/>
                  </a:lnTo>
                  <a:lnTo>
                    <a:pt x="1346200" y="1554019"/>
                  </a:lnTo>
                  <a:lnTo>
                    <a:pt x="1295400" y="1548038"/>
                  </a:lnTo>
                  <a:lnTo>
                    <a:pt x="1244600" y="1541804"/>
                  </a:lnTo>
                  <a:lnTo>
                    <a:pt x="1193800" y="1535316"/>
                  </a:lnTo>
                  <a:lnTo>
                    <a:pt x="1143000" y="1528571"/>
                  </a:lnTo>
                  <a:lnTo>
                    <a:pt x="1092200" y="1520951"/>
                  </a:lnTo>
                  <a:lnTo>
                    <a:pt x="1041400" y="1514093"/>
                  </a:lnTo>
                  <a:lnTo>
                    <a:pt x="1003300" y="1505607"/>
                  </a:lnTo>
                  <a:lnTo>
                    <a:pt x="952500" y="1496796"/>
                  </a:lnTo>
                  <a:lnTo>
                    <a:pt x="901700" y="1487569"/>
                  </a:lnTo>
                  <a:lnTo>
                    <a:pt x="850900" y="1477834"/>
                  </a:lnTo>
                  <a:lnTo>
                    <a:pt x="800100" y="1467498"/>
                  </a:lnTo>
                  <a:lnTo>
                    <a:pt x="749300" y="1456469"/>
                  </a:lnTo>
                  <a:lnTo>
                    <a:pt x="685800" y="1444655"/>
                  </a:lnTo>
                  <a:lnTo>
                    <a:pt x="635000" y="1431964"/>
                  </a:lnTo>
                  <a:lnTo>
                    <a:pt x="584200" y="1418303"/>
                  </a:lnTo>
                  <a:lnTo>
                    <a:pt x="533400" y="1403581"/>
                  </a:lnTo>
                  <a:lnTo>
                    <a:pt x="482600" y="1387704"/>
                  </a:lnTo>
                  <a:lnTo>
                    <a:pt x="431800" y="1370581"/>
                  </a:lnTo>
                  <a:lnTo>
                    <a:pt x="393700" y="1352119"/>
                  </a:lnTo>
                  <a:lnTo>
                    <a:pt x="342900" y="1332226"/>
                  </a:lnTo>
                  <a:lnTo>
                    <a:pt x="292100" y="1310811"/>
                  </a:lnTo>
                  <a:lnTo>
                    <a:pt x="254000" y="1287779"/>
                  </a:lnTo>
                  <a:lnTo>
                    <a:pt x="228600" y="1275587"/>
                  </a:lnTo>
                  <a:lnTo>
                    <a:pt x="203200" y="1251203"/>
                  </a:lnTo>
                  <a:lnTo>
                    <a:pt x="177800" y="1224304"/>
                  </a:lnTo>
                  <a:lnTo>
                    <a:pt x="152400" y="1198034"/>
                  </a:lnTo>
                  <a:lnTo>
                    <a:pt x="139700" y="1172408"/>
                  </a:lnTo>
                  <a:lnTo>
                    <a:pt x="127000" y="1147443"/>
                  </a:lnTo>
                  <a:lnTo>
                    <a:pt x="127000" y="1166650"/>
                  </a:lnTo>
                  <a:lnTo>
                    <a:pt x="139700" y="1191922"/>
                  </a:lnTo>
                  <a:lnTo>
                    <a:pt x="152400" y="1217873"/>
                  </a:lnTo>
                  <a:lnTo>
                    <a:pt x="177800" y="1244495"/>
                  </a:lnTo>
                  <a:lnTo>
                    <a:pt x="215900" y="1271777"/>
                  </a:lnTo>
                  <a:lnTo>
                    <a:pt x="228600" y="1283969"/>
                  </a:lnTo>
                  <a:lnTo>
                    <a:pt x="254000" y="1296161"/>
                  </a:lnTo>
                  <a:lnTo>
                    <a:pt x="266700" y="1307591"/>
                  </a:lnTo>
                  <a:lnTo>
                    <a:pt x="317500" y="1328863"/>
                  </a:lnTo>
                  <a:lnTo>
                    <a:pt x="355600" y="1348768"/>
                  </a:lnTo>
                  <a:lnTo>
                    <a:pt x="406400" y="1367378"/>
                  </a:lnTo>
                  <a:lnTo>
                    <a:pt x="444500" y="1384761"/>
                  </a:lnTo>
                  <a:lnTo>
                    <a:pt x="495300" y="1400988"/>
                  </a:lnTo>
                  <a:lnTo>
                    <a:pt x="546100" y="1416128"/>
                  </a:lnTo>
                  <a:lnTo>
                    <a:pt x="596900" y="1430251"/>
                  </a:lnTo>
                  <a:lnTo>
                    <a:pt x="647700" y="1443427"/>
                  </a:lnTo>
                  <a:lnTo>
                    <a:pt x="698500" y="1455724"/>
                  </a:lnTo>
                  <a:lnTo>
                    <a:pt x="749300" y="1467213"/>
                  </a:lnTo>
                  <a:lnTo>
                    <a:pt x="800100" y="1477964"/>
                  </a:lnTo>
                  <a:lnTo>
                    <a:pt x="850900" y="1488045"/>
                  </a:lnTo>
                  <a:lnTo>
                    <a:pt x="901700" y="1497528"/>
                  </a:lnTo>
                  <a:lnTo>
                    <a:pt x="952500" y="1506481"/>
                  </a:lnTo>
                  <a:lnTo>
                    <a:pt x="990600" y="1514973"/>
                  </a:lnTo>
                  <a:lnTo>
                    <a:pt x="1041400" y="1523076"/>
                  </a:lnTo>
                  <a:lnTo>
                    <a:pt x="1092200" y="1530857"/>
                  </a:lnTo>
                  <a:lnTo>
                    <a:pt x="1193800" y="1544573"/>
                  </a:lnTo>
                  <a:lnTo>
                    <a:pt x="1244600" y="1551147"/>
                  </a:lnTo>
                  <a:lnTo>
                    <a:pt x="1295400" y="1557460"/>
                  </a:lnTo>
                  <a:lnTo>
                    <a:pt x="1333500" y="1563512"/>
                  </a:lnTo>
                  <a:lnTo>
                    <a:pt x="1384300" y="1569308"/>
                  </a:lnTo>
                  <a:lnTo>
                    <a:pt x="1435100" y="1574849"/>
                  </a:lnTo>
                  <a:lnTo>
                    <a:pt x="1485900" y="1580137"/>
                  </a:lnTo>
                  <a:lnTo>
                    <a:pt x="1536700" y="1585175"/>
                  </a:lnTo>
                  <a:lnTo>
                    <a:pt x="1587500" y="1589965"/>
                  </a:lnTo>
                  <a:lnTo>
                    <a:pt x="1638300" y="1594509"/>
                  </a:lnTo>
                  <a:lnTo>
                    <a:pt x="1689100" y="1598811"/>
                  </a:lnTo>
                  <a:lnTo>
                    <a:pt x="1739900" y="1602871"/>
                  </a:lnTo>
                  <a:lnTo>
                    <a:pt x="1790700" y="1606692"/>
                  </a:lnTo>
                  <a:lnTo>
                    <a:pt x="1841500" y="1610277"/>
                  </a:lnTo>
                  <a:lnTo>
                    <a:pt x="1892300" y="1613627"/>
                  </a:lnTo>
                  <a:lnTo>
                    <a:pt x="1943100" y="1616746"/>
                  </a:lnTo>
                  <a:lnTo>
                    <a:pt x="1993900" y="1619635"/>
                  </a:lnTo>
                  <a:lnTo>
                    <a:pt x="2044700" y="1622298"/>
                  </a:lnTo>
                  <a:lnTo>
                    <a:pt x="2095500" y="1624735"/>
                  </a:lnTo>
                  <a:lnTo>
                    <a:pt x="2146300" y="1626949"/>
                  </a:lnTo>
                  <a:lnTo>
                    <a:pt x="2197100" y="1628943"/>
                  </a:lnTo>
                  <a:lnTo>
                    <a:pt x="2247900" y="1630719"/>
                  </a:lnTo>
                  <a:lnTo>
                    <a:pt x="2298700" y="1632280"/>
                  </a:lnTo>
                  <a:lnTo>
                    <a:pt x="2349500" y="1633627"/>
                  </a:lnTo>
                  <a:lnTo>
                    <a:pt x="2400300" y="1634763"/>
                  </a:lnTo>
                  <a:lnTo>
                    <a:pt x="2451100" y="1635689"/>
                  </a:lnTo>
                  <a:lnTo>
                    <a:pt x="2501900" y="1636410"/>
                  </a:lnTo>
                  <a:lnTo>
                    <a:pt x="2552700" y="1636926"/>
                  </a:lnTo>
                  <a:lnTo>
                    <a:pt x="2603500" y="1637240"/>
                  </a:lnTo>
                  <a:lnTo>
                    <a:pt x="2705100" y="1637272"/>
                  </a:lnTo>
                  <a:lnTo>
                    <a:pt x="2755900" y="1636994"/>
                  </a:lnTo>
                  <a:lnTo>
                    <a:pt x="2806700" y="1636524"/>
                  </a:lnTo>
                  <a:lnTo>
                    <a:pt x="2857500" y="1635863"/>
                  </a:lnTo>
                  <a:lnTo>
                    <a:pt x="2908300" y="1635014"/>
                  </a:lnTo>
                  <a:lnTo>
                    <a:pt x="2959100" y="1633979"/>
                  </a:lnTo>
                  <a:lnTo>
                    <a:pt x="3009900" y="1632761"/>
                  </a:lnTo>
                  <a:lnTo>
                    <a:pt x="3060700" y="1631361"/>
                  </a:lnTo>
                  <a:lnTo>
                    <a:pt x="3111500" y="1629782"/>
                  </a:lnTo>
                  <a:lnTo>
                    <a:pt x="3162300" y="1628027"/>
                  </a:lnTo>
                  <a:lnTo>
                    <a:pt x="3213100" y="1626098"/>
                  </a:lnTo>
                  <a:lnTo>
                    <a:pt x="3263900" y="1623996"/>
                  </a:lnTo>
                  <a:lnTo>
                    <a:pt x="3314700" y="1621725"/>
                  </a:lnTo>
                  <a:lnTo>
                    <a:pt x="3365500" y="1619286"/>
                  </a:lnTo>
                  <a:lnTo>
                    <a:pt x="3416300" y="1616682"/>
                  </a:lnTo>
                  <a:lnTo>
                    <a:pt x="3467100" y="1613915"/>
                  </a:lnTo>
                  <a:lnTo>
                    <a:pt x="3517900" y="1610105"/>
                  </a:lnTo>
                  <a:lnTo>
                    <a:pt x="3708400" y="1596389"/>
                  </a:lnTo>
                  <a:lnTo>
                    <a:pt x="3759200" y="1591055"/>
                  </a:lnTo>
                  <a:lnTo>
                    <a:pt x="3771900" y="1590160"/>
                  </a:lnTo>
                  <a:lnTo>
                    <a:pt x="3797300" y="1588720"/>
                  </a:lnTo>
                  <a:lnTo>
                    <a:pt x="3822700" y="1586732"/>
                  </a:lnTo>
                  <a:lnTo>
                    <a:pt x="3848100" y="1584189"/>
                  </a:lnTo>
                  <a:lnTo>
                    <a:pt x="3873500" y="1581084"/>
                  </a:lnTo>
                  <a:lnTo>
                    <a:pt x="3911600" y="1577413"/>
                  </a:lnTo>
                  <a:lnTo>
                    <a:pt x="3949700" y="1573169"/>
                  </a:lnTo>
                  <a:lnTo>
                    <a:pt x="3987800" y="1568346"/>
                  </a:lnTo>
                  <a:lnTo>
                    <a:pt x="4038600" y="1562939"/>
                  </a:lnTo>
                  <a:lnTo>
                    <a:pt x="4089400" y="1556941"/>
                  </a:lnTo>
                  <a:lnTo>
                    <a:pt x="4140200" y="1550347"/>
                  </a:lnTo>
                  <a:lnTo>
                    <a:pt x="4191000" y="1543150"/>
                  </a:lnTo>
                  <a:lnTo>
                    <a:pt x="4241800" y="1535345"/>
                  </a:lnTo>
                  <a:lnTo>
                    <a:pt x="4292600" y="1526926"/>
                  </a:lnTo>
                  <a:lnTo>
                    <a:pt x="4343400" y="1517887"/>
                  </a:lnTo>
                  <a:lnTo>
                    <a:pt x="4406900" y="1508221"/>
                  </a:lnTo>
                  <a:lnTo>
                    <a:pt x="4457700" y="1497924"/>
                  </a:lnTo>
                  <a:lnTo>
                    <a:pt x="4521200" y="1486989"/>
                  </a:lnTo>
                  <a:lnTo>
                    <a:pt x="4572000" y="1475411"/>
                  </a:lnTo>
                  <a:lnTo>
                    <a:pt x="4622800" y="1463183"/>
                  </a:lnTo>
                  <a:lnTo>
                    <a:pt x="4686300" y="1450299"/>
                  </a:lnTo>
                  <a:lnTo>
                    <a:pt x="4737100" y="1436754"/>
                  </a:lnTo>
                  <a:lnTo>
                    <a:pt x="4787900" y="1422542"/>
                  </a:lnTo>
                  <a:lnTo>
                    <a:pt x="4838700" y="1407656"/>
                  </a:lnTo>
                  <a:lnTo>
                    <a:pt x="4889500" y="1392091"/>
                  </a:lnTo>
                  <a:lnTo>
                    <a:pt x="4940300" y="1375841"/>
                  </a:lnTo>
                  <a:lnTo>
                    <a:pt x="4978400" y="1358900"/>
                  </a:lnTo>
                  <a:lnTo>
                    <a:pt x="5029200" y="1341263"/>
                  </a:lnTo>
                  <a:lnTo>
                    <a:pt x="5067300" y="1322922"/>
                  </a:lnTo>
                  <a:lnTo>
                    <a:pt x="5105400" y="1303873"/>
                  </a:lnTo>
                  <a:lnTo>
                    <a:pt x="5156200" y="1263625"/>
                  </a:lnTo>
                  <a:lnTo>
                    <a:pt x="5207000" y="1220472"/>
                  </a:lnTo>
                  <a:lnTo>
                    <a:pt x="5219700" y="1197791"/>
                  </a:lnTo>
                  <a:lnTo>
                    <a:pt x="5232400" y="1174365"/>
                  </a:lnTo>
                  <a:close/>
                </a:path>
                <a:path w="5232400" h="1637665">
                  <a:moveTo>
                    <a:pt x="1205927" y="736504"/>
                  </a:moveTo>
                  <a:lnTo>
                    <a:pt x="1205468" y="736224"/>
                  </a:lnTo>
                  <a:lnTo>
                    <a:pt x="1183728" y="739019"/>
                  </a:lnTo>
                  <a:lnTo>
                    <a:pt x="1193800" y="745235"/>
                  </a:lnTo>
                  <a:lnTo>
                    <a:pt x="1205927" y="736504"/>
                  </a:lnTo>
                  <a:close/>
                </a:path>
                <a:path w="5232400" h="1637665">
                  <a:moveTo>
                    <a:pt x="1206500" y="736091"/>
                  </a:moveTo>
                  <a:lnTo>
                    <a:pt x="1205468" y="736224"/>
                  </a:lnTo>
                  <a:lnTo>
                    <a:pt x="1205927" y="736504"/>
                  </a:lnTo>
                  <a:lnTo>
                    <a:pt x="1206500" y="736091"/>
                  </a:lnTo>
                  <a:close/>
                </a:path>
                <a:path w="5232400" h="1637665">
                  <a:moveTo>
                    <a:pt x="5232400" y="1126997"/>
                  </a:moveTo>
                  <a:lnTo>
                    <a:pt x="5232400" y="1099565"/>
                  </a:lnTo>
                  <a:lnTo>
                    <a:pt x="5219700" y="1086611"/>
                  </a:lnTo>
                  <a:lnTo>
                    <a:pt x="5219700" y="1115567"/>
                  </a:lnTo>
                  <a:lnTo>
                    <a:pt x="5232400" y="112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0538" y="5807455"/>
            <a:ext cx="2844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Better </a:t>
            </a:r>
            <a:r>
              <a:rPr sz="2400" spc="-5" dirty="0">
                <a:latin typeface="Carlito"/>
                <a:cs typeface="Carlito"/>
              </a:rPr>
              <a:t>DBMS </a:t>
            </a:r>
            <a:r>
              <a:rPr sz="2400" dirty="0">
                <a:latin typeface="Carlito"/>
                <a:cs typeface="Carlito"/>
              </a:rPr>
              <a:t>(e.g.,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SQL  Server) gives an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error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167312" y="2195512"/>
          <a:ext cx="4248785" cy="327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115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Quantity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15">
                <a:tc rowSpan="2"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Bagel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1813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Bagel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1.50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91">
                <a:tc rowSpan="3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Banana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83515" marR="175895">
                        <a:lnSpc>
                          <a:spcPct val="1492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Banana  Banana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0.5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50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3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079" y="1306322"/>
            <a:ext cx="44608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Aggregation in</a:t>
            </a:r>
            <a:r>
              <a:rPr spc="-70" dirty="0"/>
              <a:t> </a:t>
            </a:r>
            <a:r>
              <a:rPr spc="-5" dirty="0"/>
              <a:t>SQL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15842" y="3881582"/>
            <a:ext cx="3447415" cy="2011045"/>
            <a:chOff x="6015842" y="3881582"/>
            <a:chExt cx="3447415" cy="2011045"/>
          </a:xfrm>
        </p:grpSpPr>
        <p:sp>
          <p:nvSpPr>
            <p:cNvPr id="4" name="object 4"/>
            <p:cNvSpPr/>
            <p:nvPr/>
          </p:nvSpPr>
          <p:spPr>
            <a:xfrm>
              <a:off x="6020200" y="3886504"/>
              <a:ext cx="3442640" cy="20022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15842" y="3881582"/>
              <a:ext cx="3441700" cy="2011045"/>
            </a:xfrm>
            <a:custGeom>
              <a:avLst/>
              <a:gdLst/>
              <a:ahLst/>
              <a:cxnLst/>
              <a:rect l="l" t="t" r="r" b="b"/>
              <a:pathLst>
                <a:path w="3441700" h="2011045">
                  <a:moveTo>
                    <a:pt x="38100" y="589071"/>
                  </a:moveTo>
                  <a:lnTo>
                    <a:pt x="38100" y="567735"/>
                  </a:lnTo>
                  <a:lnTo>
                    <a:pt x="12700" y="602787"/>
                  </a:lnTo>
                  <a:lnTo>
                    <a:pt x="0" y="647123"/>
                  </a:lnTo>
                  <a:lnTo>
                    <a:pt x="0" y="691452"/>
                  </a:lnTo>
                  <a:lnTo>
                    <a:pt x="25400" y="605835"/>
                  </a:lnTo>
                  <a:lnTo>
                    <a:pt x="38100" y="589071"/>
                  </a:lnTo>
                  <a:close/>
                </a:path>
                <a:path w="3441700" h="2011045">
                  <a:moveTo>
                    <a:pt x="800100" y="1333545"/>
                  </a:moveTo>
                  <a:lnTo>
                    <a:pt x="800100" y="1326687"/>
                  </a:lnTo>
                  <a:lnTo>
                    <a:pt x="762000" y="1316781"/>
                  </a:lnTo>
                  <a:lnTo>
                    <a:pt x="685800" y="1295445"/>
                  </a:lnTo>
                  <a:lnTo>
                    <a:pt x="647700" y="1285122"/>
                  </a:lnTo>
                  <a:lnTo>
                    <a:pt x="622300" y="1273241"/>
                  </a:lnTo>
                  <a:lnTo>
                    <a:pt x="584200" y="1259817"/>
                  </a:lnTo>
                  <a:lnTo>
                    <a:pt x="546100" y="1244866"/>
                  </a:lnTo>
                  <a:lnTo>
                    <a:pt x="495300" y="1228404"/>
                  </a:lnTo>
                  <a:lnTo>
                    <a:pt x="457200" y="1210446"/>
                  </a:lnTo>
                  <a:lnTo>
                    <a:pt x="419100" y="1191007"/>
                  </a:lnTo>
                  <a:lnTo>
                    <a:pt x="381000" y="1170105"/>
                  </a:lnTo>
                  <a:lnTo>
                    <a:pt x="342900" y="1147753"/>
                  </a:lnTo>
                  <a:lnTo>
                    <a:pt x="292100" y="1123969"/>
                  </a:lnTo>
                  <a:lnTo>
                    <a:pt x="254000" y="1098766"/>
                  </a:lnTo>
                  <a:lnTo>
                    <a:pt x="215900" y="1072162"/>
                  </a:lnTo>
                  <a:lnTo>
                    <a:pt x="190500" y="1044171"/>
                  </a:lnTo>
                  <a:lnTo>
                    <a:pt x="152400" y="1014810"/>
                  </a:lnTo>
                  <a:lnTo>
                    <a:pt x="114300" y="984094"/>
                  </a:lnTo>
                  <a:lnTo>
                    <a:pt x="88900" y="952038"/>
                  </a:lnTo>
                  <a:lnTo>
                    <a:pt x="63500" y="918658"/>
                  </a:lnTo>
                  <a:lnTo>
                    <a:pt x="50800" y="883970"/>
                  </a:lnTo>
                  <a:lnTo>
                    <a:pt x="25400" y="847989"/>
                  </a:lnTo>
                  <a:lnTo>
                    <a:pt x="12700" y="810731"/>
                  </a:lnTo>
                  <a:lnTo>
                    <a:pt x="12700" y="772212"/>
                  </a:lnTo>
                  <a:lnTo>
                    <a:pt x="0" y="732447"/>
                  </a:lnTo>
                  <a:lnTo>
                    <a:pt x="0" y="811814"/>
                  </a:lnTo>
                  <a:lnTo>
                    <a:pt x="12700" y="849755"/>
                  </a:lnTo>
                  <a:lnTo>
                    <a:pt x="38100" y="886377"/>
                  </a:lnTo>
                  <a:lnTo>
                    <a:pt x="63500" y="921666"/>
                  </a:lnTo>
                  <a:lnTo>
                    <a:pt x="76200" y="955609"/>
                  </a:lnTo>
                  <a:lnTo>
                    <a:pt x="114300" y="988192"/>
                  </a:lnTo>
                  <a:lnTo>
                    <a:pt x="139700" y="1019401"/>
                  </a:lnTo>
                  <a:lnTo>
                    <a:pt x="177800" y="1049224"/>
                  </a:lnTo>
                  <a:lnTo>
                    <a:pt x="215900" y="1077646"/>
                  </a:lnTo>
                  <a:lnTo>
                    <a:pt x="254000" y="1104655"/>
                  </a:lnTo>
                  <a:lnTo>
                    <a:pt x="292100" y="1130237"/>
                  </a:lnTo>
                  <a:lnTo>
                    <a:pt x="330200" y="1154377"/>
                  </a:lnTo>
                  <a:lnTo>
                    <a:pt x="368300" y="1177064"/>
                  </a:lnTo>
                  <a:lnTo>
                    <a:pt x="406400" y="1198283"/>
                  </a:lnTo>
                  <a:lnTo>
                    <a:pt x="457200" y="1218021"/>
                  </a:lnTo>
                  <a:lnTo>
                    <a:pt x="495300" y="1236264"/>
                  </a:lnTo>
                  <a:lnTo>
                    <a:pt x="533400" y="1252999"/>
                  </a:lnTo>
                  <a:lnTo>
                    <a:pt x="571500" y="1268212"/>
                  </a:lnTo>
                  <a:lnTo>
                    <a:pt x="609600" y="1281891"/>
                  </a:lnTo>
                  <a:lnTo>
                    <a:pt x="647700" y="1294021"/>
                  </a:lnTo>
                  <a:lnTo>
                    <a:pt x="685800" y="1304589"/>
                  </a:lnTo>
                  <a:lnTo>
                    <a:pt x="723900" y="1315257"/>
                  </a:lnTo>
                  <a:lnTo>
                    <a:pt x="749300" y="1325925"/>
                  </a:lnTo>
                  <a:lnTo>
                    <a:pt x="785124" y="1335239"/>
                  </a:lnTo>
                  <a:lnTo>
                    <a:pt x="787400" y="1329735"/>
                  </a:lnTo>
                  <a:lnTo>
                    <a:pt x="787400" y="1362932"/>
                  </a:lnTo>
                  <a:lnTo>
                    <a:pt x="800100" y="1333545"/>
                  </a:lnTo>
                  <a:close/>
                </a:path>
                <a:path w="3441700" h="2011045">
                  <a:moveTo>
                    <a:pt x="3429000" y="640796"/>
                  </a:moveTo>
                  <a:lnTo>
                    <a:pt x="3429000" y="608187"/>
                  </a:lnTo>
                  <a:lnTo>
                    <a:pt x="3403600" y="571492"/>
                  </a:lnTo>
                  <a:lnTo>
                    <a:pt x="3390900" y="536135"/>
                  </a:lnTo>
                  <a:lnTo>
                    <a:pt x="3365500" y="502118"/>
                  </a:lnTo>
                  <a:lnTo>
                    <a:pt x="3340100" y="469446"/>
                  </a:lnTo>
                  <a:lnTo>
                    <a:pt x="3302000" y="438122"/>
                  </a:lnTo>
                  <a:lnTo>
                    <a:pt x="3276600" y="408150"/>
                  </a:lnTo>
                  <a:lnTo>
                    <a:pt x="3238500" y="379535"/>
                  </a:lnTo>
                  <a:lnTo>
                    <a:pt x="3200400" y="352279"/>
                  </a:lnTo>
                  <a:lnTo>
                    <a:pt x="3162300" y="326388"/>
                  </a:lnTo>
                  <a:lnTo>
                    <a:pt x="3124200" y="301864"/>
                  </a:lnTo>
                  <a:lnTo>
                    <a:pt x="3086100" y="278712"/>
                  </a:lnTo>
                  <a:lnTo>
                    <a:pt x="3035300" y="256936"/>
                  </a:lnTo>
                  <a:lnTo>
                    <a:pt x="2997200" y="236539"/>
                  </a:lnTo>
                  <a:lnTo>
                    <a:pt x="2959100" y="217526"/>
                  </a:lnTo>
                  <a:lnTo>
                    <a:pt x="2908300" y="199899"/>
                  </a:lnTo>
                  <a:lnTo>
                    <a:pt x="2870200" y="183664"/>
                  </a:lnTo>
                  <a:lnTo>
                    <a:pt x="2832100" y="168824"/>
                  </a:lnTo>
                  <a:lnTo>
                    <a:pt x="2794000" y="155382"/>
                  </a:lnTo>
                  <a:lnTo>
                    <a:pt x="2755900" y="143343"/>
                  </a:lnTo>
                  <a:lnTo>
                    <a:pt x="2717800" y="132711"/>
                  </a:lnTo>
                  <a:lnTo>
                    <a:pt x="2679700" y="123489"/>
                  </a:lnTo>
                  <a:lnTo>
                    <a:pt x="2641600" y="113583"/>
                  </a:lnTo>
                  <a:lnTo>
                    <a:pt x="2565400" y="94533"/>
                  </a:lnTo>
                  <a:lnTo>
                    <a:pt x="2489200" y="77007"/>
                  </a:lnTo>
                  <a:lnTo>
                    <a:pt x="2413000" y="61005"/>
                  </a:lnTo>
                  <a:lnTo>
                    <a:pt x="2336800" y="47289"/>
                  </a:lnTo>
                  <a:lnTo>
                    <a:pt x="2286000" y="40004"/>
                  </a:lnTo>
                  <a:lnTo>
                    <a:pt x="2235200" y="33309"/>
                  </a:lnTo>
                  <a:lnTo>
                    <a:pt x="2184400" y="27208"/>
                  </a:lnTo>
                  <a:lnTo>
                    <a:pt x="2133600" y="21707"/>
                  </a:lnTo>
                  <a:lnTo>
                    <a:pt x="2082800" y="16812"/>
                  </a:lnTo>
                  <a:lnTo>
                    <a:pt x="2032000" y="12528"/>
                  </a:lnTo>
                  <a:lnTo>
                    <a:pt x="1981200" y="8861"/>
                  </a:lnTo>
                  <a:lnTo>
                    <a:pt x="1930400" y="5815"/>
                  </a:lnTo>
                  <a:lnTo>
                    <a:pt x="1879600" y="3397"/>
                  </a:lnTo>
                  <a:lnTo>
                    <a:pt x="1828800" y="1612"/>
                  </a:lnTo>
                  <a:lnTo>
                    <a:pt x="1778000" y="465"/>
                  </a:lnTo>
                  <a:lnTo>
                    <a:pt x="1739900" y="88"/>
                  </a:lnTo>
                  <a:lnTo>
                    <a:pt x="1714500" y="0"/>
                  </a:lnTo>
                  <a:lnTo>
                    <a:pt x="1676400" y="110"/>
                  </a:lnTo>
                  <a:lnTo>
                    <a:pt x="1625600" y="911"/>
                  </a:lnTo>
                  <a:lnTo>
                    <a:pt x="1574800" y="2374"/>
                  </a:lnTo>
                  <a:lnTo>
                    <a:pt x="1524000" y="4502"/>
                  </a:lnTo>
                  <a:lnTo>
                    <a:pt x="1473200" y="7301"/>
                  </a:lnTo>
                  <a:lnTo>
                    <a:pt x="1422400" y="10777"/>
                  </a:lnTo>
                  <a:lnTo>
                    <a:pt x="1371600" y="14936"/>
                  </a:lnTo>
                  <a:lnTo>
                    <a:pt x="1320800" y="19782"/>
                  </a:lnTo>
                  <a:lnTo>
                    <a:pt x="1270000" y="25322"/>
                  </a:lnTo>
                  <a:lnTo>
                    <a:pt x="1219200" y="31561"/>
                  </a:lnTo>
                  <a:lnTo>
                    <a:pt x="1168400" y="38503"/>
                  </a:lnTo>
                  <a:lnTo>
                    <a:pt x="1117600" y="46156"/>
                  </a:lnTo>
                  <a:lnTo>
                    <a:pt x="1066800" y="54524"/>
                  </a:lnTo>
                  <a:lnTo>
                    <a:pt x="1016000" y="63612"/>
                  </a:lnTo>
                  <a:lnTo>
                    <a:pt x="965200" y="73427"/>
                  </a:lnTo>
                  <a:lnTo>
                    <a:pt x="914400" y="83974"/>
                  </a:lnTo>
                  <a:lnTo>
                    <a:pt x="863600" y="95257"/>
                  </a:lnTo>
                  <a:lnTo>
                    <a:pt x="812800" y="107283"/>
                  </a:lnTo>
                  <a:lnTo>
                    <a:pt x="762000" y="120058"/>
                  </a:lnTo>
                  <a:lnTo>
                    <a:pt x="723900" y="133586"/>
                  </a:lnTo>
                  <a:lnTo>
                    <a:pt x="673100" y="147873"/>
                  </a:lnTo>
                  <a:lnTo>
                    <a:pt x="609600" y="169971"/>
                  </a:lnTo>
                  <a:lnTo>
                    <a:pt x="546100" y="193593"/>
                  </a:lnTo>
                  <a:lnTo>
                    <a:pt x="508000" y="210488"/>
                  </a:lnTo>
                  <a:lnTo>
                    <a:pt x="457200" y="229071"/>
                  </a:lnTo>
                  <a:lnTo>
                    <a:pt x="419100" y="249360"/>
                  </a:lnTo>
                  <a:lnTo>
                    <a:pt x="368300" y="271373"/>
                  </a:lnTo>
                  <a:lnTo>
                    <a:pt x="330200" y="295131"/>
                  </a:lnTo>
                  <a:lnTo>
                    <a:pt x="292100" y="320650"/>
                  </a:lnTo>
                  <a:lnTo>
                    <a:pt x="241300" y="347951"/>
                  </a:lnTo>
                  <a:lnTo>
                    <a:pt x="203200" y="377052"/>
                  </a:lnTo>
                  <a:lnTo>
                    <a:pt x="165100" y="407971"/>
                  </a:lnTo>
                  <a:lnTo>
                    <a:pt x="127000" y="440728"/>
                  </a:lnTo>
                  <a:lnTo>
                    <a:pt x="101600" y="475341"/>
                  </a:lnTo>
                  <a:lnTo>
                    <a:pt x="63500" y="511828"/>
                  </a:lnTo>
                  <a:lnTo>
                    <a:pt x="38100" y="550209"/>
                  </a:lnTo>
                  <a:lnTo>
                    <a:pt x="38100" y="571545"/>
                  </a:lnTo>
                  <a:lnTo>
                    <a:pt x="50800" y="554781"/>
                  </a:lnTo>
                  <a:lnTo>
                    <a:pt x="76200" y="516219"/>
                  </a:lnTo>
                  <a:lnTo>
                    <a:pt x="101600" y="479479"/>
                  </a:lnTo>
                  <a:lnTo>
                    <a:pt x="139700" y="444557"/>
                  </a:lnTo>
                  <a:lnTo>
                    <a:pt x="177800" y="411448"/>
                  </a:lnTo>
                  <a:lnTo>
                    <a:pt x="215900" y="380148"/>
                  </a:lnTo>
                  <a:lnTo>
                    <a:pt x="254000" y="350652"/>
                  </a:lnTo>
                  <a:lnTo>
                    <a:pt x="304800" y="322957"/>
                  </a:lnTo>
                  <a:lnTo>
                    <a:pt x="342900" y="297056"/>
                  </a:lnTo>
                  <a:lnTo>
                    <a:pt x="393700" y="272947"/>
                  </a:lnTo>
                  <a:lnTo>
                    <a:pt x="431800" y="250625"/>
                  </a:lnTo>
                  <a:lnTo>
                    <a:pt x="482600" y="230085"/>
                  </a:lnTo>
                  <a:lnTo>
                    <a:pt x="520700" y="211323"/>
                  </a:lnTo>
                  <a:lnTo>
                    <a:pt x="571500" y="194334"/>
                  </a:lnTo>
                  <a:lnTo>
                    <a:pt x="609600" y="179115"/>
                  </a:lnTo>
                  <a:lnTo>
                    <a:pt x="673100" y="157017"/>
                  </a:lnTo>
                  <a:lnTo>
                    <a:pt x="749300" y="136443"/>
                  </a:lnTo>
                  <a:lnTo>
                    <a:pt x="787400" y="123594"/>
                  </a:lnTo>
                  <a:lnTo>
                    <a:pt x="838200" y="111455"/>
                  </a:lnTo>
                  <a:lnTo>
                    <a:pt x="889000" y="100020"/>
                  </a:lnTo>
                  <a:lnTo>
                    <a:pt x="939800" y="89285"/>
                  </a:lnTo>
                  <a:lnTo>
                    <a:pt x="977900" y="79248"/>
                  </a:lnTo>
                  <a:lnTo>
                    <a:pt x="1028700" y="69903"/>
                  </a:lnTo>
                  <a:lnTo>
                    <a:pt x="1079500" y="61247"/>
                  </a:lnTo>
                  <a:lnTo>
                    <a:pt x="1130300" y="53277"/>
                  </a:lnTo>
                  <a:lnTo>
                    <a:pt x="1181100" y="45987"/>
                  </a:lnTo>
                  <a:lnTo>
                    <a:pt x="1231900" y="39374"/>
                  </a:lnTo>
                  <a:lnTo>
                    <a:pt x="1282700" y="33434"/>
                  </a:lnTo>
                  <a:lnTo>
                    <a:pt x="1333500" y="28164"/>
                  </a:lnTo>
                  <a:lnTo>
                    <a:pt x="1384300" y="23558"/>
                  </a:lnTo>
                  <a:lnTo>
                    <a:pt x="1435100" y="19614"/>
                  </a:lnTo>
                  <a:lnTo>
                    <a:pt x="1485900" y="16328"/>
                  </a:lnTo>
                  <a:lnTo>
                    <a:pt x="1536700" y="13694"/>
                  </a:lnTo>
                  <a:lnTo>
                    <a:pt x="1587500" y="11710"/>
                  </a:lnTo>
                  <a:lnTo>
                    <a:pt x="1638300" y="10372"/>
                  </a:lnTo>
                  <a:lnTo>
                    <a:pt x="1689100" y="9675"/>
                  </a:lnTo>
                  <a:lnTo>
                    <a:pt x="1739900" y="9615"/>
                  </a:lnTo>
                  <a:lnTo>
                    <a:pt x="1790700" y="10189"/>
                  </a:lnTo>
                  <a:lnTo>
                    <a:pt x="1841500" y="11393"/>
                  </a:lnTo>
                  <a:lnTo>
                    <a:pt x="1892300" y="13223"/>
                  </a:lnTo>
                  <a:lnTo>
                    <a:pt x="1943100" y="15674"/>
                  </a:lnTo>
                  <a:lnTo>
                    <a:pt x="1993900" y="18743"/>
                  </a:lnTo>
                  <a:lnTo>
                    <a:pt x="2044700" y="22426"/>
                  </a:lnTo>
                  <a:lnTo>
                    <a:pt x="2082800" y="26719"/>
                  </a:lnTo>
                  <a:lnTo>
                    <a:pt x="2133600" y="31618"/>
                  </a:lnTo>
                  <a:lnTo>
                    <a:pt x="2184400" y="37119"/>
                  </a:lnTo>
                  <a:lnTo>
                    <a:pt x="2235200" y="43218"/>
                  </a:lnTo>
                  <a:lnTo>
                    <a:pt x="2286000" y="49912"/>
                  </a:lnTo>
                  <a:lnTo>
                    <a:pt x="2336800" y="57195"/>
                  </a:lnTo>
                  <a:lnTo>
                    <a:pt x="2413000" y="70911"/>
                  </a:lnTo>
                  <a:lnTo>
                    <a:pt x="2489200" y="86151"/>
                  </a:lnTo>
                  <a:lnTo>
                    <a:pt x="2565400" y="103677"/>
                  </a:lnTo>
                  <a:lnTo>
                    <a:pt x="2641600" y="122727"/>
                  </a:lnTo>
                  <a:lnTo>
                    <a:pt x="2679700" y="132633"/>
                  </a:lnTo>
                  <a:lnTo>
                    <a:pt x="2717800" y="142091"/>
                  </a:lnTo>
                  <a:lnTo>
                    <a:pt x="2755900" y="153055"/>
                  </a:lnTo>
                  <a:lnTo>
                    <a:pt x="2794000" y="165519"/>
                  </a:lnTo>
                  <a:lnTo>
                    <a:pt x="2832100" y="179479"/>
                  </a:lnTo>
                  <a:lnTo>
                    <a:pt x="2870200" y="194930"/>
                  </a:lnTo>
                  <a:lnTo>
                    <a:pt x="2921000" y="211867"/>
                  </a:lnTo>
                  <a:lnTo>
                    <a:pt x="2959100" y="230284"/>
                  </a:lnTo>
                  <a:lnTo>
                    <a:pt x="2997200" y="250177"/>
                  </a:lnTo>
                  <a:lnTo>
                    <a:pt x="3048000" y="271541"/>
                  </a:lnTo>
                  <a:lnTo>
                    <a:pt x="3086100" y="294370"/>
                  </a:lnTo>
                  <a:lnTo>
                    <a:pt x="3136900" y="318660"/>
                  </a:lnTo>
                  <a:lnTo>
                    <a:pt x="3175000" y="344406"/>
                  </a:lnTo>
                  <a:lnTo>
                    <a:pt x="3213100" y="371602"/>
                  </a:lnTo>
                  <a:lnTo>
                    <a:pt x="3251200" y="400244"/>
                  </a:lnTo>
                  <a:lnTo>
                    <a:pt x="3289300" y="430327"/>
                  </a:lnTo>
                  <a:lnTo>
                    <a:pt x="3314700" y="461845"/>
                  </a:lnTo>
                  <a:lnTo>
                    <a:pt x="3340100" y="494794"/>
                  </a:lnTo>
                  <a:lnTo>
                    <a:pt x="3365500" y="529169"/>
                  </a:lnTo>
                  <a:lnTo>
                    <a:pt x="3390900" y="564964"/>
                  </a:lnTo>
                  <a:lnTo>
                    <a:pt x="3416300" y="602175"/>
                  </a:lnTo>
                  <a:lnTo>
                    <a:pt x="3429000" y="640796"/>
                  </a:lnTo>
                  <a:close/>
                </a:path>
                <a:path w="3441700" h="2011045">
                  <a:moveTo>
                    <a:pt x="509290" y="2002508"/>
                  </a:moveTo>
                  <a:lnTo>
                    <a:pt x="508000" y="2003343"/>
                  </a:lnTo>
                  <a:lnTo>
                    <a:pt x="508000" y="2005629"/>
                  </a:lnTo>
                  <a:lnTo>
                    <a:pt x="509290" y="2002508"/>
                  </a:lnTo>
                  <a:close/>
                </a:path>
                <a:path w="3441700" h="2011045">
                  <a:moveTo>
                    <a:pt x="511657" y="2000976"/>
                  </a:moveTo>
                  <a:lnTo>
                    <a:pt x="509290" y="2002508"/>
                  </a:lnTo>
                  <a:lnTo>
                    <a:pt x="508000" y="2005629"/>
                  </a:lnTo>
                  <a:lnTo>
                    <a:pt x="508000" y="2009439"/>
                  </a:lnTo>
                  <a:lnTo>
                    <a:pt x="511657" y="2000976"/>
                  </a:lnTo>
                  <a:close/>
                </a:path>
                <a:path w="3441700" h="2011045">
                  <a:moveTo>
                    <a:pt x="3416300" y="864153"/>
                  </a:moveTo>
                  <a:lnTo>
                    <a:pt x="3416300" y="843579"/>
                  </a:lnTo>
                  <a:lnTo>
                    <a:pt x="3403600" y="860343"/>
                  </a:lnTo>
                  <a:lnTo>
                    <a:pt x="3378200" y="900763"/>
                  </a:lnTo>
                  <a:lnTo>
                    <a:pt x="3352800" y="939160"/>
                  </a:lnTo>
                  <a:lnTo>
                    <a:pt x="3327400" y="975554"/>
                  </a:lnTo>
                  <a:lnTo>
                    <a:pt x="3289300" y="1009965"/>
                  </a:lnTo>
                  <a:lnTo>
                    <a:pt x="3251200" y="1042413"/>
                  </a:lnTo>
                  <a:lnTo>
                    <a:pt x="3213100" y="1072917"/>
                  </a:lnTo>
                  <a:lnTo>
                    <a:pt x="3175000" y="1101499"/>
                  </a:lnTo>
                  <a:lnTo>
                    <a:pt x="3136900" y="1128178"/>
                  </a:lnTo>
                  <a:lnTo>
                    <a:pt x="3098800" y="1152973"/>
                  </a:lnTo>
                  <a:lnTo>
                    <a:pt x="3048000" y="1175905"/>
                  </a:lnTo>
                  <a:lnTo>
                    <a:pt x="3009900" y="1196994"/>
                  </a:lnTo>
                  <a:lnTo>
                    <a:pt x="2959100" y="1216260"/>
                  </a:lnTo>
                  <a:lnTo>
                    <a:pt x="2921000" y="1233723"/>
                  </a:lnTo>
                  <a:lnTo>
                    <a:pt x="2882900" y="1252011"/>
                  </a:lnTo>
                  <a:lnTo>
                    <a:pt x="2832100" y="1269537"/>
                  </a:lnTo>
                  <a:lnTo>
                    <a:pt x="2781300" y="1285796"/>
                  </a:lnTo>
                  <a:lnTo>
                    <a:pt x="2730500" y="1301130"/>
                  </a:lnTo>
                  <a:lnTo>
                    <a:pt x="2679700" y="1315557"/>
                  </a:lnTo>
                  <a:lnTo>
                    <a:pt x="2628900" y="1329091"/>
                  </a:lnTo>
                  <a:lnTo>
                    <a:pt x="2578100" y="1341752"/>
                  </a:lnTo>
                  <a:lnTo>
                    <a:pt x="2540000" y="1353555"/>
                  </a:lnTo>
                  <a:lnTo>
                    <a:pt x="2489200" y="1364518"/>
                  </a:lnTo>
                  <a:lnTo>
                    <a:pt x="2438400" y="1374658"/>
                  </a:lnTo>
                  <a:lnTo>
                    <a:pt x="2387600" y="1383991"/>
                  </a:lnTo>
                  <a:lnTo>
                    <a:pt x="2336800" y="1392534"/>
                  </a:lnTo>
                  <a:lnTo>
                    <a:pt x="2286000" y="1400305"/>
                  </a:lnTo>
                  <a:lnTo>
                    <a:pt x="2222500" y="1407320"/>
                  </a:lnTo>
                  <a:lnTo>
                    <a:pt x="2171700" y="1413597"/>
                  </a:lnTo>
                  <a:lnTo>
                    <a:pt x="2120900" y="1419152"/>
                  </a:lnTo>
                  <a:lnTo>
                    <a:pt x="2070100" y="1424002"/>
                  </a:lnTo>
                  <a:lnTo>
                    <a:pt x="2019300" y="1428164"/>
                  </a:lnTo>
                  <a:lnTo>
                    <a:pt x="1968500" y="1431655"/>
                  </a:lnTo>
                  <a:lnTo>
                    <a:pt x="1917700" y="1434492"/>
                  </a:lnTo>
                  <a:lnTo>
                    <a:pt x="1866900" y="1436693"/>
                  </a:lnTo>
                  <a:lnTo>
                    <a:pt x="1816100" y="1438273"/>
                  </a:lnTo>
                  <a:lnTo>
                    <a:pt x="1765300" y="1439250"/>
                  </a:lnTo>
                  <a:lnTo>
                    <a:pt x="1689100" y="1439552"/>
                  </a:lnTo>
                  <a:lnTo>
                    <a:pt x="1663700" y="1439463"/>
                  </a:lnTo>
                  <a:lnTo>
                    <a:pt x="1600200" y="1437939"/>
                  </a:lnTo>
                  <a:lnTo>
                    <a:pt x="1536700" y="1435653"/>
                  </a:lnTo>
                  <a:lnTo>
                    <a:pt x="1473200" y="1431843"/>
                  </a:lnTo>
                  <a:lnTo>
                    <a:pt x="1409700" y="1427271"/>
                  </a:lnTo>
                  <a:lnTo>
                    <a:pt x="1397000" y="1427271"/>
                  </a:lnTo>
                  <a:lnTo>
                    <a:pt x="1397000" y="1428033"/>
                  </a:lnTo>
                  <a:lnTo>
                    <a:pt x="511657" y="2000976"/>
                  </a:lnTo>
                  <a:lnTo>
                    <a:pt x="508000" y="2009439"/>
                  </a:lnTo>
                  <a:lnTo>
                    <a:pt x="508000" y="2010963"/>
                  </a:lnTo>
                  <a:lnTo>
                    <a:pt x="1409700" y="1436415"/>
                  </a:lnTo>
                  <a:lnTo>
                    <a:pt x="1409700" y="1437177"/>
                  </a:lnTo>
                  <a:lnTo>
                    <a:pt x="1473200" y="1441749"/>
                  </a:lnTo>
                  <a:lnTo>
                    <a:pt x="1536700" y="1444797"/>
                  </a:lnTo>
                  <a:lnTo>
                    <a:pt x="1600200" y="1447083"/>
                  </a:lnTo>
                  <a:lnTo>
                    <a:pt x="1663700" y="1448607"/>
                  </a:lnTo>
                  <a:lnTo>
                    <a:pt x="1714500" y="1448965"/>
                  </a:lnTo>
                  <a:lnTo>
                    <a:pt x="1765300" y="1448772"/>
                  </a:lnTo>
                  <a:lnTo>
                    <a:pt x="1803400" y="1448016"/>
                  </a:lnTo>
                  <a:lnTo>
                    <a:pt x="1854200" y="1446682"/>
                  </a:lnTo>
                  <a:lnTo>
                    <a:pt x="1905000" y="1444757"/>
                  </a:lnTo>
                  <a:lnTo>
                    <a:pt x="1955800" y="1442225"/>
                  </a:lnTo>
                  <a:lnTo>
                    <a:pt x="2006600" y="1439074"/>
                  </a:lnTo>
                  <a:lnTo>
                    <a:pt x="2057400" y="1435288"/>
                  </a:lnTo>
                  <a:lnTo>
                    <a:pt x="2108200" y="1430855"/>
                  </a:lnTo>
                  <a:lnTo>
                    <a:pt x="2159000" y="1425760"/>
                  </a:lnTo>
                  <a:lnTo>
                    <a:pt x="2209800" y="1419989"/>
                  </a:lnTo>
                  <a:lnTo>
                    <a:pt x="2260600" y="1413529"/>
                  </a:lnTo>
                  <a:lnTo>
                    <a:pt x="2311400" y="1406364"/>
                  </a:lnTo>
                  <a:lnTo>
                    <a:pt x="2349500" y="1398482"/>
                  </a:lnTo>
                  <a:lnTo>
                    <a:pt x="2400300" y="1389868"/>
                  </a:lnTo>
                  <a:lnTo>
                    <a:pt x="2451100" y="1380508"/>
                  </a:lnTo>
                  <a:lnTo>
                    <a:pt x="2501900" y="1370388"/>
                  </a:lnTo>
                  <a:lnTo>
                    <a:pt x="2552700" y="1359494"/>
                  </a:lnTo>
                  <a:lnTo>
                    <a:pt x="2603500" y="1347812"/>
                  </a:lnTo>
                  <a:lnTo>
                    <a:pt x="2641600" y="1335329"/>
                  </a:lnTo>
                  <a:lnTo>
                    <a:pt x="2692400" y="1322029"/>
                  </a:lnTo>
                  <a:lnTo>
                    <a:pt x="2743200" y="1307900"/>
                  </a:lnTo>
                  <a:lnTo>
                    <a:pt x="2794000" y="1292927"/>
                  </a:lnTo>
                  <a:lnTo>
                    <a:pt x="2832100" y="1277096"/>
                  </a:lnTo>
                  <a:lnTo>
                    <a:pt x="2882900" y="1260393"/>
                  </a:lnTo>
                  <a:lnTo>
                    <a:pt x="2933700" y="1242105"/>
                  </a:lnTo>
                  <a:lnTo>
                    <a:pt x="2971800" y="1223055"/>
                  </a:lnTo>
                  <a:lnTo>
                    <a:pt x="3009900" y="1204304"/>
                  </a:lnTo>
                  <a:lnTo>
                    <a:pt x="3060700" y="1183469"/>
                  </a:lnTo>
                  <a:lnTo>
                    <a:pt x="3098800" y="1160567"/>
                  </a:lnTo>
                  <a:lnTo>
                    <a:pt x="3136900" y="1135614"/>
                  </a:lnTo>
                  <a:lnTo>
                    <a:pt x="3187700" y="1108627"/>
                  </a:lnTo>
                  <a:lnTo>
                    <a:pt x="3225800" y="1079623"/>
                  </a:lnTo>
                  <a:lnTo>
                    <a:pt x="3263900" y="1048617"/>
                  </a:lnTo>
                  <a:lnTo>
                    <a:pt x="3302000" y="1015627"/>
                  </a:lnTo>
                  <a:lnTo>
                    <a:pt x="3340100" y="980669"/>
                  </a:lnTo>
                  <a:lnTo>
                    <a:pt x="3365500" y="943760"/>
                  </a:lnTo>
                  <a:lnTo>
                    <a:pt x="3390900" y="904916"/>
                  </a:lnTo>
                  <a:lnTo>
                    <a:pt x="3416300" y="864153"/>
                  </a:lnTo>
                  <a:close/>
                </a:path>
                <a:path w="3441700" h="2011045">
                  <a:moveTo>
                    <a:pt x="787400" y="1362932"/>
                  </a:moveTo>
                  <a:lnTo>
                    <a:pt x="787400" y="1335831"/>
                  </a:lnTo>
                  <a:lnTo>
                    <a:pt x="785124" y="1335239"/>
                  </a:lnTo>
                  <a:lnTo>
                    <a:pt x="509290" y="2002508"/>
                  </a:lnTo>
                  <a:lnTo>
                    <a:pt x="511657" y="2000976"/>
                  </a:lnTo>
                  <a:lnTo>
                    <a:pt x="787400" y="1362932"/>
                  </a:lnTo>
                  <a:close/>
                </a:path>
                <a:path w="3441700" h="2011045">
                  <a:moveTo>
                    <a:pt x="787400" y="1335831"/>
                  </a:moveTo>
                  <a:lnTo>
                    <a:pt x="787400" y="1329735"/>
                  </a:lnTo>
                  <a:lnTo>
                    <a:pt x="785124" y="1335239"/>
                  </a:lnTo>
                  <a:lnTo>
                    <a:pt x="787400" y="1335831"/>
                  </a:lnTo>
                  <a:close/>
                </a:path>
                <a:path w="3441700" h="2011045">
                  <a:moveTo>
                    <a:pt x="3441700" y="768255"/>
                  </a:moveTo>
                  <a:lnTo>
                    <a:pt x="3441700" y="722251"/>
                  </a:lnTo>
                  <a:lnTo>
                    <a:pt x="3429000" y="765075"/>
                  </a:lnTo>
                  <a:lnTo>
                    <a:pt x="3429000" y="809289"/>
                  </a:lnTo>
                  <a:lnTo>
                    <a:pt x="3416300" y="826815"/>
                  </a:lnTo>
                  <a:lnTo>
                    <a:pt x="3416300" y="846627"/>
                  </a:lnTo>
                  <a:lnTo>
                    <a:pt x="3429000" y="811575"/>
                  </a:lnTo>
                  <a:lnTo>
                    <a:pt x="3441700" y="768255"/>
                  </a:lnTo>
                  <a:close/>
                </a:path>
                <a:path w="3441700" h="2011045">
                  <a:moveTo>
                    <a:pt x="3441700" y="722251"/>
                  </a:moveTo>
                  <a:lnTo>
                    <a:pt x="3441700" y="685570"/>
                  </a:lnTo>
                  <a:lnTo>
                    <a:pt x="3429000" y="646214"/>
                  </a:lnTo>
                  <a:lnTo>
                    <a:pt x="3429000" y="680824"/>
                  </a:lnTo>
                  <a:lnTo>
                    <a:pt x="3441700" y="7222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69456" y="4024376"/>
            <a:ext cx="23425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Other DBMSs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other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ways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 importing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308352"/>
            <a:ext cx="3310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&gt;sqlite3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lecture04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3039871"/>
            <a:ext cx="55016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sqlite&gt; create table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Purchase(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839595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pid int primary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key,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product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text,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839595" marR="128079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price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float,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quantity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int,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8395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month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varchar(15));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5600192"/>
            <a:ext cx="7143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sqlite&gt; -- download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data.txt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sqlite&gt; .import lec04-data.txt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214" y="1306322"/>
            <a:ext cx="38404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Ordering</a:t>
            </a:r>
            <a:r>
              <a:rPr spc="-80" dirty="0"/>
              <a:t> </a:t>
            </a:r>
            <a:r>
              <a:rPr spc="-5" dirty="0"/>
              <a:t>Results</a:t>
            </a:r>
          </a:p>
        </p:txBody>
      </p:sp>
      <p:sp>
        <p:nvSpPr>
          <p:cNvPr id="3" name="object 3"/>
          <p:cNvSpPr/>
          <p:nvPr/>
        </p:nvSpPr>
        <p:spPr>
          <a:xfrm>
            <a:off x="1824227" y="2891027"/>
            <a:ext cx="5477510" cy="1579880"/>
          </a:xfrm>
          <a:custGeom>
            <a:avLst/>
            <a:gdLst/>
            <a:ahLst/>
            <a:cxnLst/>
            <a:rect l="l" t="t" r="r" b="b"/>
            <a:pathLst>
              <a:path w="5477509" h="1579879">
                <a:moveTo>
                  <a:pt x="5477256" y="1579625"/>
                </a:moveTo>
                <a:lnTo>
                  <a:pt x="5477256" y="0"/>
                </a:lnTo>
                <a:lnTo>
                  <a:pt x="0" y="0"/>
                </a:lnTo>
                <a:lnTo>
                  <a:pt x="0" y="1579626"/>
                </a:lnTo>
                <a:lnTo>
                  <a:pt x="4572" y="157962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467350" y="9905"/>
                </a:lnTo>
                <a:lnTo>
                  <a:pt x="5467350" y="4571"/>
                </a:lnTo>
                <a:lnTo>
                  <a:pt x="5472683" y="9905"/>
                </a:lnTo>
                <a:lnTo>
                  <a:pt x="5472683" y="1579625"/>
                </a:lnTo>
                <a:lnTo>
                  <a:pt x="5477256" y="1579625"/>
                </a:lnTo>
                <a:close/>
              </a:path>
              <a:path w="5477509" h="1579879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477509" h="1579879">
                <a:moveTo>
                  <a:pt x="9906" y="156972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569720"/>
                </a:lnTo>
                <a:lnTo>
                  <a:pt x="9906" y="1569720"/>
                </a:lnTo>
                <a:close/>
              </a:path>
              <a:path w="5477509" h="1579879">
                <a:moveTo>
                  <a:pt x="5472683" y="1569719"/>
                </a:moveTo>
                <a:lnTo>
                  <a:pt x="4572" y="1569720"/>
                </a:lnTo>
                <a:lnTo>
                  <a:pt x="9906" y="1574292"/>
                </a:lnTo>
                <a:lnTo>
                  <a:pt x="9905" y="1579626"/>
                </a:lnTo>
                <a:lnTo>
                  <a:pt x="5467350" y="1579625"/>
                </a:lnTo>
                <a:lnTo>
                  <a:pt x="5467350" y="1574291"/>
                </a:lnTo>
                <a:lnTo>
                  <a:pt x="5472683" y="1569719"/>
                </a:lnTo>
                <a:close/>
              </a:path>
              <a:path w="5477509" h="1579879">
                <a:moveTo>
                  <a:pt x="9905" y="1579626"/>
                </a:moveTo>
                <a:lnTo>
                  <a:pt x="9906" y="1574292"/>
                </a:lnTo>
                <a:lnTo>
                  <a:pt x="4572" y="1569720"/>
                </a:lnTo>
                <a:lnTo>
                  <a:pt x="4572" y="1579626"/>
                </a:lnTo>
                <a:lnTo>
                  <a:pt x="9905" y="1579626"/>
                </a:lnTo>
                <a:close/>
              </a:path>
              <a:path w="5477509" h="1579879">
                <a:moveTo>
                  <a:pt x="5472683" y="9905"/>
                </a:moveTo>
                <a:lnTo>
                  <a:pt x="5467350" y="4571"/>
                </a:lnTo>
                <a:lnTo>
                  <a:pt x="5467350" y="9905"/>
                </a:lnTo>
                <a:lnTo>
                  <a:pt x="5472683" y="9905"/>
                </a:lnTo>
                <a:close/>
              </a:path>
              <a:path w="5477509" h="1579879">
                <a:moveTo>
                  <a:pt x="5472683" y="1569719"/>
                </a:moveTo>
                <a:lnTo>
                  <a:pt x="5472683" y="9905"/>
                </a:lnTo>
                <a:lnTo>
                  <a:pt x="5467350" y="9905"/>
                </a:lnTo>
                <a:lnTo>
                  <a:pt x="5467350" y="1569719"/>
                </a:lnTo>
                <a:lnTo>
                  <a:pt x="5472683" y="1569719"/>
                </a:lnTo>
                <a:close/>
              </a:path>
              <a:path w="5477509" h="1579879">
                <a:moveTo>
                  <a:pt x="5472683" y="1579625"/>
                </a:moveTo>
                <a:lnTo>
                  <a:pt x="5472683" y="1569719"/>
                </a:lnTo>
                <a:lnTo>
                  <a:pt x="5467350" y="1574291"/>
                </a:lnTo>
                <a:lnTo>
                  <a:pt x="5467350" y="1579625"/>
                </a:lnTo>
                <a:lnTo>
                  <a:pt x="5472683" y="1579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6260" y="2893314"/>
            <a:ext cx="5473065" cy="157480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980" marR="295910">
              <a:lnSpc>
                <a:spcPct val="100000"/>
              </a:lnSpc>
              <a:spcBef>
                <a:spcPts val="310"/>
              </a:spcBef>
              <a:tabLst>
                <a:tab pos="1327150" algn="l"/>
              </a:tabLst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latin typeface="Arial"/>
                <a:cs typeface="Arial"/>
              </a:rPr>
              <a:t>product,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sum(price*quantity)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	</a:t>
            </a: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</a:pP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GROUP BY</a:t>
            </a:r>
            <a:r>
              <a:rPr sz="2400" spc="-12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</a:pP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ORDER BY </a:t>
            </a:r>
            <a:r>
              <a:rPr sz="2400" dirty="0">
                <a:latin typeface="Arial"/>
                <a:cs typeface="Arial"/>
              </a:rPr>
              <a:t>sum(price*quantity)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67150" y="5391150"/>
            <a:ext cx="1943100" cy="723900"/>
          </a:xfrm>
          <a:custGeom>
            <a:avLst/>
            <a:gdLst/>
            <a:ahLst/>
            <a:cxnLst/>
            <a:rect l="l" t="t" r="r" b="b"/>
            <a:pathLst>
              <a:path w="1943100" h="723900">
                <a:moveTo>
                  <a:pt x="1943100" y="704849"/>
                </a:moveTo>
                <a:lnTo>
                  <a:pt x="1943100" y="19049"/>
                </a:lnTo>
                <a:lnTo>
                  <a:pt x="1941623" y="11894"/>
                </a:lnTo>
                <a:lnTo>
                  <a:pt x="1937575" y="5810"/>
                </a:lnTo>
                <a:lnTo>
                  <a:pt x="1931527" y="1583"/>
                </a:lnTo>
                <a:lnTo>
                  <a:pt x="19240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905000" y="38099"/>
                </a:lnTo>
                <a:lnTo>
                  <a:pt x="1905000" y="19049"/>
                </a:lnTo>
                <a:lnTo>
                  <a:pt x="1924050" y="38099"/>
                </a:lnTo>
                <a:lnTo>
                  <a:pt x="1924050" y="723899"/>
                </a:lnTo>
                <a:lnTo>
                  <a:pt x="1931527" y="722423"/>
                </a:lnTo>
                <a:lnTo>
                  <a:pt x="1937575" y="718375"/>
                </a:lnTo>
                <a:lnTo>
                  <a:pt x="1941623" y="712327"/>
                </a:lnTo>
                <a:lnTo>
                  <a:pt x="1943100" y="704849"/>
                </a:lnTo>
                <a:close/>
              </a:path>
              <a:path w="1943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943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1905000" y="723899"/>
                </a:lnTo>
                <a:lnTo>
                  <a:pt x="1905000" y="70484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1943100" h="723900">
                <a:moveTo>
                  <a:pt x="1924050" y="38099"/>
                </a:moveTo>
                <a:lnTo>
                  <a:pt x="1905000" y="19049"/>
                </a:lnTo>
                <a:lnTo>
                  <a:pt x="1905000" y="38099"/>
                </a:lnTo>
                <a:lnTo>
                  <a:pt x="1924050" y="38099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24050" y="38099"/>
                </a:lnTo>
                <a:lnTo>
                  <a:pt x="1905000" y="38099"/>
                </a:lnTo>
                <a:lnTo>
                  <a:pt x="1905000" y="68579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1924050" y="723899"/>
                </a:moveTo>
                <a:lnTo>
                  <a:pt x="1924050" y="685799"/>
                </a:lnTo>
                <a:lnTo>
                  <a:pt x="1905000" y="704849"/>
                </a:lnTo>
                <a:lnTo>
                  <a:pt x="1905000" y="723899"/>
                </a:lnTo>
                <a:lnTo>
                  <a:pt x="1924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53915" y="5517134"/>
            <a:ext cx="13696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FWGOS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35940" y="495554"/>
            <a:ext cx="616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Purchase(pid, product, price, </a:t>
            </a:r>
            <a:r>
              <a:rPr sz="2400" spc="-25" dirty="0">
                <a:latin typeface="Arial"/>
                <a:cs typeface="Arial"/>
              </a:rPr>
              <a:t>quantity,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month)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214" y="1306322"/>
            <a:ext cx="38404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Ordering</a:t>
            </a:r>
            <a:r>
              <a:rPr spc="-80" dirty="0"/>
              <a:t> </a:t>
            </a:r>
            <a:r>
              <a:rPr spc="-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2900" y="6763566"/>
            <a:ext cx="159893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CSE 414 - Fall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4227" y="2891027"/>
            <a:ext cx="6247765" cy="1579880"/>
          </a:xfrm>
          <a:custGeom>
            <a:avLst/>
            <a:gdLst/>
            <a:ahLst/>
            <a:cxnLst/>
            <a:rect l="l" t="t" r="r" b="b"/>
            <a:pathLst>
              <a:path w="6247765" h="1579879">
                <a:moveTo>
                  <a:pt x="6247637" y="1579625"/>
                </a:moveTo>
                <a:lnTo>
                  <a:pt x="6247637" y="0"/>
                </a:lnTo>
                <a:lnTo>
                  <a:pt x="0" y="0"/>
                </a:lnTo>
                <a:lnTo>
                  <a:pt x="0" y="1579626"/>
                </a:lnTo>
                <a:lnTo>
                  <a:pt x="4571" y="157962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6237732" y="9905"/>
                </a:lnTo>
                <a:lnTo>
                  <a:pt x="6237732" y="4571"/>
                </a:lnTo>
                <a:lnTo>
                  <a:pt x="6242304" y="9905"/>
                </a:lnTo>
                <a:lnTo>
                  <a:pt x="6242304" y="1579625"/>
                </a:lnTo>
                <a:lnTo>
                  <a:pt x="6247637" y="1579625"/>
                </a:lnTo>
                <a:close/>
              </a:path>
              <a:path w="6247765" h="1579879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247765" h="1579879">
                <a:moveTo>
                  <a:pt x="9906" y="156972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569720"/>
                </a:lnTo>
                <a:lnTo>
                  <a:pt x="9906" y="1569720"/>
                </a:lnTo>
                <a:close/>
              </a:path>
              <a:path w="6247765" h="1579879">
                <a:moveTo>
                  <a:pt x="6242304" y="1569719"/>
                </a:moveTo>
                <a:lnTo>
                  <a:pt x="4572" y="1569720"/>
                </a:lnTo>
                <a:lnTo>
                  <a:pt x="9906" y="1574292"/>
                </a:lnTo>
                <a:lnTo>
                  <a:pt x="9906" y="1579626"/>
                </a:lnTo>
                <a:lnTo>
                  <a:pt x="6237732" y="1579625"/>
                </a:lnTo>
                <a:lnTo>
                  <a:pt x="6237732" y="1574291"/>
                </a:lnTo>
                <a:lnTo>
                  <a:pt x="6242304" y="1569719"/>
                </a:lnTo>
                <a:close/>
              </a:path>
              <a:path w="6247765" h="1579879">
                <a:moveTo>
                  <a:pt x="9906" y="1579626"/>
                </a:moveTo>
                <a:lnTo>
                  <a:pt x="9906" y="1574292"/>
                </a:lnTo>
                <a:lnTo>
                  <a:pt x="4572" y="1569720"/>
                </a:lnTo>
                <a:lnTo>
                  <a:pt x="4571" y="1579626"/>
                </a:lnTo>
                <a:lnTo>
                  <a:pt x="9906" y="1579626"/>
                </a:lnTo>
                <a:close/>
              </a:path>
              <a:path w="6247765" h="1579879">
                <a:moveTo>
                  <a:pt x="6242304" y="9905"/>
                </a:moveTo>
                <a:lnTo>
                  <a:pt x="6237732" y="4571"/>
                </a:lnTo>
                <a:lnTo>
                  <a:pt x="6237732" y="9905"/>
                </a:lnTo>
                <a:lnTo>
                  <a:pt x="6242304" y="9905"/>
                </a:lnTo>
                <a:close/>
              </a:path>
              <a:path w="6247765" h="1579879">
                <a:moveTo>
                  <a:pt x="6242304" y="1569719"/>
                </a:moveTo>
                <a:lnTo>
                  <a:pt x="6242304" y="9905"/>
                </a:lnTo>
                <a:lnTo>
                  <a:pt x="6237732" y="9905"/>
                </a:lnTo>
                <a:lnTo>
                  <a:pt x="6237732" y="1569719"/>
                </a:lnTo>
                <a:lnTo>
                  <a:pt x="6242304" y="1569719"/>
                </a:lnTo>
                <a:close/>
              </a:path>
              <a:path w="6247765" h="1579879">
                <a:moveTo>
                  <a:pt x="6242304" y="1579625"/>
                </a:moveTo>
                <a:lnTo>
                  <a:pt x="6242304" y="1569719"/>
                </a:lnTo>
                <a:lnTo>
                  <a:pt x="6237732" y="1574291"/>
                </a:lnTo>
                <a:lnTo>
                  <a:pt x="6237732" y="1579625"/>
                </a:lnTo>
                <a:lnTo>
                  <a:pt x="6242304" y="1579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6260" y="2893314"/>
            <a:ext cx="6243320" cy="157480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980" marR="150495">
              <a:lnSpc>
                <a:spcPct val="100000"/>
              </a:lnSpc>
              <a:spcBef>
                <a:spcPts val="310"/>
              </a:spcBef>
              <a:tabLst>
                <a:tab pos="1327150" algn="l"/>
              </a:tabLst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latin typeface="Arial"/>
                <a:cs typeface="Arial"/>
              </a:rPr>
              <a:t>product, sum(price*quantity) as rev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	</a:t>
            </a: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  <a:p>
            <a:pPr marL="93345" marR="3319779">
              <a:lnSpc>
                <a:spcPct val="100000"/>
              </a:lnSpc>
            </a:pP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GROUP BY </a:t>
            </a:r>
            <a:r>
              <a:rPr sz="2400" spc="-5" dirty="0">
                <a:latin typeface="Arial"/>
                <a:cs typeface="Arial"/>
              </a:rPr>
              <a:t>product  </a:t>
            </a: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ORDER BY </a:t>
            </a:r>
            <a:r>
              <a:rPr sz="2400" spc="-5" dirty="0">
                <a:latin typeface="Arial"/>
                <a:cs typeface="Arial"/>
              </a:rPr>
              <a:t>rev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1616" y="673404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67150" y="5391150"/>
            <a:ext cx="1943100" cy="723900"/>
          </a:xfrm>
          <a:custGeom>
            <a:avLst/>
            <a:gdLst/>
            <a:ahLst/>
            <a:cxnLst/>
            <a:rect l="l" t="t" r="r" b="b"/>
            <a:pathLst>
              <a:path w="1943100" h="723900">
                <a:moveTo>
                  <a:pt x="1943100" y="704849"/>
                </a:moveTo>
                <a:lnTo>
                  <a:pt x="1943100" y="19049"/>
                </a:lnTo>
                <a:lnTo>
                  <a:pt x="1941623" y="11894"/>
                </a:lnTo>
                <a:lnTo>
                  <a:pt x="1937575" y="5810"/>
                </a:lnTo>
                <a:lnTo>
                  <a:pt x="1931527" y="1583"/>
                </a:lnTo>
                <a:lnTo>
                  <a:pt x="19240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905000" y="38099"/>
                </a:lnTo>
                <a:lnTo>
                  <a:pt x="1905000" y="19049"/>
                </a:lnTo>
                <a:lnTo>
                  <a:pt x="1924050" y="38099"/>
                </a:lnTo>
                <a:lnTo>
                  <a:pt x="1924050" y="723899"/>
                </a:lnTo>
                <a:lnTo>
                  <a:pt x="1931527" y="722423"/>
                </a:lnTo>
                <a:lnTo>
                  <a:pt x="1937575" y="718375"/>
                </a:lnTo>
                <a:lnTo>
                  <a:pt x="1941623" y="712327"/>
                </a:lnTo>
                <a:lnTo>
                  <a:pt x="1943100" y="704849"/>
                </a:lnTo>
                <a:close/>
              </a:path>
              <a:path w="1943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943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1905000" y="723899"/>
                </a:lnTo>
                <a:lnTo>
                  <a:pt x="1905000" y="70484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1943100" h="723900">
                <a:moveTo>
                  <a:pt x="1924050" y="38099"/>
                </a:moveTo>
                <a:lnTo>
                  <a:pt x="1905000" y="19049"/>
                </a:lnTo>
                <a:lnTo>
                  <a:pt x="1905000" y="38099"/>
                </a:lnTo>
                <a:lnTo>
                  <a:pt x="1924050" y="38099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24050" y="38099"/>
                </a:lnTo>
                <a:lnTo>
                  <a:pt x="1905000" y="38099"/>
                </a:lnTo>
                <a:lnTo>
                  <a:pt x="1905000" y="68579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1924050" y="723899"/>
                </a:moveTo>
                <a:lnTo>
                  <a:pt x="1924050" y="685799"/>
                </a:lnTo>
                <a:lnTo>
                  <a:pt x="1905000" y="704849"/>
                </a:lnTo>
                <a:lnTo>
                  <a:pt x="1905000" y="723899"/>
                </a:lnTo>
                <a:lnTo>
                  <a:pt x="1924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3915" y="5517134"/>
            <a:ext cx="13696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FWGOS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95554"/>
            <a:ext cx="616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Purchase(pid, product, price, </a:t>
            </a:r>
            <a:r>
              <a:rPr sz="2400" spc="-25" dirty="0">
                <a:latin typeface="Arial"/>
                <a:cs typeface="Arial"/>
              </a:rPr>
              <a:t>quantity,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month)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43227" y="6320028"/>
            <a:ext cx="6769734" cy="840740"/>
            <a:chOff x="1443227" y="6320028"/>
            <a:chExt cx="6769734" cy="840740"/>
          </a:xfrm>
        </p:grpSpPr>
        <p:sp>
          <p:nvSpPr>
            <p:cNvPr id="11" name="object 11"/>
            <p:cNvSpPr/>
            <p:nvPr/>
          </p:nvSpPr>
          <p:spPr>
            <a:xfrm>
              <a:off x="1447799" y="6324600"/>
              <a:ext cx="6760464" cy="8313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3227" y="6320028"/>
              <a:ext cx="6769608" cy="8359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3227" y="6320028"/>
              <a:ext cx="6769734" cy="840740"/>
            </a:xfrm>
            <a:custGeom>
              <a:avLst/>
              <a:gdLst/>
              <a:ahLst/>
              <a:cxnLst/>
              <a:rect l="l" t="t" r="r" b="b"/>
              <a:pathLst>
                <a:path w="6769734" h="840740">
                  <a:moveTo>
                    <a:pt x="6769608" y="838199"/>
                  </a:moveTo>
                  <a:lnTo>
                    <a:pt x="6769608" y="2285"/>
                  </a:lnTo>
                  <a:lnTo>
                    <a:pt x="6768083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838200"/>
                  </a:lnTo>
                  <a:lnTo>
                    <a:pt x="2286" y="840486"/>
                  </a:lnTo>
                  <a:lnTo>
                    <a:pt x="4572" y="84048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6760464" y="9905"/>
                  </a:lnTo>
                  <a:lnTo>
                    <a:pt x="6760464" y="4571"/>
                  </a:lnTo>
                  <a:lnTo>
                    <a:pt x="6765035" y="9905"/>
                  </a:lnTo>
                  <a:lnTo>
                    <a:pt x="6765035" y="840485"/>
                  </a:lnTo>
                  <a:lnTo>
                    <a:pt x="6768083" y="840485"/>
                  </a:lnTo>
                  <a:lnTo>
                    <a:pt x="6769608" y="838199"/>
                  </a:lnTo>
                  <a:close/>
                </a:path>
                <a:path w="6769734" h="84074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6769734" h="840740">
                  <a:moveTo>
                    <a:pt x="9905" y="83134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831342"/>
                  </a:lnTo>
                  <a:lnTo>
                    <a:pt x="9905" y="831342"/>
                  </a:lnTo>
                  <a:close/>
                </a:path>
                <a:path w="6769734" h="840740">
                  <a:moveTo>
                    <a:pt x="6765035" y="831341"/>
                  </a:moveTo>
                  <a:lnTo>
                    <a:pt x="4572" y="831342"/>
                  </a:lnTo>
                  <a:lnTo>
                    <a:pt x="9905" y="835913"/>
                  </a:lnTo>
                  <a:lnTo>
                    <a:pt x="9905" y="840486"/>
                  </a:lnTo>
                  <a:lnTo>
                    <a:pt x="6760464" y="840485"/>
                  </a:lnTo>
                  <a:lnTo>
                    <a:pt x="6760464" y="835913"/>
                  </a:lnTo>
                  <a:lnTo>
                    <a:pt x="6765035" y="831341"/>
                  </a:lnTo>
                  <a:close/>
                </a:path>
                <a:path w="6769734" h="840740">
                  <a:moveTo>
                    <a:pt x="9905" y="840486"/>
                  </a:moveTo>
                  <a:lnTo>
                    <a:pt x="9905" y="835913"/>
                  </a:lnTo>
                  <a:lnTo>
                    <a:pt x="4572" y="831342"/>
                  </a:lnTo>
                  <a:lnTo>
                    <a:pt x="4572" y="840486"/>
                  </a:lnTo>
                  <a:lnTo>
                    <a:pt x="9905" y="840486"/>
                  </a:lnTo>
                  <a:close/>
                </a:path>
                <a:path w="6769734" h="840740">
                  <a:moveTo>
                    <a:pt x="6765035" y="9905"/>
                  </a:moveTo>
                  <a:lnTo>
                    <a:pt x="6760464" y="4571"/>
                  </a:lnTo>
                  <a:lnTo>
                    <a:pt x="6760464" y="9905"/>
                  </a:lnTo>
                  <a:lnTo>
                    <a:pt x="6765035" y="9905"/>
                  </a:lnTo>
                  <a:close/>
                </a:path>
                <a:path w="6769734" h="840740">
                  <a:moveTo>
                    <a:pt x="6765035" y="831341"/>
                  </a:moveTo>
                  <a:lnTo>
                    <a:pt x="6765035" y="9905"/>
                  </a:lnTo>
                  <a:lnTo>
                    <a:pt x="6760464" y="9905"/>
                  </a:lnTo>
                  <a:lnTo>
                    <a:pt x="6760464" y="831341"/>
                  </a:lnTo>
                  <a:lnTo>
                    <a:pt x="6765035" y="831341"/>
                  </a:lnTo>
                  <a:close/>
                </a:path>
                <a:path w="6769734" h="840740">
                  <a:moveTo>
                    <a:pt x="6765035" y="840485"/>
                  </a:moveTo>
                  <a:lnTo>
                    <a:pt x="6765035" y="831341"/>
                  </a:lnTo>
                  <a:lnTo>
                    <a:pt x="6760464" y="835913"/>
                  </a:lnTo>
                  <a:lnTo>
                    <a:pt x="6760464" y="840485"/>
                  </a:lnTo>
                  <a:lnTo>
                    <a:pt x="6765035" y="840485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6539" y="6349238"/>
            <a:ext cx="65233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Note: some SQL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want </a:t>
            </a:r>
            <a:r>
              <a:rPr sz="2400" dirty="0">
                <a:latin typeface="Arial"/>
                <a:cs typeface="Arial"/>
              </a:rPr>
              <a:t>you to say ORDER BY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sum(price*quantity)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842" y="1306322"/>
            <a:ext cx="36950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HAVING</a:t>
            </a:r>
            <a:r>
              <a:rPr spc="-80" dirty="0"/>
              <a:t> </a:t>
            </a:r>
            <a:r>
              <a:rPr spc="-5" dirty="0"/>
              <a:t>Clause</a:t>
            </a:r>
          </a:p>
        </p:txBody>
      </p:sp>
      <p:sp>
        <p:nvSpPr>
          <p:cNvPr id="3" name="object 3"/>
          <p:cNvSpPr/>
          <p:nvPr/>
        </p:nvSpPr>
        <p:spPr>
          <a:xfrm>
            <a:off x="1366520" y="3576827"/>
            <a:ext cx="5868035" cy="1948814"/>
          </a:xfrm>
          <a:custGeom>
            <a:avLst/>
            <a:gdLst/>
            <a:ahLst/>
            <a:cxnLst/>
            <a:rect l="l" t="t" r="r" b="b"/>
            <a:pathLst>
              <a:path w="5868034" h="1948814">
                <a:moveTo>
                  <a:pt x="5867908" y="0"/>
                </a:moveTo>
                <a:lnTo>
                  <a:pt x="5867400" y="0"/>
                </a:lnTo>
                <a:lnTo>
                  <a:pt x="5858751" y="0"/>
                </a:lnTo>
                <a:lnTo>
                  <a:pt x="5858751" y="9906"/>
                </a:lnTo>
                <a:lnTo>
                  <a:pt x="5858751" y="1939290"/>
                </a:lnTo>
                <a:lnTo>
                  <a:pt x="10414" y="1939290"/>
                </a:lnTo>
                <a:lnTo>
                  <a:pt x="10414" y="9906"/>
                </a:lnTo>
                <a:lnTo>
                  <a:pt x="5858751" y="9906"/>
                </a:lnTo>
                <a:lnTo>
                  <a:pt x="5858751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948434"/>
                </a:lnTo>
                <a:lnTo>
                  <a:pt x="5867908" y="1948434"/>
                </a:lnTo>
                <a:lnTo>
                  <a:pt x="5867908" y="1943862"/>
                </a:lnTo>
                <a:lnTo>
                  <a:pt x="5867908" y="4572"/>
                </a:lnTo>
                <a:lnTo>
                  <a:pt x="5867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3039" y="3606038"/>
            <a:ext cx="11988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 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WHERE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7445" y="3606038"/>
            <a:ext cx="38677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sum(price*quantity)</a:t>
            </a:r>
            <a:endParaRPr sz="2400">
              <a:latin typeface="Arial"/>
              <a:cs typeface="Arial"/>
            </a:endParaRPr>
          </a:p>
          <a:p>
            <a:pPr marR="2559685" indent="1333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Purchase  price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5550" y="4703317"/>
            <a:ext cx="6337935" cy="177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GROUP BY</a:t>
            </a:r>
            <a:r>
              <a:rPr sz="2400" spc="-114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  <a:p>
            <a:pPr marL="237490">
              <a:lnSpc>
                <a:spcPct val="100000"/>
              </a:lnSpc>
              <a:tabLst>
                <a:tab pos="1888489" algn="l"/>
              </a:tabLst>
            </a:pPr>
            <a:r>
              <a:rPr sz="2400" spc="-30" dirty="0">
                <a:solidFill>
                  <a:srgbClr val="FF0065"/>
                </a:solidFill>
                <a:latin typeface="Arial"/>
                <a:cs typeface="Arial"/>
              </a:rPr>
              <a:t>HAVING	</a:t>
            </a:r>
            <a:r>
              <a:rPr sz="2400" spc="-5" dirty="0">
                <a:latin typeface="Arial"/>
                <a:cs typeface="Arial"/>
              </a:rPr>
              <a:t>sum(quantity)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spc="-35" dirty="0">
                <a:solidFill>
                  <a:srgbClr val="244A58"/>
                </a:solidFill>
                <a:latin typeface="Arial"/>
                <a:cs typeface="Arial"/>
              </a:rPr>
              <a:t>HAVING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clause contains conditions on</a:t>
            </a:r>
            <a:r>
              <a:rPr sz="2400" spc="2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groups.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2447797"/>
            <a:ext cx="8259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Same query as </a:t>
            </a:r>
            <a:r>
              <a:rPr sz="2400" spc="-25" dirty="0">
                <a:latin typeface="Arial"/>
                <a:cs typeface="Arial"/>
              </a:rPr>
              <a:t>earlier, </a:t>
            </a:r>
            <a:r>
              <a:rPr sz="2400" spc="-5" dirty="0">
                <a:latin typeface="Arial"/>
                <a:cs typeface="Arial"/>
              </a:rPr>
              <a:t>except that we consider only products  that had at least 30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sales.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95554"/>
            <a:ext cx="616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Purchase(pid, product, price, </a:t>
            </a:r>
            <a:r>
              <a:rPr sz="2400" spc="-25" dirty="0">
                <a:latin typeface="Arial"/>
                <a:cs typeface="Arial"/>
              </a:rPr>
              <a:t>quantity,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month)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8550" y="4095750"/>
            <a:ext cx="1943100" cy="723900"/>
          </a:xfrm>
          <a:custGeom>
            <a:avLst/>
            <a:gdLst/>
            <a:ahLst/>
            <a:cxnLst/>
            <a:rect l="l" t="t" r="r" b="b"/>
            <a:pathLst>
              <a:path w="1943100" h="723900">
                <a:moveTo>
                  <a:pt x="1943100" y="704849"/>
                </a:moveTo>
                <a:lnTo>
                  <a:pt x="1943100" y="19049"/>
                </a:lnTo>
                <a:lnTo>
                  <a:pt x="1941623" y="11894"/>
                </a:lnTo>
                <a:lnTo>
                  <a:pt x="1937575" y="5810"/>
                </a:lnTo>
                <a:lnTo>
                  <a:pt x="1931527" y="1583"/>
                </a:lnTo>
                <a:lnTo>
                  <a:pt x="19240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905000" y="38099"/>
                </a:lnTo>
                <a:lnTo>
                  <a:pt x="1905000" y="19049"/>
                </a:lnTo>
                <a:lnTo>
                  <a:pt x="1924050" y="38099"/>
                </a:lnTo>
                <a:lnTo>
                  <a:pt x="1924050" y="723899"/>
                </a:lnTo>
                <a:lnTo>
                  <a:pt x="1931527" y="722423"/>
                </a:lnTo>
                <a:lnTo>
                  <a:pt x="1937575" y="718375"/>
                </a:lnTo>
                <a:lnTo>
                  <a:pt x="1941623" y="712327"/>
                </a:lnTo>
                <a:lnTo>
                  <a:pt x="1943100" y="704849"/>
                </a:lnTo>
                <a:close/>
              </a:path>
              <a:path w="1943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943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1905000" y="723899"/>
                </a:lnTo>
                <a:lnTo>
                  <a:pt x="1905000" y="70484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1943100" h="723900">
                <a:moveTo>
                  <a:pt x="1924050" y="38099"/>
                </a:moveTo>
                <a:lnTo>
                  <a:pt x="1905000" y="19049"/>
                </a:lnTo>
                <a:lnTo>
                  <a:pt x="1905000" y="38099"/>
                </a:lnTo>
                <a:lnTo>
                  <a:pt x="1924050" y="38099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24050" y="38099"/>
                </a:lnTo>
                <a:lnTo>
                  <a:pt x="1905000" y="38099"/>
                </a:lnTo>
                <a:lnTo>
                  <a:pt x="1905000" y="68579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1924050" y="723899"/>
                </a:moveTo>
                <a:lnTo>
                  <a:pt x="1924050" y="685799"/>
                </a:lnTo>
                <a:lnTo>
                  <a:pt x="1905000" y="704849"/>
                </a:lnTo>
                <a:lnTo>
                  <a:pt x="1905000" y="723899"/>
                </a:lnTo>
                <a:lnTo>
                  <a:pt x="1924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07300" y="4221734"/>
            <a:ext cx="1626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FWGHOS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5898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140" y="1306322"/>
            <a:ext cx="1976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2082038"/>
            <a:ext cx="6581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Compute the total income per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month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Show only months with less </a:t>
            </a:r>
            <a:r>
              <a:rPr sz="2400" dirty="0">
                <a:latin typeface="Arial"/>
                <a:cs typeface="Arial"/>
              </a:rPr>
              <a:t>than </a:t>
            </a:r>
            <a:r>
              <a:rPr sz="2400" spc="-5" dirty="0">
                <a:latin typeface="Arial"/>
                <a:cs typeface="Arial"/>
              </a:rPr>
              <a:t>10 items sold  Order by quantity sold and display as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“TotalSold”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6060" y="3576827"/>
            <a:ext cx="5748655" cy="2318385"/>
          </a:xfrm>
          <a:custGeom>
            <a:avLst/>
            <a:gdLst/>
            <a:ahLst/>
            <a:cxnLst/>
            <a:rect l="l" t="t" r="r" b="b"/>
            <a:pathLst>
              <a:path w="5748655" h="2318385">
                <a:moveTo>
                  <a:pt x="5748274" y="0"/>
                </a:moveTo>
                <a:lnTo>
                  <a:pt x="5748020" y="0"/>
                </a:lnTo>
                <a:lnTo>
                  <a:pt x="5738368" y="0"/>
                </a:lnTo>
                <a:lnTo>
                  <a:pt x="5738368" y="9906"/>
                </a:lnTo>
                <a:lnTo>
                  <a:pt x="5738368" y="2308860"/>
                </a:lnTo>
                <a:lnTo>
                  <a:pt x="9652" y="2308860"/>
                </a:lnTo>
                <a:lnTo>
                  <a:pt x="9652" y="9906"/>
                </a:lnTo>
                <a:lnTo>
                  <a:pt x="5738368" y="9906"/>
                </a:lnTo>
                <a:lnTo>
                  <a:pt x="5738368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2318004"/>
                </a:lnTo>
                <a:lnTo>
                  <a:pt x="5748274" y="2318004"/>
                </a:lnTo>
                <a:lnTo>
                  <a:pt x="5748274" y="2313432"/>
                </a:lnTo>
                <a:lnTo>
                  <a:pt x="5748274" y="4572"/>
                </a:lnTo>
                <a:lnTo>
                  <a:pt x="5748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2580" y="3606038"/>
            <a:ext cx="11988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0702" y="3606038"/>
            <a:ext cx="3769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11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month, sum(price*quantity),  sum(quantity) as </a:t>
            </a:r>
            <a:r>
              <a:rPr sz="2400" spc="-35" dirty="0">
                <a:latin typeface="Arial"/>
                <a:cs typeface="Arial"/>
              </a:rPr>
              <a:t>TotalSold  </a:t>
            </a: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2580" y="4703317"/>
            <a:ext cx="43637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GROUP</a:t>
            </a:r>
            <a:r>
              <a:rPr sz="2400" spc="-5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BY	</a:t>
            </a:r>
            <a:r>
              <a:rPr sz="2400" spc="-5" dirty="0">
                <a:latin typeface="Arial"/>
                <a:cs typeface="Arial"/>
              </a:rPr>
              <a:t>month</a:t>
            </a:r>
            <a:endParaRPr sz="24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tabLst>
                <a:tab pos="1819275" algn="l"/>
                <a:tab pos="1838960" algn="l"/>
              </a:tabLst>
            </a:pPr>
            <a:r>
              <a:rPr sz="2400" spc="-30" dirty="0">
                <a:solidFill>
                  <a:srgbClr val="244A58"/>
                </a:solidFill>
                <a:latin typeface="Arial"/>
                <a:cs typeface="Arial"/>
              </a:rPr>
              <a:t>HAVING	</a:t>
            </a:r>
            <a:r>
              <a:rPr sz="2400" spc="-5" dirty="0">
                <a:latin typeface="Arial"/>
                <a:cs typeface="Arial"/>
              </a:rPr>
              <a:t>sum(quantity)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 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ORDER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BY		</a:t>
            </a:r>
            <a:r>
              <a:rPr sz="2400" spc="-5" dirty="0">
                <a:latin typeface="Arial"/>
                <a:cs typeface="Arial"/>
              </a:rPr>
              <a:t>sum(quantity)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95554"/>
            <a:ext cx="616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Purchase(pid, product, price, </a:t>
            </a:r>
            <a:r>
              <a:rPr sz="2400" spc="-25" dirty="0">
                <a:latin typeface="Arial"/>
                <a:cs typeface="Arial"/>
              </a:rPr>
              <a:t>quantity,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month)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8550" y="4095750"/>
            <a:ext cx="1943100" cy="723900"/>
          </a:xfrm>
          <a:custGeom>
            <a:avLst/>
            <a:gdLst/>
            <a:ahLst/>
            <a:cxnLst/>
            <a:rect l="l" t="t" r="r" b="b"/>
            <a:pathLst>
              <a:path w="1943100" h="723900">
                <a:moveTo>
                  <a:pt x="1943100" y="704849"/>
                </a:moveTo>
                <a:lnTo>
                  <a:pt x="1943100" y="19049"/>
                </a:lnTo>
                <a:lnTo>
                  <a:pt x="1941623" y="11894"/>
                </a:lnTo>
                <a:lnTo>
                  <a:pt x="1937575" y="5810"/>
                </a:lnTo>
                <a:lnTo>
                  <a:pt x="1931527" y="1583"/>
                </a:lnTo>
                <a:lnTo>
                  <a:pt x="19240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905000" y="38099"/>
                </a:lnTo>
                <a:lnTo>
                  <a:pt x="1905000" y="19049"/>
                </a:lnTo>
                <a:lnTo>
                  <a:pt x="1924050" y="38099"/>
                </a:lnTo>
                <a:lnTo>
                  <a:pt x="1924050" y="723899"/>
                </a:lnTo>
                <a:lnTo>
                  <a:pt x="1931527" y="722423"/>
                </a:lnTo>
                <a:lnTo>
                  <a:pt x="1937575" y="718375"/>
                </a:lnTo>
                <a:lnTo>
                  <a:pt x="1941623" y="712327"/>
                </a:lnTo>
                <a:lnTo>
                  <a:pt x="1943100" y="704849"/>
                </a:lnTo>
                <a:close/>
              </a:path>
              <a:path w="1943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943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1905000" y="723899"/>
                </a:lnTo>
                <a:lnTo>
                  <a:pt x="1905000" y="70484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1943100" h="723900">
                <a:moveTo>
                  <a:pt x="1924050" y="38099"/>
                </a:moveTo>
                <a:lnTo>
                  <a:pt x="1905000" y="19049"/>
                </a:lnTo>
                <a:lnTo>
                  <a:pt x="1905000" y="38099"/>
                </a:lnTo>
                <a:lnTo>
                  <a:pt x="1924050" y="38099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24050" y="38099"/>
                </a:lnTo>
                <a:lnTo>
                  <a:pt x="1905000" y="38099"/>
                </a:lnTo>
                <a:lnTo>
                  <a:pt x="1905000" y="68579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1924050" y="723899"/>
                </a:moveTo>
                <a:lnTo>
                  <a:pt x="1924050" y="685799"/>
                </a:lnTo>
                <a:lnTo>
                  <a:pt x="1905000" y="704849"/>
                </a:lnTo>
                <a:lnTo>
                  <a:pt x="1905000" y="723899"/>
                </a:lnTo>
                <a:lnTo>
                  <a:pt x="1924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07300" y="4221734"/>
            <a:ext cx="1626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FWGHOS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5898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585898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439" y="1306322"/>
            <a:ext cx="47961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5335" algn="l"/>
              </a:tabLst>
            </a:pPr>
            <a:r>
              <a:rPr dirty="0"/>
              <a:t>WHERE	</a:t>
            </a:r>
            <a:r>
              <a:rPr spc="-5" dirty="0"/>
              <a:t>vs.</a:t>
            </a:r>
            <a:r>
              <a:rPr spc="-85" dirty="0"/>
              <a:t> </a:t>
            </a:r>
            <a:r>
              <a:rPr spc="-5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74685"/>
            <a:ext cx="7931784" cy="324739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WHERE condition is applied to individual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rows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The rows may or may not contribute to 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aggregate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aggregates allowed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HAVING condition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applied to the entire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group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Entire group is returned, or not at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May use aggregate functions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630" y="2586227"/>
            <a:ext cx="6499225" cy="1210310"/>
          </a:xfrm>
          <a:custGeom>
            <a:avLst/>
            <a:gdLst/>
            <a:ahLst/>
            <a:cxnLst/>
            <a:rect l="l" t="t" r="r" b="b"/>
            <a:pathLst>
              <a:path w="6499225" h="1210310">
                <a:moveTo>
                  <a:pt x="6498844" y="0"/>
                </a:moveTo>
                <a:lnTo>
                  <a:pt x="6498590" y="0"/>
                </a:lnTo>
                <a:lnTo>
                  <a:pt x="6488938" y="0"/>
                </a:lnTo>
                <a:lnTo>
                  <a:pt x="6488938" y="9906"/>
                </a:lnTo>
                <a:lnTo>
                  <a:pt x="6488938" y="1200150"/>
                </a:lnTo>
                <a:lnTo>
                  <a:pt x="9639" y="1200150"/>
                </a:lnTo>
                <a:lnTo>
                  <a:pt x="9639" y="9906"/>
                </a:lnTo>
                <a:lnTo>
                  <a:pt x="6488938" y="9906"/>
                </a:lnTo>
                <a:lnTo>
                  <a:pt x="6488938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210056"/>
                </a:lnTo>
                <a:lnTo>
                  <a:pt x="6498844" y="1210056"/>
                </a:lnTo>
                <a:lnTo>
                  <a:pt x="6498844" y="1205484"/>
                </a:lnTo>
                <a:lnTo>
                  <a:pt x="6498844" y="4572"/>
                </a:lnTo>
                <a:lnTo>
                  <a:pt x="6498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9150" y="2615438"/>
            <a:ext cx="1198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7272" y="2615438"/>
            <a:ext cx="4513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11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month, sum(quantity), max(price)  Purchase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150" y="3346958"/>
            <a:ext cx="262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GROUP</a:t>
            </a:r>
            <a:r>
              <a:rPr sz="2400" spc="-5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BY	</a:t>
            </a:r>
            <a:r>
              <a:rPr sz="2400" spc="-5" dirty="0">
                <a:latin typeface="Arial"/>
                <a:cs typeface="Arial"/>
              </a:rPr>
              <a:t>month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95554"/>
            <a:ext cx="6169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Purchase(pid, product, price, </a:t>
            </a:r>
            <a:r>
              <a:rPr sz="2400" spc="-25" dirty="0">
                <a:solidFill>
                  <a:srgbClr val="000000"/>
                </a:solidFill>
              </a:rPr>
              <a:t>quantity,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month)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64540" y="877431"/>
            <a:ext cx="5930900" cy="144399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2611755">
              <a:lnSpc>
                <a:spcPct val="100000"/>
              </a:lnSpc>
              <a:spcBef>
                <a:spcPts val="2280"/>
              </a:spcBef>
            </a:pP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Mystery</a:t>
            </a:r>
            <a:r>
              <a:rPr sz="4000" spc="-80" dirty="0">
                <a:solidFill>
                  <a:srgbClr val="09213B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9213B"/>
                </a:solidFill>
                <a:latin typeface="Arial"/>
                <a:cs typeface="Arial"/>
              </a:rPr>
              <a:t>Query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400" spc="-5" dirty="0">
                <a:latin typeface="Arial"/>
                <a:cs typeface="Arial"/>
              </a:rPr>
              <a:t>What do they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compute?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47722" y="3957827"/>
            <a:ext cx="4872355" cy="1210310"/>
          </a:xfrm>
          <a:custGeom>
            <a:avLst/>
            <a:gdLst/>
            <a:ahLst/>
            <a:cxnLst/>
            <a:rect l="l" t="t" r="r" b="b"/>
            <a:pathLst>
              <a:path w="4872355" h="1210310">
                <a:moveTo>
                  <a:pt x="4872228" y="0"/>
                </a:moveTo>
                <a:lnTo>
                  <a:pt x="4863084" y="0"/>
                </a:lnTo>
                <a:lnTo>
                  <a:pt x="4863084" y="9906"/>
                </a:lnTo>
                <a:lnTo>
                  <a:pt x="4863084" y="1200150"/>
                </a:lnTo>
                <a:lnTo>
                  <a:pt x="9144" y="1200150"/>
                </a:lnTo>
                <a:lnTo>
                  <a:pt x="9144" y="9906"/>
                </a:lnTo>
                <a:lnTo>
                  <a:pt x="4863084" y="9906"/>
                </a:lnTo>
                <a:lnTo>
                  <a:pt x="4863084" y="0"/>
                </a:lnTo>
                <a:lnTo>
                  <a:pt x="4318" y="0"/>
                </a:lnTo>
                <a:lnTo>
                  <a:pt x="508" y="0"/>
                </a:lnTo>
                <a:lnTo>
                  <a:pt x="0" y="0"/>
                </a:lnTo>
                <a:lnTo>
                  <a:pt x="0" y="1210056"/>
                </a:lnTo>
                <a:lnTo>
                  <a:pt x="4872228" y="1210056"/>
                </a:lnTo>
                <a:lnTo>
                  <a:pt x="4872228" y="1205484"/>
                </a:lnTo>
                <a:lnTo>
                  <a:pt x="4872228" y="4572"/>
                </a:lnTo>
                <a:lnTo>
                  <a:pt x="4872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31033" y="3987038"/>
            <a:ext cx="1211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9155" y="3987038"/>
            <a:ext cx="2917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1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month,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sum(quantity)  Purchase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1033" y="4718557"/>
            <a:ext cx="2637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8000" algn="l"/>
              </a:tabLst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GROUP</a:t>
            </a:r>
            <a:r>
              <a:rPr sz="2400" spc="-5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BY	</a:t>
            </a:r>
            <a:r>
              <a:rPr sz="2400" spc="-5" dirty="0">
                <a:latin typeface="Arial"/>
                <a:cs typeface="Arial"/>
              </a:rPr>
              <a:t>month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1120" y="5329427"/>
            <a:ext cx="3256915" cy="1210310"/>
          </a:xfrm>
          <a:custGeom>
            <a:avLst/>
            <a:gdLst/>
            <a:ahLst/>
            <a:cxnLst/>
            <a:rect l="l" t="t" r="r" b="b"/>
            <a:pathLst>
              <a:path w="3256915" h="1210309">
                <a:moveTo>
                  <a:pt x="3256534" y="0"/>
                </a:moveTo>
                <a:lnTo>
                  <a:pt x="3256280" y="0"/>
                </a:lnTo>
                <a:lnTo>
                  <a:pt x="3246628" y="0"/>
                </a:lnTo>
                <a:lnTo>
                  <a:pt x="3246628" y="9906"/>
                </a:lnTo>
                <a:lnTo>
                  <a:pt x="3246628" y="1200150"/>
                </a:lnTo>
                <a:lnTo>
                  <a:pt x="10414" y="1200150"/>
                </a:lnTo>
                <a:lnTo>
                  <a:pt x="10414" y="9906"/>
                </a:lnTo>
                <a:lnTo>
                  <a:pt x="3246628" y="9906"/>
                </a:lnTo>
                <a:lnTo>
                  <a:pt x="3246628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210056"/>
                </a:lnTo>
                <a:lnTo>
                  <a:pt x="3256534" y="1210056"/>
                </a:lnTo>
                <a:lnTo>
                  <a:pt x="3256534" y="1205484"/>
                </a:lnTo>
                <a:lnTo>
                  <a:pt x="3256534" y="4572"/>
                </a:lnTo>
                <a:lnTo>
                  <a:pt x="3256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64940" y="5358638"/>
            <a:ext cx="1211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 </a:t>
            </a: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3061" y="5358638"/>
            <a:ext cx="1311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1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month  Purchase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4940" y="6090158"/>
            <a:ext cx="2637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8000" algn="l"/>
              </a:tabLst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GROUP</a:t>
            </a:r>
            <a:r>
              <a:rPr sz="2400" spc="-5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BY	</a:t>
            </a:r>
            <a:r>
              <a:rPr sz="2400" spc="-5" dirty="0">
                <a:latin typeface="Arial"/>
                <a:cs typeface="Arial"/>
              </a:rPr>
              <a:t>month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88302" y="4186428"/>
            <a:ext cx="2548255" cy="2101850"/>
            <a:chOff x="6988302" y="4186428"/>
            <a:chExt cx="2548255" cy="2101850"/>
          </a:xfrm>
        </p:grpSpPr>
        <p:sp>
          <p:nvSpPr>
            <p:cNvPr id="17" name="object 17"/>
            <p:cNvSpPr/>
            <p:nvPr/>
          </p:nvSpPr>
          <p:spPr>
            <a:xfrm>
              <a:off x="6993636" y="6058344"/>
              <a:ext cx="397550" cy="2243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5487" y="4191000"/>
              <a:ext cx="1906810" cy="752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88302" y="4186428"/>
              <a:ext cx="2548128" cy="21015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88302" y="4186428"/>
              <a:ext cx="2548255" cy="2101850"/>
            </a:xfrm>
            <a:custGeom>
              <a:avLst/>
              <a:gdLst/>
              <a:ahLst/>
              <a:cxnLst/>
              <a:rect l="l" t="t" r="r" b="b"/>
              <a:pathLst>
                <a:path w="2548254" h="2101850">
                  <a:moveTo>
                    <a:pt x="7536" y="2100633"/>
                  </a:moveTo>
                  <a:lnTo>
                    <a:pt x="3921" y="2091957"/>
                  </a:lnTo>
                  <a:lnTo>
                    <a:pt x="3048" y="2092452"/>
                  </a:lnTo>
                  <a:lnTo>
                    <a:pt x="762" y="2093976"/>
                  </a:lnTo>
                  <a:lnTo>
                    <a:pt x="0" y="2096262"/>
                  </a:lnTo>
                  <a:lnTo>
                    <a:pt x="1524" y="2100834"/>
                  </a:lnTo>
                  <a:lnTo>
                    <a:pt x="4572" y="2101596"/>
                  </a:lnTo>
                  <a:lnTo>
                    <a:pt x="6858" y="2100834"/>
                  </a:lnTo>
                  <a:lnTo>
                    <a:pt x="7536" y="2100633"/>
                  </a:lnTo>
                  <a:close/>
                </a:path>
                <a:path w="2548254" h="2101850">
                  <a:moveTo>
                    <a:pt x="5033" y="2091328"/>
                  </a:moveTo>
                  <a:lnTo>
                    <a:pt x="3810" y="2091690"/>
                  </a:lnTo>
                  <a:lnTo>
                    <a:pt x="3921" y="2091957"/>
                  </a:lnTo>
                  <a:lnTo>
                    <a:pt x="5033" y="2091328"/>
                  </a:lnTo>
                  <a:close/>
                </a:path>
                <a:path w="2548254" h="2101850">
                  <a:moveTo>
                    <a:pt x="45582" y="2079365"/>
                  </a:moveTo>
                  <a:lnTo>
                    <a:pt x="5033" y="2091328"/>
                  </a:lnTo>
                  <a:lnTo>
                    <a:pt x="3921" y="2091957"/>
                  </a:lnTo>
                  <a:lnTo>
                    <a:pt x="7536" y="2100633"/>
                  </a:lnTo>
                  <a:lnTo>
                    <a:pt x="8451" y="2100363"/>
                  </a:lnTo>
                  <a:lnTo>
                    <a:pt x="45582" y="2079365"/>
                  </a:lnTo>
                  <a:close/>
                </a:path>
                <a:path w="2548254" h="2101850">
                  <a:moveTo>
                    <a:pt x="633222" y="1747034"/>
                  </a:moveTo>
                  <a:lnTo>
                    <a:pt x="633222" y="1746504"/>
                  </a:lnTo>
                  <a:lnTo>
                    <a:pt x="614767" y="1746504"/>
                  </a:lnTo>
                  <a:lnTo>
                    <a:pt x="5033" y="2091328"/>
                  </a:lnTo>
                  <a:lnTo>
                    <a:pt x="45582" y="2079365"/>
                  </a:lnTo>
                  <a:lnTo>
                    <a:pt x="633222" y="1747034"/>
                  </a:lnTo>
                  <a:close/>
                </a:path>
                <a:path w="2548254" h="2101850">
                  <a:moveTo>
                    <a:pt x="8451" y="2100363"/>
                  </a:moveTo>
                  <a:lnTo>
                    <a:pt x="7536" y="2100633"/>
                  </a:lnTo>
                  <a:lnTo>
                    <a:pt x="7620" y="2100834"/>
                  </a:lnTo>
                  <a:lnTo>
                    <a:pt x="8451" y="2100363"/>
                  </a:lnTo>
                  <a:close/>
                </a:path>
                <a:path w="2548254" h="2101850">
                  <a:moveTo>
                    <a:pt x="2538222" y="1527810"/>
                  </a:moveTo>
                  <a:lnTo>
                    <a:pt x="2538222" y="1466850"/>
                  </a:lnTo>
                  <a:lnTo>
                    <a:pt x="2535174" y="1495806"/>
                  </a:lnTo>
                  <a:lnTo>
                    <a:pt x="2532888" y="1509522"/>
                  </a:lnTo>
                  <a:lnTo>
                    <a:pt x="2516124" y="1562862"/>
                  </a:lnTo>
                  <a:lnTo>
                    <a:pt x="2492314" y="1607531"/>
                  </a:lnTo>
                  <a:lnTo>
                    <a:pt x="2460862" y="1647257"/>
                  </a:lnTo>
                  <a:lnTo>
                    <a:pt x="2422983" y="1680957"/>
                  </a:lnTo>
                  <a:lnTo>
                    <a:pt x="2379895" y="1707548"/>
                  </a:lnTo>
                  <a:lnTo>
                    <a:pt x="2332812" y="1725948"/>
                  </a:lnTo>
                  <a:lnTo>
                    <a:pt x="2282952" y="1735074"/>
                  </a:lnTo>
                  <a:lnTo>
                    <a:pt x="1205484" y="1736598"/>
                  </a:lnTo>
                  <a:lnTo>
                    <a:pt x="1204722" y="1737360"/>
                  </a:lnTo>
                  <a:lnTo>
                    <a:pt x="45582" y="2079365"/>
                  </a:lnTo>
                  <a:lnTo>
                    <a:pt x="8451" y="2100363"/>
                  </a:lnTo>
                  <a:lnTo>
                    <a:pt x="1206245" y="1746953"/>
                  </a:lnTo>
                  <a:lnTo>
                    <a:pt x="1206245" y="1746504"/>
                  </a:lnTo>
                  <a:lnTo>
                    <a:pt x="2253996" y="1746504"/>
                  </a:lnTo>
                  <a:lnTo>
                    <a:pt x="2335309" y="1734967"/>
                  </a:lnTo>
                  <a:lnTo>
                    <a:pt x="2384032" y="1715936"/>
                  </a:lnTo>
                  <a:lnTo>
                    <a:pt x="2428598" y="1688739"/>
                  </a:lnTo>
                  <a:lnTo>
                    <a:pt x="2467722" y="1654228"/>
                  </a:lnTo>
                  <a:lnTo>
                    <a:pt x="2500120" y="1613255"/>
                  </a:lnTo>
                  <a:lnTo>
                    <a:pt x="2524506" y="1566672"/>
                  </a:lnTo>
                  <a:lnTo>
                    <a:pt x="2529840" y="1552956"/>
                  </a:lnTo>
                  <a:lnTo>
                    <a:pt x="2538222" y="1527810"/>
                  </a:lnTo>
                  <a:close/>
                </a:path>
                <a:path w="2548254" h="2101850">
                  <a:moveTo>
                    <a:pt x="2548128" y="1452372"/>
                  </a:moveTo>
                  <a:lnTo>
                    <a:pt x="2548128" y="294132"/>
                  </a:lnTo>
                  <a:lnTo>
                    <a:pt x="2546604" y="264414"/>
                  </a:lnTo>
                  <a:lnTo>
                    <a:pt x="2533259" y="203274"/>
                  </a:lnTo>
                  <a:lnTo>
                    <a:pt x="2507627" y="145259"/>
                  </a:lnTo>
                  <a:lnTo>
                    <a:pt x="2462022" y="86106"/>
                  </a:lnTo>
                  <a:lnTo>
                    <a:pt x="2430018" y="58674"/>
                  </a:lnTo>
                  <a:lnTo>
                    <a:pt x="2374191" y="26031"/>
                  </a:lnTo>
                  <a:lnTo>
                    <a:pt x="2312670" y="6096"/>
                  </a:lnTo>
                  <a:lnTo>
                    <a:pt x="2268474" y="762"/>
                  </a:lnTo>
                  <a:lnTo>
                    <a:pt x="2253996" y="0"/>
                  </a:lnTo>
                  <a:lnTo>
                    <a:pt x="540257" y="0"/>
                  </a:lnTo>
                  <a:lnTo>
                    <a:pt x="494558" y="3927"/>
                  </a:lnTo>
                  <a:lnTo>
                    <a:pt x="452628" y="13716"/>
                  </a:lnTo>
                  <a:lnTo>
                    <a:pt x="391511" y="40415"/>
                  </a:lnTo>
                  <a:lnTo>
                    <a:pt x="349097" y="70826"/>
                  </a:lnTo>
                  <a:lnTo>
                    <a:pt x="312700" y="108251"/>
                  </a:lnTo>
                  <a:lnTo>
                    <a:pt x="283353" y="151423"/>
                  </a:lnTo>
                  <a:lnTo>
                    <a:pt x="262088" y="199074"/>
                  </a:lnTo>
                  <a:lnTo>
                    <a:pt x="249935" y="249936"/>
                  </a:lnTo>
                  <a:lnTo>
                    <a:pt x="246125" y="294132"/>
                  </a:lnTo>
                  <a:lnTo>
                    <a:pt x="246126" y="1452372"/>
                  </a:lnTo>
                  <a:lnTo>
                    <a:pt x="250095" y="1500107"/>
                  </a:lnTo>
                  <a:lnTo>
                    <a:pt x="256032" y="1524053"/>
                  </a:lnTo>
                  <a:lnTo>
                    <a:pt x="256031" y="279654"/>
                  </a:lnTo>
                  <a:lnTo>
                    <a:pt x="259079" y="250698"/>
                  </a:lnTo>
                  <a:lnTo>
                    <a:pt x="271622" y="200895"/>
                  </a:lnTo>
                  <a:lnTo>
                    <a:pt x="292331" y="154999"/>
                  </a:lnTo>
                  <a:lnTo>
                    <a:pt x="320501" y="113818"/>
                  </a:lnTo>
                  <a:lnTo>
                    <a:pt x="355427" y="78164"/>
                  </a:lnTo>
                  <a:lnTo>
                    <a:pt x="396403" y="48844"/>
                  </a:lnTo>
                  <a:lnTo>
                    <a:pt x="442721" y="26670"/>
                  </a:lnTo>
                  <a:lnTo>
                    <a:pt x="483107" y="15240"/>
                  </a:lnTo>
                  <a:lnTo>
                    <a:pt x="525018" y="9986"/>
                  </a:lnTo>
                  <a:lnTo>
                    <a:pt x="2269236" y="9986"/>
                  </a:lnTo>
                  <a:lnTo>
                    <a:pt x="2297430" y="12954"/>
                  </a:lnTo>
                  <a:lnTo>
                    <a:pt x="2342343" y="23908"/>
                  </a:lnTo>
                  <a:lnTo>
                    <a:pt x="2396867" y="48374"/>
                  </a:lnTo>
                  <a:lnTo>
                    <a:pt x="2434590" y="74676"/>
                  </a:lnTo>
                  <a:lnTo>
                    <a:pt x="2464308" y="102870"/>
                  </a:lnTo>
                  <a:lnTo>
                    <a:pt x="2499708" y="151532"/>
                  </a:lnTo>
                  <a:lnTo>
                    <a:pt x="2524142" y="205541"/>
                  </a:lnTo>
                  <a:lnTo>
                    <a:pt x="2535174" y="251460"/>
                  </a:lnTo>
                  <a:lnTo>
                    <a:pt x="2538222" y="279654"/>
                  </a:lnTo>
                  <a:lnTo>
                    <a:pt x="2538222" y="1527810"/>
                  </a:lnTo>
                  <a:lnTo>
                    <a:pt x="2538984" y="1525524"/>
                  </a:lnTo>
                  <a:lnTo>
                    <a:pt x="2542032" y="1511046"/>
                  </a:lnTo>
                  <a:lnTo>
                    <a:pt x="2546604" y="1482090"/>
                  </a:lnTo>
                  <a:lnTo>
                    <a:pt x="2548128" y="1452372"/>
                  </a:lnTo>
                  <a:close/>
                </a:path>
                <a:path w="2548254" h="2101850">
                  <a:moveTo>
                    <a:pt x="638556" y="1742694"/>
                  </a:moveTo>
                  <a:lnTo>
                    <a:pt x="637032" y="1738122"/>
                  </a:lnTo>
                  <a:lnTo>
                    <a:pt x="635508" y="1736598"/>
                  </a:lnTo>
                  <a:lnTo>
                    <a:pt x="540258" y="1736598"/>
                  </a:lnTo>
                  <a:lnTo>
                    <a:pt x="494558" y="1733178"/>
                  </a:lnTo>
                  <a:lnTo>
                    <a:pt x="450958" y="1722506"/>
                  </a:lnTo>
                  <a:lnTo>
                    <a:pt x="410110" y="1705217"/>
                  </a:lnTo>
                  <a:lnTo>
                    <a:pt x="372667" y="1681948"/>
                  </a:lnTo>
                  <a:lnTo>
                    <a:pt x="339280" y="1653335"/>
                  </a:lnTo>
                  <a:lnTo>
                    <a:pt x="310602" y="1620013"/>
                  </a:lnTo>
                  <a:lnTo>
                    <a:pt x="287286" y="1582620"/>
                  </a:lnTo>
                  <a:lnTo>
                    <a:pt x="269984" y="1541791"/>
                  </a:lnTo>
                  <a:lnTo>
                    <a:pt x="259348" y="1498163"/>
                  </a:lnTo>
                  <a:lnTo>
                    <a:pt x="256032" y="1452372"/>
                  </a:lnTo>
                  <a:lnTo>
                    <a:pt x="256032" y="1524053"/>
                  </a:lnTo>
                  <a:lnTo>
                    <a:pt x="279169" y="1587478"/>
                  </a:lnTo>
                  <a:lnTo>
                    <a:pt x="303082" y="1625938"/>
                  </a:lnTo>
                  <a:lnTo>
                    <a:pt x="332451" y="1660131"/>
                  </a:lnTo>
                  <a:lnTo>
                    <a:pt x="366678" y="1689468"/>
                  </a:lnTo>
                  <a:lnTo>
                    <a:pt x="405169" y="1713362"/>
                  </a:lnTo>
                  <a:lnTo>
                    <a:pt x="447326" y="1731224"/>
                  </a:lnTo>
                  <a:lnTo>
                    <a:pt x="492555" y="1742468"/>
                  </a:lnTo>
                  <a:lnTo>
                    <a:pt x="540258" y="1746504"/>
                  </a:lnTo>
                  <a:lnTo>
                    <a:pt x="614767" y="1746504"/>
                  </a:lnTo>
                  <a:lnTo>
                    <a:pt x="630936" y="1737360"/>
                  </a:lnTo>
                  <a:lnTo>
                    <a:pt x="633222" y="1746504"/>
                  </a:lnTo>
                  <a:lnTo>
                    <a:pt x="633222" y="1747034"/>
                  </a:lnTo>
                  <a:lnTo>
                    <a:pt x="635508" y="1745742"/>
                  </a:lnTo>
                  <a:lnTo>
                    <a:pt x="637032" y="1744980"/>
                  </a:lnTo>
                  <a:lnTo>
                    <a:pt x="638556" y="1742694"/>
                  </a:lnTo>
                  <a:close/>
                </a:path>
                <a:path w="2548254" h="2101850">
                  <a:moveTo>
                    <a:pt x="633222" y="1746504"/>
                  </a:moveTo>
                  <a:lnTo>
                    <a:pt x="630936" y="1737360"/>
                  </a:lnTo>
                  <a:lnTo>
                    <a:pt x="614767" y="1746504"/>
                  </a:lnTo>
                  <a:lnTo>
                    <a:pt x="633222" y="1746504"/>
                  </a:lnTo>
                  <a:close/>
                </a:path>
                <a:path w="2548254" h="2101850">
                  <a:moveTo>
                    <a:pt x="1207770" y="1746504"/>
                  </a:moveTo>
                  <a:lnTo>
                    <a:pt x="1206245" y="1746504"/>
                  </a:lnTo>
                  <a:lnTo>
                    <a:pt x="1206245" y="1746953"/>
                  </a:lnTo>
                  <a:lnTo>
                    <a:pt x="1207770" y="1746504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402321" y="4300220"/>
            <a:ext cx="19672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204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Lesson:  DISTINCT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special case  of </a:t>
            </a:r>
            <a:r>
              <a:rPr sz="2400" dirty="0">
                <a:latin typeface="Arial"/>
                <a:cs typeface="Arial"/>
              </a:rPr>
              <a:t>GROUP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85898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585898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8" y="1306322"/>
            <a:ext cx="49422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2054" algn="l"/>
              </a:tabLst>
            </a:pPr>
            <a:r>
              <a:rPr dirty="0"/>
              <a:t>Aggregates </a:t>
            </a:r>
            <a:r>
              <a:rPr spc="-5" dirty="0"/>
              <a:t>an</a:t>
            </a:r>
            <a:r>
              <a:rPr dirty="0"/>
              <a:t>d	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539238"/>
            <a:ext cx="810260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4577715" indent="-4572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create table Product(  pid int primary</a:t>
            </a:r>
            <a:r>
              <a:rPr sz="2000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key,  pname</a:t>
            </a:r>
            <a:r>
              <a:rPr sz="20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varchar(15),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manufacturer varchar(15));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insert into product values(1,'bagel’,'Sunshine</a:t>
            </a:r>
            <a:r>
              <a:rPr sz="2000" spc="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/>
                <a:cs typeface="Courier New"/>
              </a:rPr>
              <a:t>Co.');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9290" y="4430724"/>
          <a:ext cx="8597900" cy="1181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870">
                <a:tc>
                  <a:txBody>
                    <a:bodyPr/>
                    <a:lstStyle/>
                    <a:p>
                      <a:pPr marR="37465" algn="ctr">
                        <a:lnSpc>
                          <a:spcPts val="2005"/>
                        </a:lnSpc>
                      </a:pPr>
                      <a:r>
                        <a:rPr sz="20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insert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05"/>
                        </a:lnSpc>
                      </a:pPr>
                      <a:r>
                        <a:rPr sz="20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05"/>
                        </a:lnSpc>
                      </a:pPr>
                      <a:r>
                        <a:rPr sz="20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product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05"/>
                        </a:lnSpc>
                      </a:pPr>
                      <a:r>
                        <a:rPr sz="20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values(2,'banana’,'BusyHands');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R="37465" algn="ctr">
                        <a:lnSpc>
                          <a:spcPts val="2155"/>
                        </a:lnSpc>
                      </a:pPr>
                      <a:r>
                        <a:rPr sz="20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insert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55"/>
                        </a:lnSpc>
                      </a:pPr>
                      <a:r>
                        <a:rPr sz="20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55"/>
                        </a:lnSpc>
                      </a:pPr>
                      <a:r>
                        <a:rPr sz="20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product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55"/>
                        </a:lnSpc>
                      </a:pPr>
                      <a:r>
                        <a:rPr sz="20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values(3,'gizmo’,'GizmoWorks');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R="37465" algn="ctr">
                        <a:lnSpc>
                          <a:spcPts val="2155"/>
                        </a:lnSpc>
                      </a:pPr>
                      <a:r>
                        <a:rPr sz="20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insert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55"/>
                        </a:lnSpc>
                      </a:pPr>
                      <a:r>
                        <a:rPr sz="20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55"/>
                        </a:lnSpc>
                      </a:pPr>
                      <a:r>
                        <a:rPr sz="20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product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55"/>
                        </a:lnSpc>
                      </a:pPr>
                      <a:r>
                        <a:rPr sz="20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values(4,'gadget’,'BusyHands');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870">
                <a:tc>
                  <a:txBody>
                    <a:bodyPr/>
                    <a:lstStyle/>
                    <a:p>
                      <a:pPr marR="37465" algn="ctr">
                        <a:lnSpc>
                          <a:spcPts val="2150"/>
                        </a:lnSpc>
                      </a:pPr>
                      <a:r>
                        <a:rPr sz="20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insert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50"/>
                        </a:lnSpc>
                      </a:pPr>
                      <a:r>
                        <a:rPr sz="20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into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50"/>
                        </a:lnSpc>
                      </a:pPr>
                      <a:r>
                        <a:rPr sz="200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product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50"/>
                        </a:lnSpc>
                      </a:pPr>
                      <a:r>
                        <a:rPr sz="2000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values(5,'powerGizmo’,'PowerWorks');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5554"/>
            <a:ext cx="7494270" cy="14465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30325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solidFill>
                  <a:srgbClr val="000000"/>
                </a:solidFill>
              </a:rPr>
              <a:t>Purchase(pid, product, price, </a:t>
            </a:r>
            <a:r>
              <a:rPr sz="2400" spc="-25" dirty="0">
                <a:solidFill>
                  <a:srgbClr val="000000"/>
                </a:solidFill>
              </a:rPr>
              <a:t>quantity, </a:t>
            </a:r>
            <a:r>
              <a:rPr sz="2400" spc="-5" dirty="0">
                <a:solidFill>
                  <a:srgbClr val="000000"/>
                </a:solidFill>
              </a:rPr>
              <a:t>month)  Product(pid, pname,</a:t>
            </a:r>
            <a:r>
              <a:rPr sz="2400" spc="3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manufacturer)</a:t>
            </a:r>
            <a:endParaRPr sz="2400"/>
          </a:p>
          <a:p>
            <a:pPr marL="1504950">
              <a:lnSpc>
                <a:spcPct val="100000"/>
              </a:lnSpc>
              <a:spcBef>
                <a:spcPts val="615"/>
              </a:spcBef>
            </a:pPr>
            <a:r>
              <a:rPr dirty="0"/>
              <a:t>Aggregate + Join</a:t>
            </a:r>
            <a:r>
              <a:rPr spc="-8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86027" y="2967227"/>
            <a:ext cx="4518025" cy="1579880"/>
          </a:xfrm>
          <a:custGeom>
            <a:avLst/>
            <a:gdLst/>
            <a:ahLst/>
            <a:cxnLst/>
            <a:rect l="l" t="t" r="r" b="b"/>
            <a:pathLst>
              <a:path w="4518025" h="1579879">
                <a:moveTo>
                  <a:pt x="4517898" y="1579626"/>
                </a:moveTo>
                <a:lnTo>
                  <a:pt x="4517898" y="0"/>
                </a:lnTo>
                <a:lnTo>
                  <a:pt x="0" y="0"/>
                </a:lnTo>
                <a:lnTo>
                  <a:pt x="0" y="1579626"/>
                </a:lnTo>
                <a:lnTo>
                  <a:pt x="4572" y="157962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4507992" y="9905"/>
                </a:lnTo>
                <a:lnTo>
                  <a:pt x="4507992" y="4571"/>
                </a:lnTo>
                <a:lnTo>
                  <a:pt x="4512563" y="9905"/>
                </a:lnTo>
                <a:lnTo>
                  <a:pt x="4512563" y="1579626"/>
                </a:lnTo>
                <a:lnTo>
                  <a:pt x="4517898" y="1579626"/>
                </a:lnTo>
                <a:close/>
              </a:path>
              <a:path w="4518025" h="1579879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4518025" h="1579879">
                <a:moveTo>
                  <a:pt x="9906" y="156972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1569720"/>
                </a:lnTo>
                <a:lnTo>
                  <a:pt x="9906" y="1569720"/>
                </a:lnTo>
                <a:close/>
              </a:path>
              <a:path w="4518025" h="1579879">
                <a:moveTo>
                  <a:pt x="4512563" y="1569720"/>
                </a:moveTo>
                <a:lnTo>
                  <a:pt x="4572" y="1569720"/>
                </a:lnTo>
                <a:lnTo>
                  <a:pt x="9906" y="1574292"/>
                </a:lnTo>
                <a:lnTo>
                  <a:pt x="9906" y="1579626"/>
                </a:lnTo>
                <a:lnTo>
                  <a:pt x="4507992" y="1579626"/>
                </a:lnTo>
                <a:lnTo>
                  <a:pt x="4507992" y="1574292"/>
                </a:lnTo>
                <a:lnTo>
                  <a:pt x="4512563" y="1569720"/>
                </a:lnTo>
                <a:close/>
              </a:path>
              <a:path w="4518025" h="1579879">
                <a:moveTo>
                  <a:pt x="9906" y="1579626"/>
                </a:moveTo>
                <a:lnTo>
                  <a:pt x="9906" y="1574292"/>
                </a:lnTo>
                <a:lnTo>
                  <a:pt x="4572" y="1569720"/>
                </a:lnTo>
                <a:lnTo>
                  <a:pt x="4572" y="1579626"/>
                </a:lnTo>
                <a:lnTo>
                  <a:pt x="9906" y="1579626"/>
                </a:lnTo>
                <a:close/>
              </a:path>
              <a:path w="4518025" h="1579879">
                <a:moveTo>
                  <a:pt x="4512563" y="9905"/>
                </a:moveTo>
                <a:lnTo>
                  <a:pt x="4507992" y="4571"/>
                </a:lnTo>
                <a:lnTo>
                  <a:pt x="4507992" y="9905"/>
                </a:lnTo>
                <a:lnTo>
                  <a:pt x="4512563" y="9905"/>
                </a:lnTo>
                <a:close/>
              </a:path>
              <a:path w="4518025" h="1579879">
                <a:moveTo>
                  <a:pt x="4512563" y="1569720"/>
                </a:moveTo>
                <a:lnTo>
                  <a:pt x="4512563" y="9905"/>
                </a:lnTo>
                <a:lnTo>
                  <a:pt x="4507992" y="9905"/>
                </a:lnTo>
                <a:lnTo>
                  <a:pt x="4507992" y="1569720"/>
                </a:lnTo>
                <a:lnTo>
                  <a:pt x="4512563" y="1569720"/>
                </a:lnTo>
                <a:close/>
              </a:path>
              <a:path w="4518025" h="1579879">
                <a:moveTo>
                  <a:pt x="4512563" y="1579626"/>
                </a:moveTo>
                <a:lnTo>
                  <a:pt x="4512563" y="1569720"/>
                </a:lnTo>
                <a:lnTo>
                  <a:pt x="4507992" y="1574292"/>
                </a:lnTo>
                <a:lnTo>
                  <a:pt x="4507992" y="1579626"/>
                </a:lnTo>
                <a:lnTo>
                  <a:pt x="4512563" y="1579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8060" y="2969514"/>
            <a:ext cx="4513580" cy="157480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980" marR="132080">
              <a:lnSpc>
                <a:spcPct val="100000"/>
              </a:lnSpc>
              <a:spcBef>
                <a:spcPts val="310"/>
              </a:spcBef>
              <a:tabLst>
                <a:tab pos="1859280" algn="l"/>
              </a:tabLst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400" spc="-15" dirty="0">
                <a:latin typeface="Arial"/>
                <a:cs typeface="Arial"/>
              </a:rPr>
              <a:t>manufacturer,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count(*) 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Product, Purchase 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pname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product  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400" spc="-5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BY	</a:t>
            </a:r>
            <a:r>
              <a:rPr sz="2400" spc="-5" dirty="0">
                <a:latin typeface="Arial"/>
                <a:cs typeface="Arial"/>
              </a:rPr>
              <a:t>manufacturer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23382" y="2122750"/>
            <a:ext cx="3713479" cy="2475230"/>
            <a:chOff x="5723382" y="2122750"/>
            <a:chExt cx="3713479" cy="2475230"/>
          </a:xfrm>
        </p:grpSpPr>
        <p:sp>
          <p:nvSpPr>
            <p:cNvPr id="6" name="object 6"/>
            <p:cNvSpPr/>
            <p:nvPr/>
          </p:nvSpPr>
          <p:spPr>
            <a:xfrm>
              <a:off x="5741670" y="2128364"/>
              <a:ext cx="3695195" cy="2452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3382" y="2122750"/>
              <a:ext cx="3708400" cy="2475230"/>
            </a:xfrm>
            <a:custGeom>
              <a:avLst/>
              <a:gdLst/>
              <a:ahLst/>
              <a:cxnLst/>
              <a:rect l="l" t="t" r="r" b="b"/>
              <a:pathLst>
                <a:path w="3708400" h="2475229">
                  <a:moveTo>
                    <a:pt x="22173" y="2448867"/>
                  </a:moveTo>
                  <a:lnTo>
                    <a:pt x="17354" y="2451775"/>
                  </a:lnTo>
                  <a:lnTo>
                    <a:pt x="0" y="2475158"/>
                  </a:lnTo>
                  <a:lnTo>
                    <a:pt x="12700" y="2467458"/>
                  </a:lnTo>
                  <a:lnTo>
                    <a:pt x="12699" y="2461442"/>
                  </a:lnTo>
                  <a:lnTo>
                    <a:pt x="22173" y="2448867"/>
                  </a:lnTo>
                  <a:close/>
                </a:path>
                <a:path w="3708400" h="2475229">
                  <a:moveTo>
                    <a:pt x="17354" y="2451775"/>
                  </a:moveTo>
                  <a:lnTo>
                    <a:pt x="12699" y="2454584"/>
                  </a:lnTo>
                  <a:lnTo>
                    <a:pt x="12699" y="2458046"/>
                  </a:lnTo>
                  <a:lnTo>
                    <a:pt x="17354" y="2451775"/>
                  </a:lnTo>
                  <a:close/>
                </a:path>
                <a:path w="3708400" h="2475229">
                  <a:moveTo>
                    <a:pt x="3708400" y="916600"/>
                  </a:moveTo>
                  <a:lnTo>
                    <a:pt x="3708400" y="866576"/>
                  </a:lnTo>
                  <a:lnTo>
                    <a:pt x="3695700" y="887150"/>
                  </a:lnTo>
                  <a:lnTo>
                    <a:pt x="3695700" y="946586"/>
                  </a:lnTo>
                  <a:lnTo>
                    <a:pt x="3683000" y="967160"/>
                  </a:lnTo>
                  <a:lnTo>
                    <a:pt x="3683000" y="986210"/>
                  </a:lnTo>
                  <a:lnTo>
                    <a:pt x="3670300" y="1006784"/>
                  </a:lnTo>
                  <a:lnTo>
                    <a:pt x="3657600" y="1026596"/>
                  </a:lnTo>
                  <a:lnTo>
                    <a:pt x="3657600" y="1045646"/>
                  </a:lnTo>
                  <a:lnTo>
                    <a:pt x="3644900" y="1066220"/>
                  </a:lnTo>
                  <a:lnTo>
                    <a:pt x="3644900" y="1065458"/>
                  </a:lnTo>
                  <a:lnTo>
                    <a:pt x="3619500" y="1105082"/>
                  </a:lnTo>
                  <a:lnTo>
                    <a:pt x="3606800" y="1124132"/>
                  </a:lnTo>
                  <a:lnTo>
                    <a:pt x="3581400" y="1143944"/>
                  </a:lnTo>
                  <a:lnTo>
                    <a:pt x="3581400" y="1143182"/>
                  </a:lnTo>
                  <a:lnTo>
                    <a:pt x="3568700" y="1162994"/>
                  </a:lnTo>
                  <a:lnTo>
                    <a:pt x="3556000" y="1182044"/>
                  </a:lnTo>
                  <a:lnTo>
                    <a:pt x="3530600" y="1201094"/>
                  </a:lnTo>
                  <a:lnTo>
                    <a:pt x="3530600" y="1200332"/>
                  </a:lnTo>
                  <a:lnTo>
                    <a:pt x="3517900" y="1219382"/>
                  </a:lnTo>
                  <a:lnTo>
                    <a:pt x="3492500" y="1238432"/>
                  </a:lnTo>
                  <a:lnTo>
                    <a:pt x="3492500" y="1237670"/>
                  </a:lnTo>
                  <a:lnTo>
                    <a:pt x="3479800" y="1256720"/>
                  </a:lnTo>
                  <a:lnTo>
                    <a:pt x="3454400" y="1275008"/>
                  </a:lnTo>
                  <a:lnTo>
                    <a:pt x="3429000" y="1292534"/>
                  </a:lnTo>
                  <a:lnTo>
                    <a:pt x="3403600" y="1310822"/>
                  </a:lnTo>
                  <a:lnTo>
                    <a:pt x="3352800" y="1345874"/>
                  </a:lnTo>
                  <a:lnTo>
                    <a:pt x="3327400" y="1362638"/>
                  </a:lnTo>
                  <a:lnTo>
                    <a:pt x="3289300" y="1380164"/>
                  </a:lnTo>
                  <a:lnTo>
                    <a:pt x="3251200" y="1404548"/>
                  </a:lnTo>
                  <a:lnTo>
                    <a:pt x="3200400" y="1428170"/>
                  </a:lnTo>
                  <a:lnTo>
                    <a:pt x="3098800" y="1472366"/>
                  </a:lnTo>
                  <a:lnTo>
                    <a:pt x="3098800" y="1471604"/>
                  </a:lnTo>
                  <a:lnTo>
                    <a:pt x="3048000" y="1492940"/>
                  </a:lnTo>
                  <a:lnTo>
                    <a:pt x="2946400" y="1531040"/>
                  </a:lnTo>
                  <a:lnTo>
                    <a:pt x="2895600" y="1548566"/>
                  </a:lnTo>
                  <a:lnTo>
                    <a:pt x="2832100" y="1565330"/>
                  </a:lnTo>
                  <a:lnTo>
                    <a:pt x="2781300" y="1581332"/>
                  </a:lnTo>
                  <a:lnTo>
                    <a:pt x="2781300" y="1580570"/>
                  </a:lnTo>
                  <a:lnTo>
                    <a:pt x="2717800" y="1595810"/>
                  </a:lnTo>
                  <a:lnTo>
                    <a:pt x="2654300" y="1609526"/>
                  </a:lnTo>
                  <a:lnTo>
                    <a:pt x="2590800" y="1621718"/>
                  </a:lnTo>
                  <a:lnTo>
                    <a:pt x="2527300" y="1633148"/>
                  </a:lnTo>
                  <a:lnTo>
                    <a:pt x="2476500" y="1643816"/>
                  </a:lnTo>
                  <a:lnTo>
                    <a:pt x="2413000" y="1652960"/>
                  </a:lnTo>
                  <a:lnTo>
                    <a:pt x="2336800" y="1661342"/>
                  </a:lnTo>
                  <a:lnTo>
                    <a:pt x="2286000" y="1667141"/>
                  </a:lnTo>
                  <a:lnTo>
                    <a:pt x="2235200" y="1672258"/>
                  </a:lnTo>
                  <a:lnTo>
                    <a:pt x="2184400" y="1676690"/>
                  </a:lnTo>
                  <a:lnTo>
                    <a:pt x="2133600" y="1680433"/>
                  </a:lnTo>
                  <a:lnTo>
                    <a:pt x="2082800" y="1683485"/>
                  </a:lnTo>
                  <a:lnTo>
                    <a:pt x="2032000" y="1685844"/>
                  </a:lnTo>
                  <a:lnTo>
                    <a:pt x="1981200" y="1687506"/>
                  </a:lnTo>
                  <a:lnTo>
                    <a:pt x="1930400" y="1688469"/>
                  </a:lnTo>
                  <a:lnTo>
                    <a:pt x="1879600" y="1688731"/>
                  </a:lnTo>
                  <a:lnTo>
                    <a:pt x="1828800" y="1688287"/>
                  </a:lnTo>
                  <a:lnTo>
                    <a:pt x="1778000" y="1687137"/>
                  </a:lnTo>
                  <a:lnTo>
                    <a:pt x="1714500" y="1685277"/>
                  </a:lnTo>
                  <a:lnTo>
                    <a:pt x="1663700" y="1682704"/>
                  </a:lnTo>
                  <a:lnTo>
                    <a:pt x="1612900" y="1679416"/>
                  </a:lnTo>
                  <a:lnTo>
                    <a:pt x="1562100" y="1675409"/>
                  </a:lnTo>
                  <a:lnTo>
                    <a:pt x="1511300" y="1670682"/>
                  </a:lnTo>
                  <a:lnTo>
                    <a:pt x="1460500" y="1665232"/>
                  </a:lnTo>
                  <a:lnTo>
                    <a:pt x="1409700" y="1659056"/>
                  </a:lnTo>
                  <a:lnTo>
                    <a:pt x="1346200" y="1649912"/>
                  </a:lnTo>
                  <a:lnTo>
                    <a:pt x="22173" y="2448867"/>
                  </a:lnTo>
                  <a:lnTo>
                    <a:pt x="12699" y="2461442"/>
                  </a:lnTo>
                  <a:lnTo>
                    <a:pt x="12700" y="2467458"/>
                  </a:lnTo>
                  <a:lnTo>
                    <a:pt x="1346200" y="1659056"/>
                  </a:lnTo>
                  <a:lnTo>
                    <a:pt x="1346200" y="1659818"/>
                  </a:lnTo>
                  <a:lnTo>
                    <a:pt x="1409700" y="1668962"/>
                  </a:lnTo>
                  <a:lnTo>
                    <a:pt x="1473200" y="1676582"/>
                  </a:lnTo>
                  <a:lnTo>
                    <a:pt x="1536700" y="1683440"/>
                  </a:lnTo>
                  <a:lnTo>
                    <a:pt x="1612900" y="1688774"/>
                  </a:lnTo>
                  <a:lnTo>
                    <a:pt x="1663700" y="1691754"/>
                  </a:lnTo>
                  <a:lnTo>
                    <a:pt x="1714500" y="1694162"/>
                  </a:lnTo>
                  <a:lnTo>
                    <a:pt x="1765300" y="1695988"/>
                  </a:lnTo>
                  <a:lnTo>
                    <a:pt x="1803400" y="1697221"/>
                  </a:lnTo>
                  <a:lnTo>
                    <a:pt x="1854200" y="1697854"/>
                  </a:lnTo>
                  <a:lnTo>
                    <a:pt x="1905000" y="1697875"/>
                  </a:lnTo>
                  <a:lnTo>
                    <a:pt x="1955800" y="1697275"/>
                  </a:lnTo>
                  <a:lnTo>
                    <a:pt x="2006600" y="1696045"/>
                  </a:lnTo>
                  <a:lnTo>
                    <a:pt x="2057400" y="1694175"/>
                  </a:lnTo>
                  <a:lnTo>
                    <a:pt x="2108200" y="1691656"/>
                  </a:lnTo>
                  <a:lnTo>
                    <a:pt x="2159000" y="1688478"/>
                  </a:lnTo>
                  <a:lnTo>
                    <a:pt x="2209800" y="1684631"/>
                  </a:lnTo>
                  <a:lnTo>
                    <a:pt x="2260600" y="1680106"/>
                  </a:lnTo>
                  <a:lnTo>
                    <a:pt x="2311400" y="1674893"/>
                  </a:lnTo>
                  <a:lnTo>
                    <a:pt x="2362200" y="1668983"/>
                  </a:lnTo>
                  <a:lnTo>
                    <a:pt x="2413000" y="1662367"/>
                  </a:lnTo>
                  <a:lnTo>
                    <a:pt x="2463800" y="1655033"/>
                  </a:lnTo>
                  <a:lnTo>
                    <a:pt x="2514600" y="1646974"/>
                  </a:lnTo>
                  <a:lnTo>
                    <a:pt x="2565400" y="1638178"/>
                  </a:lnTo>
                  <a:lnTo>
                    <a:pt x="2603500" y="1628638"/>
                  </a:lnTo>
                  <a:lnTo>
                    <a:pt x="2654300" y="1618343"/>
                  </a:lnTo>
                  <a:lnTo>
                    <a:pt x="2705100" y="1607283"/>
                  </a:lnTo>
                  <a:lnTo>
                    <a:pt x="2755900" y="1595449"/>
                  </a:lnTo>
                  <a:lnTo>
                    <a:pt x="2806700" y="1582832"/>
                  </a:lnTo>
                  <a:lnTo>
                    <a:pt x="2857500" y="1569422"/>
                  </a:lnTo>
                  <a:lnTo>
                    <a:pt x="2895600" y="1555209"/>
                  </a:lnTo>
                  <a:lnTo>
                    <a:pt x="2946400" y="1540184"/>
                  </a:lnTo>
                  <a:lnTo>
                    <a:pt x="2997200" y="1521134"/>
                  </a:lnTo>
                  <a:lnTo>
                    <a:pt x="3060700" y="1501322"/>
                  </a:lnTo>
                  <a:lnTo>
                    <a:pt x="3098800" y="1483008"/>
                  </a:lnTo>
                  <a:lnTo>
                    <a:pt x="3149600" y="1463497"/>
                  </a:lnTo>
                  <a:lnTo>
                    <a:pt x="3187700" y="1442719"/>
                  </a:lnTo>
                  <a:lnTo>
                    <a:pt x="3238500" y="1420603"/>
                  </a:lnTo>
                  <a:lnTo>
                    <a:pt x="3276600" y="1397079"/>
                  </a:lnTo>
                  <a:lnTo>
                    <a:pt x="3327400" y="1372077"/>
                  </a:lnTo>
                  <a:lnTo>
                    <a:pt x="3365500" y="1345526"/>
                  </a:lnTo>
                  <a:lnTo>
                    <a:pt x="3416300" y="1317356"/>
                  </a:lnTo>
                  <a:lnTo>
                    <a:pt x="3454400" y="1287498"/>
                  </a:lnTo>
                  <a:lnTo>
                    <a:pt x="3492500" y="1255881"/>
                  </a:lnTo>
                  <a:lnTo>
                    <a:pt x="3530600" y="1222434"/>
                  </a:lnTo>
                  <a:lnTo>
                    <a:pt x="3556000" y="1187088"/>
                  </a:lnTo>
                  <a:lnTo>
                    <a:pt x="3594100" y="1149772"/>
                  </a:lnTo>
                  <a:lnTo>
                    <a:pt x="3644900" y="1070792"/>
                  </a:lnTo>
                  <a:lnTo>
                    <a:pt x="3657600" y="1050218"/>
                  </a:lnTo>
                  <a:lnTo>
                    <a:pt x="3683000" y="1004805"/>
                  </a:lnTo>
                  <a:lnTo>
                    <a:pt x="3708400" y="916600"/>
                  </a:lnTo>
                  <a:close/>
                </a:path>
                <a:path w="3708400" h="2475229">
                  <a:moveTo>
                    <a:pt x="723899" y="1517417"/>
                  </a:moveTo>
                  <a:lnTo>
                    <a:pt x="723899" y="1506656"/>
                  </a:lnTo>
                  <a:lnTo>
                    <a:pt x="719883" y="1505209"/>
                  </a:lnTo>
                  <a:lnTo>
                    <a:pt x="17354" y="2451775"/>
                  </a:lnTo>
                  <a:lnTo>
                    <a:pt x="22173" y="2448867"/>
                  </a:lnTo>
                  <a:lnTo>
                    <a:pt x="723899" y="1517417"/>
                  </a:lnTo>
                  <a:close/>
                </a:path>
                <a:path w="3708400" h="2475229">
                  <a:moveTo>
                    <a:pt x="63499" y="884701"/>
                  </a:moveTo>
                  <a:lnTo>
                    <a:pt x="63499" y="802609"/>
                  </a:lnTo>
                  <a:lnTo>
                    <a:pt x="50799" y="844109"/>
                  </a:lnTo>
                  <a:lnTo>
                    <a:pt x="63499" y="884701"/>
                  </a:lnTo>
                  <a:close/>
                </a:path>
                <a:path w="3708400" h="2475229">
                  <a:moveTo>
                    <a:pt x="101599" y="692078"/>
                  </a:moveTo>
                  <a:lnTo>
                    <a:pt x="101599" y="672931"/>
                  </a:lnTo>
                  <a:lnTo>
                    <a:pt x="76199" y="716993"/>
                  </a:lnTo>
                  <a:lnTo>
                    <a:pt x="63499" y="760228"/>
                  </a:lnTo>
                  <a:lnTo>
                    <a:pt x="63499" y="812474"/>
                  </a:lnTo>
                  <a:lnTo>
                    <a:pt x="76199" y="791900"/>
                  </a:lnTo>
                  <a:lnTo>
                    <a:pt x="76199" y="752276"/>
                  </a:lnTo>
                  <a:lnTo>
                    <a:pt x="88899" y="731702"/>
                  </a:lnTo>
                  <a:lnTo>
                    <a:pt x="88899" y="712652"/>
                  </a:lnTo>
                  <a:lnTo>
                    <a:pt x="101599" y="692078"/>
                  </a:lnTo>
                  <a:close/>
                </a:path>
                <a:path w="3708400" h="2475229">
                  <a:moveTo>
                    <a:pt x="736599" y="1500560"/>
                  </a:moveTo>
                  <a:lnTo>
                    <a:pt x="698499" y="1483796"/>
                  </a:lnTo>
                  <a:lnTo>
                    <a:pt x="622299" y="1454840"/>
                  </a:lnTo>
                  <a:lnTo>
                    <a:pt x="596899" y="1439600"/>
                  </a:lnTo>
                  <a:lnTo>
                    <a:pt x="596899" y="1440362"/>
                  </a:lnTo>
                  <a:lnTo>
                    <a:pt x="558799" y="1424360"/>
                  </a:lnTo>
                  <a:lnTo>
                    <a:pt x="558799" y="1425122"/>
                  </a:lnTo>
                  <a:lnTo>
                    <a:pt x="533399" y="1409120"/>
                  </a:lnTo>
                  <a:lnTo>
                    <a:pt x="495299" y="1393118"/>
                  </a:lnTo>
                  <a:lnTo>
                    <a:pt x="444499" y="1361114"/>
                  </a:lnTo>
                  <a:lnTo>
                    <a:pt x="393699" y="1327586"/>
                  </a:lnTo>
                  <a:lnTo>
                    <a:pt x="292099" y="1257482"/>
                  </a:lnTo>
                  <a:lnTo>
                    <a:pt x="279399" y="1239194"/>
                  </a:lnTo>
                  <a:lnTo>
                    <a:pt x="253999" y="1220906"/>
                  </a:lnTo>
                  <a:lnTo>
                    <a:pt x="241299" y="1202618"/>
                  </a:lnTo>
                  <a:lnTo>
                    <a:pt x="215899" y="1184330"/>
                  </a:lnTo>
                  <a:lnTo>
                    <a:pt x="203199" y="1165280"/>
                  </a:lnTo>
                  <a:lnTo>
                    <a:pt x="190499" y="1146992"/>
                  </a:lnTo>
                  <a:lnTo>
                    <a:pt x="165099" y="1127942"/>
                  </a:lnTo>
                  <a:lnTo>
                    <a:pt x="152399" y="1108130"/>
                  </a:lnTo>
                  <a:lnTo>
                    <a:pt x="152399" y="1108892"/>
                  </a:lnTo>
                  <a:lnTo>
                    <a:pt x="139699" y="1089080"/>
                  </a:lnTo>
                  <a:lnTo>
                    <a:pt x="114299" y="1047686"/>
                  </a:lnTo>
                  <a:lnTo>
                    <a:pt x="101599" y="1004236"/>
                  </a:lnTo>
                  <a:lnTo>
                    <a:pt x="76199" y="959011"/>
                  </a:lnTo>
                  <a:lnTo>
                    <a:pt x="76199" y="912296"/>
                  </a:lnTo>
                  <a:lnTo>
                    <a:pt x="63499" y="891722"/>
                  </a:lnTo>
                  <a:lnTo>
                    <a:pt x="63499" y="924357"/>
                  </a:lnTo>
                  <a:lnTo>
                    <a:pt x="88899" y="1000754"/>
                  </a:lnTo>
                  <a:lnTo>
                    <a:pt x="101599" y="1037441"/>
                  </a:lnTo>
                  <a:lnTo>
                    <a:pt x="126999" y="1073084"/>
                  </a:lnTo>
                  <a:lnTo>
                    <a:pt x="139699" y="1107656"/>
                  </a:lnTo>
                  <a:lnTo>
                    <a:pt x="165099" y="1141129"/>
                  </a:lnTo>
                  <a:lnTo>
                    <a:pt x="190499" y="1173477"/>
                  </a:lnTo>
                  <a:lnTo>
                    <a:pt x="228599" y="1204672"/>
                  </a:lnTo>
                  <a:lnTo>
                    <a:pt x="253999" y="1234687"/>
                  </a:lnTo>
                  <a:lnTo>
                    <a:pt x="292099" y="1263496"/>
                  </a:lnTo>
                  <a:lnTo>
                    <a:pt x="317499" y="1291070"/>
                  </a:lnTo>
                  <a:lnTo>
                    <a:pt x="355599" y="1317384"/>
                  </a:lnTo>
                  <a:lnTo>
                    <a:pt x="393699" y="1342409"/>
                  </a:lnTo>
                  <a:lnTo>
                    <a:pt x="431799" y="1366118"/>
                  </a:lnTo>
                  <a:lnTo>
                    <a:pt x="469899" y="1388485"/>
                  </a:lnTo>
                  <a:lnTo>
                    <a:pt x="507999" y="1409482"/>
                  </a:lnTo>
                  <a:lnTo>
                    <a:pt x="546099" y="1429082"/>
                  </a:lnTo>
                  <a:lnTo>
                    <a:pt x="584199" y="1447259"/>
                  </a:lnTo>
                  <a:lnTo>
                    <a:pt x="622299" y="1463984"/>
                  </a:lnTo>
                  <a:lnTo>
                    <a:pt x="660399" y="1478462"/>
                  </a:lnTo>
                  <a:lnTo>
                    <a:pt x="685799" y="1492940"/>
                  </a:lnTo>
                  <a:lnTo>
                    <a:pt x="719883" y="1505209"/>
                  </a:lnTo>
                  <a:lnTo>
                    <a:pt x="723899" y="1499798"/>
                  </a:lnTo>
                  <a:lnTo>
                    <a:pt x="723899" y="1517417"/>
                  </a:lnTo>
                  <a:lnTo>
                    <a:pt x="736599" y="1500560"/>
                  </a:lnTo>
                  <a:close/>
                </a:path>
                <a:path w="3708400" h="2475229">
                  <a:moveTo>
                    <a:pt x="101937" y="671739"/>
                  </a:moveTo>
                  <a:lnTo>
                    <a:pt x="101599" y="672266"/>
                  </a:lnTo>
                  <a:lnTo>
                    <a:pt x="101599" y="672931"/>
                  </a:lnTo>
                  <a:lnTo>
                    <a:pt x="101937" y="671739"/>
                  </a:lnTo>
                  <a:close/>
                </a:path>
                <a:path w="3708400" h="2475229">
                  <a:moveTo>
                    <a:pt x="3708400" y="846764"/>
                  </a:moveTo>
                  <a:lnTo>
                    <a:pt x="3708400" y="791247"/>
                  </a:lnTo>
                  <a:lnTo>
                    <a:pt x="3683000" y="712628"/>
                  </a:lnTo>
                  <a:lnTo>
                    <a:pt x="3657600" y="638221"/>
                  </a:lnTo>
                  <a:lnTo>
                    <a:pt x="3632200" y="602664"/>
                  </a:lnTo>
                  <a:lnTo>
                    <a:pt x="3606800" y="568240"/>
                  </a:lnTo>
                  <a:lnTo>
                    <a:pt x="3581400" y="534977"/>
                  </a:lnTo>
                  <a:lnTo>
                    <a:pt x="3556000" y="502901"/>
                  </a:lnTo>
                  <a:lnTo>
                    <a:pt x="3517900" y="472039"/>
                  </a:lnTo>
                  <a:lnTo>
                    <a:pt x="3492500" y="442419"/>
                  </a:lnTo>
                  <a:lnTo>
                    <a:pt x="3454400" y="414067"/>
                  </a:lnTo>
                  <a:lnTo>
                    <a:pt x="3416300" y="387009"/>
                  </a:lnTo>
                  <a:lnTo>
                    <a:pt x="3378200" y="361274"/>
                  </a:lnTo>
                  <a:lnTo>
                    <a:pt x="3340100" y="336887"/>
                  </a:lnTo>
                  <a:lnTo>
                    <a:pt x="3302000" y="313876"/>
                  </a:lnTo>
                  <a:lnTo>
                    <a:pt x="3263900" y="292268"/>
                  </a:lnTo>
                  <a:lnTo>
                    <a:pt x="3225800" y="272089"/>
                  </a:lnTo>
                  <a:lnTo>
                    <a:pt x="3187700" y="253367"/>
                  </a:lnTo>
                  <a:lnTo>
                    <a:pt x="3149600" y="236128"/>
                  </a:lnTo>
                  <a:lnTo>
                    <a:pt x="3111500" y="220400"/>
                  </a:lnTo>
                  <a:lnTo>
                    <a:pt x="3073400" y="205922"/>
                  </a:lnTo>
                  <a:lnTo>
                    <a:pt x="3035300" y="192206"/>
                  </a:lnTo>
                  <a:lnTo>
                    <a:pt x="2971800" y="165536"/>
                  </a:lnTo>
                  <a:lnTo>
                    <a:pt x="2895600" y="140390"/>
                  </a:lnTo>
                  <a:lnTo>
                    <a:pt x="2806700" y="118292"/>
                  </a:lnTo>
                  <a:lnTo>
                    <a:pt x="2768600" y="105903"/>
                  </a:lnTo>
                  <a:lnTo>
                    <a:pt x="2717800" y="94209"/>
                  </a:lnTo>
                  <a:lnTo>
                    <a:pt x="2667000" y="83207"/>
                  </a:lnTo>
                  <a:lnTo>
                    <a:pt x="2616200" y="72897"/>
                  </a:lnTo>
                  <a:lnTo>
                    <a:pt x="2565400" y="63275"/>
                  </a:lnTo>
                  <a:lnTo>
                    <a:pt x="2514600" y="54341"/>
                  </a:lnTo>
                  <a:lnTo>
                    <a:pt x="2476500" y="46093"/>
                  </a:lnTo>
                  <a:lnTo>
                    <a:pt x="2425700" y="38528"/>
                  </a:lnTo>
                  <a:lnTo>
                    <a:pt x="2374900" y="31647"/>
                  </a:lnTo>
                  <a:lnTo>
                    <a:pt x="2324100" y="25446"/>
                  </a:lnTo>
                  <a:lnTo>
                    <a:pt x="2273300" y="19924"/>
                  </a:lnTo>
                  <a:lnTo>
                    <a:pt x="2222500" y="15080"/>
                  </a:lnTo>
                  <a:lnTo>
                    <a:pt x="2171700" y="10912"/>
                  </a:lnTo>
                  <a:lnTo>
                    <a:pt x="2120900" y="7417"/>
                  </a:lnTo>
                  <a:lnTo>
                    <a:pt x="2070100" y="4596"/>
                  </a:lnTo>
                  <a:lnTo>
                    <a:pt x="2019300" y="2445"/>
                  </a:lnTo>
                  <a:lnTo>
                    <a:pt x="1968500" y="963"/>
                  </a:lnTo>
                  <a:lnTo>
                    <a:pt x="1930400" y="148"/>
                  </a:lnTo>
                  <a:lnTo>
                    <a:pt x="1879600" y="0"/>
                  </a:lnTo>
                  <a:lnTo>
                    <a:pt x="1828800" y="515"/>
                  </a:lnTo>
                  <a:lnTo>
                    <a:pt x="1778000" y="1693"/>
                  </a:lnTo>
                  <a:lnTo>
                    <a:pt x="1727200" y="3531"/>
                  </a:lnTo>
                  <a:lnTo>
                    <a:pt x="1676400" y="6029"/>
                  </a:lnTo>
                  <a:lnTo>
                    <a:pt x="1625599" y="9184"/>
                  </a:lnTo>
                  <a:lnTo>
                    <a:pt x="1574799" y="12995"/>
                  </a:lnTo>
                  <a:lnTo>
                    <a:pt x="1523999" y="17460"/>
                  </a:lnTo>
                  <a:lnTo>
                    <a:pt x="1473199" y="22578"/>
                  </a:lnTo>
                  <a:lnTo>
                    <a:pt x="1422399" y="28346"/>
                  </a:lnTo>
                  <a:lnTo>
                    <a:pt x="1371599" y="34763"/>
                  </a:lnTo>
                  <a:lnTo>
                    <a:pt x="1333499" y="41828"/>
                  </a:lnTo>
                  <a:lnTo>
                    <a:pt x="1282699" y="49538"/>
                  </a:lnTo>
                  <a:lnTo>
                    <a:pt x="1231899" y="57893"/>
                  </a:lnTo>
                  <a:lnTo>
                    <a:pt x="1181099" y="66889"/>
                  </a:lnTo>
                  <a:lnTo>
                    <a:pt x="1130299" y="76527"/>
                  </a:lnTo>
                  <a:lnTo>
                    <a:pt x="1079499" y="86804"/>
                  </a:lnTo>
                  <a:lnTo>
                    <a:pt x="1028699" y="97718"/>
                  </a:lnTo>
                  <a:lnTo>
                    <a:pt x="952499" y="118292"/>
                  </a:lnTo>
                  <a:lnTo>
                    <a:pt x="876299" y="140390"/>
                  </a:lnTo>
                  <a:lnTo>
                    <a:pt x="838199" y="154690"/>
                  </a:lnTo>
                  <a:lnTo>
                    <a:pt x="787399" y="170162"/>
                  </a:lnTo>
                  <a:lnTo>
                    <a:pt x="736599" y="186844"/>
                  </a:lnTo>
                  <a:lnTo>
                    <a:pt x="698499" y="204773"/>
                  </a:lnTo>
                  <a:lnTo>
                    <a:pt x="647699" y="223988"/>
                  </a:lnTo>
                  <a:lnTo>
                    <a:pt x="596899" y="244526"/>
                  </a:lnTo>
                  <a:lnTo>
                    <a:pt x="558799" y="266425"/>
                  </a:lnTo>
                  <a:lnTo>
                    <a:pt x="507999" y="289724"/>
                  </a:lnTo>
                  <a:lnTo>
                    <a:pt x="469899" y="314460"/>
                  </a:lnTo>
                  <a:lnTo>
                    <a:pt x="419099" y="340670"/>
                  </a:lnTo>
                  <a:lnTo>
                    <a:pt x="380999" y="368394"/>
                  </a:lnTo>
                  <a:lnTo>
                    <a:pt x="342899" y="397669"/>
                  </a:lnTo>
                  <a:lnTo>
                    <a:pt x="292099" y="428533"/>
                  </a:lnTo>
                  <a:lnTo>
                    <a:pt x="253999" y="461023"/>
                  </a:lnTo>
                  <a:lnTo>
                    <a:pt x="228599" y="495178"/>
                  </a:lnTo>
                  <a:lnTo>
                    <a:pt x="190499" y="531035"/>
                  </a:lnTo>
                  <a:lnTo>
                    <a:pt x="165099" y="568634"/>
                  </a:lnTo>
                  <a:lnTo>
                    <a:pt x="139699" y="588446"/>
                  </a:lnTo>
                  <a:lnTo>
                    <a:pt x="114299" y="628070"/>
                  </a:lnTo>
                  <a:lnTo>
                    <a:pt x="101937" y="671739"/>
                  </a:lnTo>
                  <a:lnTo>
                    <a:pt x="114299" y="652454"/>
                  </a:lnTo>
                  <a:lnTo>
                    <a:pt x="114299" y="653216"/>
                  </a:lnTo>
                  <a:lnTo>
                    <a:pt x="126999" y="632642"/>
                  </a:lnTo>
                  <a:lnTo>
                    <a:pt x="126999" y="633404"/>
                  </a:lnTo>
                  <a:lnTo>
                    <a:pt x="152399" y="593780"/>
                  </a:lnTo>
                  <a:lnTo>
                    <a:pt x="165099" y="574730"/>
                  </a:lnTo>
                  <a:lnTo>
                    <a:pt x="177799" y="554918"/>
                  </a:lnTo>
                  <a:lnTo>
                    <a:pt x="177799" y="555680"/>
                  </a:lnTo>
                  <a:lnTo>
                    <a:pt x="203199" y="535868"/>
                  </a:lnTo>
                  <a:lnTo>
                    <a:pt x="228599" y="497768"/>
                  </a:lnTo>
                  <a:lnTo>
                    <a:pt x="228599" y="498530"/>
                  </a:lnTo>
                  <a:lnTo>
                    <a:pt x="279399" y="460430"/>
                  </a:lnTo>
                  <a:lnTo>
                    <a:pt x="292099" y="442142"/>
                  </a:lnTo>
                  <a:lnTo>
                    <a:pt x="317499" y="423854"/>
                  </a:lnTo>
                  <a:lnTo>
                    <a:pt x="342899" y="406328"/>
                  </a:lnTo>
                  <a:lnTo>
                    <a:pt x="368299" y="388040"/>
                  </a:lnTo>
                  <a:lnTo>
                    <a:pt x="419099" y="352988"/>
                  </a:lnTo>
                  <a:lnTo>
                    <a:pt x="444499" y="336224"/>
                  </a:lnTo>
                  <a:lnTo>
                    <a:pt x="482599" y="318698"/>
                  </a:lnTo>
                  <a:lnTo>
                    <a:pt x="533399" y="285932"/>
                  </a:lnTo>
                  <a:lnTo>
                    <a:pt x="596899" y="254690"/>
                  </a:lnTo>
                  <a:lnTo>
                    <a:pt x="596899" y="255452"/>
                  </a:lnTo>
                  <a:lnTo>
                    <a:pt x="673099" y="225734"/>
                  </a:lnTo>
                  <a:lnTo>
                    <a:pt x="736599" y="198302"/>
                  </a:lnTo>
                  <a:lnTo>
                    <a:pt x="812799" y="173156"/>
                  </a:lnTo>
                  <a:lnTo>
                    <a:pt x="876299" y="153471"/>
                  </a:lnTo>
                  <a:lnTo>
                    <a:pt x="876299" y="149534"/>
                  </a:lnTo>
                  <a:lnTo>
                    <a:pt x="952499" y="127436"/>
                  </a:lnTo>
                  <a:lnTo>
                    <a:pt x="1041399" y="106862"/>
                  </a:lnTo>
                  <a:lnTo>
                    <a:pt x="1041399" y="107624"/>
                  </a:lnTo>
                  <a:lnTo>
                    <a:pt x="1117599" y="89336"/>
                  </a:lnTo>
                  <a:lnTo>
                    <a:pt x="1168399" y="78804"/>
                  </a:lnTo>
                  <a:lnTo>
                    <a:pt x="1219199" y="69102"/>
                  </a:lnTo>
                  <a:lnTo>
                    <a:pt x="1269999" y="60211"/>
                  </a:lnTo>
                  <a:lnTo>
                    <a:pt x="1320799" y="52113"/>
                  </a:lnTo>
                  <a:lnTo>
                    <a:pt x="1371599" y="44790"/>
                  </a:lnTo>
                  <a:lnTo>
                    <a:pt x="1422399" y="38222"/>
                  </a:lnTo>
                  <a:lnTo>
                    <a:pt x="1473199" y="32391"/>
                  </a:lnTo>
                  <a:lnTo>
                    <a:pt x="1523999" y="27280"/>
                  </a:lnTo>
                  <a:lnTo>
                    <a:pt x="1574799" y="22870"/>
                  </a:lnTo>
                  <a:lnTo>
                    <a:pt x="1625599" y="19141"/>
                  </a:lnTo>
                  <a:lnTo>
                    <a:pt x="1676400" y="16077"/>
                  </a:lnTo>
                  <a:lnTo>
                    <a:pt x="1727200" y="13657"/>
                  </a:lnTo>
                  <a:lnTo>
                    <a:pt x="1778000" y="11865"/>
                  </a:lnTo>
                  <a:lnTo>
                    <a:pt x="1828800" y="10681"/>
                  </a:lnTo>
                  <a:lnTo>
                    <a:pt x="1879600" y="10088"/>
                  </a:lnTo>
                  <a:lnTo>
                    <a:pt x="1968500" y="10850"/>
                  </a:lnTo>
                  <a:lnTo>
                    <a:pt x="2057400" y="13898"/>
                  </a:lnTo>
                  <a:lnTo>
                    <a:pt x="2146300" y="18470"/>
                  </a:lnTo>
                  <a:lnTo>
                    <a:pt x="2222500" y="25328"/>
                  </a:lnTo>
                  <a:lnTo>
                    <a:pt x="2311400" y="33710"/>
                  </a:lnTo>
                  <a:lnTo>
                    <a:pt x="2400300" y="44378"/>
                  </a:lnTo>
                  <a:lnTo>
                    <a:pt x="2489200" y="56570"/>
                  </a:lnTo>
                  <a:lnTo>
                    <a:pt x="2565400" y="71810"/>
                  </a:lnTo>
                  <a:lnTo>
                    <a:pt x="2654300" y="87812"/>
                  </a:lnTo>
                  <a:lnTo>
                    <a:pt x="2730500" y="106862"/>
                  </a:lnTo>
                  <a:lnTo>
                    <a:pt x="2806700" y="127436"/>
                  </a:lnTo>
                  <a:lnTo>
                    <a:pt x="2882900" y="149534"/>
                  </a:lnTo>
                  <a:lnTo>
                    <a:pt x="2959100" y="174680"/>
                  </a:lnTo>
                  <a:lnTo>
                    <a:pt x="2959100" y="173918"/>
                  </a:lnTo>
                  <a:lnTo>
                    <a:pt x="3035300" y="200588"/>
                  </a:lnTo>
                  <a:lnTo>
                    <a:pt x="3111500" y="229544"/>
                  </a:lnTo>
                  <a:lnTo>
                    <a:pt x="3175000" y="258500"/>
                  </a:lnTo>
                  <a:lnTo>
                    <a:pt x="3213100" y="274502"/>
                  </a:lnTo>
                  <a:lnTo>
                    <a:pt x="3213100" y="273740"/>
                  </a:lnTo>
                  <a:lnTo>
                    <a:pt x="3263900" y="305744"/>
                  </a:lnTo>
                  <a:lnTo>
                    <a:pt x="3302000" y="321746"/>
                  </a:lnTo>
                  <a:lnTo>
                    <a:pt x="3327400" y="337748"/>
                  </a:lnTo>
                  <a:lnTo>
                    <a:pt x="3378200" y="371276"/>
                  </a:lnTo>
                  <a:lnTo>
                    <a:pt x="3479800" y="441380"/>
                  </a:lnTo>
                  <a:lnTo>
                    <a:pt x="3479800" y="450524"/>
                  </a:lnTo>
                  <a:lnTo>
                    <a:pt x="3517900" y="477956"/>
                  </a:lnTo>
                  <a:lnTo>
                    <a:pt x="3530600" y="496244"/>
                  </a:lnTo>
                  <a:lnTo>
                    <a:pt x="3556000" y="514532"/>
                  </a:lnTo>
                  <a:lnTo>
                    <a:pt x="3568700" y="533582"/>
                  </a:lnTo>
                  <a:lnTo>
                    <a:pt x="3581400" y="551870"/>
                  </a:lnTo>
                  <a:lnTo>
                    <a:pt x="3594100" y="570920"/>
                  </a:lnTo>
                  <a:lnTo>
                    <a:pt x="3632200" y="609979"/>
                  </a:lnTo>
                  <a:lnTo>
                    <a:pt x="3644900" y="651351"/>
                  </a:lnTo>
                  <a:lnTo>
                    <a:pt x="3670300" y="694759"/>
                  </a:lnTo>
                  <a:lnTo>
                    <a:pt x="3695700" y="786566"/>
                  </a:lnTo>
                  <a:lnTo>
                    <a:pt x="3695700" y="826952"/>
                  </a:lnTo>
                  <a:lnTo>
                    <a:pt x="3708400" y="846764"/>
                  </a:lnTo>
                  <a:close/>
                </a:path>
                <a:path w="3708400" h="2475229">
                  <a:moveTo>
                    <a:pt x="723899" y="1506656"/>
                  </a:moveTo>
                  <a:lnTo>
                    <a:pt x="723899" y="1499798"/>
                  </a:lnTo>
                  <a:lnTo>
                    <a:pt x="719883" y="1505209"/>
                  </a:lnTo>
                  <a:lnTo>
                    <a:pt x="723899" y="1506656"/>
                  </a:lnTo>
                  <a:close/>
                </a:path>
                <a:path w="3708400" h="2475229">
                  <a:moveTo>
                    <a:pt x="888999" y="149534"/>
                  </a:moveTo>
                  <a:lnTo>
                    <a:pt x="876299" y="149534"/>
                  </a:lnTo>
                  <a:lnTo>
                    <a:pt x="876299" y="153471"/>
                  </a:lnTo>
                  <a:lnTo>
                    <a:pt x="888999" y="149534"/>
                  </a:lnTo>
                  <a:close/>
                </a:path>
                <a:path w="3708400" h="2475229">
                  <a:moveTo>
                    <a:pt x="3479800" y="450524"/>
                  </a:moveTo>
                  <a:lnTo>
                    <a:pt x="3479800" y="441380"/>
                  </a:lnTo>
                  <a:lnTo>
                    <a:pt x="3467100" y="441380"/>
                  </a:lnTo>
                  <a:lnTo>
                    <a:pt x="3479800" y="450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03745" y="2399791"/>
            <a:ext cx="20199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"/>
                <a:cs typeface="Arial"/>
              </a:rPr>
              <a:t>Let’s </a:t>
            </a:r>
            <a:r>
              <a:rPr sz="2400" spc="-5" dirty="0">
                <a:latin typeface="Arial"/>
                <a:cs typeface="Arial"/>
              </a:rPr>
              <a:t>figure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  what these  mean…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3354" y="4750308"/>
            <a:ext cx="5697855" cy="1579880"/>
          </a:xfrm>
          <a:custGeom>
            <a:avLst/>
            <a:gdLst/>
            <a:ahLst/>
            <a:cxnLst/>
            <a:rect l="l" t="t" r="r" b="b"/>
            <a:pathLst>
              <a:path w="5697855" h="1579879">
                <a:moveTo>
                  <a:pt x="5697474" y="1579626"/>
                </a:moveTo>
                <a:lnTo>
                  <a:pt x="5697474" y="0"/>
                </a:lnTo>
                <a:lnTo>
                  <a:pt x="0" y="0"/>
                </a:lnTo>
                <a:lnTo>
                  <a:pt x="0" y="1579626"/>
                </a:lnTo>
                <a:lnTo>
                  <a:pt x="5334" y="1579626"/>
                </a:lnTo>
                <a:lnTo>
                  <a:pt x="5334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5688330" y="9905"/>
                </a:lnTo>
                <a:lnTo>
                  <a:pt x="5688330" y="5333"/>
                </a:lnTo>
                <a:lnTo>
                  <a:pt x="5692902" y="9905"/>
                </a:lnTo>
                <a:lnTo>
                  <a:pt x="5692902" y="1579626"/>
                </a:lnTo>
                <a:lnTo>
                  <a:pt x="5697474" y="1579626"/>
                </a:lnTo>
                <a:close/>
              </a:path>
              <a:path w="5697855" h="1579879">
                <a:moveTo>
                  <a:pt x="9905" y="9906"/>
                </a:moveTo>
                <a:lnTo>
                  <a:pt x="9905" y="5334"/>
                </a:lnTo>
                <a:lnTo>
                  <a:pt x="5334" y="9906"/>
                </a:lnTo>
                <a:lnTo>
                  <a:pt x="9905" y="9906"/>
                </a:lnTo>
                <a:close/>
              </a:path>
              <a:path w="5697855" h="1579879">
                <a:moveTo>
                  <a:pt x="9905" y="1569720"/>
                </a:moveTo>
                <a:lnTo>
                  <a:pt x="9905" y="9906"/>
                </a:lnTo>
                <a:lnTo>
                  <a:pt x="5334" y="9906"/>
                </a:lnTo>
                <a:lnTo>
                  <a:pt x="5334" y="1569720"/>
                </a:lnTo>
                <a:lnTo>
                  <a:pt x="9905" y="1569720"/>
                </a:lnTo>
                <a:close/>
              </a:path>
              <a:path w="5697855" h="1579879">
                <a:moveTo>
                  <a:pt x="5692902" y="1569719"/>
                </a:moveTo>
                <a:lnTo>
                  <a:pt x="5334" y="1569720"/>
                </a:lnTo>
                <a:lnTo>
                  <a:pt x="9905" y="1574291"/>
                </a:lnTo>
                <a:lnTo>
                  <a:pt x="9905" y="1579626"/>
                </a:lnTo>
                <a:lnTo>
                  <a:pt x="5688330" y="1579626"/>
                </a:lnTo>
                <a:lnTo>
                  <a:pt x="5688330" y="1574291"/>
                </a:lnTo>
                <a:lnTo>
                  <a:pt x="5692902" y="1569719"/>
                </a:lnTo>
                <a:close/>
              </a:path>
              <a:path w="5697855" h="1579879">
                <a:moveTo>
                  <a:pt x="9905" y="1579626"/>
                </a:moveTo>
                <a:lnTo>
                  <a:pt x="9905" y="1574291"/>
                </a:lnTo>
                <a:lnTo>
                  <a:pt x="5334" y="1569720"/>
                </a:lnTo>
                <a:lnTo>
                  <a:pt x="5334" y="1579626"/>
                </a:lnTo>
                <a:lnTo>
                  <a:pt x="9905" y="1579626"/>
                </a:lnTo>
                <a:close/>
              </a:path>
              <a:path w="5697855" h="1579879">
                <a:moveTo>
                  <a:pt x="5692902" y="9905"/>
                </a:moveTo>
                <a:lnTo>
                  <a:pt x="5688330" y="5333"/>
                </a:lnTo>
                <a:lnTo>
                  <a:pt x="5688330" y="9905"/>
                </a:lnTo>
                <a:lnTo>
                  <a:pt x="5692902" y="9905"/>
                </a:lnTo>
                <a:close/>
              </a:path>
              <a:path w="5697855" h="1579879">
                <a:moveTo>
                  <a:pt x="5692902" y="1569719"/>
                </a:moveTo>
                <a:lnTo>
                  <a:pt x="5692902" y="9905"/>
                </a:lnTo>
                <a:lnTo>
                  <a:pt x="5688330" y="9905"/>
                </a:lnTo>
                <a:lnTo>
                  <a:pt x="5688330" y="1569719"/>
                </a:lnTo>
                <a:lnTo>
                  <a:pt x="5692902" y="1569719"/>
                </a:lnTo>
                <a:close/>
              </a:path>
              <a:path w="5697855" h="1579879">
                <a:moveTo>
                  <a:pt x="5692902" y="1579626"/>
                </a:moveTo>
                <a:lnTo>
                  <a:pt x="5692902" y="1569719"/>
                </a:lnTo>
                <a:lnTo>
                  <a:pt x="5688330" y="1574291"/>
                </a:lnTo>
                <a:lnTo>
                  <a:pt x="5688330" y="1579626"/>
                </a:lnTo>
                <a:lnTo>
                  <a:pt x="5692902" y="1579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5639" y="4752975"/>
            <a:ext cx="5693410" cy="157480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3345" marR="296545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400" spc="-15" dirty="0">
                <a:latin typeface="Arial"/>
                <a:cs typeface="Arial"/>
              </a:rPr>
              <a:t>manufacturer, </a:t>
            </a:r>
            <a:r>
              <a:rPr sz="2400" spc="-5" dirty="0">
                <a:latin typeface="Arial"/>
                <a:cs typeface="Arial"/>
              </a:rPr>
              <a:t>month, count(*) 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Product,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  <a:p>
            <a:pPr marL="93345" marR="1031240">
              <a:lnSpc>
                <a:spcPct val="100000"/>
              </a:lnSpc>
              <a:spcBef>
                <a:spcPts val="5"/>
              </a:spcBef>
              <a:tabLst>
                <a:tab pos="1858645" algn="l"/>
              </a:tabLst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pname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product  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400" spc="-5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BY	</a:t>
            </a:r>
            <a:r>
              <a:rPr sz="2400" spc="-15" dirty="0">
                <a:latin typeface="Arial"/>
                <a:cs typeface="Arial"/>
              </a:rPr>
              <a:t>manufacturer,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5898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227" y="925322"/>
            <a:ext cx="74244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Nested Loop Semantics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SFW</a:t>
            </a:r>
          </a:p>
        </p:txBody>
      </p:sp>
      <p:sp>
        <p:nvSpPr>
          <p:cNvPr id="3" name="object 3"/>
          <p:cNvSpPr/>
          <p:nvPr/>
        </p:nvSpPr>
        <p:spPr>
          <a:xfrm>
            <a:off x="1900427" y="1824227"/>
            <a:ext cx="6078220" cy="1252855"/>
          </a:xfrm>
          <a:custGeom>
            <a:avLst/>
            <a:gdLst/>
            <a:ahLst/>
            <a:cxnLst/>
            <a:rect l="l" t="t" r="r" b="b"/>
            <a:pathLst>
              <a:path w="6078220" h="1252855">
                <a:moveTo>
                  <a:pt x="6077712" y="1252727"/>
                </a:moveTo>
                <a:lnTo>
                  <a:pt x="6077712" y="0"/>
                </a:lnTo>
                <a:lnTo>
                  <a:pt x="0" y="0"/>
                </a:lnTo>
                <a:lnTo>
                  <a:pt x="0" y="1252728"/>
                </a:lnTo>
                <a:lnTo>
                  <a:pt x="4572" y="1252728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6067806" y="9905"/>
                </a:lnTo>
                <a:lnTo>
                  <a:pt x="6067806" y="4571"/>
                </a:lnTo>
                <a:lnTo>
                  <a:pt x="6072378" y="9905"/>
                </a:lnTo>
                <a:lnTo>
                  <a:pt x="6072378" y="1252727"/>
                </a:lnTo>
                <a:lnTo>
                  <a:pt x="6077712" y="1252727"/>
                </a:lnTo>
                <a:close/>
              </a:path>
              <a:path w="6078220" h="1252855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078220" h="1252855">
                <a:moveTo>
                  <a:pt x="9906" y="1243584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243584"/>
                </a:lnTo>
                <a:lnTo>
                  <a:pt x="9906" y="1243584"/>
                </a:lnTo>
                <a:close/>
              </a:path>
              <a:path w="6078220" h="1252855">
                <a:moveTo>
                  <a:pt x="6072378" y="1243583"/>
                </a:moveTo>
                <a:lnTo>
                  <a:pt x="4572" y="1243584"/>
                </a:lnTo>
                <a:lnTo>
                  <a:pt x="9906" y="1248155"/>
                </a:lnTo>
                <a:lnTo>
                  <a:pt x="9905" y="1252728"/>
                </a:lnTo>
                <a:lnTo>
                  <a:pt x="6067806" y="1252727"/>
                </a:lnTo>
                <a:lnTo>
                  <a:pt x="6067806" y="1248155"/>
                </a:lnTo>
                <a:lnTo>
                  <a:pt x="6072378" y="1243583"/>
                </a:lnTo>
                <a:close/>
              </a:path>
              <a:path w="6078220" h="1252855">
                <a:moveTo>
                  <a:pt x="9905" y="1252728"/>
                </a:moveTo>
                <a:lnTo>
                  <a:pt x="9906" y="1248155"/>
                </a:lnTo>
                <a:lnTo>
                  <a:pt x="4572" y="1243584"/>
                </a:lnTo>
                <a:lnTo>
                  <a:pt x="4572" y="1252728"/>
                </a:lnTo>
                <a:lnTo>
                  <a:pt x="9905" y="1252728"/>
                </a:lnTo>
                <a:close/>
              </a:path>
              <a:path w="6078220" h="1252855">
                <a:moveTo>
                  <a:pt x="6072378" y="9905"/>
                </a:moveTo>
                <a:lnTo>
                  <a:pt x="6067806" y="4571"/>
                </a:lnTo>
                <a:lnTo>
                  <a:pt x="6067806" y="9905"/>
                </a:lnTo>
                <a:lnTo>
                  <a:pt x="6072378" y="9905"/>
                </a:lnTo>
                <a:close/>
              </a:path>
              <a:path w="6078220" h="1252855">
                <a:moveTo>
                  <a:pt x="6072378" y="1243583"/>
                </a:moveTo>
                <a:lnTo>
                  <a:pt x="6072378" y="9905"/>
                </a:lnTo>
                <a:lnTo>
                  <a:pt x="6067806" y="9905"/>
                </a:lnTo>
                <a:lnTo>
                  <a:pt x="6067806" y="1243583"/>
                </a:lnTo>
                <a:lnTo>
                  <a:pt x="6072378" y="1243583"/>
                </a:lnTo>
                <a:close/>
              </a:path>
              <a:path w="6078220" h="1252855">
                <a:moveTo>
                  <a:pt x="6072378" y="1252727"/>
                </a:moveTo>
                <a:lnTo>
                  <a:pt x="6072378" y="1243583"/>
                </a:lnTo>
                <a:lnTo>
                  <a:pt x="6067806" y="1248155"/>
                </a:lnTo>
                <a:lnTo>
                  <a:pt x="6067806" y="1252727"/>
                </a:lnTo>
                <a:lnTo>
                  <a:pt x="6072378" y="1252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2460" y="1826514"/>
            <a:ext cx="6073140" cy="124841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0"/>
              </a:spcBef>
              <a:tabLst>
                <a:tab pos="144208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SELECT	</a:t>
            </a:r>
            <a:r>
              <a:rPr sz="2400" spc="-5" dirty="0">
                <a:latin typeface="Arial"/>
                <a:cs typeface="Arial"/>
              </a:rPr>
              <a:t>x1.a1, x2.a2,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xm.am</a:t>
            </a:r>
            <a:endParaRPr sz="2400">
              <a:latin typeface="Arial"/>
              <a:cs typeface="Arial"/>
            </a:endParaRPr>
          </a:p>
          <a:p>
            <a:pPr marL="93345" marR="151130">
              <a:lnSpc>
                <a:spcPct val="110000"/>
              </a:lnSpc>
              <a:tabLst>
                <a:tab pos="139763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400" spc="-5" dirty="0">
                <a:latin typeface="Arial"/>
                <a:cs typeface="Arial"/>
              </a:rPr>
              <a:t>R1 as x1, R2 as x2, </a:t>
            </a:r>
            <a:r>
              <a:rPr sz="2400" dirty="0">
                <a:latin typeface="Arial"/>
                <a:cs typeface="Arial"/>
              </a:rPr>
              <a:t>… </a:t>
            </a:r>
            <a:r>
              <a:rPr sz="2400" spc="-5" dirty="0">
                <a:latin typeface="Arial"/>
                <a:cs typeface="Arial"/>
              </a:rPr>
              <a:t>Rm as xm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	</a:t>
            </a:r>
            <a:r>
              <a:rPr sz="2400" spc="-5" dirty="0">
                <a:latin typeface="Arial"/>
                <a:cs typeface="Arial"/>
              </a:rPr>
              <a:t>Cond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5898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2540" y="4215638"/>
            <a:ext cx="165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Nested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loop  semantics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3375914"/>
            <a:ext cx="60909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3954145" indent="-19748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for x1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R1:  for x2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R2:</a:t>
            </a:r>
            <a:endParaRPr sz="28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  <a:p>
            <a:pPr marL="8001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for xm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Rm:</a:t>
            </a:r>
            <a:endParaRPr sz="2800">
              <a:latin typeface="Arial"/>
              <a:cs typeface="Arial"/>
            </a:endParaRPr>
          </a:p>
          <a:p>
            <a:pPr marL="99758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if Cond(x1,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x2…):</a:t>
            </a:r>
            <a:endParaRPr sz="2800">
              <a:latin typeface="Arial"/>
              <a:cs typeface="Arial"/>
            </a:endParaRPr>
          </a:p>
          <a:p>
            <a:pPr marL="119443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output(x1.a1, x2.a2, </a:t>
            </a:r>
            <a:r>
              <a:rPr sz="2800" dirty="0">
                <a:latin typeface="Arial"/>
                <a:cs typeface="Arial"/>
              </a:rPr>
              <a:t>…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xm.am)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273" y="1306322"/>
            <a:ext cx="51663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Semantics for</a:t>
            </a:r>
            <a:r>
              <a:rPr spc="-80" dirty="0"/>
              <a:t> </a:t>
            </a:r>
            <a:r>
              <a:rPr dirty="0"/>
              <a:t>SFWGH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6339" y="4712461"/>
            <a:ext cx="6733540" cy="19278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0" marR="520700" indent="-34290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Arial"/>
                <a:cs typeface="Arial"/>
              </a:rPr>
              <a:t>S = </a:t>
            </a:r>
            <a:r>
              <a:rPr sz="2400" spc="-5" dirty="0">
                <a:latin typeface="Arial"/>
                <a:cs typeface="Arial"/>
              </a:rPr>
              <a:t>may contain attributes 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,…,a</a:t>
            </a:r>
            <a:r>
              <a:rPr sz="2400" spc="-7" baseline="-20833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and/or any  aggregates, but NO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38100" marR="30480">
              <a:lnSpc>
                <a:spcPts val="3170"/>
              </a:lnSpc>
              <a:spcBef>
                <a:spcPts val="120"/>
              </a:spcBef>
            </a:pPr>
            <a:r>
              <a:rPr sz="2400" spc="-5" dirty="0">
                <a:latin typeface="Arial"/>
                <a:cs typeface="Arial"/>
              </a:rPr>
              <a:t>C1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is any condition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attributes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,…,R</a:t>
            </a:r>
            <a:r>
              <a:rPr sz="2400" spc="-7" baseline="-20833" dirty="0">
                <a:latin typeface="Arial"/>
                <a:cs typeface="Arial"/>
              </a:rPr>
              <a:t>n  </a:t>
            </a:r>
            <a:r>
              <a:rPr sz="2400" spc="-5" dirty="0">
                <a:latin typeface="Arial"/>
                <a:cs typeface="Arial"/>
              </a:rPr>
              <a:t>C2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is any condition on aggregate expressions</a:t>
            </a:r>
            <a:endParaRPr sz="24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latin typeface="Arial"/>
                <a:cs typeface="Arial"/>
              </a:rPr>
              <a:t>and on attributes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,…,a</a:t>
            </a:r>
            <a:r>
              <a:rPr sz="2400" spc="-7" baseline="-20833" dirty="0">
                <a:latin typeface="Arial"/>
                <a:cs typeface="Arial"/>
              </a:rPr>
              <a:t>k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56931" y="3643760"/>
            <a:ext cx="2032000" cy="1657985"/>
            <a:chOff x="7456931" y="3643760"/>
            <a:chExt cx="2032000" cy="1657985"/>
          </a:xfrm>
        </p:grpSpPr>
        <p:sp>
          <p:nvSpPr>
            <p:cNvPr id="5" name="object 5"/>
            <p:cNvSpPr/>
            <p:nvPr/>
          </p:nvSpPr>
          <p:spPr>
            <a:xfrm>
              <a:off x="7484363" y="3648444"/>
              <a:ext cx="2002804" cy="16245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56931" y="3643760"/>
              <a:ext cx="2032000" cy="1657985"/>
            </a:xfrm>
            <a:custGeom>
              <a:avLst/>
              <a:gdLst/>
              <a:ahLst/>
              <a:cxnLst/>
              <a:rect l="l" t="t" r="r" b="b"/>
              <a:pathLst>
                <a:path w="2032000" h="1657985">
                  <a:moveTo>
                    <a:pt x="2019299" y="393315"/>
                  </a:moveTo>
                  <a:lnTo>
                    <a:pt x="2019299" y="359025"/>
                  </a:lnTo>
                  <a:lnTo>
                    <a:pt x="2006599" y="374265"/>
                  </a:lnTo>
                  <a:lnTo>
                    <a:pt x="2006599" y="397125"/>
                  </a:lnTo>
                  <a:lnTo>
                    <a:pt x="1993899" y="412365"/>
                  </a:lnTo>
                  <a:lnTo>
                    <a:pt x="1993899" y="419223"/>
                  </a:lnTo>
                  <a:lnTo>
                    <a:pt x="1981199" y="426843"/>
                  </a:lnTo>
                  <a:lnTo>
                    <a:pt x="1981199" y="434463"/>
                  </a:lnTo>
                  <a:lnTo>
                    <a:pt x="1968499" y="442083"/>
                  </a:lnTo>
                  <a:lnTo>
                    <a:pt x="1968499" y="448941"/>
                  </a:lnTo>
                  <a:lnTo>
                    <a:pt x="1955799" y="456561"/>
                  </a:lnTo>
                  <a:lnTo>
                    <a:pt x="1955799" y="463419"/>
                  </a:lnTo>
                  <a:lnTo>
                    <a:pt x="1930399" y="478659"/>
                  </a:lnTo>
                  <a:lnTo>
                    <a:pt x="1930399" y="485517"/>
                  </a:lnTo>
                  <a:lnTo>
                    <a:pt x="1879599" y="512947"/>
                  </a:lnTo>
                  <a:lnTo>
                    <a:pt x="1841499" y="536989"/>
                  </a:lnTo>
                  <a:lnTo>
                    <a:pt x="1803399" y="557921"/>
                  </a:lnTo>
                  <a:lnTo>
                    <a:pt x="1752599" y="576023"/>
                  </a:lnTo>
                  <a:lnTo>
                    <a:pt x="1701799" y="591575"/>
                  </a:lnTo>
                  <a:lnTo>
                    <a:pt x="1650999" y="604857"/>
                  </a:lnTo>
                  <a:lnTo>
                    <a:pt x="1612899" y="616147"/>
                  </a:lnTo>
                  <a:lnTo>
                    <a:pt x="1562099" y="625725"/>
                  </a:lnTo>
                  <a:lnTo>
                    <a:pt x="1485899" y="637155"/>
                  </a:lnTo>
                  <a:lnTo>
                    <a:pt x="1435099" y="642489"/>
                  </a:lnTo>
                  <a:lnTo>
                    <a:pt x="1358899" y="647070"/>
                  </a:lnTo>
                  <a:lnTo>
                    <a:pt x="1320799" y="648747"/>
                  </a:lnTo>
                  <a:lnTo>
                    <a:pt x="1282699" y="649390"/>
                  </a:lnTo>
                  <a:lnTo>
                    <a:pt x="1244599" y="648585"/>
                  </a:lnTo>
                  <a:lnTo>
                    <a:pt x="1206499" y="647823"/>
                  </a:lnTo>
                  <a:lnTo>
                    <a:pt x="1155699" y="644775"/>
                  </a:lnTo>
                  <a:lnTo>
                    <a:pt x="1130299" y="641727"/>
                  </a:lnTo>
                  <a:lnTo>
                    <a:pt x="78813" y="1567274"/>
                  </a:lnTo>
                  <a:lnTo>
                    <a:pt x="25399" y="1632327"/>
                  </a:lnTo>
                  <a:lnTo>
                    <a:pt x="20695" y="1629786"/>
                  </a:lnTo>
                  <a:lnTo>
                    <a:pt x="0" y="1655187"/>
                  </a:lnTo>
                  <a:lnTo>
                    <a:pt x="0" y="1657473"/>
                  </a:lnTo>
                  <a:lnTo>
                    <a:pt x="1130299" y="650109"/>
                  </a:lnTo>
                  <a:lnTo>
                    <a:pt x="1130299" y="651633"/>
                  </a:lnTo>
                  <a:lnTo>
                    <a:pt x="1155699" y="653919"/>
                  </a:lnTo>
                  <a:lnTo>
                    <a:pt x="1206499" y="656967"/>
                  </a:lnTo>
                  <a:lnTo>
                    <a:pt x="1244599" y="658708"/>
                  </a:lnTo>
                  <a:lnTo>
                    <a:pt x="1295399" y="659128"/>
                  </a:lnTo>
                  <a:lnTo>
                    <a:pt x="1333499" y="658121"/>
                  </a:lnTo>
                  <a:lnTo>
                    <a:pt x="1384299" y="655586"/>
                  </a:lnTo>
                  <a:lnTo>
                    <a:pt x="1435099" y="651418"/>
                  </a:lnTo>
                  <a:lnTo>
                    <a:pt x="1485899" y="645514"/>
                  </a:lnTo>
                  <a:lnTo>
                    <a:pt x="1600199" y="628087"/>
                  </a:lnTo>
                  <a:lnTo>
                    <a:pt x="1650999" y="616357"/>
                  </a:lnTo>
                  <a:lnTo>
                    <a:pt x="1701799" y="602478"/>
                  </a:lnTo>
                  <a:lnTo>
                    <a:pt x="1752599" y="586347"/>
                  </a:lnTo>
                  <a:lnTo>
                    <a:pt x="1803399" y="567861"/>
                  </a:lnTo>
                  <a:lnTo>
                    <a:pt x="1841499" y="546916"/>
                  </a:lnTo>
                  <a:lnTo>
                    <a:pt x="1892299" y="523409"/>
                  </a:lnTo>
                  <a:lnTo>
                    <a:pt x="1930399" y="497237"/>
                  </a:lnTo>
                  <a:lnTo>
                    <a:pt x="1955799" y="468296"/>
                  </a:lnTo>
                  <a:lnTo>
                    <a:pt x="1993899" y="436484"/>
                  </a:lnTo>
                  <a:lnTo>
                    <a:pt x="2006599" y="401697"/>
                  </a:lnTo>
                  <a:lnTo>
                    <a:pt x="2019299" y="393315"/>
                  </a:lnTo>
                  <a:close/>
                </a:path>
                <a:path w="2032000" h="1657985">
                  <a:moveTo>
                    <a:pt x="53407" y="1589637"/>
                  </a:moveTo>
                  <a:lnTo>
                    <a:pt x="12699" y="1625469"/>
                  </a:lnTo>
                  <a:lnTo>
                    <a:pt x="20695" y="1629786"/>
                  </a:lnTo>
                  <a:lnTo>
                    <a:pt x="53407" y="1589637"/>
                  </a:lnTo>
                  <a:close/>
                </a:path>
                <a:path w="2032000" h="1657985">
                  <a:moveTo>
                    <a:pt x="78813" y="1567274"/>
                  </a:moveTo>
                  <a:lnTo>
                    <a:pt x="53407" y="1589637"/>
                  </a:lnTo>
                  <a:lnTo>
                    <a:pt x="20695" y="1629786"/>
                  </a:lnTo>
                  <a:lnTo>
                    <a:pt x="25399" y="1632327"/>
                  </a:lnTo>
                  <a:lnTo>
                    <a:pt x="78813" y="1567274"/>
                  </a:lnTo>
                  <a:close/>
                </a:path>
                <a:path w="2032000" h="1657985">
                  <a:moveTo>
                    <a:pt x="863599" y="611474"/>
                  </a:moveTo>
                  <a:lnTo>
                    <a:pt x="863599" y="602865"/>
                  </a:lnTo>
                  <a:lnTo>
                    <a:pt x="858799" y="601137"/>
                  </a:lnTo>
                  <a:lnTo>
                    <a:pt x="53407" y="1589637"/>
                  </a:lnTo>
                  <a:lnTo>
                    <a:pt x="78813" y="1567274"/>
                  </a:lnTo>
                  <a:lnTo>
                    <a:pt x="863599" y="611474"/>
                  </a:lnTo>
                  <a:close/>
                </a:path>
                <a:path w="2032000" h="1657985">
                  <a:moveTo>
                    <a:pt x="876299" y="596007"/>
                  </a:moveTo>
                  <a:lnTo>
                    <a:pt x="838199" y="584577"/>
                  </a:lnTo>
                  <a:lnTo>
                    <a:pt x="812799" y="573909"/>
                  </a:lnTo>
                  <a:lnTo>
                    <a:pt x="787399" y="568575"/>
                  </a:lnTo>
                  <a:lnTo>
                    <a:pt x="761999" y="557907"/>
                  </a:lnTo>
                  <a:lnTo>
                    <a:pt x="749299" y="551811"/>
                  </a:lnTo>
                  <a:lnTo>
                    <a:pt x="749299" y="552573"/>
                  </a:lnTo>
                  <a:lnTo>
                    <a:pt x="736599" y="546477"/>
                  </a:lnTo>
                  <a:lnTo>
                    <a:pt x="723899" y="537921"/>
                  </a:lnTo>
                  <a:lnTo>
                    <a:pt x="711199" y="528941"/>
                  </a:lnTo>
                  <a:lnTo>
                    <a:pt x="685799" y="519395"/>
                  </a:lnTo>
                  <a:lnTo>
                    <a:pt x="673099" y="509139"/>
                  </a:lnTo>
                  <a:lnTo>
                    <a:pt x="660399" y="503043"/>
                  </a:lnTo>
                  <a:lnTo>
                    <a:pt x="647699" y="496185"/>
                  </a:lnTo>
                  <a:lnTo>
                    <a:pt x="634999" y="482469"/>
                  </a:lnTo>
                  <a:lnTo>
                    <a:pt x="622299" y="475611"/>
                  </a:lnTo>
                  <a:lnTo>
                    <a:pt x="622299" y="468753"/>
                  </a:lnTo>
                  <a:lnTo>
                    <a:pt x="609599" y="456039"/>
                  </a:lnTo>
                  <a:lnTo>
                    <a:pt x="596899" y="442202"/>
                  </a:lnTo>
                  <a:lnTo>
                    <a:pt x="584199" y="427353"/>
                  </a:lnTo>
                  <a:lnTo>
                    <a:pt x="571499" y="411603"/>
                  </a:lnTo>
                  <a:lnTo>
                    <a:pt x="558799" y="403983"/>
                  </a:lnTo>
                  <a:lnTo>
                    <a:pt x="558799" y="381885"/>
                  </a:lnTo>
                  <a:lnTo>
                    <a:pt x="546099" y="374265"/>
                  </a:lnTo>
                  <a:lnTo>
                    <a:pt x="546099" y="281301"/>
                  </a:lnTo>
                  <a:lnTo>
                    <a:pt x="533399" y="327974"/>
                  </a:lnTo>
                  <a:lnTo>
                    <a:pt x="533399" y="371191"/>
                  </a:lnTo>
                  <a:lnTo>
                    <a:pt x="558799" y="410917"/>
                  </a:lnTo>
                  <a:lnTo>
                    <a:pt x="584199" y="447117"/>
                  </a:lnTo>
                  <a:lnTo>
                    <a:pt x="609599" y="479759"/>
                  </a:lnTo>
                  <a:lnTo>
                    <a:pt x="647699" y="508807"/>
                  </a:lnTo>
                  <a:lnTo>
                    <a:pt x="698499" y="534228"/>
                  </a:lnTo>
                  <a:lnTo>
                    <a:pt x="736599" y="555988"/>
                  </a:lnTo>
                  <a:lnTo>
                    <a:pt x="774699" y="574052"/>
                  </a:lnTo>
                  <a:lnTo>
                    <a:pt x="812799" y="588387"/>
                  </a:lnTo>
                  <a:lnTo>
                    <a:pt x="838199" y="593721"/>
                  </a:lnTo>
                  <a:lnTo>
                    <a:pt x="858799" y="601137"/>
                  </a:lnTo>
                  <a:lnTo>
                    <a:pt x="863599" y="595245"/>
                  </a:lnTo>
                  <a:lnTo>
                    <a:pt x="863599" y="611474"/>
                  </a:lnTo>
                  <a:lnTo>
                    <a:pt x="876299" y="596007"/>
                  </a:lnTo>
                  <a:close/>
                </a:path>
                <a:path w="2032000" h="1657985">
                  <a:moveTo>
                    <a:pt x="2017148" y="289916"/>
                  </a:moveTo>
                  <a:lnTo>
                    <a:pt x="1981199" y="220191"/>
                  </a:lnTo>
                  <a:lnTo>
                    <a:pt x="1955799" y="186956"/>
                  </a:lnTo>
                  <a:lnTo>
                    <a:pt x="1917699" y="157214"/>
                  </a:lnTo>
                  <a:lnTo>
                    <a:pt x="1879599" y="131084"/>
                  </a:lnTo>
                  <a:lnTo>
                    <a:pt x="1841499" y="108686"/>
                  </a:lnTo>
                  <a:lnTo>
                    <a:pt x="1790699" y="90139"/>
                  </a:lnTo>
                  <a:lnTo>
                    <a:pt x="1752599" y="75561"/>
                  </a:lnTo>
                  <a:lnTo>
                    <a:pt x="1727199" y="64893"/>
                  </a:lnTo>
                  <a:lnTo>
                    <a:pt x="1714499" y="60321"/>
                  </a:lnTo>
                  <a:lnTo>
                    <a:pt x="1663699" y="46605"/>
                  </a:lnTo>
                  <a:lnTo>
                    <a:pt x="1612899" y="35316"/>
                  </a:lnTo>
                  <a:lnTo>
                    <a:pt x="1574799" y="25565"/>
                  </a:lnTo>
                  <a:lnTo>
                    <a:pt x="1523999" y="17363"/>
                  </a:lnTo>
                  <a:lnTo>
                    <a:pt x="1473199" y="10722"/>
                  </a:lnTo>
                  <a:lnTo>
                    <a:pt x="1422399" y="5653"/>
                  </a:lnTo>
                  <a:lnTo>
                    <a:pt x="1371599" y="2169"/>
                  </a:lnTo>
                  <a:lnTo>
                    <a:pt x="1320799" y="280"/>
                  </a:lnTo>
                  <a:lnTo>
                    <a:pt x="1257299" y="0"/>
                  </a:lnTo>
                  <a:lnTo>
                    <a:pt x="1206499" y="1338"/>
                  </a:lnTo>
                  <a:lnTo>
                    <a:pt x="1155699" y="4308"/>
                  </a:lnTo>
                  <a:lnTo>
                    <a:pt x="1104899" y="8920"/>
                  </a:lnTo>
                  <a:lnTo>
                    <a:pt x="1054099" y="15187"/>
                  </a:lnTo>
                  <a:lnTo>
                    <a:pt x="1003299" y="23120"/>
                  </a:lnTo>
                  <a:lnTo>
                    <a:pt x="952499" y="32732"/>
                  </a:lnTo>
                  <a:lnTo>
                    <a:pt x="901699" y="44033"/>
                  </a:lnTo>
                  <a:lnTo>
                    <a:pt x="863599" y="57035"/>
                  </a:lnTo>
                  <a:lnTo>
                    <a:pt x="812799" y="71751"/>
                  </a:lnTo>
                  <a:lnTo>
                    <a:pt x="787399" y="81657"/>
                  </a:lnTo>
                  <a:lnTo>
                    <a:pt x="761999" y="93087"/>
                  </a:lnTo>
                  <a:lnTo>
                    <a:pt x="711199" y="114853"/>
                  </a:lnTo>
                  <a:lnTo>
                    <a:pt x="660399" y="142262"/>
                  </a:lnTo>
                  <a:lnTo>
                    <a:pt x="622299" y="175171"/>
                  </a:lnTo>
                  <a:lnTo>
                    <a:pt x="584199" y="213436"/>
                  </a:lnTo>
                  <a:lnTo>
                    <a:pt x="546099" y="256917"/>
                  </a:lnTo>
                  <a:lnTo>
                    <a:pt x="546099" y="284349"/>
                  </a:lnTo>
                  <a:lnTo>
                    <a:pt x="558799" y="276729"/>
                  </a:lnTo>
                  <a:lnTo>
                    <a:pt x="558799" y="257198"/>
                  </a:lnTo>
                  <a:lnTo>
                    <a:pt x="571499" y="247827"/>
                  </a:lnTo>
                  <a:lnTo>
                    <a:pt x="571499" y="238629"/>
                  </a:lnTo>
                  <a:lnTo>
                    <a:pt x="584199" y="231009"/>
                  </a:lnTo>
                  <a:lnTo>
                    <a:pt x="584199" y="224151"/>
                  </a:lnTo>
                  <a:lnTo>
                    <a:pt x="622299" y="184628"/>
                  </a:lnTo>
                  <a:lnTo>
                    <a:pt x="647699" y="165477"/>
                  </a:lnTo>
                  <a:lnTo>
                    <a:pt x="647699" y="166239"/>
                  </a:lnTo>
                  <a:lnTo>
                    <a:pt x="660399" y="158619"/>
                  </a:lnTo>
                  <a:lnTo>
                    <a:pt x="673099" y="151761"/>
                  </a:lnTo>
                  <a:lnTo>
                    <a:pt x="685799" y="138807"/>
                  </a:lnTo>
                  <a:lnTo>
                    <a:pt x="711199" y="125853"/>
                  </a:lnTo>
                  <a:lnTo>
                    <a:pt x="761999" y="101469"/>
                  </a:lnTo>
                  <a:lnTo>
                    <a:pt x="761999" y="102231"/>
                  </a:lnTo>
                  <a:lnTo>
                    <a:pt x="787399" y="90801"/>
                  </a:lnTo>
                  <a:lnTo>
                    <a:pt x="825499" y="77673"/>
                  </a:lnTo>
                  <a:lnTo>
                    <a:pt x="863599" y="65755"/>
                  </a:lnTo>
                  <a:lnTo>
                    <a:pt x="901699" y="55119"/>
                  </a:lnTo>
                  <a:lnTo>
                    <a:pt x="939799" y="45843"/>
                  </a:lnTo>
                  <a:lnTo>
                    <a:pt x="1003299" y="32889"/>
                  </a:lnTo>
                  <a:lnTo>
                    <a:pt x="1066799" y="22983"/>
                  </a:lnTo>
                  <a:lnTo>
                    <a:pt x="1142999" y="15363"/>
                  </a:lnTo>
                  <a:lnTo>
                    <a:pt x="1206499" y="10791"/>
                  </a:lnTo>
                  <a:lnTo>
                    <a:pt x="1282699" y="9267"/>
                  </a:lnTo>
                  <a:lnTo>
                    <a:pt x="1346199" y="10791"/>
                  </a:lnTo>
                  <a:lnTo>
                    <a:pt x="1422399" y="15363"/>
                  </a:lnTo>
                  <a:lnTo>
                    <a:pt x="1460499" y="18411"/>
                  </a:lnTo>
                  <a:lnTo>
                    <a:pt x="1498599" y="22983"/>
                  </a:lnTo>
                  <a:lnTo>
                    <a:pt x="1523999" y="27555"/>
                  </a:lnTo>
                  <a:lnTo>
                    <a:pt x="1562099" y="33651"/>
                  </a:lnTo>
                  <a:lnTo>
                    <a:pt x="1600199" y="40509"/>
                  </a:lnTo>
                  <a:lnTo>
                    <a:pt x="1625599" y="47367"/>
                  </a:lnTo>
                  <a:lnTo>
                    <a:pt x="1663699" y="55749"/>
                  </a:lnTo>
                  <a:lnTo>
                    <a:pt x="1689099" y="64893"/>
                  </a:lnTo>
                  <a:lnTo>
                    <a:pt x="1752599" y="82249"/>
                  </a:lnTo>
                  <a:lnTo>
                    <a:pt x="1803399" y="102655"/>
                  </a:lnTo>
                  <a:lnTo>
                    <a:pt x="1854199" y="126849"/>
                  </a:lnTo>
                  <a:lnTo>
                    <a:pt x="1904999" y="155571"/>
                  </a:lnTo>
                  <a:lnTo>
                    <a:pt x="1904999" y="162429"/>
                  </a:lnTo>
                  <a:lnTo>
                    <a:pt x="1930399" y="176145"/>
                  </a:lnTo>
                  <a:lnTo>
                    <a:pt x="1930399" y="175383"/>
                  </a:lnTo>
                  <a:lnTo>
                    <a:pt x="1943099" y="183003"/>
                  </a:lnTo>
                  <a:lnTo>
                    <a:pt x="1943099" y="189099"/>
                  </a:lnTo>
                  <a:lnTo>
                    <a:pt x="1968499" y="210435"/>
                  </a:lnTo>
                  <a:lnTo>
                    <a:pt x="1968499" y="218055"/>
                  </a:lnTo>
                  <a:lnTo>
                    <a:pt x="1981199" y="224913"/>
                  </a:lnTo>
                  <a:lnTo>
                    <a:pt x="1981199" y="231771"/>
                  </a:lnTo>
                  <a:lnTo>
                    <a:pt x="1993899" y="239391"/>
                  </a:lnTo>
                  <a:lnTo>
                    <a:pt x="1993899" y="253869"/>
                  </a:lnTo>
                  <a:lnTo>
                    <a:pt x="2006599" y="261489"/>
                  </a:lnTo>
                  <a:lnTo>
                    <a:pt x="2006599" y="283587"/>
                  </a:lnTo>
                  <a:lnTo>
                    <a:pt x="2017148" y="289916"/>
                  </a:lnTo>
                  <a:close/>
                </a:path>
                <a:path w="2032000" h="1657985">
                  <a:moveTo>
                    <a:pt x="863599" y="602865"/>
                  </a:moveTo>
                  <a:lnTo>
                    <a:pt x="863599" y="595245"/>
                  </a:lnTo>
                  <a:lnTo>
                    <a:pt x="858799" y="601137"/>
                  </a:lnTo>
                  <a:lnTo>
                    <a:pt x="863599" y="602865"/>
                  </a:lnTo>
                  <a:close/>
                </a:path>
                <a:path w="2032000" h="1657985">
                  <a:moveTo>
                    <a:pt x="2019299" y="296669"/>
                  </a:moveTo>
                  <a:lnTo>
                    <a:pt x="2019299" y="291207"/>
                  </a:lnTo>
                  <a:lnTo>
                    <a:pt x="2017148" y="289916"/>
                  </a:lnTo>
                  <a:lnTo>
                    <a:pt x="2019299" y="296669"/>
                  </a:lnTo>
                  <a:close/>
                </a:path>
                <a:path w="2032000" h="1657985">
                  <a:moveTo>
                    <a:pt x="2031999" y="339673"/>
                  </a:moveTo>
                  <a:lnTo>
                    <a:pt x="2019299" y="296669"/>
                  </a:lnTo>
                  <a:lnTo>
                    <a:pt x="2019299" y="385695"/>
                  </a:lnTo>
                  <a:lnTo>
                    <a:pt x="2031999" y="339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99957" y="3767582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7920" y="2347721"/>
            <a:ext cx="3668395" cy="2230120"/>
          </a:xfrm>
          <a:custGeom>
            <a:avLst/>
            <a:gdLst/>
            <a:ahLst/>
            <a:cxnLst/>
            <a:rect l="l" t="t" r="r" b="b"/>
            <a:pathLst>
              <a:path w="3668395" h="2230120">
                <a:moveTo>
                  <a:pt x="3668001" y="0"/>
                </a:moveTo>
                <a:lnTo>
                  <a:pt x="3667760" y="0"/>
                </a:lnTo>
                <a:lnTo>
                  <a:pt x="3658108" y="0"/>
                </a:lnTo>
                <a:lnTo>
                  <a:pt x="3658108" y="9906"/>
                </a:lnTo>
                <a:lnTo>
                  <a:pt x="3658108" y="2219706"/>
                </a:lnTo>
                <a:lnTo>
                  <a:pt x="10414" y="2219706"/>
                </a:lnTo>
                <a:lnTo>
                  <a:pt x="10414" y="9906"/>
                </a:lnTo>
                <a:lnTo>
                  <a:pt x="3658108" y="9906"/>
                </a:lnTo>
                <a:lnTo>
                  <a:pt x="3658108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2229612"/>
                </a:lnTo>
                <a:lnTo>
                  <a:pt x="3668001" y="2229612"/>
                </a:lnTo>
                <a:lnTo>
                  <a:pt x="3668001" y="2224290"/>
                </a:lnTo>
                <a:lnTo>
                  <a:pt x="3668001" y="5334"/>
                </a:lnTo>
                <a:lnTo>
                  <a:pt x="3668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9039" y="2296622"/>
            <a:ext cx="3140075" cy="13335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9"/>
              </a:spcBef>
              <a:tabLst>
                <a:tab pos="1853564" algn="l"/>
              </a:tabLst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SELECT	</a:t>
            </a:r>
            <a:r>
              <a:rPr sz="2600" spc="-5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15"/>
              </a:spcBef>
              <a:tabLst>
                <a:tab pos="1853564" algn="l"/>
              </a:tabLst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FROM	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550" baseline="-21241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,…,R</a:t>
            </a:r>
            <a:r>
              <a:rPr sz="2550" baseline="-21241" dirty="0">
                <a:latin typeface="Arial"/>
                <a:cs typeface="Arial"/>
              </a:rPr>
              <a:t>n</a:t>
            </a:r>
            <a:endParaRPr sz="2550" baseline="-21241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  <a:tabLst>
                <a:tab pos="1853564" algn="l"/>
              </a:tabLst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WHERE	</a:t>
            </a:r>
            <a:r>
              <a:rPr sz="2600" spc="-5" dirty="0">
                <a:latin typeface="Arial"/>
                <a:cs typeface="Arial"/>
              </a:rPr>
              <a:t>C1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5898" y="6750866"/>
            <a:ext cx="274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039" y="3604198"/>
            <a:ext cx="3001645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10000"/>
              </a:lnSpc>
              <a:spcBef>
                <a:spcPts val="100"/>
              </a:spcBef>
              <a:tabLst>
                <a:tab pos="1853564" algn="l"/>
              </a:tabLst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GROUP BY</a:t>
            </a:r>
            <a:r>
              <a:rPr sz="2600" spc="-13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550" baseline="-21241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,…,a</a:t>
            </a:r>
            <a:r>
              <a:rPr sz="2550" baseline="-21241" dirty="0">
                <a:latin typeface="Arial"/>
                <a:cs typeface="Arial"/>
              </a:rPr>
              <a:t>k  </a:t>
            </a:r>
            <a:r>
              <a:rPr sz="2600" spc="-35" dirty="0">
                <a:solidFill>
                  <a:srgbClr val="244A58"/>
                </a:solidFill>
                <a:latin typeface="Arial"/>
                <a:cs typeface="Arial"/>
              </a:rPr>
              <a:t>HAVING	</a:t>
            </a:r>
            <a:r>
              <a:rPr sz="2600" spc="-5" dirty="0">
                <a:latin typeface="Arial"/>
                <a:cs typeface="Arial"/>
              </a:rPr>
              <a:t>C2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0929" y="1306322"/>
            <a:ext cx="5335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8090" algn="l"/>
              </a:tabLst>
            </a:pPr>
            <a:r>
              <a:rPr spc="-5" dirty="0"/>
              <a:t>Commen</a:t>
            </a:r>
            <a:r>
              <a:rPr dirty="0"/>
              <a:t>t</a:t>
            </a:r>
            <a:r>
              <a:rPr spc="-5" dirty="0"/>
              <a:t> abou</a:t>
            </a:r>
            <a:r>
              <a:rPr dirty="0"/>
              <a:t>t	SQLite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7464425" cy="401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84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cannot load NULL values such that they  are actually loaded as null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4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496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 we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need to use two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steps: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5015" marR="0" lvl="1" indent="-285750" algn="l" defTabSz="914400" rtl="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65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Load null values using some type of special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5015" marR="0" lvl="1" indent="-28575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565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Update the special values to actual null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064260" marR="3472179" lvl="0" indent="-365760" algn="l" defTabSz="914400" rtl="0" eaLnBrk="1" fontAlgn="auto" latinLnBrk="0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update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set price =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null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06426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where price =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‘null’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273" y="1306322"/>
            <a:ext cx="51663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Semantics for</a:t>
            </a:r>
            <a:r>
              <a:rPr spc="-80" dirty="0"/>
              <a:t> </a:t>
            </a:r>
            <a:r>
              <a:rPr dirty="0"/>
              <a:t>SFWGH</a:t>
            </a:r>
          </a:p>
        </p:txBody>
      </p:sp>
      <p:sp>
        <p:nvSpPr>
          <p:cNvPr id="3" name="object 3"/>
          <p:cNvSpPr/>
          <p:nvPr/>
        </p:nvSpPr>
        <p:spPr>
          <a:xfrm>
            <a:off x="1137920" y="2347721"/>
            <a:ext cx="3668395" cy="2230120"/>
          </a:xfrm>
          <a:custGeom>
            <a:avLst/>
            <a:gdLst/>
            <a:ahLst/>
            <a:cxnLst/>
            <a:rect l="l" t="t" r="r" b="b"/>
            <a:pathLst>
              <a:path w="3668395" h="2230120">
                <a:moveTo>
                  <a:pt x="3668001" y="0"/>
                </a:moveTo>
                <a:lnTo>
                  <a:pt x="3667760" y="0"/>
                </a:lnTo>
                <a:lnTo>
                  <a:pt x="3658108" y="0"/>
                </a:lnTo>
                <a:lnTo>
                  <a:pt x="3658108" y="9906"/>
                </a:lnTo>
                <a:lnTo>
                  <a:pt x="3658108" y="2219706"/>
                </a:lnTo>
                <a:lnTo>
                  <a:pt x="10414" y="2219706"/>
                </a:lnTo>
                <a:lnTo>
                  <a:pt x="10414" y="9906"/>
                </a:lnTo>
                <a:lnTo>
                  <a:pt x="3658108" y="9906"/>
                </a:lnTo>
                <a:lnTo>
                  <a:pt x="3658108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2229612"/>
                </a:lnTo>
                <a:lnTo>
                  <a:pt x="3668001" y="2229612"/>
                </a:lnTo>
                <a:lnTo>
                  <a:pt x="3668001" y="2224290"/>
                </a:lnTo>
                <a:lnTo>
                  <a:pt x="3668001" y="5334"/>
                </a:lnTo>
                <a:lnTo>
                  <a:pt x="3668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87045">
              <a:lnSpc>
                <a:spcPct val="100000"/>
              </a:lnSpc>
              <a:spcBef>
                <a:spcPts val="409"/>
              </a:spcBef>
              <a:tabLst>
                <a:tab pos="2316480" algn="l"/>
              </a:tabLst>
            </a:pPr>
            <a:r>
              <a:rPr spc="-5" dirty="0"/>
              <a:t>SELECT	</a:t>
            </a:r>
            <a:r>
              <a:rPr spc="-5" dirty="0">
                <a:solidFill>
                  <a:srgbClr val="000000"/>
                </a:solidFill>
              </a:rPr>
              <a:t>S</a:t>
            </a:r>
          </a:p>
          <a:p>
            <a:pPr marL="487045">
              <a:lnSpc>
                <a:spcPct val="100000"/>
              </a:lnSpc>
              <a:spcBef>
                <a:spcPts val="315"/>
              </a:spcBef>
              <a:tabLst>
                <a:tab pos="2316480" algn="l"/>
              </a:tabLst>
            </a:pPr>
            <a:r>
              <a:rPr spc="-5" dirty="0"/>
              <a:t>FROM	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sz="2550" baseline="-21241" dirty="0">
                <a:solidFill>
                  <a:srgbClr val="000000"/>
                </a:solidFill>
              </a:rPr>
              <a:t>1</a:t>
            </a:r>
            <a:r>
              <a:rPr sz="2600" dirty="0">
                <a:solidFill>
                  <a:srgbClr val="000000"/>
                </a:solidFill>
              </a:rPr>
              <a:t>,…,R</a:t>
            </a:r>
            <a:r>
              <a:rPr sz="2550" baseline="-21241" dirty="0">
                <a:solidFill>
                  <a:srgbClr val="000000"/>
                </a:solidFill>
              </a:rPr>
              <a:t>n</a:t>
            </a:r>
            <a:endParaRPr sz="2550" baseline="-21241"/>
          </a:p>
          <a:p>
            <a:pPr marL="487045" marR="5132070">
              <a:lnSpc>
                <a:spcPct val="110000"/>
              </a:lnSpc>
              <a:tabLst>
                <a:tab pos="2316480" algn="l"/>
              </a:tabLst>
            </a:pPr>
            <a:r>
              <a:rPr spc="-5" dirty="0"/>
              <a:t>WHERE	</a:t>
            </a:r>
            <a:r>
              <a:rPr spc="-5" dirty="0">
                <a:solidFill>
                  <a:srgbClr val="000000"/>
                </a:solidFill>
              </a:rPr>
              <a:t>C1  </a:t>
            </a:r>
            <a:r>
              <a:rPr spc="-5" dirty="0"/>
              <a:t>GROUP BY</a:t>
            </a:r>
            <a:r>
              <a:rPr spc="-135" dirty="0"/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z="2550" baseline="-21241" dirty="0">
                <a:solidFill>
                  <a:srgbClr val="000000"/>
                </a:solidFill>
              </a:rPr>
              <a:t>1</a:t>
            </a:r>
            <a:r>
              <a:rPr sz="2600" dirty="0">
                <a:solidFill>
                  <a:srgbClr val="000000"/>
                </a:solidFill>
              </a:rPr>
              <a:t>,…,a</a:t>
            </a:r>
            <a:r>
              <a:rPr sz="2550" baseline="-21241" dirty="0">
                <a:solidFill>
                  <a:srgbClr val="000000"/>
                </a:solidFill>
              </a:rPr>
              <a:t>k  </a:t>
            </a:r>
            <a:r>
              <a:rPr sz="2600" spc="-35" dirty="0"/>
              <a:t>HAVING	</a:t>
            </a:r>
            <a:r>
              <a:rPr sz="2600" spc="-5" dirty="0">
                <a:solidFill>
                  <a:srgbClr val="000000"/>
                </a:solidFill>
              </a:rPr>
              <a:t>C2</a:t>
            </a:r>
            <a:endParaRPr sz="2600"/>
          </a:p>
          <a:p>
            <a:pPr marL="182880">
              <a:lnSpc>
                <a:spcPct val="100000"/>
              </a:lnSpc>
              <a:spcBef>
                <a:spcPts val="950"/>
              </a:spcBef>
            </a:pPr>
            <a:r>
              <a:rPr sz="2400" spc="-5" dirty="0">
                <a:solidFill>
                  <a:srgbClr val="000000"/>
                </a:solidFill>
              </a:rPr>
              <a:t>Evaluation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steps:</a:t>
            </a:r>
            <a:endParaRPr sz="2400"/>
          </a:p>
          <a:p>
            <a:pPr marL="792480" indent="-6102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000000"/>
                </a:solidFill>
              </a:rPr>
              <a:t>Evaluate FROM-WHERE using Nested Loop</a:t>
            </a:r>
            <a:r>
              <a:rPr sz="2400" spc="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Semantics</a:t>
            </a:r>
            <a:endParaRPr sz="2400"/>
          </a:p>
          <a:p>
            <a:pPr marL="792480" indent="-61023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000000"/>
                </a:solidFill>
              </a:rPr>
              <a:t>Group by the attributes</a:t>
            </a:r>
            <a:r>
              <a:rPr sz="2400" spc="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</a:t>
            </a:r>
            <a:r>
              <a:rPr sz="2400" spc="-7" baseline="-20833" dirty="0">
                <a:solidFill>
                  <a:srgbClr val="000000"/>
                </a:solidFill>
              </a:rPr>
              <a:t>1</a:t>
            </a:r>
            <a:r>
              <a:rPr sz="2400" spc="-5" dirty="0">
                <a:solidFill>
                  <a:srgbClr val="000000"/>
                </a:solidFill>
              </a:rPr>
              <a:t>,…,a</a:t>
            </a:r>
            <a:r>
              <a:rPr sz="2400" spc="-7" baseline="-20833" dirty="0">
                <a:solidFill>
                  <a:srgbClr val="000000"/>
                </a:solidFill>
              </a:rPr>
              <a:t>k</a:t>
            </a:r>
            <a:endParaRPr sz="2400" baseline="-20833"/>
          </a:p>
          <a:p>
            <a:pPr marL="792480" indent="-61023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000000"/>
                </a:solidFill>
              </a:rPr>
              <a:t>Apply condition C2 to each group (may have</a:t>
            </a:r>
            <a:r>
              <a:rPr sz="2400" spc="3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aggregates)</a:t>
            </a:r>
            <a:endParaRPr sz="2400"/>
          </a:p>
          <a:p>
            <a:pPr marL="792480" indent="-610235">
              <a:lnSpc>
                <a:spcPts val="2655"/>
              </a:lnSpc>
              <a:spcBef>
                <a:spcPts val="580"/>
              </a:spcBef>
              <a:buAutoNum type="arabicPeriod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000000"/>
                </a:solidFill>
              </a:rPr>
              <a:t>Compute aggregates </a:t>
            </a:r>
            <a:r>
              <a:rPr sz="2400" dirty="0">
                <a:solidFill>
                  <a:srgbClr val="000000"/>
                </a:solidFill>
              </a:rPr>
              <a:t>in S </a:t>
            </a:r>
            <a:r>
              <a:rPr sz="2400" spc="-5" dirty="0">
                <a:solidFill>
                  <a:srgbClr val="000000"/>
                </a:solidFill>
              </a:rPr>
              <a:t>and return the</a:t>
            </a:r>
            <a:r>
              <a:rPr sz="2400" spc="3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result</a:t>
            </a:r>
            <a:endParaRPr sz="2400"/>
          </a:p>
          <a:p>
            <a:pPr marL="132080" marR="481965" algn="r">
              <a:lnSpc>
                <a:spcPts val="1455"/>
              </a:lnSpc>
            </a:pPr>
            <a:r>
              <a:rPr sz="1400" spc="-5" dirty="0">
                <a:solidFill>
                  <a:srgbClr val="000000"/>
                </a:solidFill>
              </a:rPr>
              <a:t>21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273" y="1306322"/>
            <a:ext cx="51663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Semantics for</a:t>
            </a:r>
            <a:r>
              <a:rPr spc="-80" dirty="0"/>
              <a:t> </a:t>
            </a:r>
            <a:r>
              <a:rPr dirty="0"/>
              <a:t>SFWGH</a:t>
            </a:r>
          </a:p>
        </p:txBody>
      </p:sp>
      <p:sp>
        <p:nvSpPr>
          <p:cNvPr id="3" name="object 3"/>
          <p:cNvSpPr/>
          <p:nvPr/>
        </p:nvSpPr>
        <p:spPr>
          <a:xfrm>
            <a:off x="1137920" y="2347721"/>
            <a:ext cx="3668395" cy="2230120"/>
          </a:xfrm>
          <a:custGeom>
            <a:avLst/>
            <a:gdLst/>
            <a:ahLst/>
            <a:cxnLst/>
            <a:rect l="l" t="t" r="r" b="b"/>
            <a:pathLst>
              <a:path w="3668395" h="2230120">
                <a:moveTo>
                  <a:pt x="3668001" y="0"/>
                </a:moveTo>
                <a:lnTo>
                  <a:pt x="3667760" y="0"/>
                </a:lnTo>
                <a:lnTo>
                  <a:pt x="3658108" y="0"/>
                </a:lnTo>
                <a:lnTo>
                  <a:pt x="3658108" y="9906"/>
                </a:lnTo>
                <a:lnTo>
                  <a:pt x="3658108" y="2219706"/>
                </a:lnTo>
                <a:lnTo>
                  <a:pt x="10414" y="2219706"/>
                </a:lnTo>
                <a:lnTo>
                  <a:pt x="10414" y="9906"/>
                </a:lnTo>
                <a:lnTo>
                  <a:pt x="3658108" y="9906"/>
                </a:lnTo>
                <a:lnTo>
                  <a:pt x="3658108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2229612"/>
                </a:lnTo>
                <a:lnTo>
                  <a:pt x="3668001" y="2229612"/>
                </a:lnTo>
                <a:lnTo>
                  <a:pt x="3668001" y="2224290"/>
                </a:lnTo>
                <a:lnTo>
                  <a:pt x="3668001" y="5334"/>
                </a:lnTo>
                <a:lnTo>
                  <a:pt x="3668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9039" y="2296622"/>
            <a:ext cx="3140075" cy="13335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9"/>
              </a:spcBef>
              <a:tabLst>
                <a:tab pos="1853564" algn="l"/>
              </a:tabLst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SELECT	</a:t>
            </a:r>
            <a:r>
              <a:rPr sz="2600" spc="-5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15"/>
              </a:spcBef>
              <a:tabLst>
                <a:tab pos="1853564" algn="l"/>
              </a:tabLst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FROM	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550" baseline="-21241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,…,R</a:t>
            </a:r>
            <a:r>
              <a:rPr sz="2550" baseline="-21241" dirty="0">
                <a:latin typeface="Arial"/>
                <a:cs typeface="Arial"/>
              </a:rPr>
              <a:t>n</a:t>
            </a:r>
            <a:endParaRPr sz="2550" baseline="-21241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  <a:tabLst>
                <a:tab pos="1853564" algn="l"/>
              </a:tabLst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WHERE	</a:t>
            </a:r>
            <a:r>
              <a:rPr sz="2600" spc="-5" dirty="0">
                <a:latin typeface="Arial"/>
                <a:cs typeface="Arial"/>
              </a:rPr>
              <a:t>C1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20276" rIns="0" bIns="0" rtlCol="0">
            <a:spAutoFit/>
          </a:bodyPr>
          <a:lstStyle/>
          <a:p>
            <a:pPr marL="487680" marR="5132070">
              <a:lnSpc>
                <a:spcPct val="110000"/>
              </a:lnSpc>
              <a:spcBef>
                <a:spcPts val="100"/>
              </a:spcBef>
              <a:tabLst>
                <a:tab pos="2316480" algn="l"/>
              </a:tabLst>
            </a:pPr>
            <a:r>
              <a:rPr spc="-5" dirty="0"/>
              <a:t>GROUP BY</a:t>
            </a:r>
            <a:r>
              <a:rPr spc="-135" dirty="0"/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z="2550" baseline="-21241" dirty="0">
                <a:solidFill>
                  <a:srgbClr val="000000"/>
                </a:solidFill>
              </a:rPr>
              <a:t>1</a:t>
            </a:r>
            <a:r>
              <a:rPr sz="2600" dirty="0">
                <a:solidFill>
                  <a:srgbClr val="000000"/>
                </a:solidFill>
              </a:rPr>
              <a:t>,…,a</a:t>
            </a:r>
            <a:r>
              <a:rPr sz="2550" baseline="-21241" dirty="0">
                <a:solidFill>
                  <a:srgbClr val="000000"/>
                </a:solidFill>
              </a:rPr>
              <a:t>k  </a:t>
            </a:r>
            <a:r>
              <a:rPr sz="2600" spc="-35" dirty="0"/>
              <a:t>HAVING	</a:t>
            </a:r>
            <a:r>
              <a:rPr sz="2600" spc="-5" dirty="0">
                <a:solidFill>
                  <a:srgbClr val="000000"/>
                </a:solidFill>
              </a:rPr>
              <a:t>C2</a:t>
            </a:r>
            <a:endParaRPr sz="2600"/>
          </a:p>
          <a:p>
            <a:pPr marL="182880">
              <a:lnSpc>
                <a:spcPct val="100000"/>
              </a:lnSpc>
              <a:spcBef>
                <a:spcPts val="950"/>
              </a:spcBef>
            </a:pPr>
            <a:r>
              <a:rPr sz="2400" spc="-5" dirty="0">
                <a:solidFill>
                  <a:srgbClr val="000000"/>
                </a:solidFill>
              </a:rPr>
              <a:t>Evaluation</a:t>
            </a:r>
            <a:r>
              <a:rPr sz="2400" spc="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steps:</a:t>
            </a:r>
            <a:endParaRPr sz="2400"/>
          </a:p>
          <a:p>
            <a:pPr marL="792480" indent="-6102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000000"/>
                </a:solidFill>
              </a:rPr>
              <a:t>Evaluate FROM-WHERE using Nested Loop</a:t>
            </a:r>
            <a:r>
              <a:rPr sz="2400" spc="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Semantics</a:t>
            </a:r>
            <a:endParaRPr sz="2400"/>
          </a:p>
          <a:p>
            <a:pPr marL="792480" indent="-61023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000000"/>
                </a:solidFill>
              </a:rPr>
              <a:t>Group by the attributes</a:t>
            </a:r>
            <a:r>
              <a:rPr sz="2400" spc="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</a:t>
            </a:r>
            <a:r>
              <a:rPr sz="2400" spc="-7" baseline="-20833" dirty="0">
                <a:solidFill>
                  <a:srgbClr val="000000"/>
                </a:solidFill>
              </a:rPr>
              <a:t>1</a:t>
            </a:r>
            <a:r>
              <a:rPr sz="2400" spc="-5" dirty="0">
                <a:solidFill>
                  <a:srgbClr val="000000"/>
                </a:solidFill>
              </a:rPr>
              <a:t>,…,a</a:t>
            </a:r>
            <a:r>
              <a:rPr sz="2400" spc="-7" baseline="-20833" dirty="0">
                <a:solidFill>
                  <a:srgbClr val="000000"/>
                </a:solidFill>
              </a:rPr>
              <a:t>k</a:t>
            </a:r>
            <a:endParaRPr sz="2400" baseline="-20833"/>
          </a:p>
          <a:p>
            <a:pPr marL="792480" indent="-61023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000000"/>
                </a:solidFill>
              </a:rPr>
              <a:t>Apply condition C2 to each group (may have</a:t>
            </a:r>
            <a:r>
              <a:rPr sz="2400" spc="3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aggregates)</a:t>
            </a:r>
            <a:endParaRPr sz="2400"/>
          </a:p>
          <a:p>
            <a:pPr marL="792480" indent="-610235">
              <a:lnSpc>
                <a:spcPts val="2655"/>
              </a:lnSpc>
              <a:spcBef>
                <a:spcPts val="575"/>
              </a:spcBef>
              <a:buAutoNum type="arabicPeriod"/>
              <a:tabLst>
                <a:tab pos="793115" algn="l"/>
                <a:tab pos="793750" algn="l"/>
              </a:tabLst>
            </a:pPr>
            <a:r>
              <a:rPr sz="2400" spc="-5" dirty="0">
                <a:solidFill>
                  <a:srgbClr val="000000"/>
                </a:solidFill>
              </a:rPr>
              <a:t>Compute aggregates </a:t>
            </a:r>
            <a:r>
              <a:rPr sz="2400" dirty="0">
                <a:solidFill>
                  <a:srgbClr val="000000"/>
                </a:solidFill>
              </a:rPr>
              <a:t>in S </a:t>
            </a:r>
            <a:r>
              <a:rPr sz="2400" spc="-5" dirty="0">
                <a:solidFill>
                  <a:srgbClr val="000000"/>
                </a:solidFill>
              </a:rPr>
              <a:t>and return the</a:t>
            </a:r>
            <a:r>
              <a:rPr sz="2400" spc="3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result</a:t>
            </a:r>
            <a:endParaRPr sz="2400"/>
          </a:p>
          <a:p>
            <a:pPr marL="132080" marR="481965" algn="r">
              <a:lnSpc>
                <a:spcPts val="1455"/>
              </a:lnSpc>
            </a:pPr>
            <a:r>
              <a:rPr sz="1400" spc="-5" dirty="0">
                <a:solidFill>
                  <a:srgbClr val="000000"/>
                </a:solidFill>
              </a:rPr>
              <a:t>22</a:t>
            </a:r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6229350" y="3105150"/>
            <a:ext cx="1943100" cy="723900"/>
          </a:xfrm>
          <a:custGeom>
            <a:avLst/>
            <a:gdLst/>
            <a:ahLst/>
            <a:cxnLst/>
            <a:rect l="l" t="t" r="r" b="b"/>
            <a:pathLst>
              <a:path w="1943100" h="723900">
                <a:moveTo>
                  <a:pt x="1943100" y="704849"/>
                </a:moveTo>
                <a:lnTo>
                  <a:pt x="1943100" y="19049"/>
                </a:lnTo>
                <a:lnTo>
                  <a:pt x="1941623" y="11894"/>
                </a:lnTo>
                <a:lnTo>
                  <a:pt x="1937575" y="5810"/>
                </a:lnTo>
                <a:lnTo>
                  <a:pt x="1931527" y="1583"/>
                </a:lnTo>
                <a:lnTo>
                  <a:pt x="19240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704850"/>
                </a:lnTo>
                <a:lnTo>
                  <a:pt x="1583" y="712327"/>
                </a:lnTo>
                <a:lnTo>
                  <a:pt x="5810" y="718375"/>
                </a:lnTo>
                <a:lnTo>
                  <a:pt x="11894" y="722423"/>
                </a:lnTo>
                <a:lnTo>
                  <a:pt x="19050" y="723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905000" y="38099"/>
                </a:lnTo>
                <a:lnTo>
                  <a:pt x="1905000" y="19049"/>
                </a:lnTo>
                <a:lnTo>
                  <a:pt x="1924050" y="38099"/>
                </a:lnTo>
                <a:lnTo>
                  <a:pt x="1924050" y="723899"/>
                </a:lnTo>
                <a:lnTo>
                  <a:pt x="1931527" y="722423"/>
                </a:lnTo>
                <a:lnTo>
                  <a:pt x="1937575" y="718375"/>
                </a:lnTo>
                <a:lnTo>
                  <a:pt x="1941623" y="712327"/>
                </a:lnTo>
                <a:lnTo>
                  <a:pt x="1943100" y="704849"/>
                </a:lnTo>
                <a:close/>
              </a:path>
              <a:path w="1943100" h="723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943100" h="723900">
                <a:moveTo>
                  <a:pt x="38100" y="685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85800"/>
                </a:lnTo>
                <a:lnTo>
                  <a:pt x="38100" y="685800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050" y="685800"/>
                </a:lnTo>
                <a:lnTo>
                  <a:pt x="38100" y="704850"/>
                </a:lnTo>
                <a:lnTo>
                  <a:pt x="38100" y="723900"/>
                </a:lnTo>
                <a:lnTo>
                  <a:pt x="1905000" y="723899"/>
                </a:lnTo>
                <a:lnTo>
                  <a:pt x="1905000" y="70484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38100" y="723900"/>
                </a:moveTo>
                <a:lnTo>
                  <a:pt x="38100" y="704850"/>
                </a:lnTo>
                <a:lnTo>
                  <a:pt x="19050" y="685800"/>
                </a:lnTo>
                <a:lnTo>
                  <a:pt x="19050" y="723900"/>
                </a:lnTo>
                <a:lnTo>
                  <a:pt x="38100" y="723900"/>
                </a:lnTo>
                <a:close/>
              </a:path>
              <a:path w="1943100" h="723900">
                <a:moveTo>
                  <a:pt x="1924050" y="38099"/>
                </a:moveTo>
                <a:lnTo>
                  <a:pt x="1905000" y="19049"/>
                </a:lnTo>
                <a:lnTo>
                  <a:pt x="1905000" y="38099"/>
                </a:lnTo>
                <a:lnTo>
                  <a:pt x="1924050" y="38099"/>
                </a:lnTo>
                <a:close/>
              </a:path>
              <a:path w="1943100" h="723900">
                <a:moveTo>
                  <a:pt x="1924050" y="685799"/>
                </a:moveTo>
                <a:lnTo>
                  <a:pt x="1924050" y="38099"/>
                </a:lnTo>
                <a:lnTo>
                  <a:pt x="1905000" y="38099"/>
                </a:lnTo>
                <a:lnTo>
                  <a:pt x="1905000" y="685799"/>
                </a:lnTo>
                <a:lnTo>
                  <a:pt x="1924050" y="685799"/>
                </a:lnTo>
                <a:close/>
              </a:path>
              <a:path w="1943100" h="723900">
                <a:moveTo>
                  <a:pt x="1924050" y="723899"/>
                </a:moveTo>
                <a:lnTo>
                  <a:pt x="1924050" y="685799"/>
                </a:lnTo>
                <a:lnTo>
                  <a:pt x="1905000" y="704849"/>
                </a:lnTo>
                <a:lnTo>
                  <a:pt x="1905000" y="723899"/>
                </a:lnTo>
                <a:lnTo>
                  <a:pt x="1924050" y="723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27140" y="2401360"/>
            <a:ext cx="2244090" cy="128270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5" dirty="0">
                <a:latin typeface="Arial"/>
                <a:cs typeface="Arial"/>
              </a:rPr>
              <a:t>Execution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order:</a:t>
            </a:r>
            <a:endParaRPr sz="2400">
              <a:latin typeface="Arial"/>
              <a:cs typeface="Arial"/>
            </a:endParaRPr>
          </a:p>
          <a:p>
            <a:pPr marL="73660">
              <a:lnSpc>
                <a:spcPct val="100000"/>
              </a:lnSpc>
              <a:spcBef>
                <a:spcPts val="197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FWGHOS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5554"/>
            <a:ext cx="7494270" cy="14465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30325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solidFill>
                  <a:srgbClr val="000000"/>
                </a:solidFill>
              </a:rPr>
              <a:t>Purchase(pid, product, price, </a:t>
            </a:r>
            <a:r>
              <a:rPr sz="2400" spc="-25" dirty="0">
                <a:solidFill>
                  <a:srgbClr val="000000"/>
                </a:solidFill>
              </a:rPr>
              <a:t>quantity, </a:t>
            </a:r>
            <a:r>
              <a:rPr sz="2400" spc="-5" dirty="0">
                <a:solidFill>
                  <a:srgbClr val="000000"/>
                </a:solidFill>
              </a:rPr>
              <a:t>month)  Product(pid, pname,</a:t>
            </a:r>
            <a:r>
              <a:rPr sz="2400" spc="3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manufacturer)</a:t>
            </a:r>
            <a:endParaRPr sz="2400"/>
          </a:p>
          <a:p>
            <a:pPr marL="1504950">
              <a:lnSpc>
                <a:spcPct val="100000"/>
              </a:lnSpc>
              <a:spcBef>
                <a:spcPts val="615"/>
              </a:spcBef>
            </a:pPr>
            <a:r>
              <a:rPr dirty="0"/>
              <a:t>Aggregate + Join</a:t>
            </a:r>
            <a:r>
              <a:rPr spc="-8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86027" y="2967227"/>
            <a:ext cx="4518025" cy="1579880"/>
          </a:xfrm>
          <a:custGeom>
            <a:avLst/>
            <a:gdLst/>
            <a:ahLst/>
            <a:cxnLst/>
            <a:rect l="l" t="t" r="r" b="b"/>
            <a:pathLst>
              <a:path w="4518025" h="1579879">
                <a:moveTo>
                  <a:pt x="4517898" y="1579626"/>
                </a:moveTo>
                <a:lnTo>
                  <a:pt x="4517898" y="0"/>
                </a:lnTo>
                <a:lnTo>
                  <a:pt x="0" y="0"/>
                </a:lnTo>
                <a:lnTo>
                  <a:pt x="0" y="1579626"/>
                </a:lnTo>
                <a:lnTo>
                  <a:pt x="4572" y="157962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4507992" y="9905"/>
                </a:lnTo>
                <a:lnTo>
                  <a:pt x="4507992" y="4571"/>
                </a:lnTo>
                <a:lnTo>
                  <a:pt x="4512563" y="9905"/>
                </a:lnTo>
                <a:lnTo>
                  <a:pt x="4512563" y="1579626"/>
                </a:lnTo>
                <a:lnTo>
                  <a:pt x="4517898" y="1579626"/>
                </a:lnTo>
                <a:close/>
              </a:path>
              <a:path w="4518025" h="1579879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4518025" h="1579879">
                <a:moveTo>
                  <a:pt x="9906" y="156972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1569720"/>
                </a:lnTo>
                <a:lnTo>
                  <a:pt x="9906" y="1569720"/>
                </a:lnTo>
                <a:close/>
              </a:path>
              <a:path w="4518025" h="1579879">
                <a:moveTo>
                  <a:pt x="4512563" y="1569720"/>
                </a:moveTo>
                <a:lnTo>
                  <a:pt x="4572" y="1569720"/>
                </a:lnTo>
                <a:lnTo>
                  <a:pt x="9906" y="1574292"/>
                </a:lnTo>
                <a:lnTo>
                  <a:pt x="9906" y="1579626"/>
                </a:lnTo>
                <a:lnTo>
                  <a:pt x="4507992" y="1579626"/>
                </a:lnTo>
                <a:lnTo>
                  <a:pt x="4507992" y="1574292"/>
                </a:lnTo>
                <a:lnTo>
                  <a:pt x="4512563" y="1569720"/>
                </a:lnTo>
                <a:close/>
              </a:path>
              <a:path w="4518025" h="1579879">
                <a:moveTo>
                  <a:pt x="9906" y="1579626"/>
                </a:moveTo>
                <a:lnTo>
                  <a:pt x="9906" y="1574292"/>
                </a:lnTo>
                <a:lnTo>
                  <a:pt x="4572" y="1569720"/>
                </a:lnTo>
                <a:lnTo>
                  <a:pt x="4572" y="1579626"/>
                </a:lnTo>
                <a:lnTo>
                  <a:pt x="9906" y="1579626"/>
                </a:lnTo>
                <a:close/>
              </a:path>
              <a:path w="4518025" h="1579879">
                <a:moveTo>
                  <a:pt x="4512563" y="9905"/>
                </a:moveTo>
                <a:lnTo>
                  <a:pt x="4507992" y="4571"/>
                </a:lnTo>
                <a:lnTo>
                  <a:pt x="4507992" y="9905"/>
                </a:lnTo>
                <a:lnTo>
                  <a:pt x="4512563" y="9905"/>
                </a:lnTo>
                <a:close/>
              </a:path>
              <a:path w="4518025" h="1579879">
                <a:moveTo>
                  <a:pt x="4512563" y="1569720"/>
                </a:moveTo>
                <a:lnTo>
                  <a:pt x="4512563" y="9905"/>
                </a:lnTo>
                <a:lnTo>
                  <a:pt x="4507992" y="9905"/>
                </a:lnTo>
                <a:lnTo>
                  <a:pt x="4507992" y="1569720"/>
                </a:lnTo>
                <a:lnTo>
                  <a:pt x="4512563" y="1569720"/>
                </a:lnTo>
                <a:close/>
              </a:path>
              <a:path w="4518025" h="1579879">
                <a:moveTo>
                  <a:pt x="4512563" y="1579626"/>
                </a:moveTo>
                <a:lnTo>
                  <a:pt x="4512563" y="1569720"/>
                </a:lnTo>
                <a:lnTo>
                  <a:pt x="4507992" y="1574292"/>
                </a:lnTo>
                <a:lnTo>
                  <a:pt x="4507992" y="1579626"/>
                </a:lnTo>
                <a:lnTo>
                  <a:pt x="4512563" y="1579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8060" y="2969514"/>
            <a:ext cx="4513580" cy="157480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980" marR="132080">
              <a:lnSpc>
                <a:spcPct val="100000"/>
              </a:lnSpc>
              <a:spcBef>
                <a:spcPts val="310"/>
              </a:spcBef>
              <a:tabLst>
                <a:tab pos="1859280" algn="l"/>
              </a:tabLst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400" spc="-15" dirty="0">
                <a:latin typeface="Arial"/>
                <a:cs typeface="Arial"/>
              </a:rPr>
              <a:t>manufacturer,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count(*) 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Product, Purchase 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pname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product  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400" spc="-5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BY	</a:t>
            </a:r>
            <a:r>
              <a:rPr sz="2400" spc="-5" dirty="0">
                <a:latin typeface="Arial"/>
                <a:cs typeface="Arial"/>
              </a:rPr>
              <a:t>manufacturer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18682" y="2304290"/>
            <a:ext cx="3305810" cy="2100580"/>
            <a:chOff x="6218682" y="2304290"/>
            <a:chExt cx="3305810" cy="2100580"/>
          </a:xfrm>
        </p:grpSpPr>
        <p:sp>
          <p:nvSpPr>
            <p:cNvPr id="6" name="object 6"/>
            <p:cNvSpPr/>
            <p:nvPr/>
          </p:nvSpPr>
          <p:spPr>
            <a:xfrm>
              <a:off x="6243828" y="2309211"/>
              <a:ext cx="3280632" cy="2073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8682" y="2304290"/>
              <a:ext cx="3302000" cy="2100580"/>
            </a:xfrm>
            <a:custGeom>
              <a:avLst/>
              <a:gdLst/>
              <a:ahLst/>
              <a:cxnLst/>
              <a:rect l="l" t="t" r="r" b="b"/>
              <a:pathLst>
                <a:path w="3302000" h="2100579">
                  <a:moveTo>
                    <a:pt x="3149600" y="842987"/>
                  </a:moveTo>
                  <a:lnTo>
                    <a:pt x="3149600" y="838197"/>
                  </a:lnTo>
                  <a:lnTo>
                    <a:pt x="3124200" y="851151"/>
                  </a:lnTo>
                  <a:lnTo>
                    <a:pt x="3098800" y="868475"/>
                  </a:lnTo>
                  <a:lnTo>
                    <a:pt x="3073400" y="884641"/>
                  </a:lnTo>
                  <a:lnTo>
                    <a:pt x="3048000" y="900064"/>
                  </a:lnTo>
                  <a:lnTo>
                    <a:pt x="3022600" y="915159"/>
                  </a:lnTo>
                  <a:lnTo>
                    <a:pt x="2984500" y="933447"/>
                  </a:lnTo>
                  <a:lnTo>
                    <a:pt x="2959100" y="950973"/>
                  </a:lnTo>
                  <a:lnTo>
                    <a:pt x="2959100" y="950211"/>
                  </a:lnTo>
                  <a:lnTo>
                    <a:pt x="2921000" y="967737"/>
                  </a:lnTo>
                  <a:lnTo>
                    <a:pt x="2870200" y="987911"/>
                  </a:lnTo>
                  <a:lnTo>
                    <a:pt x="2819400" y="1006820"/>
                  </a:lnTo>
                  <a:lnTo>
                    <a:pt x="2768600" y="1024404"/>
                  </a:lnTo>
                  <a:lnTo>
                    <a:pt x="2717800" y="1040606"/>
                  </a:lnTo>
                  <a:lnTo>
                    <a:pt x="2667000" y="1055367"/>
                  </a:lnTo>
                  <a:lnTo>
                    <a:pt x="2565400" y="1079751"/>
                  </a:lnTo>
                  <a:lnTo>
                    <a:pt x="2514600" y="1090419"/>
                  </a:lnTo>
                  <a:lnTo>
                    <a:pt x="2463800" y="1100959"/>
                  </a:lnTo>
                  <a:lnTo>
                    <a:pt x="2413000" y="1110680"/>
                  </a:lnTo>
                  <a:lnTo>
                    <a:pt x="2362200" y="1119594"/>
                  </a:lnTo>
                  <a:lnTo>
                    <a:pt x="2311400" y="1127715"/>
                  </a:lnTo>
                  <a:lnTo>
                    <a:pt x="2260600" y="1135057"/>
                  </a:lnTo>
                  <a:lnTo>
                    <a:pt x="2209800" y="1141634"/>
                  </a:lnTo>
                  <a:lnTo>
                    <a:pt x="2159000" y="1147459"/>
                  </a:lnTo>
                  <a:lnTo>
                    <a:pt x="2108200" y="1152547"/>
                  </a:lnTo>
                  <a:lnTo>
                    <a:pt x="2057400" y="1156910"/>
                  </a:lnTo>
                  <a:lnTo>
                    <a:pt x="2006600" y="1160562"/>
                  </a:lnTo>
                  <a:lnTo>
                    <a:pt x="1955800" y="1163517"/>
                  </a:lnTo>
                  <a:lnTo>
                    <a:pt x="1892300" y="1165790"/>
                  </a:lnTo>
                  <a:lnTo>
                    <a:pt x="1841500" y="1167392"/>
                  </a:lnTo>
                  <a:lnTo>
                    <a:pt x="1790700" y="1168339"/>
                  </a:lnTo>
                  <a:lnTo>
                    <a:pt x="1739900" y="1168644"/>
                  </a:lnTo>
                  <a:lnTo>
                    <a:pt x="1689100" y="1168320"/>
                  </a:lnTo>
                  <a:lnTo>
                    <a:pt x="1638300" y="1167381"/>
                  </a:lnTo>
                  <a:lnTo>
                    <a:pt x="1574800" y="1165857"/>
                  </a:lnTo>
                  <a:lnTo>
                    <a:pt x="1460500" y="1159761"/>
                  </a:lnTo>
                  <a:lnTo>
                    <a:pt x="1397000" y="1155189"/>
                  </a:lnTo>
                  <a:lnTo>
                    <a:pt x="54887" y="2046155"/>
                  </a:lnTo>
                  <a:lnTo>
                    <a:pt x="25400" y="2081781"/>
                  </a:lnTo>
                  <a:lnTo>
                    <a:pt x="18497" y="2077640"/>
                  </a:lnTo>
                  <a:lnTo>
                    <a:pt x="0" y="2100069"/>
                  </a:lnTo>
                  <a:lnTo>
                    <a:pt x="1409700" y="1164333"/>
                  </a:lnTo>
                  <a:lnTo>
                    <a:pt x="1409700" y="1165095"/>
                  </a:lnTo>
                  <a:lnTo>
                    <a:pt x="1460500" y="1168905"/>
                  </a:lnTo>
                  <a:lnTo>
                    <a:pt x="1524000" y="1172715"/>
                  </a:lnTo>
                  <a:lnTo>
                    <a:pt x="1638300" y="1177287"/>
                  </a:lnTo>
                  <a:lnTo>
                    <a:pt x="1689100" y="1178058"/>
                  </a:lnTo>
                  <a:lnTo>
                    <a:pt x="1739900" y="1178281"/>
                  </a:lnTo>
                  <a:lnTo>
                    <a:pt x="1790700" y="1177937"/>
                  </a:lnTo>
                  <a:lnTo>
                    <a:pt x="1841500" y="1177007"/>
                  </a:lnTo>
                  <a:lnTo>
                    <a:pt x="1892300" y="1175474"/>
                  </a:lnTo>
                  <a:lnTo>
                    <a:pt x="1943100" y="1173318"/>
                  </a:lnTo>
                  <a:lnTo>
                    <a:pt x="1993900" y="1170520"/>
                  </a:lnTo>
                  <a:lnTo>
                    <a:pt x="2044700" y="1167063"/>
                  </a:lnTo>
                  <a:lnTo>
                    <a:pt x="2095500" y="1162927"/>
                  </a:lnTo>
                  <a:lnTo>
                    <a:pt x="2146300" y="1158095"/>
                  </a:lnTo>
                  <a:lnTo>
                    <a:pt x="2197100" y="1152546"/>
                  </a:lnTo>
                  <a:lnTo>
                    <a:pt x="2247900" y="1146264"/>
                  </a:lnTo>
                  <a:lnTo>
                    <a:pt x="2298700" y="1139228"/>
                  </a:lnTo>
                  <a:lnTo>
                    <a:pt x="2349500" y="1131421"/>
                  </a:lnTo>
                  <a:lnTo>
                    <a:pt x="2400300" y="1122823"/>
                  </a:lnTo>
                  <a:lnTo>
                    <a:pt x="2451100" y="1113417"/>
                  </a:lnTo>
                  <a:lnTo>
                    <a:pt x="2501900" y="1103184"/>
                  </a:lnTo>
                  <a:lnTo>
                    <a:pt x="2552700" y="1092104"/>
                  </a:lnTo>
                  <a:lnTo>
                    <a:pt x="2603500" y="1080160"/>
                  </a:lnTo>
                  <a:lnTo>
                    <a:pt x="2654300" y="1067332"/>
                  </a:lnTo>
                  <a:lnTo>
                    <a:pt x="2705100" y="1053602"/>
                  </a:lnTo>
                  <a:lnTo>
                    <a:pt x="2755900" y="1038952"/>
                  </a:lnTo>
                  <a:lnTo>
                    <a:pt x="2794000" y="1023363"/>
                  </a:lnTo>
                  <a:lnTo>
                    <a:pt x="2844800" y="1008123"/>
                  </a:lnTo>
                  <a:lnTo>
                    <a:pt x="2882900" y="992121"/>
                  </a:lnTo>
                  <a:lnTo>
                    <a:pt x="2921000" y="974520"/>
                  </a:lnTo>
                  <a:lnTo>
                    <a:pt x="2971800" y="954587"/>
                  </a:lnTo>
                  <a:lnTo>
                    <a:pt x="3009900" y="932294"/>
                  </a:lnTo>
                  <a:lnTo>
                    <a:pt x="3060700" y="907615"/>
                  </a:lnTo>
                  <a:lnTo>
                    <a:pt x="3098800" y="880522"/>
                  </a:lnTo>
                  <a:lnTo>
                    <a:pt x="3136900" y="850987"/>
                  </a:lnTo>
                  <a:lnTo>
                    <a:pt x="3149600" y="842987"/>
                  </a:lnTo>
                  <a:close/>
                </a:path>
                <a:path w="3302000" h="2100579">
                  <a:moveTo>
                    <a:pt x="31852" y="2061447"/>
                  </a:moveTo>
                  <a:lnTo>
                    <a:pt x="12699" y="2074161"/>
                  </a:lnTo>
                  <a:lnTo>
                    <a:pt x="18497" y="2077640"/>
                  </a:lnTo>
                  <a:lnTo>
                    <a:pt x="31852" y="2061447"/>
                  </a:lnTo>
                  <a:close/>
                </a:path>
                <a:path w="3302000" h="2100579">
                  <a:moveTo>
                    <a:pt x="54887" y="2046155"/>
                  </a:moveTo>
                  <a:lnTo>
                    <a:pt x="31852" y="2061447"/>
                  </a:lnTo>
                  <a:lnTo>
                    <a:pt x="18497" y="2077640"/>
                  </a:lnTo>
                  <a:lnTo>
                    <a:pt x="25400" y="2081781"/>
                  </a:lnTo>
                  <a:lnTo>
                    <a:pt x="54887" y="2046155"/>
                  </a:lnTo>
                  <a:close/>
                </a:path>
                <a:path w="3302000" h="2100579">
                  <a:moveTo>
                    <a:pt x="850900" y="1084427"/>
                  </a:moveTo>
                  <a:lnTo>
                    <a:pt x="850900" y="1075941"/>
                  </a:lnTo>
                  <a:lnTo>
                    <a:pt x="845960" y="1074311"/>
                  </a:lnTo>
                  <a:lnTo>
                    <a:pt x="31852" y="2061447"/>
                  </a:lnTo>
                  <a:lnTo>
                    <a:pt x="54887" y="2046155"/>
                  </a:lnTo>
                  <a:lnTo>
                    <a:pt x="850900" y="1084427"/>
                  </a:lnTo>
                  <a:close/>
                </a:path>
                <a:path w="3302000" h="2100579">
                  <a:moveTo>
                    <a:pt x="3302000" y="623622"/>
                  </a:moveTo>
                  <a:lnTo>
                    <a:pt x="3302000" y="544962"/>
                  </a:lnTo>
                  <a:lnTo>
                    <a:pt x="3289300" y="507920"/>
                  </a:lnTo>
                  <a:lnTo>
                    <a:pt x="3251200" y="438450"/>
                  </a:lnTo>
                  <a:lnTo>
                    <a:pt x="3225800" y="406038"/>
                  </a:lnTo>
                  <a:lnTo>
                    <a:pt x="3200400" y="375184"/>
                  </a:lnTo>
                  <a:lnTo>
                    <a:pt x="3162300" y="345897"/>
                  </a:lnTo>
                  <a:lnTo>
                    <a:pt x="3124200" y="318184"/>
                  </a:lnTo>
                  <a:lnTo>
                    <a:pt x="3086100" y="292053"/>
                  </a:lnTo>
                  <a:lnTo>
                    <a:pt x="3048000" y="267512"/>
                  </a:lnTo>
                  <a:lnTo>
                    <a:pt x="3009900" y="244568"/>
                  </a:lnTo>
                  <a:lnTo>
                    <a:pt x="2971800" y="223230"/>
                  </a:lnTo>
                  <a:lnTo>
                    <a:pt x="2921000" y="203505"/>
                  </a:lnTo>
                  <a:lnTo>
                    <a:pt x="2882900" y="185400"/>
                  </a:lnTo>
                  <a:lnTo>
                    <a:pt x="2832100" y="168925"/>
                  </a:lnTo>
                  <a:lnTo>
                    <a:pt x="2794000" y="154086"/>
                  </a:lnTo>
                  <a:lnTo>
                    <a:pt x="2755900" y="140891"/>
                  </a:lnTo>
                  <a:lnTo>
                    <a:pt x="2717800" y="129348"/>
                  </a:lnTo>
                  <a:lnTo>
                    <a:pt x="2679700" y="119465"/>
                  </a:lnTo>
                  <a:lnTo>
                    <a:pt x="2654300" y="111249"/>
                  </a:lnTo>
                  <a:lnTo>
                    <a:pt x="2616200" y="102867"/>
                  </a:lnTo>
                  <a:lnTo>
                    <a:pt x="2552700" y="86103"/>
                  </a:lnTo>
                  <a:lnTo>
                    <a:pt x="2489200" y="70863"/>
                  </a:lnTo>
                  <a:lnTo>
                    <a:pt x="2413000" y="57909"/>
                  </a:lnTo>
                  <a:lnTo>
                    <a:pt x="2336800" y="45717"/>
                  </a:lnTo>
                  <a:lnTo>
                    <a:pt x="2298700" y="38552"/>
                  </a:lnTo>
                  <a:lnTo>
                    <a:pt x="2247900" y="31987"/>
                  </a:lnTo>
                  <a:lnTo>
                    <a:pt x="2197100" y="26023"/>
                  </a:lnTo>
                  <a:lnTo>
                    <a:pt x="2146300" y="20666"/>
                  </a:lnTo>
                  <a:lnTo>
                    <a:pt x="2095500" y="15918"/>
                  </a:lnTo>
                  <a:lnTo>
                    <a:pt x="2044700" y="11782"/>
                  </a:lnTo>
                  <a:lnTo>
                    <a:pt x="1993900" y="8261"/>
                  </a:lnTo>
                  <a:lnTo>
                    <a:pt x="1943100" y="5359"/>
                  </a:lnTo>
                  <a:lnTo>
                    <a:pt x="1892300" y="3078"/>
                  </a:lnTo>
                  <a:lnTo>
                    <a:pt x="1841500" y="1423"/>
                  </a:lnTo>
                  <a:lnTo>
                    <a:pt x="1790700" y="395"/>
                  </a:lnTo>
                  <a:lnTo>
                    <a:pt x="1739900" y="0"/>
                  </a:lnTo>
                  <a:lnTo>
                    <a:pt x="1689100" y="238"/>
                  </a:lnTo>
                  <a:lnTo>
                    <a:pt x="1638300" y="1114"/>
                  </a:lnTo>
                  <a:lnTo>
                    <a:pt x="1587499" y="2632"/>
                  </a:lnTo>
                  <a:lnTo>
                    <a:pt x="1536699" y="4793"/>
                  </a:lnTo>
                  <a:lnTo>
                    <a:pt x="1485899" y="7602"/>
                  </a:lnTo>
                  <a:lnTo>
                    <a:pt x="1435099" y="11061"/>
                  </a:lnTo>
                  <a:lnTo>
                    <a:pt x="1384299" y="15174"/>
                  </a:lnTo>
                  <a:lnTo>
                    <a:pt x="1333499" y="19944"/>
                  </a:lnTo>
                  <a:lnTo>
                    <a:pt x="1282699" y="25374"/>
                  </a:lnTo>
                  <a:lnTo>
                    <a:pt x="1231899" y="31467"/>
                  </a:lnTo>
                  <a:lnTo>
                    <a:pt x="1181099" y="38227"/>
                  </a:lnTo>
                  <a:lnTo>
                    <a:pt x="1142999" y="45656"/>
                  </a:lnTo>
                  <a:lnTo>
                    <a:pt x="1092199" y="53759"/>
                  </a:lnTo>
                  <a:lnTo>
                    <a:pt x="1041399" y="62537"/>
                  </a:lnTo>
                  <a:lnTo>
                    <a:pt x="990599" y="71995"/>
                  </a:lnTo>
                  <a:lnTo>
                    <a:pt x="939799" y="82135"/>
                  </a:lnTo>
                  <a:lnTo>
                    <a:pt x="888999" y="92961"/>
                  </a:lnTo>
                  <a:lnTo>
                    <a:pt x="825499" y="108963"/>
                  </a:lnTo>
                  <a:lnTo>
                    <a:pt x="774699" y="126489"/>
                  </a:lnTo>
                  <a:lnTo>
                    <a:pt x="723899" y="139355"/>
                  </a:lnTo>
                  <a:lnTo>
                    <a:pt x="685799" y="154008"/>
                  </a:lnTo>
                  <a:lnTo>
                    <a:pt x="634999" y="170481"/>
                  </a:lnTo>
                  <a:lnTo>
                    <a:pt x="584199" y="188808"/>
                  </a:lnTo>
                  <a:lnTo>
                    <a:pt x="546099" y="209022"/>
                  </a:lnTo>
                  <a:lnTo>
                    <a:pt x="495299" y="231158"/>
                  </a:lnTo>
                  <a:lnTo>
                    <a:pt x="444499" y="255248"/>
                  </a:lnTo>
                  <a:lnTo>
                    <a:pt x="406399" y="281326"/>
                  </a:lnTo>
                  <a:lnTo>
                    <a:pt x="355599" y="309426"/>
                  </a:lnTo>
                  <a:lnTo>
                    <a:pt x="317499" y="339582"/>
                  </a:lnTo>
                  <a:lnTo>
                    <a:pt x="279399" y="371827"/>
                  </a:lnTo>
                  <a:lnTo>
                    <a:pt x="253999" y="406195"/>
                  </a:lnTo>
                  <a:lnTo>
                    <a:pt x="215899" y="442719"/>
                  </a:lnTo>
                  <a:lnTo>
                    <a:pt x="215899" y="456435"/>
                  </a:lnTo>
                  <a:lnTo>
                    <a:pt x="190499" y="485391"/>
                  </a:lnTo>
                  <a:lnTo>
                    <a:pt x="177799" y="528211"/>
                  </a:lnTo>
                  <a:lnTo>
                    <a:pt x="177799" y="557781"/>
                  </a:lnTo>
                  <a:lnTo>
                    <a:pt x="190499" y="530349"/>
                  </a:lnTo>
                  <a:lnTo>
                    <a:pt x="190499" y="516633"/>
                  </a:lnTo>
                  <a:lnTo>
                    <a:pt x="203199" y="502917"/>
                  </a:lnTo>
                  <a:lnTo>
                    <a:pt x="203199" y="481247"/>
                  </a:lnTo>
                  <a:lnTo>
                    <a:pt x="215899" y="459969"/>
                  </a:lnTo>
                  <a:lnTo>
                    <a:pt x="228599" y="439591"/>
                  </a:lnTo>
                  <a:lnTo>
                    <a:pt x="253999" y="420621"/>
                  </a:lnTo>
                  <a:lnTo>
                    <a:pt x="266699" y="406905"/>
                  </a:lnTo>
                  <a:lnTo>
                    <a:pt x="292099" y="380235"/>
                  </a:lnTo>
                  <a:lnTo>
                    <a:pt x="304799" y="366519"/>
                  </a:lnTo>
                  <a:lnTo>
                    <a:pt x="304799" y="367281"/>
                  </a:lnTo>
                  <a:lnTo>
                    <a:pt x="317499" y="353565"/>
                  </a:lnTo>
                  <a:lnTo>
                    <a:pt x="355599" y="327923"/>
                  </a:lnTo>
                  <a:lnTo>
                    <a:pt x="380999" y="303445"/>
                  </a:lnTo>
                  <a:lnTo>
                    <a:pt x="419099" y="280111"/>
                  </a:lnTo>
                  <a:lnTo>
                    <a:pt x="469899" y="257901"/>
                  </a:lnTo>
                  <a:lnTo>
                    <a:pt x="507999" y="236796"/>
                  </a:lnTo>
                  <a:lnTo>
                    <a:pt x="546099" y="216775"/>
                  </a:lnTo>
                  <a:lnTo>
                    <a:pt x="596899" y="197819"/>
                  </a:lnTo>
                  <a:lnTo>
                    <a:pt x="634999" y="179908"/>
                  </a:lnTo>
                  <a:lnTo>
                    <a:pt x="685799" y="163022"/>
                  </a:lnTo>
                  <a:lnTo>
                    <a:pt x="736599" y="147142"/>
                  </a:lnTo>
                  <a:lnTo>
                    <a:pt x="774699" y="132248"/>
                  </a:lnTo>
                  <a:lnTo>
                    <a:pt x="825499" y="118319"/>
                  </a:lnTo>
                  <a:lnTo>
                    <a:pt x="876299" y="105337"/>
                  </a:lnTo>
                  <a:lnTo>
                    <a:pt x="927099" y="93280"/>
                  </a:lnTo>
                  <a:lnTo>
                    <a:pt x="977899" y="82131"/>
                  </a:lnTo>
                  <a:lnTo>
                    <a:pt x="1041399" y="71868"/>
                  </a:lnTo>
                  <a:lnTo>
                    <a:pt x="1092199" y="62472"/>
                  </a:lnTo>
                  <a:lnTo>
                    <a:pt x="1142999" y="53923"/>
                  </a:lnTo>
                  <a:lnTo>
                    <a:pt x="1193799" y="46202"/>
                  </a:lnTo>
                  <a:lnTo>
                    <a:pt x="1244599" y="39288"/>
                  </a:lnTo>
                  <a:lnTo>
                    <a:pt x="1308099" y="33162"/>
                  </a:lnTo>
                  <a:lnTo>
                    <a:pt x="1358899" y="27804"/>
                  </a:lnTo>
                  <a:lnTo>
                    <a:pt x="1409699" y="23195"/>
                  </a:lnTo>
                  <a:lnTo>
                    <a:pt x="1460499" y="19313"/>
                  </a:lnTo>
                  <a:lnTo>
                    <a:pt x="1523999" y="16141"/>
                  </a:lnTo>
                  <a:lnTo>
                    <a:pt x="1574799" y="13657"/>
                  </a:lnTo>
                  <a:lnTo>
                    <a:pt x="1625599" y="11842"/>
                  </a:lnTo>
                  <a:lnTo>
                    <a:pt x="1676400" y="10677"/>
                  </a:lnTo>
                  <a:lnTo>
                    <a:pt x="1727200" y="10141"/>
                  </a:lnTo>
                  <a:lnTo>
                    <a:pt x="1778000" y="10214"/>
                  </a:lnTo>
                  <a:lnTo>
                    <a:pt x="1828800" y="10878"/>
                  </a:lnTo>
                  <a:lnTo>
                    <a:pt x="1879600" y="12112"/>
                  </a:lnTo>
                  <a:lnTo>
                    <a:pt x="1930400" y="13896"/>
                  </a:lnTo>
                  <a:lnTo>
                    <a:pt x="1981200" y="16210"/>
                  </a:lnTo>
                  <a:lnTo>
                    <a:pt x="2019300" y="19036"/>
                  </a:lnTo>
                  <a:lnTo>
                    <a:pt x="2070100" y="22352"/>
                  </a:lnTo>
                  <a:lnTo>
                    <a:pt x="2108200" y="26140"/>
                  </a:lnTo>
                  <a:lnTo>
                    <a:pt x="2159000" y="30379"/>
                  </a:lnTo>
                  <a:lnTo>
                    <a:pt x="2197100" y="35049"/>
                  </a:lnTo>
                  <a:lnTo>
                    <a:pt x="2273300" y="44955"/>
                  </a:lnTo>
                  <a:lnTo>
                    <a:pt x="2273300" y="44193"/>
                  </a:lnTo>
                  <a:lnTo>
                    <a:pt x="2336800" y="54861"/>
                  </a:lnTo>
                  <a:lnTo>
                    <a:pt x="2387600" y="63558"/>
                  </a:lnTo>
                  <a:lnTo>
                    <a:pt x="2438400" y="72959"/>
                  </a:lnTo>
                  <a:lnTo>
                    <a:pt x="2489200" y="83128"/>
                  </a:lnTo>
                  <a:lnTo>
                    <a:pt x="2540000" y="94133"/>
                  </a:lnTo>
                  <a:lnTo>
                    <a:pt x="2590800" y="106039"/>
                  </a:lnTo>
                  <a:lnTo>
                    <a:pt x="2641600" y="118912"/>
                  </a:lnTo>
                  <a:lnTo>
                    <a:pt x="2692400" y="132819"/>
                  </a:lnTo>
                  <a:lnTo>
                    <a:pt x="2743200" y="147825"/>
                  </a:lnTo>
                  <a:lnTo>
                    <a:pt x="2781300" y="157731"/>
                  </a:lnTo>
                  <a:lnTo>
                    <a:pt x="2832100" y="177543"/>
                  </a:lnTo>
                  <a:lnTo>
                    <a:pt x="2908300" y="204803"/>
                  </a:lnTo>
                  <a:lnTo>
                    <a:pt x="2946400" y="223616"/>
                  </a:lnTo>
                  <a:lnTo>
                    <a:pt x="2984500" y="244157"/>
                  </a:lnTo>
                  <a:lnTo>
                    <a:pt x="3022600" y="265935"/>
                  </a:lnTo>
                  <a:lnTo>
                    <a:pt x="3048000" y="277365"/>
                  </a:lnTo>
                  <a:lnTo>
                    <a:pt x="3073400" y="289557"/>
                  </a:lnTo>
                  <a:lnTo>
                    <a:pt x="3086100" y="301749"/>
                  </a:lnTo>
                  <a:lnTo>
                    <a:pt x="3111500" y="313941"/>
                  </a:lnTo>
                  <a:lnTo>
                    <a:pt x="3124200" y="326133"/>
                  </a:lnTo>
                  <a:lnTo>
                    <a:pt x="3136900" y="339087"/>
                  </a:lnTo>
                  <a:lnTo>
                    <a:pt x="3162300" y="352041"/>
                  </a:lnTo>
                  <a:lnTo>
                    <a:pt x="3162300" y="351279"/>
                  </a:lnTo>
                  <a:lnTo>
                    <a:pt x="3200400" y="390141"/>
                  </a:lnTo>
                  <a:lnTo>
                    <a:pt x="3213100" y="403857"/>
                  </a:lnTo>
                  <a:lnTo>
                    <a:pt x="3213100" y="403095"/>
                  </a:lnTo>
                  <a:lnTo>
                    <a:pt x="3225800" y="416811"/>
                  </a:lnTo>
                  <a:lnTo>
                    <a:pt x="3238500" y="429765"/>
                  </a:lnTo>
                  <a:lnTo>
                    <a:pt x="3238500" y="443481"/>
                  </a:lnTo>
                  <a:lnTo>
                    <a:pt x="3251200" y="457197"/>
                  </a:lnTo>
                  <a:lnTo>
                    <a:pt x="3251200" y="456435"/>
                  </a:lnTo>
                  <a:lnTo>
                    <a:pt x="3263900" y="483867"/>
                  </a:lnTo>
                  <a:lnTo>
                    <a:pt x="3276600" y="497583"/>
                  </a:lnTo>
                  <a:lnTo>
                    <a:pt x="3276600" y="510537"/>
                  </a:lnTo>
                  <a:lnTo>
                    <a:pt x="3289300" y="525015"/>
                  </a:lnTo>
                  <a:lnTo>
                    <a:pt x="3289300" y="665223"/>
                  </a:lnTo>
                  <a:lnTo>
                    <a:pt x="3302000" y="623622"/>
                  </a:lnTo>
                  <a:close/>
                </a:path>
                <a:path w="3302000" h="2100579">
                  <a:moveTo>
                    <a:pt x="863600" y="1069083"/>
                  </a:moveTo>
                  <a:lnTo>
                    <a:pt x="825500" y="1058415"/>
                  </a:lnTo>
                  <a:lnTo>
                    <a:pt x="787399" y="1049271"/>
                  </a:lnTo>
                  <a:lnTo>
                    <a:pt x="736599" y="1030983"/>
                  </a:lnTo>
                  <a:lnTo>
                    <a:pt x="698499" y="1021077"/>
                  </a:lnTo>
                  <a:lnTo>
                    <a:pt x="647699" y="1001265"/>
                  </a:lnTo>
                  <a:lnTo>
                    <a:pt x="622299" y="990597"/>
                  </a:lnTo>
                  <a:lnTo>
                    <a:pt x="571499" y="970148"/>
                  </a:lnTo>
                  <a:lnTo>
                    <a:pt x="520699" y="947289"/>
                  </a:lnTo>
                  <a:lnTo>
                    <a:pt x="469899" y="922083"/>
                  </a:lnTo>
                  <a:lnTo>
                    <a:pt x="419099" y="894589"/>
                  </a:lnTo>
                  <a:lnTo>
                    <a:pt x="368299" y="864867"/>
                  </a:lnTo>
                  <a:lnTo>
                    <a:pt x="355599" y="851913"/>
                  </a:lnTo>
                  <a:lnTo>
                    <a:pt x="355599" y="852675"/>
                  </a:lnTo>
                  <a:lnTo>
                    <a:pt x="330199" y="839721"/>
                  </a:lnTo>
                  <a:lnTo>
                    <a:pt x="317499" y="826767"/>
                  </a:lnTo>
                  <a:lnTo>
                    <a:pt x="304799" y="814575"/>
                  </a:lnTo>
                  <a:lnTo>
                    <a:pt x="292099" y="801621"/>
                  </a:lnTo>
                  <a:lnTo>
                    <a:pt x="279399" y="787905"/>
                  </a:lnTo>
                  <a:lnTo>
                    <a:pt x="279399" y="788667"/>
                  </a:lnTo>
                  <a:lnTo>
                    <a:pt x="266699" y="774951"/>
                  </a:lnTo>
                  <a:lnTo>
                    <a:pt x="253999" y="761997"/>
                  </a:lnTo>
                  <a:lnTo>
                    <a:pt x="241299" y="748281"/>
                  </a:lnTo>
                  <a:lnTo>
                    <a:pt x="241299" y="749043"/>
                  </a:lnTo>
                  <a:lnTo>
                    <a:pt x="228599" y="735327"/>
                  </a:lnTo>
                  <a:lnTo>
                    <a:pt x="228599" y="722373"/>
                  </a:lnTo>
                  <a:lnTo>
                    <a:pt x="203199" y="694941"/>
                  </a:lnTo>
                  <a:lnTo>
                    <a:pt x="203199" y="681225"/>
                  </a:lnTo>
                  <a:lnTo>
                    <a:pt x="190499" y="667509"/>
                  </a:lnTo>
                  <a:lnTo>
                    <a:pt x="190499" y="627123"/>
                  </a:lnTo>
                  <a:lnTo>
                    <a:pt x="177799" y="612645"/>
                  </a:lnTo>
                  <a:lnTo>
                    <a:pt x="177799" y="647823"/>
                  </a:lnTo>
                  <a:lnTo>
                    <a:pt x="190499" y="684673"/>
                  </a:lnTo>
                  <a:lnTo>
                    <a:pt x="215899" y="719976"/>
                  </a:lnTo>
                  <a:lnTo>
                    <a:pt x="228599" y="753711"/>
                  </a:lnTo>
                  <a:lnTo>
                    <a:pt x="266699" y="785857"/>
                  </a:lnTo>
                  <a:lnTo>
                    <a:pt x="292099" y="816391"/>
                  </a:lnTo>
                  <a:lnTo>
                    <a:pt x="330199" y="845292"/>
                  </a:lnTo>
                  <a:lnTo>
                    <a:pt x="368299" y="872539"/>
                  </a:lnTo>
                  <a:lnTo>
                    <a:pt x="406399" y="898110"/>
                  </a:lnTo>
                  <a:lnTo>
                    <a:pt x="444499" y="921983"/>
                  </a:lnTo>
                  <a:lnTo>
                    <a:pt x="482599" y="944138"/>
                  </a:lnTo>
                  <a:lnTo>
                    <a:pt x="533399" y="964551"/>
                  </a:lnTo>
                  <a:lnTo>
                    <a:pt x="571499" y="983203"/>
                  </a:lnTo>
                  <a:lnTo>
                    <a:pt x="609599" y="1000070"/>
                  </a:lnTo>
                  <a:lnTo>
                    <a:pt x="647699" y="1015133"/>
                  </a:lnTo>
                  <a:lnTo>
                    <a:pt x="685799" y="1028368"/>
                  </a:lnTo>
                  <a:lnTo>
                    <a:pt x="723899" y="1039755"/>
                  </a:lnTo>
                  <a:lnTo>
                    <a:pt x="787399" y="1058415"/>
                  </a:lnTo>
                  <a:lnTo>
                    <a:pt x="825500" y="1067559"/>
                  </a:lnTo>
                  <a:lnTo>
                    <a:pt x="845960" y="1074311"/>
                  </a:lnTo>
                  <a:lnTo>
                    <a:pt x="850900" y="1068321"/>
                  </a:lnTo>
                  <a:lnTo>
                    <a:pt x="850900" y="1084427"/>
                  </a:lnTo>
                  <a:lnTo>
                    <a:pt x="863600" y="1069083"/>
                  </a:lnTo>
                  <a:close/>
                </a:path>
                <a:path w="3302000" h="2100579">
                  <a:moveTo>
                    <a:pt x="850900" y="1075941"/>
                  </a:moveTo>
                  <a:lnTo>
                    <a:pt x="850900" y="1068321"/>
                  </a:lnTo>
                  <a:lnTo>
                    <a:pt x="845960" y="1074311"/>
                  </a:lnTo>
                  <a:lnTo>
                    <a:pt x="850900" y="1075941"/>
                  </a:lnTo>
                  <a:close/>
                </a:path>
                <a:path w="3302000" h="2100579">
                  <a:moveTo>
                    <a:pt x="3289300" y="679701"/>
                  </a:moveTo>
                  <a:lnTo>
                    <a:pt x="3289300" y="648459"/>
                  </a:lnTo>
                  <a:lnTo>
                    <a:pt x="3276600" y="678615"/>
                  </a:lnTo>
                  <a:lnTo>
                    <a:pt x="3263900" y="706405"/>
                  </a:lnTo>
                  <a:lnTo>
                    <a:pt x="3251200" y="732654"/>
                  </a:lnTo>
                  <a:lnTo>
                    <a:pt x="3225800" y="758187"/>
                  </a:lnTo>
                  <a:lnTo>
                    <a:pt x="3213100" y="771903"/>
                  </a:lnTo>
                  <a:lnTo>
                    <a:pt x="3213100" y="771141"/>
                  </a:lnTo>
                  <a:lnTo>
                    <a:pt x="3187700" y="798573"/>
                  </a:lnTo>
                  <a:lnTo>
                    <a:pt x="3175000" y="811527"/>
                  </a:lnTo>
                  <a:lnTo>
                    <a:pt x="3162300" y="825243"/>
                  </a:lnTo>
                  <a:lnTo>
                    <a:pt x="3136900" y="838197"/>
                  </a:lnTo>
                  <a:lnTo>
                    <a:pt x="3149600" y="838197"/>
                  </a:lnTo>
                  <a:lnTo>
                    <a:pt x="3149600" y="842987"/>
                  </a:lnTo>
                  <a:lnTo>
                    <a:pt x="3187700" y="818985"/>
                  </a:lnTo>
                  <a:lnTo>
                    <a:pt x="3213100" y="784487"/>
                  </a:lnTo>
                  <a:lnTo>
                    <a:pt x="3251200" y="747466"/>
                  </a:lnTo>
                  <a:lnTo>
                    <a:pt x="3276600" y="707895"/>
                  </a:lnTo>
                  <a:lnTo>
                    <a:pt x="3276600" y="693417"/>
                  </a:lnTo>
                  <a:lnTo>
                    <a:pt x="3289300" y="679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25309" y="2504947"/>
            <a:ext cx="2058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What do these  queries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mean?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3354" y="4750308"/>
            <a:ext cx="5697855" cy="1579880"/>
          </a:xfrm>
          <a:custGeom>
            <a:avLst/>
            <a:gdLst/>
            <a:ahLst/>
            <a:cxnLst/>
            <a:rect l="l" t="t" r="r" b="b"/>
            <a:pathLst>
              <a:path w="5697855" h="1579879">
                <a:moveTo>
                  <a:pt x="5697474" y="1579626"/>
                </a:moveTo>
                <a:lnTo>
                  <a:pt x="5697474" y="0"/>
                </a:lnTo>
                <a:lnTo>
                  <a:pt x="0" y="0"/>
                </a:lnTo>
                <a:lnTo>
                  <a:pt x="0" y="1579626"/>
                </a:lnTo>
                <a:lnTo>
                  <a:pt x="5334" y="1579626"/>
                </a:lnTo>
                <a:lnTo>
                  <a:pt x="5334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5688330" y="9905"/>
                </a:lnTo>
                <a:lnTo>
                  <a:pt x="5688330" y="5333"/>
                </a:lnTo>
                <a:lnTo>
                  <a:pt x="5692902" y="9905"/>
                </a:lnTo>
                <a:lnTo>
                  <a:pt x="5692902" y="1579626"/>
                </a:lnTo>
                <a:lnTo>
                  <a:pt x="5697474" y="1579626"/>
                </a:lnTo>
                <a:close/>
              </a:path>
              <a:path w="5697855" h="1579879">
                <a:moveTo>
                  <a:pt x="9905" y="9906"/>
                </a:moveTo>
                <a:lnTo>
                  <a:pt x="9905" y="5334"/>
                </a:lnTo>
                <a:lnTo>
                  <a:pt x="5334" y="9906"/>
                </a:lnTo>
                <a:lnTo>
                  <a:pt x="9905" y="9906"/>
                </a:lnTo>
                <a:close/>
              </a:path>
              <a:path w="5697855" h="1579879">
                <a:moveTo>
                  <a:pt x="9905" y="1569720"/>
                </a:moveTo>
                <a:lnTo>
                  <a:pt x="9905" y="9906"/>
                </a:lnTo>
                <a:lnTo>
                  <a:pt x="5334" y="9906"/>
                </a:lnTo>
                <a:lnTo>
                  <a:pt x="5334" y="1569720"/>
                </a:lnTo>
                <a:lnTo>
                  <a:pt x="9905" y="1569720"/>
                </a:lnTo>
                <a:close/>
              </a:path>
              <a:path w="5697855" h="1579879">
                <a:moveTo>
                  <a:pt x="5692902" y="1569719"/>
                </a:moveTo>
                <a:lnTo>
                  <a:pt x="5334" y="1569720"/>
                </a:lnTo>
                <a:lnTo>
                  <a:pt x="9905" y="1574291"/>
                </a:lnTo>
                <a:lnTo>
                  <a:pt x="9905" y="1579626"/>
                </a:lnTo>
                <a:lnTo>
                  <a:pt x="5688330" y="1579626"/>
                </a:lnTo>
                <a:lnTo>
                  <a:pt x="5688330" y="1574291"/>
                </a:lnTo>
                <a:lnTo>
                  <a:pt x="5692902" y="1569719"/>
                </a:lnTo>
                <a:close/>
              </a:path>
              <a:path w="5697855" h="1579879">
                <a:moveTo>
                  <a:pt x="9905" y="1579626"/>
                </a:moveTo>
                <a:lnTo>
                  <a:pt x="9905" y="1574291"/>
                </a:lnTo>
                <a:lnTo>
                  <a:pt x="5334" y="1569720"/>
                </a:lnTo>
                <a:lnTo>
                  <a:pt x="5334" y="1579626"/>
                </a:lnTo>
                <a:lnTo>
                  <a:pt x="9905" y="1579626"/>
                </a:lnTo>
                <a:close/>
              </a:path>
              <a:path w="5697855" h="1579879">
                <a:moveTo>
                  <a:pt x="5692902" y="9905"/>
                </a:moveTo>
                <a:lnTo>
                  <a:pt x="5688330" y="5333"/>
                </a:lnTo>
                <a:lnTo>
                  <a:pt x="5688330" y="9905"/>
                </a:lnTo>
                <a:lnTo>
                  <a:pt x="5692902" y="9905"/>
                </a:lnTo>
                <a:close/>
              </a:path>
              <a:path w="5697855" h="1579879">
                <a:moveTo>
                  <a:pt x="5692902" y="1569719"/>
                </a:moveTo>
                <a:lnTo>
                  <a:pt x="5692902" y="9905"/>
                </a:lnTo>
                <a:lnTo>
                  <a:pt x="5688330" y="9905"/>
                </a:lnTo>
                <a:lnTo>
                  <a:pt x="5688330" y="1569719"/>
                </a:lnTo>
                <a:lnTo>
                  <a:pt x="5692902" y="1569719"/>
                </a:lnTo>
                <a:close/>
              </a:path>
              <a:path w="5697855" h="1579879">
                <a:moveTo>
                  <a:pt x="5692902" y="1579626"/>
                </a:moveTo>
                <a:lnTo>
                  <a:pt x="5692902" y="1569719"/>
                </a:lnTo>
                <a:lnTo>
                  <a:pt x="5688330" y="1574291"/>
                </a:lnTo>
                <a:lnTo>
                  <a:pt x="5688330" y="1579626"/>
                </a:lnTo>
                <a:lnTo>
                  <a:pt x="5692902" y="1579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5639" y="4752975"/>
            <a:ext cx="5693410" cy="157480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3345" marR="296545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400" spc="-15" dirty="0">
                <a:latin typeface="Arial"/>
                <a:cs typeface="Arial"/>
              </a:rPr>
              <a:t>manufacturer, </a:t>
            </a:r>
            <a:r>
              <a:rPr sz="2400" spc="-5" dirty="0">
                <a:latin typeface="Arial"/>
                <a:cs typeface="Arial"/>
              </a:rPr>
              <a:t>month, count(*)  </a:t>
            </a: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Product,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Purchase</a:t>
            </a:r>
            <a:endParaRPr sz="2400">
              <a:latin typeface="Arial"/>
              <a:cs typeface="Arial"/>
            </a:endParaRPr>
          </a:p>
          <a:p>
            <a:pPr marL="93345" marR="1031240">
              <a:lnSpc>
                <a:spcPct val="100000"/>
              </a:lnSpc>
              <a:spcBef>
                <a:spcPts val="5"/>
              </a:spcBef>
              <a:tabLst>
                <a:tab pos="1858645" algn="l"/>
              </a:tabLst>
            </a:pPr>
            <a:r>
              <a:rPr sz="2400" dirty="0">
                <a:solidFill>
                  <a:srgbClr val="244A58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pname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product  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GROUP</a:t>
            </a:r>
            <a:r>
              <a:rPr sz="2400" spc="-5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BY	</a:t>
            </a:r>
            <a:r>
              <a:rPr sz="2400" spc="-15" dirty="0">
                <a:latin typeface="Arial"/>
                <a:cs typeface="Arial"/>
              </a:rPr>
              <a:t>manufacturer,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915" y="1306322"/>
            <a:ext cx="32746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Empty</a:t>
            </a:r>
            <a:r>
              <a:rPr spc="-80" dirty="0"/>
              <a:t> </a:t>
            </a:r>
            <a:r>
              <a:rPr dirty="0"/>
              <a:t>Groups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74549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the result of a group by query, there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one  row per group in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result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3315242"/>
            <a:ext cx="53162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group can be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empty!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particular, count(*) is never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7920" y="4643627"/>
            <a:ext cx="5268595" cy="1789430"/>
          </a:xfrm>
          <a:custGeom>
            <a:avLst/>
            <a:gdLst/>
            <a:ahLst/>
            <a:cxnLst/>
            <a:rect l="l" t="t" r="r" b="b"/>
            <a:pathLst>
              <a:path w="5268595" h="1789429">
                <a:moveTo>
                  <a:pt x="5268214" y="1784604"/>
                </a:moveTo>
                <a:lnTo>
                  <a:pt x="5268201" y="894588"/>
                </a:lnTo>
                <a:lnTo>
                  <a:pt x="5268201" y="4572"/>
                </a:lnTo>
                <a:lnTo>
                  <a:pt x="5268201" y="0"/>
                </a:lnTo>
                <a:lnTo>
                  <a:pt x="5267960" y="0"/>
                </a:lnTo>
                <a:lnTo>
                  <a:pt x="5258308" y="0"/>
                </a:lnTo>
                <a:lnTo>
                  <a:pt x="5258308" y="9906"/>
                </a:lnTo>
                <a:lnTo>
                  <a:pt x="5258308" y="1779270"/>
                </a:lnTo>
                <a:lnTo>
                  <a:pt x="10414" y="1779270"/>
                </a:lnTo>
                <a:lnTo>
                  <a:pt x="10414" y="9906"/>
                </a:lnTo>
                <a:lnTo>
                  <a:pt x="5258308" y="9906"/>
                </a:lnTo>
                <a:lnTo>
                  <a:pt x="5258308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789176"/>
                </a:lnTo>
                <a:lnTo>
                  <a:pt x="5268214" y="1789176"/>
                </a:lnTo>
                <a:lnTo>
                  <a:pt x="5268201" y="1784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1739" y="4592528"/>
            <a:ext cx="4667885" cy="176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600" spc="-15" dirty="0">
                <a:latin typeface="Arial"/>
                <a:cs typeface="Arial"/>
              </a:rPr>
              <a:t>manufacturer, </a:t>
            </a:r>
            <a:r>
              <a:rPr sz="2600" spc="-5" dirty="0">
                <a:latin typeface="Arial"/>
                <a:cs typeface="Arial"/>
              </a:rPr>
              <a:t>count(*) 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FROM </a:t>
            </a:r>
            <a:r>
              <a:rPr sz="2600" spc="-5" dirty="0">
                <a:latin typeface="Arial"/>
                <a:cs typeface="Arial"/>
              </a:rPr>
              <a:t>Product, Purchase 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WHERE </a:t>
            </a:r>
            <a:r>
              <a:rPr sz="2600" spc="-5" dirty="0">
                <a:latin typeface="Arial"/>
                <a:cs typeface="Arial"/>
              </a:rPr>
              <a:t>pname = product 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GROUP BY</a:t>
            </a:r>
            <a:r>
              <a:rPr sz="2600" spc="-8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manufacturer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67271" y="3272484"/>
            <a:ext cx="3162300" cy="2219325"/>
            <a:chOff x="6367271" y="3272484"/>
            <a:chExt cx="3162300" cy="2219325"/>
          </a:xfrm>
        </p:grpSpPr>
        <p:sp>
          <p:nvSpPr>
            <p:cNvPr id="8" name="object 8"/>
            <p:cNvSpPr/>
            <p:nvPr/>
          </p:nvSpPr>
          <p:spPr>
            <a:xfrm>
              <a:off x="6385559" y="3277212"/>
              <a:ext cx="3139880" cy="22008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7271" y="3272484"/>
              <a:ext cx="3162300" cy="2219325"/>
            </a:xfrm>
            <a:custGeom>
              <a:avLst/>
              <a:gdLst/>
              <a:ahLst/>
              <a:cxnLst/>
              <a:rect l="l" t="t" r="r" b="b"/>
              <a:pathLst>
                <a:path w="3162300" h="2219325">
                  <a:moveTo>
                    <a:pt x="22530" y="2197079"/>
                  </a:moveTo>
                  <a:lnTo>
                    <a:pt x="16006" y="2200161"/>
                  </a:lnTo>
                  <a:lnTo>
                    <a:pt x="0" y="2219249"/>
                  </a:lnTo>
                  <a:lnTo>
                    <a:pt x="12700" y="2213229"/>
                  </a:lnTo>
                  <a:lnTo>
                    <a:pt x="12700" y="2208581"/>
                  </a:lnTo>
                  <a:lnTo>
                    <a:pt x="22530" y="2197079"/>
                  </a:lnTo>
                  <a:close/>
                </a:path>
                <a:path w="3162300" h="2219325">
                  <a:moveTo>
                    <a:pt x="16006" y="2200161"/>
                  </a:moveTo>
                  <a:lnTo>
                    <a:pt x="12699" y="2201723"/>
                  </a:lnTo>
                  <a:lnTo>
                    <a:pt x="12699" y="2204104"/>
                  </a:lnTo>
                  <a:lnTo>
                    <a:pt x="16006" y="2200161"/>
                  </a:lnTo>
                  <a:close/>
                </a:path>
                <a:path w="3162300" h="2219325">
                  <a:moveTo>
                    <a:pt x="3149600" y="1033792"/>
                  </a:moveTo>
                  <a:lnTo>
                    <a:pt x="3149600" y="974788"/>
                  </a:lnTo>
                  <a:lnTo>
                    <a:pt x="3124200" y="1084631"/>
                  </a:lnTo>
                  <a:lnTo>
                    <a:pt x="3124200" y="1105967"/>
                  </a:lnTo>
                  <a:lnTo>
                    <a:pt x="3111500" y="1128065"/>
                  </a:lnTo>
                  <a:lnTo>
                    <a:pt x="3111500" y="1149401"/>
                  </a:lnTo>
                  <a:lnTo>
                    <a:pt x="3098800" y="1171499"/>
                  </a:lnTo>
                  <a:lnTo>
                    <a:pt x="3086100" y="1214171"/>
                  </a:lnTo>
                  <a:lnTo>
                    <a:pt x="3073400" y="1235507"/>
                  </a:lnTo>
                  <a:lnTo>
                    <a:pt x="3073400" y="1234745"/>
                  </a:lnTo>
                  <a:lnTo>
                    <a:pt x="3060700" y="1256081"/>
                  </a:lnTo>
                  <a:lnTo>
                    <a:pt x="3009900" y="1338377"/>
                  </a:lnTo>
                  <a:lnTo>
                    <a:pt x="2997200" y="1358189"/>
                  </a:lnTo>
                  <a:lnTo>
                    <a:pt x="2971800" y="1378001"/>
                  </a:lnTo>
                  <a:lnTo>
                    <a:pt x="2946400" y="1417625"/>
                  </a:lnTo>
                  <a:lnTo>
                    <a:pt x="2946400" y="1416863"/>
                  </a:lnTo>
                  <a:lnTo>
                    <a:pt x="2921000" y="1436675"/>
                  </a:lnTo>
                  <a:lnTo>
                    <a:pt x="2882900" y="1474013"/>
                  </a:lnTo>
                  <a:lnTo>
                    <a:pt x="2844800" y="1510589"/>
                  </a:lnTo>
                  <a:lnTo>
                    <a:pt x="2794000" y="1545641"/>
                  </a:lnTo>
                  <a:lnTo>
                    <a:pt x="2755900" y="1579931"/>
                  </a:lnTo>
                  <a:lnTo>
                    <a:pt x="2705100" y="1612697"/>
                  </a:lnTo>
                  <a:lnTo>
                    <a:pt x="2641600" y="1643939"/>
                  </a:lnTo>
                  <a:lnTo>
                    <a:pt x="2641600" y="1643177"/>
                  </a:lnTo>
                  <a:lnTo>
                    <a:pt x="2590800" y="1673657"/>
                  </a:lnTo>
                  <a:lnTo>
                    <a:pt x="2552700" y="1694231"/>
                  </a:lnTo>
                  <a:lnTo>
                    <a:pt x="2501900" y="1714043"/>
                  </a:lnTo>
                  <a:lnTo>
                    <a:pt x="2501900" y="1713281"/>
                  </a:lnTo>
                  <a:lnTo>
                    <a:pt x="2451100" y="1732331"/>
                  </a:lnTo>
                  <a:lnTo>
                    <a:pt x="2451100" y="1731569"/>
                  </a:lnTo>
                  <a:lnTo>
                    <a:pt x="2413000" y="1749095"/>
                  </a:lnTo>
                  <a:lnTo>
                    <a:pt x="2362200" y="1765300"/>
                  </a:lnTo>
                  <a:lnTo>
                    <a:pt x="2311400" y="1780214"/>
                  </a:lnTo>
                  <a:lnTo>
                    <a:pt x="2260600" y="1793842"/>
                  </a:lnTo>
                  <a:lnTo>
                    <a:pt x="2222500" y="1806191"/>
                  </a:lnTo>
                  <a:lnTo>
                    <a:pt x="2171700" y="1817266"/>
                  </a:lnTo>
                  <a:lnTo>
                    <a:pt x="2120900" y="1827071"/>
                  </a:lnTo>
                  <a:lnTo>
                    <a:pt x="2070100" y="1835613"/>
                  </a:lnTo>
                  <a:lnTo>
                    <a:pt x="2019300" y="1842897"/>
                  </a:lnTo>
                  <a:lnTo>
                    <a:pt x="1968500" y="1848928"/>
                  </a:lnTo>
                  <a:lnTo>
                    <a:pt x="1917700" y="1853713"/>
                  </a:lnTo>
                  <a:lnTo>
                    <a:pt x="1866900" y="1857255"/>
                  </a:lnTo>
                  <a:lnTo>
                    <a:pt x="1816100" y="1859562"/>
                  </a:lnTo>
                  <a:lnTo>
                    <a:pt x="1765300" y="1860638"/>
                  </a:lnTo>
                  <a:lnTo>
                    <a:pt x="1714500" y="1860489"/>
                  </a:lnTo>
                  <a:lnTo>
                    <a:pt x="1663700" y="1859120"/>
                  </a:lnTo>
                  <a:lnTo>
                    <a:pt x="1612900" y="1856537"/>
                  </a:lnTo>
                  <a:lnTo>
                    <a:pt x="1562100" y="1852727"/>
                  </a:lnTo>
                  <a:lnTo>
                    <a:pt x="1511300" y="1848155"/>
                  </a:lnTo>
                  <a:lnTo>
                    <a:pt x="1409700" y="1834435"/>
                  </a:lnTo>
                  <a:lnTo>
                    <a:pt x="1358900" y="1825689"/>
                  </a:lnTo>
                  <a:lnTo>
                    <a:pt x="1308100" y="1815421"/>
                  </a:lnTo>
                  <a:lnTo>
                    <a:pt x="1257300" y="1803993"/>
                  </a:lnTo>
                  <a:lnTo>
                    <a:pt x="1206500" y="1791767"/>
                  </a:lnTo>
                  <a:lnTo>
                    <a:pt x="1155700" y="1777289"/>
                  </a:lnTo>
                  <a:lnTo>
                    <a:pt x="1155700" y="1778051"/>
                  </a:lnTo>
                  <a:lnTo>
                    <a:pt x="1117600" y="1762811"/>
                  </a:lnTo>
                  <a:lnTo>
                    <a:pt x="1066800" y="1746047"/>
                  </a:lnTo>
                  <a:lnTo>
                    <a:pt x="1016000" y="1727759"/>
                  </a:lnTo>
                  <a:lnTo>
                    <a:pt x="22530" y="2197079"/>
                  </a:lnTo>
                  <a:lnTo>
                    <a:pt x="12700" y="2208581"/>
                  </a:lnTo>
                  <a:lnTo>
                    <a:pt x="12700" y="2213229"/>
                  </a:lnTo>
                  <a:lnTo>
                    <a:pt x="1016000" y="1737665"/>
                  </a:lnTo>
                  <a:lnTo>
                    <a:pt x="1066800" y="1755191"/>
                  </a:lnTo>
                  <a:lnTo>
                    <a:pt x="1104900" y="1771955"/>
                  </a:lnTo>
                  <a:lnTo>
                    <a:pt x="1155700" y="1786433"/>
                  </a:lnTo>
                  <a:lnTo>
                    <a:pt x="1206500" y="1799109"/>
                  </a:lnTo>
                  <a:lnTo>
                    <a:pt x="1244600" y="1810776"/>
                  </a:lnTo>
                  <a:lnTo>
                    <a:pt x="1282700" y="1821425"/>
                  </a:lnTo>
                  <a:lnTo>
                    <a:pt x="1333500" y="1831047"/>
                  </a:lnTo>
                  <a:lnTo>
                    <a:pt x="1384300" y="1839633"/>
                  </a:lnTo>
                  <a:lnTo>
                    <a:pt x="1422400" y="1847173"/>
                  </a:lnTo>
                  <a:lnTo>
                    <a:pt x="1473200" y="1853657"/>
                  </a:lnTo>
                  <a:lnTo>
                    <a:pt x="1524000" y="1859077"/>
                  </a:lnTo>
                  <a:lnTo>
                    <a:pt x="1562100" y="1863424"/>
                  </a:lnTo>
                  <a:lnTo>
                    <a:pt x="1612900" y="1866687"/>
                  </a:lnTo>
                  <a:lnTo>
                    <a:pt x="1663700" y="1868859"/>
                  </a:lnTo>
                  <a:lnTo>
                    <a:pt x="1714500" y="1869928"/>
                  </a:lnTo>
                  <a:lnTo>
                    <a:pt x="1765300" y="1869887"/>
                  </a:lnTo>
                  <a:lnTo>
                    <a:pt x="1816100" y="1868726"/>
                  </a:lnTo>
                  <a:lnTo>
                    <a:pt x="1866900" y="1866435"/>
                  </a:lnTo>
                  <a:lnTo>
                    <a:pt x="1917700" y="1863006"/>
                  </a:lnTo>
                  <a:lnTo>
                    <a:pt x="1968500" y="1858428"/>
                  </a:lnTo>
                  <a:lnTo>
                    <a:pt x="2006600" y="1852693"/>
                  </a:lnTo>
                  <a:lnTo>
                    <a:pt x="2057400" y="1845792"/>
                  </a:lnTo>
                  <a:lnTo>
                    <a:pt x="2108200" y="1837715"/>
                  </a:lnTo>
                  <a:lnTo>
                    <a:pt x="2159000" y="1828452"/>
                  </a:lnTo>
                  <a:lnTo>
                    <a:pt x="2209800" y="1817995"/>
                  </a:lnTo>
                  <a:lnTo>
                    <a:pt x="2260600" y="1806335"/>
                  </a:lnTo>
                  <a:lnTo>
                    <a:pt x="2298700" y="1793461"/>
                  </a:lnTo>
                  <a:lnTo>
                    <a:pt x="2349500" y="1779365"/>
                  </a:lnTo>
                  <a:lnTo>
                    <a:pt x="2400300" y="1764037"/>
                  </a:lnTo>
                  <a:lnTo>
                    <a:pt x="2438400" y="1747468"/>
                  </a:lnTo>
                  <a:lnTo>
                    <a:pt x="2489200" y="1729650"/>
                  </a:lnTo>
                  <a:lnTo>
                    <a:pt x="2540000" y="1710571"/>
                  </a:lnTo>
                  <a:lnTo>
                    <a:pt x="2578100" y="1690224"/>
                  </a:lnTo>
                  <a:lnTo>
                    <a:pt x="2616200" y="1668599"/>
                  </a:lnTo>
                  <a:lnTo>
                    <a:pt x="2667000" y="1645686"/>
                  </a:lnTo>
                  <a:lnTo>
                    <a:pt x="2705100" y="1621477"/>
                  </a:lnTo>
                  <a:lnTo>
                    <a:pt x="2743200" y="1595962"/>
                  </a:lnTo>
                  <a:lnTo>
                    <a:pt x="2781300" y="1569131"/>
                  </a:lnTo>
                  <a:lnTo>
                    <a:pt x="2819400" y="1540976"/>
                  </a:lnTo>
                  <a:lnTo>
                    <a:pt x="2857500" y="1511487"/>
                  </a:lnTo>
                  <a:lnTo>
                    <a:pt x="2895600" y="1480656"/>
                  </a:lnTo>
                  <a:lnTo>
                    <a:pt x="2921000" y="1448471"/>
                  </a:lnTo>
                  <a:lnTo>
                    <a:pt x="2959100" y="1414925"/>
                  </a:lnTo>
                  <a:lnTo>
                    <a:pt x="2984500" y="1380008"/>
                  </a:lnTo>
                  <a:lnTo>
                    <a:pt x="3009900" y="1343711"/>
                  </a:lnTo>
                  <a:lnTo>
                    <a:pt x="3035300" y="1323137"/>
                  </a:lnTo>
                  <a:lnTo>
                    <a:pt x="3048000" y="1302563"/>
                  </a:lnTo>
                  <a:lnTo>
                    <a:pt x="3098800" y="1213532"/>
                  </a:lnTo>
                  <a:lnTo>
                    <a:pt x="3149600" y="1033792"/>
                  </a:lnTo>
                  <a:close/>
                </a:path>
                <a:path w="3162300" h="2219325">
                  <a:moveTo>
                    <a:pt x="609600" y="1510208"/>
                  </a:moveTo>
                  <a:lnTo>
                    <a:pt x="609600" y="1499159"/>
                  </a:lnTo>
                  <a:lnTo>
                    <a:pt x="607052" y="1495338"/>
                  </a:lnTo>
                  <a:lnTo>
                    <a:pt x="16006" y="2200161"/>
                  </a:lnTo>
                  <a:lnTo>
                    <a:pt x="22530" y="2197079"/>
                  </a:lnTo>
                  <a:lnTo>
                    <a:pt x="609600" y="1510208"/>
                  </a:lnTo>
                  <a:close/>
                </a:path>
                <a:path w="3162300" h="2219325">
                  <a:moveTo>
                    <a:pt x="3149600" y="919146"/>
                  </a:moveTo>
                  <a:lnTo>
                    <a:pt x="3149600" y="811732"/>
                  </a:lnTo>
                  <a:lnTo>
                    <a:pt x="3124200" y="725514"/>
                  </a:lnTo>
                  <a:lnTo>
                    <a:pt x="3098800" y="683243"/>
                  </a:lnTo>
                  <a:lnTo>
                    <a:pt x="3086100" y="641623"/>
                  </a:lnTo>
                  <a:lnTo>
                    <a:pt x="3060700" y="600725"/>
                  </a:lnTo>
                  <a:lnTo>
                    <a:pt x="3035300" y="560618"/>
                  </a:lnTo>
                  <a:lnTo>
                    <a:pt x="3009900" y="521372"/>
                  </a:lnTo>
                  <a:lnTo>
                    <a:pt x="2984500" y="483057"/>
                  </a:lnTo>
                  <a:lnTo>
                    <a:pt x="2946400" y="445742"/>
                  </a:lnTo>
                  <a:lnTo>
                    <a:pt x="2908300" y="409499"/>
                  </a:lnTo>
                  <a:lnTo>
                    <a:pt x="2895600" y="390449"/>
                  </a:lnTo>
                  <a:lnTo>
                    <a:pt x="2870200" y="370637"/>
                  </a:lnTo>
                  <a:lnTo>
                    <a:pt x="2819400" y="333299"/>
                  </a:lnTo>
                  <a:lnTo>
                    <a:pt x="2781300" y="297485"/>
                  </a:lnTo>
                  <a:lnTo>
                    <a:pt x="2743200" y="273337"/>
                  </a:lnTo>
                  <a:lnTo>
                    <a:pt x="2705100" y="250185"/>
                  </a:lnTo>
                  <a:lnTo>
                    <a:pt x="2667000" y="228034"/>
                  </a:lnTo>
                  <a:lnTo>
                    <a:pt x="2628900" y="206886"/>
                  </a:lnTo>
                  <a:lnTo>
                    <a:pt x="2590800" y="186745"/>
                  </a:lnTo>
                  <a:lnTo>
                    <a:pt x="2552700" y="167615"/>
                  </a:lnTo>
                  <a:lnTo>
                    <a:pt x="2514600" y="149499"/>
                  </a:lnTo>
                  <a:lnTo>
                    <a:pt x="2463800" y="132399"/>
                  </a:lnTo>
                  <a:lnTo>
                    <a:pt x="2425700" y="116321"/>
                  </a:lnTo>
                  <a:lnTo>
                    <a:pt x="2387600" y="101267"/>
                  </a:lnTo>
                  <a:lnTo>
                    <a:pt x="2336800" y="87241"/>
                  </a:lnTo>
                  <a:lnTo>
                    <a:pt x="2298700" y="74245"/>
                  </a:lnTo>
                  <a:lnTo>
                    <a:pt x="2247900" y="62285"/>
                  </a:lnTo>
                  <a:lnTo>
                    <a:pt x="2209800" y="51363"/>
                  </a:lnTo>
                  <a:lnTo>
                    <a:pt x="2159000" y="41482"/>
                  </a:lnTo>
                  <a:lnTo>
                    <a:pt x="2108200" y="32646"/>
                  </a:lnTo>
                  <a:lnTo>
                    <a:pt x="2070100" y="24859"/>
                  </a:lnTo>
                  <a:lnTo>
                    <a:pt x="2019300" y="18124"/>
                  </a:lnTo>
                  <a:lnTo>
                    <a:pt x="1968500" y="12445"/>
                  </a:lnTo>
                  <a:lnTo>
                    <a:pt x="1917700" y="7824"/>
                  </a:lnTo>
                  <a:lnTo>
                    <a:pt x="1879600" y="4266"/>
                  </a:lnTo>
                  <a:lnTo>
                    <a:pt x="1828800" y="1773"/>
                  </a:lnTo>
                  <a:lnTo>
                    <a:pt x="1778000" y="350"/>
                  </a:lnTo>
                  <a:lnTo>
                    <a:pt x="1727200" y="0"/>
                  </a:lnTo>
                  <a:lnTo>
                    <a:pt x="1676400" y="725"/>
                  </a:lnTo>
                  <a:lnTo>
                    <a:pt x="1638300" y="2531"/>
                  </a:lnTo>
                  <a:lnTo>
                    <a:pt x="1587499" y="5420"/>
                  </a:lnTo>
                  <a:lnTo>
                    <a:pt x="1536699" y="9395"/>
                  </a:lnTo>
                  <a:lnTo>
                    <a:pt x="1485899" y="14460"/>
                  </a:lnTo>
                  <a:lnTo>
                    <a:pt x="1447799" y="20619"/>
                  </a:lnTo>
                  <a:lnTo>
                    <a:pt x="1396999" y="27876"/>
                  </a:lnTo>
                  <a:lnTo>
                    <a:pt x="1346199" y="36232"/>
                  </a:lnTo>
                  <a:lnTo>
                    <a:pt x="1295399" y="45693"/>
                  </a:lnTo>
                  <a:lnTo>
                    <a:pt x="1257299" y="56260"/>
                  </a:lnTo>
                  <a:lnTo>
                    <a:pt x="1206499" y="67939"/>
                  </a:lnTo>
                  <a:lnTo>
                    <a:pt x="1168399" y="80732"/>
                  </a:lnTo>
                  <a:lnTo>
                    <a:pt x="1117599" y="94643"/>
                  </a:lnTo>
                  <a:lnTo>
                    <a:pt x="1079499" y="109676"/>
                  </a:lnTo>
                  <a:lnTo>
                    <a:pt x="1028699" y="125833"/>
                  </a:lnTo>
                  <a:lnTo>
                    <a:pt x="990599" y="143118"/>
                  </a:lnTo>
                  <a:lnTo>
                    <a:pt x="939799" y="161534"/>
                  </a:lnTo>
                  <a:lnTo>
                    <a:pt x="901699" y="181086"/>
                  </a:lnTo>
                  <a:lnTo>
                    <a:pt x="863599" y="201777"/>
                  </a:lnTo>
                  <a:lnTo>
                    <a:pt x="825499" y="223610"/>
                  </a:lnTo>
                  <a:lnTo>
                    <a:pt x="787399" y="246588"/>
                  </a:lnTo>
                  <a:lnTo>
                    <a:pt x="749299" y="270715"/>
                  </a:lnTo>
                  <a:lnTo>
                    <a:pt x="711199" y="295994"/>
                  </a:lnTo>
                  <a:lnTo>
                    <a:pt x="673099" y="322430"/>
                  </a:lnTo>
                  <a:lnTo>
                    <a:pt x="634999" y="350025"/>
                  </a:lnTo>
                  <a:lnTo>
                    <a:pt x="609599" y="378782"/>
                  </a:lnTo>
                  <a:lnTo>
                    <a:pt x="571499" y="408706"/>
                  </a:lnTo>
                  <a:lnTo>
                    <a:pt x="546099" y="439800"/>
                  </a:lnTo>
                  <a:lnTo>
                    <a:pt x="507999" y="472067"/>
                  </a:lnTo>
                  <a:lnTo>
                    <a:pt x="482599" y="505511"/>
                  </a:lnTo>
                  <a:lnTo>
                    <a:pt x="457199" y="546659"/>
                  </a:lnTo>
                  <a:lnTo>
                    <a:pt x="380999" y="677562"/>
                  </a:lnTo>
                  <a:lnTo>
                    <a:pt x="330199" y="855286"/>
                  </a:lnTo>
                  <a:lnTo>
                    <a:pt x="330199" y="1032293"/>
                  </a:lnTo>
                  <a:lnTo>
                    <a:pt x="342899" y="1075876"/>
                  </a:lnTo>
                  <a:lnTo>
                    <a:pt x="342899" y="846595"/>
                  </a:lnTo>
                  <a:lnTo>
                    <a:pt x="355599" y="807263"/>
                  </a:lnTo>
                  <a:lnTo>
                    <a:pt x="355599" y="785927"/>
                  </a:lnTo>
                  <a:lnTo>
                    <a:pt x="368299" y="741731"/>
                  </a:lnTo>
                  <a:lnTo>
                    <a:pt x="380999" y="720395"/>
                  </a:lnTo>
                  <a:lnTo>
                    <a:pt x="380999" y="699059"/>
                  </a:lnTo>
                  <a:lnTo>
                    <a:pt x="393699" y="676961"/>
                  </a:lnTo>
                  <a:lnTo>
                    <a:pt x="393699" y="677723"/>
                  </a:lnTo>
                  <a:lnTo>
                    <a:pt x="406399" y="655625"/>
                  </a:lnTo>
                  <a:lnTo>
                    <a:pt x="406399" y="656387"/>
                  </a:lnTo>
                  <a:lnTo>
                    <a:pt x="419099" y="635051"/>
                  </a:lnTo>
                  <a:lnTo>
                    <a:pt x="444499" y="582058"/>
                  </a:lnTo>
                  <a:lnTo>
                    <a:pt x="457199" y="556389"/>
                  </a:lnTo>
                  <a:lnTo>
                    <a:pt x="482599" y="531419"/>
                  </a:lnTo>
                  <a:lnTo>
                    <a:pt x="520699" y="471983"/>
                  </a:lnTo>
                  <a:lnTo>
                    <a:pt x="546099" y="452933"/>
                  </a:lnTo>
                  <a:lnTo>
                    <a:pt x="558799" y="433883"/>
                  </a:lnTo>
                  <a:lnTo>
                    <a:pt x="596899" y="395783"/>
                  </a:lnTo>
                  <a:lnTo>
                    <a:pt x="647699" y="359207"/>
                  </a:lnTo>
                  <a:lnTo>
                    <a:pt x="647699" y="359969"/>
                  </a:lnTo>
                  <a:lnTo>
                    <a:pt x="685799" y="324155"/>
                  </a:lnTo>
                  <a:lnTo>
                    <a:pt x="736599" y="289865"/>
                  </a:lnTo>
                  <a:lnTo>
                    <a:pt x="736599" y="290627"/>
                  </a:lnTo>
                  <a:lnTo>
                    <a:pt x="787399" y="257861"/>
                  </a:lnTo>
                  <a:lnTo>
                    <a:pt x="838199" y="226619"/>
                  </a:lnTo>
                  <a:lnTo>
                    <a:pt x="888999" y="196901"/>
                  </a:lnTo>
                  <a:lnTo>
                    <a:pt x="952499" y="168707"/>
                  </a:lnTo>
                  <a:lnTo>
                    <a:pt x="1015999" y="143561"/>
                  </a:lnTo>
                  <a:lnTo>
                    <a:pt x="1079499" y="119939"/>
                  </a:lnTo>
                  <a:lnTo>
                    <a:pt x="1142999" y="99365"/>
                  </a:lnTo>
                  <a:lnTo>
                    <a:pt x="1206499" y="80315"/>
                  </a:lnTo>
                  <a:lnTo>
                    <a:pt x="1269999" y="63551"/>
                  </a:lnTo>
                  <a:lnTo>
                    <a:pt x="1333499" y="49073"/>
                  </a:lnTo>
                  <a:lnTo>
                    <a:pt x="1396999" y="36881"/>
                  </a:lnTo>
                  <a:lnTo>
                    <a:pt x="1460499" y="26975"/>
                  </a:lnTo>
                  <a:lnTo>
                    <a:pt x="1536699" y="19355"/>
                  </a:lnTo>
                  <a:lnTo>
                    <a:pt x="1600199" y="14021"/>
                  </a:lnTo>
                  <a:lnTo>
                    <a:pt x="1663700" y="10211"/>
                  </a:lnTo>
                  <a:lnTo>
                    <a:pt x="1739900" y="9449"/>
                  </a:lnTo>
                  <a:lnTo>
                    <a:pt x="1803400" y="10211"/>
                  </a:lnTo>
                  <a:lnTo>
                    <a:pt x="1866900" y="13259"/>
                  </a:lnTo>
                  <a:lnTo>
                    <a:pt x="1943100" y="17831"/>
                  </a:lnTo>
                  <a:lnTo>
                    <a:pt x="2006600" y="25451"/>
                  </a:lnTo>
                  <a:lnTo>
                    <a:pt x="2070100" y="34595"/>
                  </a:lnTo>
                  <a:lnTo>
                    <a:pt x="2133600" y="46025"/>
                  </a:lnTo>
                  <a:lnTo>
                    <a:pt x="2197100" y="59741"/>
                  </a:lnTo>
                  <a:lnTo>
                    <a:pt x="2260600" y="74981"/>
                  </a:lnTo>
                  <a:lnTo>
                    <a:pt x="2324100" y="92507"/>
                  </a:lnTo>
                  <a:lnTo>
                    <a:pt x="2387600" y="112319"/>
                  </a:lnTo>
                  <a:lnTo>
                    <a:pt x="2451100" y="133655"/>
                  </a:lnTo>
                  <a:lnTo>
                    <a:pt x="2501900" y="157277"/>
                  </a:lnTo>
                  <a:lnTo>
                    <a:pt x="2565400" y="183185"/>
                  </a:lnTo>
                  <a:lnTo>
                    <a:pt x="2616200" y="210617"/>
                  </a:lnTo>
                  <a:lnTo>
                    <a:pt x="2667000" y="240335"/>
                  </a:lnTo>
                  <a:lnTo>
                    <a:pt x="2717800" y="271577"/>
                  </a:lnTo>
                  <a:lnTo>
                    <a:pt x="2768600" y="305105"/>
                  </a:lnTo>
                  <a:lnTo>
                    <a:pt x="2819400" y="340919"/>
                  </a:lnTo>
                  <a:lnTo>
                    <a:pt x="2819400" y="340157"/>
                  </a:lnTo>
                  <a:lnTo>
                    <a:pt x="2870200" y="378257"/>
                  </a:lnTo>
                  <a:lnTo>
                    <a:pt x="2870200" y="377495"/>
                  </a:lnTo>
                  <a:lnTo>
                    <a:pt x="2882900" y="397307"/>
                  </a:lnTo>
                  <a:lnTo>
                    <a:pt x="2908300" y="416357"/>
                  </a:lnTo>
                  <a:lnTo>
                    <a:pt x="2921000" y="436169"/>
                  </a:lnTo>
                  <a:lnTo>
                    <a:pt x="2946400" y="456743"/>
                  </a:lnTo>
                  <a:lnTo>
                    <a:pt x="2946400" y="455981"/>
                  </a:lnTo>
                  <a:lnTo>
                    <a:pt x="2984500" y="497129"/>
                  </a:lnTo>
                  <a:lnTo>
                    <a:pt x="3022600" y="558851"/>
                  </a:lnTo>
                  <a:lnTo>
                    <a:pt x="3086100" y="665531"/>
                  </a:lnTo>
                  <a:lnTo>
                    <a:pt x="3098800" y="687629"/>
                  </a:lnTo>
                  <a:lnTo>
                    <a:pt x="3098800" y="708965"/>
                  </a:lnTo>
                  <a:lnTo>
                    <a:pt x="3124200" y="753161"/>
                  </a:lnTo>
                  <a:lnTo>
                    <a:pt x="3124200" y="774497"/>
                  </a:lnTo>
                  <a:lnTo>
                    <a:pt x="3136900" y="797357"/>
                  </a:lnTo>
                  <a:lnTo>
                    <a:pt x="3136900" y="863651"/>
                  </a:lnTo>
                  <a:lnTo>
                    <a:pt x="3149600" y="919146"/>
                  </a:lnTo>
                  <a:close/>
                </a:path>
                <a:path w="3162300" h="2219325">
                  <a:moveTo>
                    <a:pt x="622300" y="1495349"/>
                  </a:moveTo>
                  <a:lnTo>
                    <a:pt x="596899" y="1472489"/>
                  </a:lnTo>
                  <a:lnTo>
                    <a:pt x="596899" y="1473251"/>
                  </a:lnTo>
                  <a:lnTo>
                    <a:pt x="584199" y="1453439"/>
                  </a:lnTo>
                  <a:lnTo>
                    <a:pt x="533399" y="1404756"/>
                  </a:lnTo>
                  <a:lnTo>
                    <a:pt x="482599" y="1352855"/>
                  </a:lnTo>
                  <a:lnTo>
                    <a:pt x="469899" y="1331519"/>
                  </a:lnTo>
                  <a:lnTo>
                    <a:pt x="469899" y="1332281"/>
                  </a:lnTo>
                  <a:lnTo>
                    <a:pt x="444499" y="1289609"/>
                  </a:lnTo>
                  <a:lnTo>
                    <a:pt x="444499" y="1290371"/>
                  </a:lnTo>
                  <a:lnTo>
                    <a:pt x="419099" y="1247699"/>
                  </a:lnTo>
                  <a:lnTo>
                    <a:pt x="406399" y="1225601"/>
                  </a:lnTo>
                  <a:lnTo>
                    <a:pt x="406399" y="1226363"/>
                  </a:lnTo>
                  <a:lnTo>
                    <a:pt x="393699" y="1204265"/>
                  </a:lnTo>
                  <a:lnTo>
                    <a:pt x="393699" y="1182929"/>
                  </a:lnTo>
                  <a:lnTo>
                    <a:pt x="380999" y="1160831"/>
                  </a:lnTo>
                  <a:lnTo>
                    <a:pt x="368299" y="1116635"/>
                  </a:lnTo>
                  <a:lnTo>
                    <a:pt x="368299" y="1117397"/>
                  </a:lnTo>
                  <a:lnTo>
                    <a:pt x="355599" y="1095299"/>
                  </a:lnTo>
                  <a:lnTo>
                    <a:pt x="355599" y="1073201"/>
                  </a:lnTo>
                  <a:lnTo>
                    <a:pt x="342899" y="1051103"/>
                  </a:lnTo>
                  <a:lnTo>
                    <a:pt x="342899" y="1075876"/>
                  </a:lnTo>
                  <a:lnTo>
                    <a:pt x="380999" y="1203832"/>
                  </a:lnTo>
                  <a:lnTo>
                    <a:pt x="406399" y="1245304"/>
                  </a:lnTo>
                  <a:lnTo>
                    <a:pt x="431799" y="1286064"/>
                  </a:lnTo>
                  <a:lnTo>
                    <a:pt x="457199" y="1326036"/>
                  </a:lnTo>
                  <a:lnTo>
                    <a:pt x="482599" y="1365146"/>
                  </a:lnTo>
                  <a:lnTo>
                    <a:pt x="520699" y="1403321"/>
                  </a:lnTo>
                  <a:lnTo>
                    <a:pt x="546099" y="1440485"/>
                  </a:lnTo>
                  <a:lnTo>
                    <a:pt x="596899" y="1480109"/>
                  </a:lnTo>
                  <a:lnTo>
                    <a:pt x="607052" y="1495338"/>
                  </a:lnTo>
                  <a:lnTo>
                    <a:pt x="609600" y="1492301"/>
                  </a:lnTo>
                  <a:lnTo>
                    <a:pt x="609600" y="1510208"/>
                  </a:lnTo>
                  <a:lnTo>
                    <a:pt x="622300" y="1495349"/>
                  </a:lnTo>
                  <a:close/>
                </a:path>
                <a:path w="3162300" h="2219325">
                  <a:moveTo>
                    <a:pt x="609600" y="1499159"/>
                  </a:moveTo>
                  <a:lnTo>
                    <a:pt x="609600" y="1492301"/>
                  </a:lnTo>
                  <a:lnTo>
                    <a:pt x="607052" y="1495338"/>
                  </a:lnTo>
                  <a:lnTo>
                    <a:pt x="609600" y="1499159"/>
                  </a:lnTo>
                  <a:close/>
                </a:path>
                <a:path w="3162300" h="2219325">
                  <a:moveTo>
                    <a:pt x="3162300" y="944201"/>
                  </a:moveTo>
                  <a:lnTo>
                    <a:pt x="3149600" y="899719"/>
                  </a:lnTo>
                  <a:lnTo>
                    <a:pt x="3149600" y="988915"/>
                  </a:lnTo>
                  <a:lnTo>
                    <a:pt x="3162300" y="944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229350" y="3575557"/>
            <a:ext cx="17722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What if </a:t>
            </a:r>
            <a:r>
              <a:rPr sz="2000" spc="-10" dirty="0">
                <a:latin typeface="Arial"/>
                <a:cs typeface="Arial"/>
              </a:rPr>
              <a:t>there 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no  purchases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  manufacturer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989" y="1001522"/>
            <a:ext cx="514032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6365" marR="5080" indent="-1384300">
              <a:lnSpc>
                <a:spcPct val="100000"/>
              </a:lnSpc>
              <a:spcBef>
                <a:spcPts val="100"/>
              </a:spcBef>
            </a:pPr>
            <a:r>
              <a:rPr dirty="0"/>
              <a:t>Empty Group</a:t>
            </a:r>
            <a:r>
              <a:rPr spc="-80" dirty="0"/>
              <a:t> </a:t>
            </a:r>
            <a:r>
              <a:rPr dirty="0"/>
              <a:t>Solution:  Outer</a:t>
            </a:r>
            <a:r>
              <a:rPr spc="-1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/>
          <p:nvPr/>
        </p:nvSpPr>
        <p:spPr>
          <a:xfrm>
            <a:off x="986027" y="2891027"/>
            <a:ext cx="8087359" cy="1789430"/>
          </a:xfrm>
          <a:custGeom>
            <a:avLst/>
            <a:gdLst/>
            <a:ahLst/>
            <a:cxnLst/>
            <a:rect l="l" t="t" r="r" b="b"/>
            <a:pathLst>
              <a:path w="8087359" h="1789429">
                <a:moveTo>
                  <a:pt x="8087106" y="1789176"/>
                </a:moveTo>
                <a:lnTo>
                  <a:pt x="8087106" y="0"/>
                </a:lnTo>
                <a:lnTo>
                  <a:pt x="0" y="0"/>
                </a:lnTo>
                <a:lnTo>
                  <a:pt x="0" y="1789176"/>
                </a:lnTo>
                <a:lnTo>
                  <a:pt x="4572" y="1789176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8077200" y="9906"/>
                </a:lnTo>
                <a:lnTo>
                  <a:pt x="8077200" y="4572"/>
                </a:lnTo>
                <a:lnTo>
                  <a:pt x="8081772" y="9906"/>
                </a:lnTo>
                <a:lnTo>
                  <a:pt x="8081772" y="1789176"/>
                </a:lnTo>
                <a:lnTo>
                  <a:pt x="8087106" y="1789176"/>
                </a:lnTo>
                <a:close/>
              </a:path>
              <a:path w="8087359" h="1789429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8087359" h="1789429">
                <a:moveTo>
                  <a:pt x="9905" y="1779270"/>
                </a:moveTo>
                <a:lnTo>
                  <a:pt x="9905" y="9906"/>
                </a:lnTo>
                <a:lnTo>
                  <a:pt x="4571" y="9906"/>
                </a:lnTo>
                <a:lnTo>
                  <a:pt x="4572" y="1779270"/>
                </a:lnTo>
                <a:lnTo>
                  <a:pt x="9905" y="1779270"/>
                </a:lnTo>
                <a:close/>
              </a:path>
              <a:path w="8087359" h="1789429">
                <a:moveTo>
                  <a:pt x="8081772" y="1779270"/>
                </a:moveTo>
                <a:lnTo>
                  <a:pt x="4572" y="1779270"/>
                </a:lnTo>
                <a:lnTo>
                  <a:pt x="9905" y="1784604"/>
                </a:lnTo>
                <a:lnTo>
                  <a:pt x="9905" y="1789176"/>
                </a:lnTo>
                <a:lnTo>
                  <a:pt x="8077200" y="1789176"/>
                </a:lnTo>
                <a:lnTo>
                  <a:pt x="8077200" y="1784604"/>
                </a:lnTo>
                <a:lnTo>
                  <a:pt x="8081772" y="1779270"/>
                </a:lnTo>
                <a:close/>
              </a:path>
              <a:path w="8087359" h="1789429">
                <a:moveTo>
                  <a:pt x="9905" y="1789176"/>
                </a:moveTo>
                <a:lnTo>
                  <a:pt x="9905" y="1784604"/>
                </a:lnTo>
                <a:lnTo>
                  <a:pt x="4572" y="1779270"/>
                </a:lnTo>
                <a:lnTo>
                  <a:pt x="4572" y="1789176"/>
                </a:lnTo>
                <a:lnTo>
                  <a:pt x="9905" y="1789176"/>
                </a:lnTo>
                <a:close/>
              </a:path>
              <a:path w="8087359" h="1789429">
                <a:moveTo>
                  <a:pt x="8081772" y="9906"/>
                </a:moveTo>
                <a:lnTo>
                  <a:pt x="8077200" y="4572"/>
                </a:lnTo>
                <a:lnTo>
                  <a:pt x="8077200" y="9906"/>
                </a:lnTo>
                <a:lnTo>
                  <a:pt x="8081772" y="9906"/>
                </a:lnTo>
                <a:close/>
              </a:path>
              <a:path w="8087359" h="1789429">
                <a:moveTo>
                  <a:pt x="8081772" y="1779270"/>
                </a:moveTo>
                <a:lnTo>
                  <a:pt x="8081772" y="9906"/>
                </a:lnTo>
                <a:lnTo>
                  <a:pt x="8077200" y="9906"/>
                </a:lnTo>
                <a:lnTo>
                  <a:pt x="8077200" y="1779270"/>
                </a:lnTo>
                <a:lnTo>
                  <a:pt x="8081772" y="1779270"/>
                </a:lnTo>
                <a:close/>
              </a:path>
              <a:path w="8087359" h="1789429">
                <a:moveTo>
                  <a:pt x="8081772" y="1789176"/>
                </a:moveTo>
                <a:lnTo>
                  <a:pt x="8081772" y="1779270"/>
                </a:lnTo>
                <a:lnTo>
                  <a:pt x="8077200" y="1784604"/>
                </a:lnTo>
                <a:lnTo>
                  <a:pt x="8077200" y="1789176"/>
                </a:lnTo>
                <a:lnTo>
                  <a:pt x="8081772" y="1789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8060" y="2893314"/>
            <a:ext cx="8082915" cy="178498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45">
              <a:lnSpc>
                <a:spcPts val="3110"/>
              </a:lnSpc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600" spc="-15" dirty="0">
                <a:latin typeface="Arial"/>
                <a:cs typeface="Arial"/>
              </a:rPr>
              <a:t>manufacturer,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count(quantity)</a:t>
            </a:r>
            <a:endParaRPr sz="2600">
              <a:latin typeface="Arial"/>
              <a:cs typeface="Arial"/>
            </a:endParaRPr>
          </a:p>
          <a:p>
            <a:pPr marL="93980" marR="1303020">
              <a:lnSpc>
                <a:spcPct val="110000"/>
              </a:lnSpc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FROM </a:t>
            </a:r>
            <a:r>
              <a:rPr sz="2600" spc="-5" dirty="0">
                <a:latin typeface="Arial"/>
                <a:cs typeface="Arial"/>
              </a:rPr>
              <a:t>Product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LEFT OUTER JOIN </a:t>
            </a:r>
            <a:r>
              <a:rPr sz="2600" spc="-5" dirty="0">
                <a:latin typeface="Arial"/>
                <a:cs typeface="Arial"/>
              </a:rPr>
              <a:t>Purchase 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ON </a:t>
            </a:r>
            <a:r>
              <a:rPr sz="2600" spc="-5" dirty="0">
                <a:latin typeface="Arial"/>
                <a:cs typeface="Arial"/>
              </a:rPr>
              <a:t>pname =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product</a:t>
            </a:r>
            <a:endParaRPr sz="26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GROUP BY</a:t>
            </a:r>
            <a:r>
              <a:rPr sz="2600" spc="-8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manufacturer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1200" y="4696205"/>
            <a:ext cx="4578350" cy="1673860"/>
            <a:chOff x="2281200" y="4696205"/>
            <a:chExt cx="4578350" cy="1673860"/>
          </a:xfrm>
        </p:grpSpPr>
        <p:sp>
          <p:nvSpPr>
            <p:cNvPr id="6" name="object 6"/>
            <p:cNvSpPr/>
            <p:nvPr/>
          </p:nvSpPr>
          <p:spPr>
            <a:xfrm>
              <a:off x="2285737" y="4709159"/>
              <a:ext cx="4573286" cy="16555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1200" y="4696205"/>
              <a:ext cx="4572000" cy="1673860"/>
            </a:xfrm>
            <a:custGeom>
              <a:avLst/>
              <a:gdLst/>
              <a:ahLst/>
              <a:cxnLst/>
              <a:rect l="l" t="t" r="r" b="b"/>
              <a:pathLst>
                <a:path w="4572000" h="1673860">
                  <a:moveTo>
                    <a:pt x="3009812" y="12975"/>
                  </a:moveTo>
                  <a:lnTo>
                    <a:pt x="2019300" y="1018032"/>
                  </a:lnTo>
                  <a:lnTo>
                    <a:pt x="2019300" y="1016508"/>
                  </a:lnTo>
                  <a:lnTo>
                    <a:pt x="1943100" y="1018032"/>
                  </a:lnTo>
                  <a:lnTo>
                    <a:pt x="1765300" y="1022604"/>
                  </a:lnTo>
                  <a:lnTo>
                    <a:pt x="1689100" y="1025652"/>
                  </a:lnTo>
                  <a:lnTo>
                    <a:pt x="1600200" y="1029462"/>
                  </a:lnTo>
                  <a:lnTo>
                    <a:pt x="1549400" y="1031711"/>
                  </a:lnTo>
                  <a:lnTo>
                    <a:pt x="1511300" y="1034110"/>
                  </a:lnTo>
                  <a:lnTo>
                    <a:pt x="1460500" y="1036673"/>
                  </a:lnTo>
                  <a:lnTo>
                    <a:pt x="1409700" y="1039412"/>
                  </a:lnTo>
                  <a:lnTo>
                    <a:pt x="1358900" y="1042342"/>
                  </a:lnTo>
                  <a:lnTo>
                    <a:pt x="1308100" y="1045476"/>
                  </a:lnTo>
                  <a:lnTo>
                    <a:pt x="1257300" y="1048827"/>
                  </a:lnTo>
                  <a:lnTo>
                    <a:pt x="1206500" y="1052409"/>
                  </a:lnTo>
                  <a:lnTo>
                    <a:pt x="1155700" y="1056235"/>
                  </a:lnTo>
                  <a:lnTo>
                    <a:pt x="1104900" y="1060320"/>
                  </a:lnTo>
                  <a:lnTo>
                    <a:pt x="1054100" y="1064676"/>
                  </a:lnTo>
                  <a:lnTo>
                    <a:pt x="1016000" y="1069317"/>
                  </a:lnTo>
                  <a:lnTo>
                    <a:pt x="965200" y="1074257"/>
                  </a:lnTo>
                  <a:lnTo>
                    <a:pt x="914400" y="1079509"/>
                  </a:lnTo>
                  <a:lnTo>
                    <a:pt x="863600" y="1085088"/>
                  </a:lnTo>
                  <a:lnTo>
                    <a:pt x="800100" y="1091946"/>
                  </a:lnTo>
                  <a:lnTo>
                    <a:pt x="736600" y="1100328"/>
                  </a:lnTo>
                  <a:lnTo>
                    <a:pt x="685800" y="1107344"/>
                  </a:lnTo>
                  <a:lnTo>
                    <a:pt x="635000" y="1114728"/>
                  </a:lnTo>
                  <a:lnTo>
                    <a:pt x="584200" y="1122575"/>
                  </a:lnTo>
                  <a:lnTo>
                    <a:pt x="533400" y="1130985"/>
                  </a:lnTo>
                  <a:lnTo>
                    <a:pt x="482600" y="1140056"/>
                  </a:lnTo>
                  <a:lnTo>
                    <a:pt x="431800" y="1149886"/>
                  </a:lnTo>
                  <a:lnTo>
                    <a:pt x="368300" y="1160572"/>
                  </a:lnTo>
                  <a:lnTo>
                    <a:pt x="317500" y="1172214"/>
                  </a:lnTo>
                  <a:lnTo>
                    <a:pt x="266700" y="1184910"/>
                  </a:lnTo>
                  <a:lnTo>
                    <a:pt x="228600" y="1195578"/>
                  </a:lnTo>
                  <a:lnTo>
                    <a:pt x="203200" y="1206246"/>
                  </a:lnTo>
                  <a:lnTo>
                    <a:pt x="165100" y="1217676"/>
                  </a:lnTo>
                  <a:lnTo>
                    <a:pt x="127000" y="1229000"/>
                  </a:lnTo>
                  <a:lnTo>
                    <a:pt x="101600" y="1244331"/>
                  </a:lnTo>
                  <a:lnTo>
                    <a:pt x="63500" y="1263394"/>
                  </a:lnTo>
                  <a:lnTo>
                    <a:pt x="25400" y="1285917"/>
                  </a:lnTo>
                  <a:lnTo>
                    <a:pt x="0" y="1311626"/>
                  </a:lnTo>
                  <a:lnTo>
                    <a:pt x="0" y="1331976"/>
                  </a:lnTo>
                  <a:lnTo>
                    <a:pt x="12700" y="1323594"/>
                  </a:lnTo>
                  <a:lnTo>
                    <a:pt x="12700" y="1309116"/>
                  </a:lnTo>
                  <a:lnTo>
                    <a:pt x="25400" y="1300734"/>
                  </a:lnTo>
                  <a:lnTo>
                    <a:pt x="25400" y="1301496"/>
                  </a:lnTo>
                  <a:lnTo>
                    <a:pt x="38100" y="1293114"/>
                  </a:lnTo>
                  <a:lnTo>
                    <a:pt x="38100" y="1285494"/>
                  </a:lnTo>
                  <a:lnTo>
                    <a:pt x="76200" y="1262895"/>
                  </a:lnTo>
                  <a:lnTo>
                    <a:pt x="127000" y="1242818"/>
                  </a:lnTo>
                  <a:lnTo>
                    <a:pt x="165100" y="1225033"/>
                  </a:lnTo>
                  <a:lnTo>
                    <a:pt x="215900" y="1209312"/>
                  </a:lnTo>
                  <a:lnTo>
                    <a:pt x="266700" y="1195427"/>
                  </a:lnTo>
                  <a:lnTo>
                    <a:pt x="317500" y="1183148"/>
                  </a:lnTo>
                  <a:lnTo>
                    <a:pt x="368300" y="1172248"/>
                  </a:lnTo>
                  <a:lnTo>
                    <a:pt x="419100" y="1162497"/>
                  </a:lnTo>
                  <a:lnTo>
                    <a:pt x="457200" y="1153668"/>
                  </a:lnTo>
                  <a:lnTo>
                    <a:pt x="558800" y="1135380"/>
                  </a:lnTo>
                  <a:lnTo>
                    <a:pt x="622300" y="1126236"/>
                  </a:lnTo>
                  <a:lnTo>
                    <a:pt x="673100" y="1117854"/>
                  </a:lnTo>
                  <a:lnTo>
                    <a:pt x="736600" y="1109472"/>
                  </a:lnTo>
                  <a:lnTo>
                    <a:pt x="927100" y="1086612"/>
                  </a:lnTo>
                  <a:lnTo>
                    <a:pt x="1003300" y="1079754"/>
                  </a:lnTo>
                  <a:lnTo>
                    <a:pt x="1003300" y="1080516"/>
                  </a:lnTo>
                  <a:lnTo>
                    <a:pt x="1066800" y="1073658"/>
                  </a:lnTo>
                  <a:lnTo>
                    <a:pt x="1219200" y="1061466"/>
                  </a:lnTo>
                  <a:lnTo>
                    <a:pt x="1270000" y="1057884"/>
                  </a:lnTo>
                  <a:lnTo>
                    <a:pt x="1320800" y="1054467"/>
                  </a:lnTo>
                  <a:lnTo>
                    <a:pt x="1371600" y="1051220"/>
                  </a:lnTo>
                  <a:lnTo>
                    <a:pt x="1422400" y="1048147"/>
                  </a:lnTo>
                  <a:lnTo>
                    <a:pt x="1473200" y="1045252"/>
                  </a:lnTo>
                  <a:lnTo>
                    <a:pt x="1524000" y="1042540"/>
                  </a:lnTo>
                  <a:lnTo>
                    <a:pt x="1574800" y="1040015"/>
                  </a:lnTo>
                  <a:lnTo>
                    <a:pt x="1625600" y="1037681"/>
                  </a:lnTo>
                  <a:lnTo>
                    <a:pt x="1676400" y="1035543"/>
                  </a:lnTo>
                  <a:lnTo>
                    <a:pt x="1727200" y="1033605"/>
                  </a:lnTo>
                  <a:lnTo>
                    <a:pt x="1778000" y="1031871"/>
                  </a:lnTo>
                  <a:lnTo>
                    <a:pt x="1828800" y="1030345"/>
                  </a:lnTo>
                  <a:lnTo>
                    <a:pt x="1892300" y="1029033"/>
                  </a:lnTo>
                  <a:lnTo>
                    <a:pt x="1943100" y="1027938"/>
                  </a:lnTo>
                  <a:lnTo>
                    <a:pt x="2032000" y="1025652"/>
                  </a:lnTo>
                  <a:lnTo>
                    <a:pt x="3007788" y="31098"/>
                  </a:lnTo>
                  <a:lnTo>
                    <a:pt x="3009812" y="12975"/>
                  </a:lnTo>
                  <a:close/>
                </a:path>
                <a:path w="4572000" h="1673860">
                  <a:moveTo>
                    <a:pt x="4572000" y="1350263"/>
                  </a:moveTo>
                  <a:lnTo>
                    <a:pt x="4572000" y="1348739"/>
                  </a:lnTo>
                  <a:lnTo>
                    <a:pt x="4559300" y="1356359"/>
                  </a:lnTo>
                  <a:lnTo>
                    <a:pt x="4559300" y="1370837"/>
                  </a:lnTo>
                  <a:lnTo>
                    <a:pt x="4546600" y="1379219"/>
                  </a:lnTo>
                  <a:lnTo>
                    <a:pt x="4546600" y="1386077"/>
                  </a:lnTo>
                  <a:lnTo>
                    <a:pt x="4533900" y="1394459"/>
                  </a:lnTo>
                  <a:lnTo>
                    <a:pt x="4521200" y="1402080"/>
                  </a:lnTo>
                  <a:lnTo>
                    <a:pt x="4508500" y="1410461"/>
                  </a:lnTo>
                  <a:lnTo>
                    <a:pt x="4495800" y="1418082"/>
                  </a:lnTo>
                  <a:lnTo>
                    <a:pt x="4483100" y="1426464"/>
                  </a:lnTo>
                  <a:lnTo>
                    <a:pt x="4457700" y="1441704"/>
                  </a:lnTo>
                  <a:lnTo>
                    <a:pt x="4432300" y="1450086"/>
                  </a:lnTo>
                  <a:lnTo>
                    <a:pt x="4406900" y="1457706"/>
                  </a:lnTo>
                  <a:lnTo>
                    <a:pt x="4394200" y="1465326"/>
                  </a:lnTo>
                  <a:lnTo>
                    <a:pt x="4368800" y="1472184"/>
                  </a:lnTo>
                  <a:lnTo>
                    <a:pt x="4318000" y="1487424"/>
                  </a:lnTo>
                  <a:lnTo>
                    <a:pt x="4241800" y="1507998"/>
                  </a:lnTo>
                  <a:lnTo>
                    <a:pt x="4178300" y="1521714"/>
                  </a:lnTo>
                  <a:lnTo>
                    <a:pt x="4140200" y="1527810"/>
                  </a:lnTo>
                  <a:lnTo>
                    <a:pt x="4114800" y="1534668"/>
                  </a:lnTo>
                  <a:lnTo>
                    <a:pt x="4076700" y="1540764"/>
                  </a:lnTo>
                  <a:lnTo>
                    <a:pt x="4025900" y="1549410"/>
                  </a:lnTo>
                  <a:lnTo>
                    <a:pt x="3975100" y="1557558"/>
                  </a:lnTo>
                  <a:lnTo>
                    <a:pt x="3924300" y="1565233"/>
                  </a:lnTo>
                  <a:lnTo>
                    <a:pt x="3873500" y="1572460"/>
                  </a:lnTo>
                  <a:lnTo>
                    <a:pt x="3822700" y="1579265"/>
                  </a:lnTo>
                  <a:lnTo>
                    <a:pt x="3771900" y="1585673"/>
                  </a:lnTo>
                  <a:lnTo>
                    <a:pt x="3721100" y="1591709"/>
                  </a:lnTo>
                  <a:lnTo>
                    <a:pt x="3670300" y="1597399"/>
                  </a:lnTo>
                  <a:lnTo>
                    <a:pt x="3619500" y="1602768"/>
                  </a:lnTo>
                  <a:lnTo>
                    <a:pt x="3568700" y="1607840"/>
                  </a:lnTo>
                  <a:lnTo>
                    <a:pt x="3517900" y="1612642"/>
                  </a:lnTo>
                  <a:lnTo>
                    <a:pt x="3467100" y="1617199"/>
                  </a:lnTo>
                  <a:lnTo>
                    <a:pt x="3416300" y="1621536"/>
                  </a:lnTo>
                  <a:lnTo>
                    <a:pt x="3314700" y="1629156"/>
                  </a:lnTo>
                  <a:lnTo>
                    <a:pt x="3111500" y="1641348"/>
                  </a:lnTo>
                  <a:lnTo>
                    <a:pt x="3010428" y="1646654"/>
                  </a:lnTo>
                  <a:lnTo>
                    <a:pt x="2959100" y="1648891"/>
                  </a:lnTo>
                  <a:lnTo>
                    <a:pt x="2908300" y="1650952"/>
                  </a:lnTo>
                  <a:lnTo>
                    <a:pt x="2857500" y="1652863"/>
                  </a:lnTo>
                  <a:lnTo>
                    <a:pt x="2806700" y="1654624"/>
                  </a:lnTo>
                  <a:lnTo>
                    <a:pt x="2755900" y="1656232"/>
                  </a:lnTo>
                  <a:lnTo>
                    <a:pt x="2705100" y="1657688"/>
                  </a:lnTo>
                  <a:lnTo>
                    <a:pt x="2654300" y="1658990"/>
                  </a:lnTo>
                  <a:lnTo>
                    <a:pt x="2603500" y="1660136"/>
                  </a:lnTo>
                  <a:lnTo>
                    <a:pt x="2552700" y="1661126"/>
                  </a:lnTo>
                  <a:lnTo>
                    <a:pt x="2501900" y="1661959"/>
                  </a:lnTo>
                  <a:lnTo>
                    <a:pt x="2463800" y="1662632"/>
                  </a:lnTo>
                  <a:lnTo>
                    <a:pt x="2413000" y="1663146"/>
                  </a:lnTo>
                  <a:lnTo>
                    <a:pt x="2362200" y="1663499"/>
                  </a:lnTo>
                  <a:lnTo>
                    <a:pt x="2311400" y="1663690"/>
                  </a:lnTo>
                  <a:lnTo>
                    <a:pt x="2247900" y="1663683"/>
                  </a:lnTo>
                  <a:lnTo>
                    <a:pt x="2209800" y="1663580"/>
                  </a:lnTo>
                  <a:lnTo>
                    <a:pt x="2159000" y="1663277"/>
                  </a:lnTo>
                  <a:lnTo>
                    <a:pt x="2108200" y="1662808"/>
                  </a:lnTo>
                  <a:lnTo>
                    <a:pt x="2057400" y="1662170"/>
                  </a:lnTo>
                  <a:lnTo>
                    <a:pt x="2006600" y="1661364"/>
                  </a:lnTo>
                  <a:lnTo>
                    <a:pt x="1955800" y="1660387"/>
                  </a:lnTo>
                  <a:lnTo>
                    <a:pt x="1905000" y="1659239"/>
                  </a:lnTo>
                  <a:lnTo>
                    <a:pt x="1854200" y="1657918"/>
                  </a:lnTo>
                  <a:lnTo>
                    <a:pt x="1803400" y="1656424"/>
                  </a:lnTo>
                  <a:lnTo>
                    <a:pt x="1752600" y="1654755"/>
                  </a:lnTo>
                  <a:lnTo>
                    <a:pt x="1701800" y="1652910"/>
                  </a:lnTo>
                  <a:lnTo>
                    <a:pt x="1651000" y="1650888"/>
                  </a:lnTo>
                  <a:lnTo>
                    <a:pt x="1600200" y="1648688"/>
                  </a:lnTo>
                  <a:lnTo>
                    <a:pt x="1549400" y="1646308"/>
                  </a:lnTo>
                  <a:lnTo>
                    <a:pt x="1498600" y="1643748"/>
                  </a:lnTo>
                  <a:lnTo>
                    <a:pt x="1447800" y="1641006"/>
                  </a:lnTo>
                  <a:lnTo>
                    <a:pt x="1397000" y="1638081"/>
                  </a:lnTo>
                  <a:lnTo>
                    <a:pt x="1346200" y="1634972"/>
                  </a:lnTo>
                  <a:lnTo>
                    <a:pt x="1295400" y="1631678"/>
                  </a:lnTo>
                  <a:lnTo>
                    <a:pt x="1244600" y="1628198"/>
                  </a:lnTo>
                  <a:lnTo>
                    <a:pt x="1193800" y="1624531"/>
                  </a:lnTo>
                  <a:lnTo>
                    <a:pt x="1143000" y="1620674"/>
                  </a:lnTo>
                  <a:lnTo>
                    <a:pt x="1092200" y="1616628"/>
                  </a:lnTo>
                  <a:lnTo>
                    <a:pt x="1041400" y="1612392"/>
                  </a:lnTo>
                  <a:lnTo>
                    <a:pt x="1003300" y="1607820"/>
                  </a:lnTo>
                  <a:lnTo>
                    <a:pt x="952500" y="1603248"/>
                  </a:lnTo>
                  <a:lnTo>
                    <a:pt x="901700" y="1597876"/>
                  </a:lnTo>
                  <a:lnTo>
                    <a:pt x="863600" y="1592351"/>
                  </a:lnTo>
                  <a:lnTo>
                    <a:pt x="812800" y="1586612"/>
                  </a:lnTo>
                  <a:lnTo>
                    <a:pt x="762000" y="1580596"/>
                  </a:lnTo>
                  <a:lnTo>
                    <a:pt x="711200" y="1574243"/>
                  </a:lnTo>
                  <a:lnTo>
                    <a:pt x="660400" y="1567491"/>
                  </a:lnTo>
                  <a:lnTo>
                    <a:pt x="609600" y="1560279"/>
                  </a:lnTo>
                  <a:lnTo>
                    <a:pt x="558800" y="1552546"/>
                  </a:lnTo>
                  <a:lnTo>
                    <a:pt x="508000" y="1544230"/>
                  </a:lnTo>
                  <a:lnTo>
                    <a:pt x="469900" y="1535271"/>
                  </a:lnTo>
                  <a:lnTo>
                    <a:pt x="419100" y="1525607"/>
                  </a:lnTo>
                  <a:lnTo>
                    <a:pt x="368300" y="1515176"/>
                  </a:lnTo>
                  <a:lnTo>
                    <a:pt x="317500" y="1503917"/>
                  </a:lnTo>
                  <a:lnTo>
                    <a:pt x="266700" y="1491770"/>
                  </a:lnTo>
                  <a:lnTo>
                    <a:pt x="228600" y="1478672"/>
                  </a:lnTo>
                  <a:lnTo>
                    <a:pt x="177800" y="1464564"/>
                  </a:lnTo>
                  <a:lnTo>
                    <a:pt x="152400" y="1456944"/>
                  </a:lnTo>
                  <a:lnTo>
                    <a:pt x="139700" y="1450086"/>
                  </a:lnTo>
                  <a:lnTo>
                    <a:pt x="114300" y="1442466"/>
                  </a:lnTo>
                  <a:lnTo>
                    <a:pt x="101600" y="1434846"/>
                  </a:lnTo>
                  <a:lnTo>
                    <a:pt x="88900" y="1427988"/>
                  </a:lnTo>
                  <a:lnTo>
                    <a:pt x="25400" y="1389888"/>
                  </a:lnTo>
                  <a:lnTo>
                    <a:pt x="25400" y="1383030"/>
                  </a:lnTo>
                  <a:lnTo>
                    <a:pt x="12700" y="1374648"/>
                  </a:lnTo>
                  <a:lnTo>
                    <a:pt x="12700" y="1367790"/>
                  </a:lnTo>
                  <a:lnTo>
                    <a:pt x="0" y="1360170"/>
                  </a:lnTo>
                  <a:lnTo>
                    <a:pt x="0" y="1371505"/>
                  </a:lnTo>
                  <a:lnTo>
                    <a:pt x="25400" y="1405128"/>
                  </a:lnTo>
                  <a:lnTo>
                    <a:pt x="38100" y="1412748"/>
                  </a:lnTo>
                  <a:lnTo>
                    <a:pt x="50800" y="1421130"/>
                  </a:lnTo>
                  <a:lnTo>
                    <a:pt x="76200" y="1436370"/>
                  </a:lnTo>
                  <a:lnTo>
                    <a:pt x="127000" y="1454488"/>
                  </a:lnTo>
                  <a:lnTo>
                    <a:pt x="165100" y="1471072"/>
                  </a:lnTo>
                  <a:lnTo>
                    <a:pt x="215900" y="1486225"/>
                  </a:lnTo>
                  <a:lnTo>
                    <a:pt x="266700" y="1500051"/>
                  </a:lnTo>
                  <a:lnTo>
                    <a:pt x="304800" y="1512653"/>
                  </a:lnTo>
                  <a:lnTo>
                    <a:pt x="355600" y="1524136"/>
                  </a:lnTo>
                  <a:lnTo>
                    <a:pt x="406400" y="1534604"/>
                  </a:lnTo>
                  <a:lnTo>
                    <a:pt x="457200" y="1544161"/>
                  </a:lnTo>
                  <a:lnTo>
                    <a:pt x="508000" y="1552910"/>
                  </a:lnTo>
                  <a:lnTo>
                    <a:pt x="558800" y="1560956"/>
                  </a:lnTo>
                  <a:lnTo>
                    <a:pt x="609600" y="1568402"/>
                  </a:lnTo>
                  <a:lnTo>
                    <a:pt x="647700" y="1575352"/>
                  </a:lnTo>
                  <a:lnTo>
                    <a:pt x="698500" y="1581912"/>
                  </a:lnTo>
                  <a:lnTo>
                    <a:pt x="736600" y="1588008"/>
                  </a:lnTo>
                  <a:lnTo>
                    <a:pt x="774700" y="1592580"/>
                  </a:lnTo>
                  <a:lnTo>
                    <a:pt x="825500" y="1598572"/>
                  </a:lnTo>
                  <a:lnTo>
                    <a:pt x="876300" y="1604272"/>
                  </a:lnTo>
                  <a:lnTo>
                    <a:pt x="927100" y="1609687"/>
                  </a:lnTo>
                  <a:lnTo>
                    <a:pt x="977900" y="1614824"/>
                  </a:lnTo>
                  <a:lnTo>
                    <a:pt x="1028700" y="1619690"/>
                  </a:lnTo>
                  <a:lnTo>
                    <a:pt x="1079500" y="1624292"/>
                  </a:lnTo>
                  <a:lnTo>
                    <a:pt x="1130300" y="1628638"/>
                  </a:lnTo>
                  <a:lnTo>
                    <a:pt x="1181100" y="1632733"/>
                  </a:lnTo>
                  <a:lnTo>
                    <a:pt x="1231900" y="1636586"/>
                  </a:lnTo>
                  <a:lnTo>
                    <a:pt x="1282700" y="1640204"/>
                  </a:lnTo>
                  <a:lnTo>
                    <a:pt x="1333500" y="1643594"/>
                  </a:lnTo>
                  <a:lnTo>
                    <a:pt x="1384300" y="1646762"/>
                  </a:lnTo>
                  <a:lnTo>
                    <a:pt x="1435100" y="1649716"/>
                  </a:lnTo>
                  <a:lnTo>
                    <a:pt x="1473200" y="1652464"/>
                  </a:lnTo>
                  <a:lnTo>
                    <a:pt x="1524000" y="1655011"/>
                  </a:lnTo>
                  <a:lnTo>
                    <a:pt x="1574800" y="1657366"/>
                  </a:lnTo>
                  <a:lnTo>
                    <a:pt x="1625600" y="1659535"/>
                  </a:lnTo>
                  <a:lnTo>
                    <a:pt x="1676400" y="1661526"/>
                  </a:lnTo>
                  <a:lnTo>
                    <a:pt x="1727200" y="1663346"/>
                  </a:lnTo>
                  <a:lnTo>
                    <a:pt x="1778000" y="1665001"/>
                  </a:lnTo>
                  <a:lnTo>
                    <a:pt x="1828800" y="1666500"/>
                  </a:lnTo>
                  <a:lnTo>
                    <a:pt x="1879600" y="1667848"/>
                  </a:lnTo>
                  <a:lnTo>
                    <a:pt x="1930400" y="1669054"/>
                  </a:lnTo>
                  <a:lnTo>
                    <a:pt x="1981200" y="1670123"/>
                  </a:lnTo>
                  <a:lnTo>
                    <a:pt x="2032000" y="1671064"/>
                  </a:lnTo>
                  <a:lnTo>
                    <a:pt x="2082800" y="1671884"/>
                  </a:lnTo>
                  <a:lnTo>
                    <a:pt x="2133600" y="1672589"/>
                  </a:lnTo>
                  <a:lnTo>
                    <a:pt x="2247900" y="1673352"/>
                  </a:lnTo>
                  <a:lnTo>
                    <a:pt x="2362200" y="1673352"/>
                  </a:lnTo>
                  <a:lnTo>
                    <a:pt x="2578100" y="1670304"/>
                  </a:lnTo>
                  <a:lnTo>
                    <a:pt x="2692400" y="1668018"/>
                  </a:lnTo>
                  <a:lnTo>
                    <a:pt x="2794000" y="1664970"/>
                  </a:lnTo>
                  <a:lnTo>
                    <a:pt x="2844800" y="1663073"/>
                  </a:lnTo>
                  <a:lnTo>
                    <a:pt x="2896616" y="1661028"/>
                  </a:lnTo>
                  <a:lnTo>
                    <a:pt x="2946400" y="1658949"/>
                  </a:lnTo>
                  <a:lnTo>
                    <a:pt x="2997200" y="1656693"/>
                  </a:lnTo>
                  <a:lnTo>
                    <a:pt x="3048000" y="1654292"/>
                  </a:lnTo>
                  <a:lnTo>
                    <a:pt x="3098800" y="1651731"/>
                  </a:lnTo>
                  <a:lnTo>
                    <a:pt x="3149600" y="1648997"/>
                  </a:lnTo>
                  <a:lnTo>
                    <a:pt x="3200400" y="1646078"/>
                  </a:lnTo>
                  <a:lnTo>
                    <a:pt x="3251200" y="1642959"/>
                  </a:lnTo>
                  <a:lnTo>
                    <a:pt x="3302000" y="1639628"/>
                  </a:lnTo>
                  <a:lnTo>
                    <a:pt x="3352800" y="1636072"/>
                  </a:lnTo>
                  <a:lnTo>
                    <a:pt x="3403600" y="1632277"/>
                  </a:lnTo>
                  <a:lnTo>
                    <a:pt x="3454400" y="1628230"/>
                  </a:lnTo>
                  <a:lnTo>
                    <a:pt x="3505200" y="1623917"/>
                  </a:lnTo>
                  <a:lnTo>
                    <a:pt x="3543300" y="1619327"/>
                  </a:lnTo>
                  <a:lnTo>
                    <a:pt x="3594100" y="1614445"/>
                  </a:lnTo>
                  <a:lnTo>
                    <a:pt x="3644900" y="1609258"/>
                  </a:lnTo>
                  <a:lnTo>
                    <a:pt x="3695700" y="1603753"/>
                  </a:lnTo>
                  <a:lnTo>
                    <a:pt x="3746500" y="1597916"/>
                  </a:lnTo>
                  <a:lnTo>
                    <a:pt x="3797300" y="1591736"/>
                  </a:lnTo>
                  <a:lnTo>
                    <a:pt x="3848100" y="1585197"/>
                  </a:lnTo>
                  <a:lnTo>
                    <a:pt x="3898900" y="1578288"/>
                  </a:lnTo>
                  <a:lnTo>
                    <a:pt x="3949700" y="1570995"/>
                  </a:lnTo>
                  <a:lnTo>
                    <a:pt x="4000500" y="1563304"/>
                  </a:lnTo>
                  <a:lnTo>
                    <a:pt x="4051300" y="1555203"/>
                  </a:lnTo>
                  <a:lnTo>
                    <a:pt x="4102100" y="1546678"/>
                  </a:lnTo>
                  <a:lnTo>
                    <a:pt x="4140200" y="1537716"/>
                  </a:lnTo>
                  <a:lnTo>
                    <a:pt x="4178300" y="1530858"/>
                  </a:lnTo>
                  <a:lnTo>
                    <a:pt x="4203700" y="1524000"/>
                  </a:lnTo>
                  <a:lnTo>
                    <a:pt x="4241800" y="1516759"/>
                  </a:lnTo>
                  <a:lnTo>
                    <a:pt x="4279900" y="1506344"/>
                  </a:lnTo>
                  <a:lnTo>
                    <a:pt x="4330700" y="1492822"/>
                  </a:lnTo>
                  <a:lnTo>
                    <a:pt x="4381500" y="1476262"/>
                  </a:lnTo>
                  <a:lnTo>
                    <a:pt x="4445000" y="1456731"/>
                  </a:lnTo>
                  <a:lnTo>
                    <a:pt x="4495800" y="1434298"/>
                  </a:lnTo>
                  <a:lnTo>
                    <a:pt x="4533900" y="1409030"/>
                  </a:lnTo>
                  <a:lnTo>
                    <a:pt x="4559300" y="1380996"/>
                  </a:lnTo>
                  <a:lnTo>
                    <a:pt x="4572000" y="1350263"/>
                  </a:lnTo>
                  <a:close/>
                </a:path>
                <a:path w="4572000" h="1673860">
                  <a:moveTo>
                    <a:pt x="2896252" y="1026443"/>
                  </a:moveTo>
                  <a:lnTo>
                    <a:pt x="2895600" y="1026413"/>
                  </a:lnTo>
                  <a:lnTo>
                    <a:pt x="2895600" y="1031747"/>
                  </a:lnTo>
                  <a:lnTo>
                    <a:pt x="2896252" y="1026443"/>
                  </a:lnTo>
                  <a:close/>
                </a:path>
                <a:path w="4572000" h="1673860">
                  <a:moveTo>
                    <a:pt x="4572000" y="1335023"/>
                  </a:moveTo>
                  <a:lnTo>
                    <a:pt x="4572000" y="1315211"/>
                  </a:lnTo>
                  <a:lnTo>
                    <a:pt x="4546600" y="1286711"/>
                  </a:lnTo>
                  <a:lnTo>
                    <a:pt x="4508500" y="1260928"/>
                  </a:lnTo>
                  <a:lnTo>
                    <a:pt x="4457700" y="1237821"/>
                  </a:lnTo>
                  <a:lnTo>
                    <a:pt x="4406900" y="1217344"/>
                  </a:lnTo>
                  <a:lnTo>
                    <a:pt x="4343400" y="1199455"/>
                  </a:lnTo>
                  <a:lnTo>
                    <a:pt x="4292600" y="1184111"/>
                  </a:lnTo>
                  <a:lnTo>
                    <a:pt x="4241800" y="1171267"/>
                  </a:lnTo>
                  <a:lnTo>
                    <a:pt x="4191000" y="1160879"/>
                  </a:lnTo>
                  <a:lnTo>
                    <a:pt x="4152900" y="1152906"/>
                  </a:lnTo>
                  <a:lnTo>
                    <a:pt x="4089400" y="1139952"/>
                  </a:lnTo>
                  <a:lnTo>
                    <a:pt x="4038600" y="1131173"/>
                  </a:lnTo>
                  <a:lnTo>
                    <a:pt x="3987800" y="1122876"/>
                  </a:lnTo>
                  <a:lnTo>
                    <a:pt x="3937000" y="1115040"/>
                  </a:lnTo>
                  <a:lnTo>
                    <a:pt x="3886200" y="1107647"/>
                  </a:lnTo>
                  <a:lnTo>
                    <a:pt x="3835400" y="1100675"/>
                  </a:lnTo>
                  <a:lnTo>
                    <a:pt x="3784600" y="1094106"/>
                  </a:lnTo>
                  <a:lnTo>
                    <a:pt x="3733800" y="1087919"/>
                  </a:lnTo>
                  <a:lnTo>
                    <a:pt x="3683000" y="1082095"/>
                  </a:lnTo>
                  <a:lnTo>
                    <a:pt x="3632200" y="1076614"/>
                  </a:lnTo>
                  <a:lnTo>
                    <a:pt x="3581400" y="1071456"/>
                  </a:lnTo>
                  <a:lnTo>
                    <a:pt x="3530600" y="1066601"/>
                  </a:lnTo>
                  <a:lnTo>
                    <a:pt x="3479800" y="1062031"/>
                  </a:lnTo>
                  <a:lnTo>
                    <a:pt x="3429000" y="1057724"/>
                  </a:lnTo>
                  <a:lnTo>
                    <a:pt x="3378200" y="1053661"/>
                  </a:lnTo>
                  <a:lnTo>
                    <a:pt x="3327400" y="1049823"/>
                  </a:lnTo>
                  <a:lnTo>
                    <a:pt x="3276600" y="1046190"/>
                  </a:lnTo>
                  <a:lnTo>
                    <a:pt x="3225800" y="1042741"/>
                  </a:lnTo>
                  <a:lnTo>
                    <a:pt x="3175000" y="1039458"/>
                  </a:lnTo>
                  <a:lnTo>
                    <a:pt x="3111500" y="1036319"/>
                  </a:lnTo>
                  <a:lnTo>
                    <a:pt x="3060700" y="1034034"/>
                  </a:lnTo>
                  <a:lnTo>
                    <a:pt x="3010428" y="1031017"/>
                  </a:lnTo>
                  <a:lnTo>
                    <a:pt x="2946400" y="1028700"/>
                  </a:lnTo>
                  <a:lnTo>
                    <a:pt x="2896616" y="1026459"/>
                  </a:lnTo>
                  <a:lnTo>
                    <a:pt x="2895600" y="1035558"/>
                  </a:lnTo>
                  <a:lnTo>
                    <a:pt x="2946400" y="1037844"/>
                  </a:lnTo>
                  <a:lnTo>
                    <a:pt x="3022600" y="1041492"/>
                  </a:lnTo>
                  <a:lnTo>
                    <a:pt x="3060700" y="1043294"/>
                  </a:lnTo>
                  <a:lnTo>
                    <a:pt x="3111500" y="1045890"/>
                  </a:lnTo>
                  <a:lnTo>
                    <a:pt x="3162300" y="1048689"/>
                  </a:lnTo>
                  <a:lnTo>
                    <a:pt x="3213100" y="1051703"/>
                  </a:lnTo>
                  <a:lnTo>
                    <a:pt x="3263900" y="1054940"/>
                  </a:lnTo>
                  <a:lnTo>
                    <a:pt x="3314700" y="1058410"/>
                  </a:lnTo>
                  <a:lnTo>
                    <a:pt x="3365500" y="1062123"/>
                  </a:lnTo>
                  <a:lnTo>
                    <a:pt x="3416300" y="1066090"/>
                  </a:lnTo>
                  <a:lnTo>
                    <a:pt x="3467100" y="1070319"/>
                  </a:lnTo>
                  <a:lnTo>
                    <a:pt x="3517900" y="1074822"/>
                  </a:lnTo>
                  <a:lnTo>
                    <a:pt x="3568700" y="1079607"/>
                  </a:lnTo>
                  <a:lnTo>
                    <a:pt x="3619500" y="1084684"/>
                  </a:lnTo>
                  <a:lnTo>
                    <a:pt x="3670300" y="1090064"/>
                  </a:lnTo>
                  <a:lnTo>
                    <a:pt x="3721100" y="1095756"/>
                  </a:lnTo>
                  <a:lnTo>
                    <a:pt x="3771900" y="1101771"/>
                  </a:lnTo>
                  <a:lnTo>
                    <a:pt x="3822700" y="1108117"/>
                  </a:lnTo>
                  <a:lnTo>
                    <a:pt x="3873500" y="1114806"/>
                  </a:lnTo>
                  <a:lnTo>
                    <a:pt x="3911600" y="1120140"/>
                  </a:lnTo>
                  <a:lnTo>
                    <a:pt x="3949700" y="1126236"/>
                  </a:lnTo>
                  <a:lnTo>
                    <a:pt x="4000500" y="1134050"/>
                  </a:lnTo>
                  <a:lnTo>
                    <a:pt x="4051300" y="1142386"/>
                  </a:lnTo>
                  <a:lnTo>
                    <a:pt x="4102100" y="1151389"/>
                  </a:lnTo>
                  <a:lnTo>
                    <a:pt x="4152900" y="1161200"/>
                  </a:lnTo>
                  <a:lnTo>
                    <a:pt x="4203700" y="1171965"/>
                  </a:lnTo>
                  <a:lnTo>
                    <a:pt x="4254500" y="1183826"/>
                  </a:lnTo>
                  <a:lnTo>
                    <a:pt x="4305300" y="1196928"/>
                  </a:lnTo>
                  <a:lnTo>
                    <a:pt x="4356100" y="1211412"/>
                  </a:lnTo>
                  <a:lnTo>
                    <a:pt x="4406900" y="1227425"/>
                  </a:lnTo>
                  <a:lnTo>
                    <a:pt x="4445000" y="1245108"/>
                  </a:lnTo>
                  <a:lnTo>
                    <a:pt x="4470400" y="1252728"/>
                  </a:lnTo>
                  <a:lnTo>
                    <a:pt x="4483100" y="1259586"/>
                  </a:lnTo>
                  <a:lnTo>
                    <a:pt x="4546600" y="1297686"/>
                  </a:lnTo>
                  <a:lnTo>
                    <a:pt x="4546600" y="1304543"/>
                  </a:lnTo>
                  <a:lnTo>
                    <a:pt x="4559300" y="1312925"/>
                  </a:lnTo>
                  <a:lnTo>
                    <a:pt x="4559300" y="1326641"/>
                  </a:lnTo>
                  <a:lnTo>
                    <a:pt x="4572000" y="1335023"/>
                  </a:lnTo>
                  <a:close/>
                </a:path>
                <a:path w="4572000" h="1673860">
                  <a:moveTo>
                    <a:pt x="2900194" y="994425"/>
                  </a:moveTo>
                  <a:lnTo>
                    <a:pt x="2896252" y="1026443"/>
                  </a:lnTo>
                  <a:lnTo>
                    <a:pt x="2896616" y="1026459"/>
                  </a:lnTo>
                  <a:lnTo>
                    <a:pt x="2900194" y="994425"/>
                  </a:lnTo>
                  <a:close/>
                </a:path>
                <a:path w="4572000" h="1673860">
                  <a:moveTo>
                    <a:pt x="3020347" y="18297"/>
                  </a:moveTo>
                  <a:lnTo>
                    <a:pt x="3007788" y="31098"/>
                  </a:lnTo>
                  <a:lnTo>
                    <a:pt x="2900194" y="994425"/>
                  </a:lnTo>
                  <a:lnTo>
                    <a:pt x="3020347" y="18297"/>
                  </a:lnTo>
                  <a:close/>
                </a:path>
                <a:path w="4572000" h="1673860">
                  <a:moveTo>
                    <a:pt x="3020700" y="15432"/>
                  </a:moveTo>
                  <a:lnTo>
                    <a:pt x="3010428" y="12350"/>
                  </a:lnTo>
                  <a:lnTo>
                    <a:pt x="3009812" y="12975"/>
                  </a:lnTo>
                  <a:lnTo>
                    <a:pt x="3007788" y="31098"/>
                  </a:lnTo>
                  <a:lnTo>
                    <a:pt x="3020347" y="18297"/>
                  </a:lnTo>
                  <a:lnTo>
                    <a:pt x="3020700" y="15432"/>
                  </a:lnTo>
                  <a:close/>
                </a:path>
                <a:path w="4572000" h="1673860">
                  <a:moveTo>
                    <a:pt x="3010428" y="12350"/>
                  </a:moveTo>
                  <a:lnTo>
                    <a:pt x="3009900" y="12192"/>
                  </a:lnTo>
                  <a:lnTo>
                    <a:pt x="3009812" y="12975"/>
                  </a:lnTo>
                  <a:lnTo>
                    <a:pt x="3010428" y="12350"/>
                  </a:lnTo>
                  <a:close/>
                </a:path>
                <a:path w="4572000" h="1673860">
                  <a:moveTo>
                    <a:pt x="3022600" y="0"/>
                  </a:moveTo>
                  <a:lnTo>
                    <a:pt x="3010428" y="12350"/>
                  </a:lnTo>
                  <a:lnTo>
                    <a:pt x="3020700" y="15432"/>
                  </a:lnTo>
                  <a:lnTo>
                    <a:pt x="3022600" y="0"/>
                  </a:lnTo>
                  <a:close/>
                </a:path>
                <a:path w="4572000" h="1673860">
                  <a:moveTo>
                    <a:pt x="3022600" y="16002"/>
                  </a:moveTo>
                  <a:lnTo>
                    <a:pt x="3020700" y="15432"/>
                  </a:lnTo>
                  <a:lnTo>
                    <a:pt x="3020347" y="18297"/>
                  </a:lnTo>
                  <a:lnTo>
                    <a:pt x="3022600" y="16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41979" y="5833364"/>
            <a:ext cx="286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Why not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count(*)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Exercise:</a:t>
            </a:r>
          </a:p>
        </p:txBody>
      </p:sp>
      <p:sp>
        <p:nvSpPr>
          <p:cNvPr id="3" name="object 3"/>
          <p:cNvSpPr/>
          <p:nvPr/>
        </p:nvSpPr>
        <p:spPr>
          <a:xfrm>
            <a:off x="1010411" y="3750564"/>
            <a:ext cx="7910830" cy="2223135"/>
          </a:xfrm>
          <a:custGeom>
            <a:avLst/>
            <a:gdLst/>
            <a:ahLst/>
            <a:cxnLst/>
            <a:rect l="l" t="t" r="r" b="b"/>
            <a:pathLst>
              <a:path w="7910830" h="2223135">
                <a:moveTo>
                  <a:pt x="7910322" y="2222754"/>
                </a:moveTo>
                <a:lnTo>
                  <a:pt x="7910322" y="0"/>
                </a:lnTo>
                <a:lnTo>
                  <a:pt x="0" y="0"/>
                </a:lnTo>
                <a:lnTo>
                  <a:pt x="0" y="2222754"/>
                </a:lnTo>
                <a:lnTo>
                  <a:pt x="4572" y="2222754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900416" y="9906"/>
                </a:lnTo>
                <a:lnTo>
                  <a:pt x="7900416" y="4572"/>
                </a:lnTo>
                <a:lnTo>
                  <a:pt x="7904988" y="9906"/>
                </a:lnTo>
                <a:lnTo>
                  <a:pt x="7904988" y="2222754"/>
                </a:lnTo>
                <a:lnTo>
                  <a:pt x="7910322" y="2222754"/>
                </a:lnTo>
                <a:close/>
              </a:path>
              <a:path w="7910830" h="2223135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910830" h="2223135">
                <a:moveTo>
                  <a:pt x="9144" y="2212848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2212848"/>
                </a:lnTo>
                <a:lnTo>
                  <a:pt x="9144" y="2212848"/>
                </a:lnTo>
                <a:close/>
              </a:path>
              <a:path w="7910830" h="2223135">
                <a:moveTo>
                  <a:pt x="7904988" y="2212848"/>
                </a:moveTo>
                <a:lnTo>
                  <a:pt x="4572" y="2212848"/>
                </a:lnTo>
                <a:lnTo>
                  <a:pt x="9144" y="2217420"/>
                </a:lnTo>
                <a:lnTo>
                  <a:pt x="9144" y="2222754"/>
                </a:lnTo>
                <a:lnTo>
                  <a:pt x="7900416" y="2222754"/>
                </a:lnTo>
                <a:lnTo>
                  <a:pt x="7900416" y="2217420"/>
                </a:lnTo>
                <a:lnTo>
                  <a:pt x="7904988" y="2212848"/>
                </a:lnTo>
                <a:close/>
              </a:path>
              <a:path w="7910830" h="2223135">
                <a:moveTo>
                  <a:pt x="9144" y="2222754"/>
                </a:moveTo>
                <a:lnTo>
                  <a:pt x="9144" y="2217420"/>
                </a:lnTo>
                <a:lnTo>
                  <a:pt x="4572" y="2212848"/>
                </a:lnTo>
                <a:lnTo>
                  <a:pt x="4572" y="2222754"/>
                </a:lnTo>
                <a:lnTo>
                  <a:pt x="9144" y="2222754"/>
                </a:lnTo>
                <a:close/>
              </a:path>
              <a:path w="7910830" h="2223135">
                <a:moveTo>
                  <a:pt x="7904988" y="9906"/>
                </a:moveTo>
                <a:lnTo>
                  <a:pt x="7900416" y="4572"/>
                </a:lnTo>
                <a:lnTo>
                  <a:pt x="7900416" y="9906"/>
                </a:lnTo>
                <a:lnTo>
                  <a:pt x="7904988" y="9906"/>
                </a:lnTo>
                <a:close/>
              </a:path>
              <a:path w="7910830" h="2223135">
                <a:moveTo>
                  <a:pt x="7904988" y="2212848"/>
                </a:moveTo>
                <a:lnTo>
                  <a:pt x="7904988" y="9906"/>
                </a:lnTo>
                <a:lnTo>
                  <a:pt x="7900416" y="9906"/>
                </a:lnTo>
                <a:lnTo>
                  <a:pt x="7900416" y="2212848"/>
                </a:lnTo>
                <a:lnTo>
                  <a:pt x="7904988" y="2212848"/>
                </a:lnTo>
                <a:close/>
              </a:path>
              <a:path w="7910830" h="2223135">
                <a:moveTo>
                  <a:pt x="7904988" y="2222754"/>
                </a:moveTo>
                <a:lnTo>
                  <a:pt x="7904988" y="2212848"/>
                </a:lnTo>
                <a:lnTo>
                  <a:pt x="7900416" y="2217420"/>
                </a:lnTo>
                <a:lnTo>
                  <a:pt x="7900416" y="2222754"/>
                </a:lnTo>
                <a:lnTo>
                  <a:pt x="7904988" y="2222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2825" y="3752850"/>
            <a:ext cx="7905750" cy="221805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45">
              <a:lnSpc>
                <a:spcPts val="3110"/>
              </a:lnSpc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600" spc="-15" dirty="0">
                <a:solidFill>
                  <a:srgbClr val="244A58"/>
                </a:solidFill>
                <a:latin typeface="Arial"/>
                <a:cs typeface="Arial"/>
              </a:rPr>
              <a:t>manufacturer,</a:t>
            </a:r>
            <a:r>
              <a:rPr sz="2600" spc="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sum(quantity)</a:t>
            </a:r>
            <a:endParaRPr sz="2600">
              <a:latin typeface="Arial"/>
              <a:cs typeface="Arial"/>
            </a:endParaRPr>
          </a:p>
          <a:p>
            <a:pPr marL="93345" marR="3723640">
              <a:lnSpc>
                <a:spcPct val="110000"/>
              </a:lnSpc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FROM Product, Purchase  WHERE pname = product  GROUP BY manufacturer  </a:t>
            </a:r>
            <a:r>
              <a:rPr sz="2600" spc="-35" dirty="0">
                <a:solidFill>
                  <a:srgbClr val="244A58"/>
                </a:solidFill>
                <a:latin typeface="Arial"/>
                <a:cs typeface="Arial"/>
              </a:rPr>
              <a:t>HAVING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sum(quantity) &gt;</a:t>
            </a:r>
            <a:r>
              <a:rPr sz="2600" spc="3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10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069339" y="2616200"/>
            <a:ext cx="7257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Find all manufacturers with more than 10 items sold.  Return manufacturer name and number of items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sold.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95554"/>
            <a:ext cx="616902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latin typeface="Arial"/>
                <a:cs typeface="Arial"/>
              </a:rPr>
              <a:t>Purchase(pid, product, price, </a:t>
            </a:r>
            <a:r>
              <a:rPr sz="2400" spc="-25" dirty="0">
                <a:latin typeface="Arial"/>
                <a:cs typeface="Arial"/>
              </a:rPr>
              <a:t>quantity, </a:t>
            </a:r>
            <a:r>
              <a:rPr sz="2400" spc="-5" dirty="0">
                <a:latin typeface="Arial"/>
                <a:cs typeface="Arial"/>
              </a:rPr>
              <a:t>month)  Product(pid, pname,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manufacturer)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Exercise:</a:t>
            </a:r>
          </a:p>
        </p:txBody>
      </p:sp>
      <p:sp>
        <p:nvSpPr>
          <p:cNvPr id="3" name="object 3"/>
          <p:cNvSpPr/>
          <p:nvPr/>
        </p:nvSpPr>
        <p:spPr>
          <a:xfrm>
            <a:off x="1010411" y="3962400"/>
            <a:ext cx="7910830" cy="2223135"/>
          </a:xfrm>
          <a:custGeom>
            <a:avLst/>
            <a:gdLst/>
            <a:ahLst/>
            <a:cxnLst/>
            <a:rect l="l" t="t" r="r" b="b"/>
            <a:pathLst>
              <a:path w="7910830" h="2223135">
                <a:moveTo>
                  <a:pt x="7910322" y="2222754"/>
                </a:moveTo>
                <a:lnTo>
                  <a:pt x="7910322" y="0"/>
                </a:lnTo>
                <a:lnTo>
                  <a:pt x="0" y="0"/>
                </a:lnTo>
                <a:lnTo>
                  <a:pt x="0" y="2222754"/>
                </a:lnTo>
                <a:lnTo>
                  <a:pt x="4572" y="2222754"/>
                </a:lnTo>
                <a:lnTo>
                  <a:pt x="4572" y="9906"/>
                </a:lnTo>
                <a:lnTo>
                  <a:pt x="9144" y="5334"/>
                </a:lnTo>
                <a:lnTo>
                  <a:pt x="9144" y="9906"/>
                </a:lnTo>
                <a:lnTo>
                  <a:pt x="7900416" y="9905"/>
                </a:lnTo>
                <a:lnTo>
                  <a:pt x="7900416" y="5334"/>
                </a:lnTo>
                <a:lnTo>
                  <a:pt x="7904988" y="9905"/>
                </a:lnTo>
                <a:lnTo>
                  <a:pt x="7904988" y="2222754"/>
                </a:lnTo>
                <a:lnTo>
                  <a:pt x="7910322" y="2222754"/>
                </a:lnTo>
                <a:close/>
              </a:path>
              <a:path w="7910830" h="2223135">
                <a:moveTo>
                  <a:pt x="9144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910830" h="2223135">
                <a:moveTo>
                  <a:pt x="9144" y="2213610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2213610"/>
                </a:lnTo>
                <a:lnTo>
                  <a:pt x="9144" y="2213610"/>
                </a:lnTo>
                <a:close/>
              </a:path>
              <a:path w="7910830" h="2223135">
                <a:moveTo>
                  <a:pt x="7904988" y="2213610"/>
                </a:moveTo>
                <a:lnTo>
                  <a:pt x="4572" y="2213610"/>
                </a:lnTo>
                <a:lnTo>
                  <a:pt x="9144" y="2218182"/>
                </a:lnTo>
                <a:lnTo>
                  <a:pt x="9144" y="2222754"/>
                </a:lnTo>
                <a:lnTo>
                  <a:pt x="7900416" y="2222754"/>
                </a:lnTo>
                <a:lnTo>
                  <a:pt x="7900416" y="2218182"/>
                </a:lnTo>
                <a:lnTo>
                  <a:pt x="7904988" y="2213610"/>
                </a:lnTo>
                <a:close/>
              </a:path>
              <a:path w="7910830" h="2223135">
                <a:moveTo>
                  <a:pt x="9144" y="2222754"/>
                </a:moveTo>
                <a:lnTo>
                  <a:pt x="9144" y="2218182"/>
                </a:lnTo>
                <a:lnTo>
                  <a:pt x="4572" y="2213610"/>
                </a:lnTo>
                <a:lnTo>
                  <a:pt x="4572" y="2222754"/>
                </a:lnTo>
                <a:lnTo>
                  <a:pt x="9144" y="2222754"/>
                </a:lnTo>
                <a:close/>
              </a:path>
              <a:path w="7910830" h="2223135">
                <a:moveTo>
                  <a:pt x="7904988" y="9905"/>
                </a:moveTo>
                <a:lnTo>
                  <a:pt x="7900416" y="5334"/>
                </a:lnTo>
                <a:lnTo>
                  <a:pt x="7900416" y="9905"/>
                </a:lnTo>
                <a:lnTo>
                  <a:pt x="7904988" y="9905"/>
                </a:lnTo>
                <a:close/>
              </a:path>
              <a:path w="7910830" h="2223135">
                <a:moveTo>
                  <a:pt x="7904988" y="2213610"/>
                </a:moveTo>
                <a:lnTo>
                  <a:pt x="7904988" y="9905"/>
                </a:lnTo>
                <a:lnTo>
                  <a:pt x="7900416" y="9905"/>
                </a:lnTo>
                <a:lnTo>
                  <a:pt x="7900416" y="2213610"/>
                </a:lnTo>
                <a:lnTo>
                  <a:pt x="7904988" y="2213610"/>
                </a:lnTo>
                <a:close/>
              </a:path>
              <a:path w="7910830" h="2223135">
                <a:moveTo>
                  <a:pt x="7904988" y="2222754"/>
                </a:moveTo>
                <a:lnTo>
                  <a:pt x="7904988" y="2213610"/>
                </a:lnTo>
                <a:lnTo>
                  <a:pt x="7900416" y="2218182"/>
                </a:lnTo>
                <a:lnTo>
                  <a:pt x="7900416" y="2222754"/>
                </a:lnTo>
                <a:lnTo>
                  <a:pt x="7904988" y="2222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2825" y="3965066"/>
            <a:ext cx="7905750" cy="221805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45" algn="just">
              <a:lnSpc>
                <a:spcPts val="3110"/>
              </a:lnSpc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600" spc="-15" dirty="0">
                <a:solidFill>
                  <a:srgbClr val="244A58"/>
                </a:solidFill>
                <a:latin typeface="Arial"/>
                <a:cs typeface="Arial"/>
              </a:rPr>
              <a:t>manufacturer, </a:t>
            </a:r>
            <a:r>
              <a:rPr sz="2600" spc="-10" dirty="0">
                <a:solidFill>
                  <a:srgbClr val="244A58"/>
                </a:solidFill>
                <a:latin typeface="Arial"/>
                <a:cs typeface="Arial"/>
              </a:rPr>
              <a:t>count(distinct</a:t>
            </a:r>
            <a:r>
              <a:rPr sz="2600" spc="5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product)</a:t>
            </a:r>
            <a:endParaRPr sz="2600">
              <a:latin typeface="Arial"/>
              <a:cs typeface="Arial"/>
            </a:endParaRPr>
          </a:p>
          <a:p>
            <a:pPr marL="93345" marR="3994150" algn="just">
              <a:lnSpc>
                <a:spcPct val="110000"/>
              </a:lnSpc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FROM Product, Purchase  WHERE pname = product  GROUP BY</a:t>
            </a:r>
            <a:r>
              <a:rPr sz="2600" spc="-110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manufacturer</a:t>
            </a:r>
            <a:endParaRPr sz="2600">
              <a:latin typeface="Arial"/>
              <a:cs typeface="Arial"/>
            </a:endParaRPr>
          </a:p>
          <a:p>
            <a:pPr marL="93345" algn="just">
              <a:lnSpc>
                <a:spcPct val="100000"/>
              </a:lnSpc>
              <a:spcBef>
                <a:spcPts val="310"/>
              </a:spcBef>
            </a:pPr>
            <a:r>
              <a:rPr sz="2600" spc="-35" dirty="0">
                <a:solidFill>
                  <a:srgbClr val="244A58"/>
                </a:solidFill>
                <a:latin typeface="Arial"/>
                <a:cs typeface="Arial"/>
              </a:rPr>
              <a:t>HAVING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count(distinct </a:t>
            </a:r>
            <a:r>
              <a:rPr sz="2600" spc="-10" dirty="0">
                <a:solidFill>
                  <a:srgbClr val="244A58"/>
                </a:solidFill>
                <a:latin typeface="Arial"/>
                <a:cs typeface="Arial"/>
              </a:rPr>
              <a:t>product)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&gt;</a:t>
            </a:r>
            <a:r>
              <a:rPr sz="2600" spc="9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069339" y="2616200"/>
            <a:ext cx="81578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Find all manufacturers with more than </a:t>
            </a:r>
            <a:r>
              <a:rPr sz="2400" dirty="0">
                <a:latin typeface="Arial"/>
                <a:cs typeface="Arial"/>
              </a:rPr>
              <a:t>1 </a:t>
            </a:r>
            <a:r>
              <a:rPr sz="2400" spc="-5" dirty="0">
                <a:latin typeface="Arial"/>
                <a:cs typeface="Arial"/>
              </a:rPr>
              <a:t>distinct product sold  Return the name of the manufacturer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number of distinct products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95554"/>
            <a:ext cx="616902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latin typeface="Arial"/>
                <a:cs typeface="Arial"/>
              </a:rPr>
              <a:t>Purchase(pid, product, price, </a:t>
            </a:r>
            <a:r>
              <a:rPr sz="2400" spc="-25" dirty="0">
                <a:latin typeface="Arial"/>
                <a:cs typeface="Arial"/>
              </a:rPr>
              <a:t>quantity, </a:t>
            </a:r>
            <a:r>
              <a:rPr sz="2400" spc="-5" dirty="0">
                <a:latin typeface="Arial"/>
                <a:cs typeface="Arial"/>
              </a:rPr>
              <a:t>month)  Product(pid, pname,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manufacturer)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Exercise:</a:t>
            </a:r>
          </a:p>
        </p:txBody>
      </p:sp>
      <p:sp>
        <p:nvSpPr>
          <p:cNvPr id="3" name="object 3"/>
          <p:cNvSpPr/>
          <p:nvPr/>
        </p:nvSpPr>
        <p:spPr>
          <a:xfrm>
            <a:off x="1010411" y="3750564"/>
            <a:ext cx="7910830" cy="2223135"/>
          </a:xfrm>
          <a:custGeom>
            <a:avLst/>
            <a:gdLst/>
            <a:ahLst/>
            <a:cxnLst/>
            <a:rect l="l" t="t" r="r" b="b"/>
            <a:pathLst>
              <a:path w="7910830" h="2223135">
                <a:moveTo>
                  <a:pt x="7910322" y="2222754"/>
                </a:moveTo>
                <a:lnTo>
                  <a:pt x="7910322" y="0"/>
                </a:lnTo>
                <a:lnTo>
                  <a:pt x="0" y="0"/>
                </a:lnTo>
                <a:lnTo>
                  <a:pt x="0" y="2222754"/>
                </a:lnTo>
                <a:lnTo>
                  <a:pt x="4572" y="2222754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900416" y="9906"/>
                </a:lnTo>
                <a:lnTo>
                  <a:pt x="7900416" y="4572"/>
                </a:lnTo>
                <a:lnTo>
                  <a:pt x="7904988" y="9906"/>
                </a:lnTo>
                <a:lnTo>
                  <a:pt x="7904988" y="2222754"/>
                </a:lnTo>
                <a:lnTo>
                  <a:pt x="7910322" y="2222754"/>
                </a:lnTo>
                <a:close/>
              </a:path>
              <a:path w="7910830" h="2223135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910830" h="2223135">
                <a:moveTo>
                  <a:pt x="9144" y="2212848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2212848"/>
                </a:lnTo>
                <a:lnTo>
                  <a:pt x="9144" y="2212848"/>
                </a:lnTo>
                <a:close/>
              </a:path>
              <a:path w="7910830" h="2223135">
                <a:moveTo>
                  <a:pt x="7904988" y="2212848"/>
                </a:moveTo>
                <a:lnTo>
                  <a:pt x="4572" y="2212848"/>
                </a:lnTo>
                <a:lnTo>
                  <a:pt x="9144" y="2217420"/>
                </a:lnTo>
                <a:lnTo>
                  <a:pt x="9144" y="2222754"/>
                </a:lnTo>
                <a:lnTo>
                  <a:pt x="7900416" y="2222754"/>
                </a:lnTo>
                <a:lnTo>
                  <a:pt x="7900416" y="2217420"/>
                </a:lnTo>
                <a:lnTo>
                  <a:pt x="7904988" y="2212848"/>
                </a:lnTo>
                <a:close/>
              </a:path>
              <a:path w="7910830" h="2223135">
                <a:moveTo>
                  <a:pt x="9144" y="2222754"/>
                </a:moveTo>
                <a:lnTo>
                  <a:pt x="9144" y="2217420"/>
                </a:lnTo>
                <a:lnTo>
                  <a:pt x="4572" y="2212848"/>
                </a:lnTo>
                <a:lnTo>
                  <a:pt x="4572" y="2222754"/>
                </a:lnTo>
                <a:lnTo>
                  <a:pt x="9144" y="2222754"/>
                </a:lnTo>
                <a:close/>
              </a:path>
              <a:path w="7910830" h="2223135">
                <a:moveTo>
                  <a:pt x="7904988" y="9906"/>
                </a:moveTo>
                <a:lnTo>
                  <a:pt x="7900416" y="4572"/>
                </a:lnTo>
                <a:lnTo>
                  <a:pt x="7900416" y="9906"/>
                </a:lnTo>
                <a:lnTo>
                  <a:pt x="7904988" y="9906"/>
                </a:lnTo>
                <a:close/>
              </a:path>
              <a:path w="7910830" h="2223135">
                <a:moveTo>
                  <a:pt x="7904988" y="2212848"/>
                </a:moveTo>
                <a:lnTo>
                  <a:pt x="7904988" y="9906"/>
                </a:lnTo>
                <a:lnTo>
                  <a:pt x="7900416" y="9906"/>
                </a:lnTo>
                <a:lnTo>
                  <a:pt x="7900416" y="2212848"/>
                </a:lnTo>
                <a:lnTo>
                  <a:pt x="7904988" y="2212848"/>
                </a:lnTo>
                <a:close/>
              </a:path>
              <a:path w="7910830" h="2223135">
                <a:moveTo>
                  <a:pt x="7904988" y="2222754"/>
                </a:moveTo>
                <a:lnTo>
                  <a:pt x="7904988" y="2212848"/>
                </a:lnTo>
                <a:lnTo>
                  <a:pt x="7900416" y="2217420"/>
                </a:lnTo>
                <a:lnTo>
                  <a:pt x="7900416" y="2222754"/>
                </a:lnTo>
                <a:lnTo>
                  <a:pt x="7904988" y="2222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2825" y="3752850"/>
            <a:ext cx="7905750" cy="221805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45">
              <a:lnSpc>
                <a:spcPts val="3110"/>
              </a:lnSpc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SELECT pname,</a:t>
            </a:r>
            <a:r>
              <a:rPr sz="2600" spc="-1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max(price)</a:t>
            </a:r>
            <a:endParaRPr sz="2600">
              <a:latin typeface="Arial"/>
              <a:cs typeface="Arial"/>
            </a:endParaRPr>
          </a:p>
          <a:p>
            <a:pPr marL="93345" marR="3994150">
              <a:lnSpc>
                <a:spcPct val="110000"/>
              </a:lnSpc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FROM Product, Purchase  WHERE pname = product  GROUP BY pname  </a:t>
            </a:r>
            <a:r>
              <a:rPr sz="2600" spc="-35" dirty="0">
                <a:solidFill>
                  <a:srgbClr val="244A58"/>
                </a:solidFill>
                <a:latin typeface="Arial"/>
                <a:cs typeface="Arial"/>
              </a:rPr>
              <a:t>HAVING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COUNT(*) &gt;</a:t>
            </a:r>
            <a:r>
              <a:rPr sz="2600" spc="1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069339" y="2616200"/>
            <a:ext cx="7749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Find all products with more than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purchases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Return the name of the product and max price it was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95554"/>
            <a:ext cx="616902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latin typeface="Arial"/>
                <a:cs typeface="Arial"/>
              </a:rPr>
              <a:t>Purchase(pid, product, price, </a:t>
            </a:r>
            <a:r>
              <a:rPr sz="2400" spc="-25" dirty="0">
                <a:latin typeface="Arial"/>
                <a:cs typeface="Arial"/>
              </a:rPr>
              <a:t>quantity, </a:t>
            </a:r>
            <a:r>
              <a:rPr sz="2400" spc="-5" dirty="0">
                <a:latin typeface="Arial"/>
                <a:cs typeface="Arial"/>
              </a:rPr>
              <a:t>month)  Product(pid, pname,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manufacturer)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Exercise:</a:t>
            </a:r>
          </a:p>
        </p:txBody>
      </p:sp>
      <p:sp>
        <p:nvSpPr>
          <p:cNvPr id="3" name="object 3"/>
          <p:cNvSpPr/>
          <p:nvPr/>
        </p:nvSpPr>
        <p:spPr>
          <a:xfrm>
            <a:off x="1010411" y="3750564"/>
            <a:ext cx="7910830" cy="2223135"/>
          </a:xfrm>
          <a:custGeom>
            <a:avLst/>
            <a:gdLst/>
            <a:ahLst/>
            <a:cxnLst/>
            <a:rect l="l" t="t" r="r" b="b"/>
            <a:pathLst>
              <a:path w="7910830" h="2223135">
                <a:moveTo>
                  <a:pt x="7910322" y="2222754"/>
                </a:moveTo>
                <a:lnTo>
                  <a:pt x="7910322" y="0"/>
                </a:lnTo>
                <a:lnTo>
                  <a:pt x="0" y="0"/>
                </a:lnTo>
                <a:lnTo>
                  <a:pt x="0" y="2222754"/>
                </a:lnTo>
                <a:lnTo>
                  <a:pt x="4572" y="2222754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900416" y="9906"/>
                </a:lnTo>
                <a:lnTo>
                  <a:pt x="7900416" y="4572"/>
                </a:lnTo>
                <a:lnTo>
                  <a:pt x="7904988" y="9906"/>
                </a:lnTo>
                <a:lnTo>
                  <a:pt x="7904988" y="2222754"/>
                </a:lnTo>
                <a:lnTo>
                  <a:pt x="7910322" y="2222754"/>
                </a:lnTo>
                <a:close/>
              </a:path>
              <a:path w="7910830" h="2223135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910830" h="2223135">
                <a:moveTo>
                  <a:pt x="9144" y="2212848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2212848"/>
                </a:lnTo>
                <a:lnTo>
                  <a:pt x="9144" y="2212848"/>
                </a:lnTo>
                <a:close/>
              </a:path>
              <a:path w="7910830" h="2223135">
                <a:moveTo>
                  <a:pt x="7904988" y="2212848"/>
                </a:moveTo>
                <a:lnTo>
                  <a:pt x="4572" y="2212848"/>
                </a:lnTo>
                <a:lnTo>
                  <a:pt x="9144" y="2217420"/>
                </a:lnTo>
                <a:lnTo>
                  <a:pt x="9144" y="2222754"/>
                </a:lnTo>
                <a:lnTo>
                  <a:pt x="7900416" y="2222754"/>
                </a:lnTo>
                <a:lnTo>
                  <a:pt x="7900416" y="2217420"/>
                </a:lnTo>
                <a:lnTo>
                  <a:pt x="7904988" y="2212848"/>
                </a:lnTo>
                <a:close/>
              </a:path>
              <a:path w="7910830" h="2223135">
                <a:moveTo>
                  <a:pt x="9144" y="2222754"/>
                </a:moveTo>
                <a:lnTo>
                  <a:pt x="9144" y="2217420"/>
                </a:lnTo>
                <a:lnTo>
                  <a:pt x="4572" y="2212848"/>
                </a:lnTo>
                <a:lnTo>
                  <a:pt x="4572" y="2222754"/>
                </a:lnTo>
                <a:lnTo>
                  <a:pt x="9144" y="2222754"/>
                </a:lnTo>
                <a:close/>
              </a:path>
              <a:path w="7910830" h="2223135">
                <a:moveTo>
                  <a:pt x="7904988" y="9906"/>
                </a:moveTo>
                <a:lnTo>
                  <a:pt x="7900416" y="4572"/>
                </a:lnTo>
                <a:lnTo>
                  <a:pt x="7900416" y="9906"/>
                </a:lnTo>
                <a:lnTo>
                  <a:pt x="7904988" y="9906"/>
                </a:lnTo>
                <a:close/>
              </a:path>
              <a:path w="7910830" h="2223135">
                <a:moveTo>
                  <a:pt x="7904988" y="2212848"/>
                </a:moveTo>
                <a:lnTo>
                  <a:pt x="7904988" y="9906"/>
                </a:lnTo>
                <a:lnTo>
                  <a:pt x="7900416" y="9906"/>
                </a:lnTo>
                <a:lnTo>
                  <a:pt x="7900416" y="2212848"/>
                </a:lnTo>
                <a:lnTo>
                  <a:pt x="7904988" y="2212848"/>
                </a:lnTo>
                <a:close/>
              </a:path>
              <a:path w="7910830" h="2223135">
                <a:moveTo>
                  <a:pt x="7904988" y="2222754"/>
                </a:moveTo>
                <a:lnTo>
                  <a:pt x="7904988" y="2212848"/>
                </a:lnTo>
                <a:lnTo>
                  <a:pt x="7900416" y="2217420"/>
                </a:lnTo>
                <a:lnTo>
                  <a:pt x="7900416" y="2222754"/>
                </a:lnTo>
                <a:lnTo>
                  <a:pt x="7904988" y="2222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2825" y="3752850"/>
            <a:ext cx="7905750" cy="221805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45">
              <a:lnSpc>
                <a:spcPts val="3110"/>
              </a:lnSpc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SELECT </a:t>
            </a:r>
            <a:r>
              <a:rPr sz="2600" spc="-15" dirty="0">
                <a:solidFill>
                  <a:srgbClr val="244A58"/>
                </a:solidFill>
                <a:latin typeface="Arial"/>
                <a:cs typeface="Arial"/>
              </a:rPr>
              <a:t>manufacturer,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month,</a:t>
            </a:r>
            <a:r>
              <a:rPr sz="2600" spc="3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sum(quantity)</a:t>
            </a:r>
            <a:endParaRPr sz="2600">
              <a:latin typeface="Arial"/>
              <a:cs typeface="Arial"/>
            </a:endParaRPr>
          </a:p>
          <a:p>
            <a:pPr marL="93345" marR="2947035">
              <a:lnSpc>
                <a:spcPct val="110000"/>
              </a:lnSpc>
            </a:pP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FROM Product, Purchase  WHERE pname = product  GROUP BY </a:t>
            </a:r>
            <a:r>
              <a:rPr sz="2600" spc="-15" dirty="0">
                <a:solidFill>
                  <a:srgbClr val="244A58"/>
                </a:solidFill>
                <a:latin typeface="Arial"/>
                <a:cs typeface="Arial"/>
              </a:rPr>
              <a:t>manufacturer,</a:t>
            </a:r>
            <a:r>
              <a:rPr sz="2600" spc="-7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month  </a:t>
            </a:r>
            <a:r>
              <a:rPr sz="2600" spc="-35" dirty="0">
                <a:solidFill>
                  <a:srgbClr val="244A58"/>
                </a:solidFill>
                <a:latin typeface="Arial"/>
                <a:cs typeface="Arial"/>
              </a:rPr>
              <a:t>HAVING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count(*) &gt;=</a:t>
            </a:r>
            <a:r>
              <a:rPr sz="2600" spc="4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244A58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916939" y="2616200"/>
            <a:ext cx="8327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Find all manufacturers with at least </a:t>
            </a:r>
            <a:r>
              <a:rPr sz="2400" dirty="0">
                <a:latin typeface="Arial"/>
                <a:cs typeface="Arial"/>
              </a:rPr>
              <a:t>5 </a:t>
            </a:r>
            <a:r>
              <a:rPr sz="2400" spc="-5" dirty="0">
                <a:latin typeface="Arial"/>
                <a:cs typeface="Arial"/>
              </a:rPr>
              <a:t>purchases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one month  Return manufacturer name, month, and number of items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95554"/>
            <a:ext cx="616902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latin typeface="Arial"/>
                <a:cs typeface="Arial"/>
              </a:rPr>
              <a:t>Purchase(pid, product, price, </a:t>
            </a:r>
            <a:r>
              <a:rPr sz="2400" spc="-25" dirty="0">
                <a:latin typeface="Arial"/>
                <a:cs typeface="Arial"/>
              </a:rPr>
              <a:t>quantity, </a:t>
            </a:r>
            <a:r>
              <a:rPr sz="2400" spc="-5" dirty="0">
                <a:latin typeface="Arial"/>
                <a:cs typeface="Arial"/>
              </a:rPr>
              <a:t>month)  Product(pid, pname,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manufacturer)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1306322"/>
            <a:ext cx="47148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Simple</a:t>
            </a:r>
            <a:r>
              <a:rPr spc="-70" dirty="0"/>
              <a:t> </a:t>
            </a:r>
            <a:r>
              <a:rPr spc="-5" dirty="0"/>
              <a:t>Aggregations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2461513"/>
            <a:ext cx="7211695" cy="3891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Five basic aggregate operations in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SQL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6865" marR="6794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count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(*)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from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sum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(quantity) from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avg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(price) from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max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(quantity) from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min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(quantity) from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Except count, all aggregations apply to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single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4555" y="558800"/>
            <a:ext cx="6748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Aggregates and NULL</a:t>
            </a:r>
            <a:r>
              <a:rPr spc="-60" dirty="0"/>
              <a:t> </a:t>
            </a:r>
            <a:r>
              <a:rPr spc="-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1893570"/>
            <a:ext cx="8057515" cy="50406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7305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 values are not used in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aggregates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61340" marR="0" lvl="0" indent="0" algn="l" defTabSz="914400" rtl="0" eaLnBrk="1" fontAlgn="auto" latinLnBrk="0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insert into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61340" marR="0" lvl="0" indent="0" algn="l" defTabSz="914400" rtl="0" eaLnBrk="1" fontAlgn="auto" latinLnBrk="0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values(12, 'gadget', NULL, NULL,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'april')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Let’s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try the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following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61340" marR="0" lvl="0" indent="0" algn="l" defTabSz="914400" rtl="0" eaLnBrk="1" fontAlgn="auto" latinLnBrk="0" hangingPunct="1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count(*) from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61340" marR="917575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count(quantity) from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sum(quantity) from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sum(quantity)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613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from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Purchase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613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where quantity is not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null;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2667000"/>
            <a:ext cx="1077595" cy="647700"/>
          </a:xfrm>
          <a:custGeom>
            <a:avLst/>
            <a:gdLst/>
            <a:ahLst/>
            <a:cxnLst/>
            <a:rect l="l" t="t" r="r" b="b"/>
            <a:pathLst>
              <a:path w="1077595" h="647700">
                <a:moveTo>
                  <a:pt x="1077468" y="628649"/>
                </a:moveTo>
                <a:lnTo>
                  <a:pt x="1077468" y="19049"/>
                </a:lnTo>
                <a:lnTo>
                  <a:pt x="1075991" y="11572"/>
                </a:lnTo>
                <a:lnTo>
                  <a:pt x="1071943" y="5524"/>
                </a:lnTo>
                <a:lnTo>
                  <a:pt x="1065895" y="1476"/>
                </a:lnTo>
                <a:lnTo>
                  <a:pt x="1058418" y="0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0" y="628650"/>
                </a:lnTo>
                <a:lnTo>
                  <a:pt x="1476" y="636127"/>
                </a:lnTo>
                <a:lnTo>
                  <a:pt x="5524" y="642175"/>
                </a:lnTo>
                <a:lnTo>
                  <a:pt x="11572" y="646223"/>
                </a:lnTo>
                <a:lnTo>
                  <a:pt x="19050" y="6477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039368" y="38099"/>
                </a:lnTo>
                <a:lnTo>
                  <a:pt x="1039368" y="19049"/>
                </a:lnTo>
                <a:lnTo>
                  <a:pt x="1058418" y="38099"/>
                </a:lnTo>
                <a:lnTo>
                  <a:pt x="1058418" y="647699"/>
                </a:lnTo>
                <a:lnTo>
                  <a:pt x="1065895" y="646223"/>
                </a:lnTo>
                <a:lnTo>
                  <a:pt x="1071943" y="642175"/>
                </a:lnTo>
                <a:lnTo>
                  <a:pt x="1075991" y="636127"/>
                </a:lnTo>
                <a:lnTo>
                  <a:pt x="1077468" y="628649"/>
                </a:lnTo>
                <a:close/>
              </a:path>
              <a:path w="1077595" h="6477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077595" h="647700">
                <a:moveTo>
                  <a:pt x="38100" y="6096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09600"/>
                </a:lnTo>
                <a:lnTo>
                  <a:pt x="38100" y="609600"/>
                </a:lnTo>
                <a:close/>
              </a:path>
              <a:path w="1077595" h="647700">
                <a:moveTo>
                  <a:pt x="1058418" y="609599"/>
                </a:moveTo>
                <a:lnTo>
                  <a:pt x="19050" y="609600"/>
                </a:lnTo>
                <a:lnTo>
                  <a:pt x="38100" y="628650"/>
                </a:lnTo>
                <a:lnTo>
                  <a:pt x="38100" y="647700"/>
                </a:lnTo>
                <a:lnTo>
                  <a:pt x="1039368" y="647699"/>
                </a:lnTo>
                <a:lnTo>
                  <a:pt x="1039368" y="628649"/>
                </a:lnTo>
                <a:lnTo>
                  <a:pt x="1058418" y="609599"/>
                </a:lnTo>
                <a:close/>
              </a:path>
              <a:path w="1077595" h="647700">
                <a:moveTo>
                  <a:pt x="38100" y="647700"/>
                </a:moveTo>
                <a:lnTo>
                  <a:pt x="38100" y="628650"/>
                </a:lnTo>
                <a:lnTo>
                  <a:pt x="19050" y="609600"/>
                </a:lnTo>
                <a:lnTo>
                  <a:pt x="19050" y="647700"/>
                </a:lnTo>
                <a:lnTo>
                  <a:pt x="38100" y="647700"/>
                </a:lnTo>
                <a:close/>
              </a:path>
              <a:path w="1077595" h="647700">
                <a:moveTo>
                  <a:pt x="1058418" y="38099"/>
                </a:moveTo>
                <a:lnTo>
                  <a:pt x="1039368" y="19049"/>
                </a:lnTo>
                <a:lnTo>
                  <a:pt x="1039368" y="38099"/>
                </a:lnTo>
                <a:lnTo>
                  <a:pt x="1058418" y="38099"/>
                </a:lnTo>
                <a:close/>
              </a:path>
              <a:path w="1077595" h="647700">
                <a:moveTo>
                  <a:pt x="1058418" y="609599"/>
                </a:moveTo>
                <a:lnTo>
                  <a:pt x="1058418" y="38099"/>
                </a:lnTo>
                <a:lnTo>
                  <a:pt x="1039368" y="38099"/>
                </a:lnTo>
                <a:lnTo>
                  <a:pt x="1039368" y="609599"/>
                </a:lnTo>
                <a:lnTo>
                  <a:pt x="1058418" y="609599"/>
                </a:lnTo>
                <a:close/>
              </a:path>
              <a:path w="1077595" h="647700">
                <a:moveTo>
                  <a:pt x="1058418" y="647699"/>
                </a:moveTo>
                <a:lnTo>
                  <a:pt x="1058418" y="609599"/>
                </a:lnTo>
                <a:lnTo>
                  <a:pt x="1039368" y="628649"/>
                </a:lnTo>
                <a:lnTo>
                  <a:pt x="1039368" y="647699"/>
                </a:lnTo>
                <a:lnTo>
                  <a:pt x="1058418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889" y="587755"/>
            <a:ext cx="6748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Aggregates and NULL</a:t>
            </a:r>
            <a:r>
              <a:rPr spc="-60" dirty="0"/>
              <a:t> </a:t>
            </a:r>
            <a:r>
              <a:rPr spc="-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154683"/>
            <a:ext cx="8227695" cy="56553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 values are not used in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aggregates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45465" marR="0" lvl="0" indent="0" algn="l" defTabSz="914400" rtl="0" eaLnBrk="1" fontAlgn="auto" latinLnBrk="0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insert into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45465" marR="0" lvl="0" indent="0" algn="l" defTabSz="914400" rtl="0" eaLnBrk="1" fontAlgn="auto" latinLnBrk="0" hangingPunct="1">
              <a:lnSpc>
                <a:spcPts val="25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values(12, 'gadget', NULL, NULL,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'april')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ts val="25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Let’s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try the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following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45465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count(*) from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45465" marR="1102995" lvl="0" indent="914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-- NULL is counted in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count(*)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count(quantity) from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4598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-- NULL is ignored in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count(quantity)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45465" marR="1467485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sum(quantity) from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Purchase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sum(quantity)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454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from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454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where quantity is not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null;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6427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-- “is not null” is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redundant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3829" y="5804915"/>
            <a:ext cx="2400300" cy="647700"/>
          </a:xfrm>
          <a:custGeom>
            <a:avLst/>
            <a:gdLst/>
            <a:ahLst/>
            <a:cxnLst/>
            <a:rect l="l" t="t" r="r" b="b"/>
            <a:pathLst>
              <a:path w="2400300" h="647700">
                <a:moveTo>
                  <a:pt x="2400300" y="628649"/>
                </a:moveTo>
                <a:lnTo>
                  <a:pt x="2400300" y="19049"/>
                </a:lnTo>
                <a:lnTo>
                  <a:pt x="2398823" y="11572"/>
                </a:lnTo>
                <a:lnTo>
                  <a:pt x="2394775" y="5524"/>
                </a:lnTo>
                <a:lnTo>
                  <a:pt x="2388727" y="1476"/>
                </a:lnTo>
                <a:lnTo>
                  <a:pt x="2381250" y="0"/>
                </a:lnTo>
                <a:lnTo>
                  <a:pt x="19050" y="0"/>
                </a:lnTo>
                <a:lnTo>
                  <a:pt x="11894" y="1476"/>
                </a:lnTo>
                <a:lnTo>
                  <a:pt x="5810" y="5524"/>
                </a:lnTo>
                <a:lnTo>
                  <a:pt x="1583" y="11572"/>
                </a:lnTo>
                <a:lnTo>
                  <a:pt x="0" y="19050"/>
                </a:lnTo>
                <a:lnTo>
                  <a:pt x="0" y="628650"/>
                </a:lnTo>
                <a:lnTo>
                  <a:pt x="1583" y="636127"/>
                </a:lnTo>
                <a:lnTo>
                  <a:pt x="5810" y="642175"/>
                </a:lnTo>
                <a:lnTo>
                  <a:pt x="11894" y="646223"/>
                </a:lnTo>
                <a:lnTo>
                  <a:pt x="19050" y="6477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2362200" y="38099"/>
                </a:lnTo>
                <a:lnTo>
                  <a:pt x="2362200" y="19049"/>
                </a:lnTo>
                <a:lnTo>
                  <a:pt x="2381250" y="38099"/>
                </a:lnTo>
                <a:lnTo>
                  <a:pt x="2381250" y="647699"/>
                </a:lnTo>
                <a:lnTo>
                  <a:pt x="2388727" y="646223"/>
                </a:lnTo>
                <a:lnTo>
                  <a:pt x="2394775" y="642175"/>
                </a:lnTo>
                <a:lnTo>
                  <a:pt x="2398823" y="636127"/>
                </a:lnTo>
                <a:lnTo>
                  <a:pt x="2400300" y="628649"/>
                </a:lnTo>
                <a:close/>
              </a:path>
              <a:path w="2400300" h="6477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2400300" h="647700">
                <a:moveTo>
                  <a:pt x="38100" y="6096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09600"/>
                </a:lnTo>
                <a:lnTo>
                  <a:pt x="38100" y="609600"/>
                </a:lnTo>
                <a:close/>
              </a:path>
              <a:path w="2400300" h="647700">
                <a:moveTo>
                  <a:pt x="2381250" y="609599"/>
                </a:moveTo>
                <a:lnTo>
                  <a:pt x="19050" y="609600"/>
                </a:lnTo>
                <a:lnTo>
                  <a:pt x="38100" y="628650"/>
                </a:lnTo>
                <a:lnTo>
                  <a:pt x="38100" y="647700"/>
                </a:lnTo>
                <a:lnTo>
                  <a:pt x="2362200" y="647699"/>
                </a:lnTo>
                <a:lnTo>
                  <a:pt x="2362200" y="628649"/>
                </a:lnTo>
                <a:lnTo>
                  <a:pt x="2381250" y="609599"/>
                </a:lnTo>
                <a:close/>
              </a:path>
              <a:path w="2400300" h="647700">
                <a:moveTo>
                  <a:pt x="38100" y="647700"/>
                </a:moveTo>
                <a:lnTo>
                  <a:pt x="38100" y="628650"/>
                </a:lnTo>
                <a:lnTo>
                  <a:pt x="19050" y="609600"/>
                </a:lnTo>
                <a:lnTo>
                  <a:pt x="19050" y="647700"/>
                </a:lnTo>
                <a:lnTo>
                  <a:pt x="38100" y="647700"/>
                </a:lnTo>
                <a:close/>
              </a:path>
              <a:path w="2400300" h="647700">
                <a:moveTo>
                  <a:pt x="2381250" y="38099"/>
                </a:moveTo>
                <a:lnTo>
                  <a:pt x="2362200" y="19049"/>
                </a:lnTo>
                <a:lnTo>
                  <a:pt x="2362200" y="38099"/>
                </a:lnTo>
                <a:lnTo>
                  <a:pt x="2381250" y="38099"/>
                </a:lnTo>
                <a:close/>
              </a:path>
              <a:path w="2400300" h="647700">
                <a:moveTo>
                  <a:pt x="2381250" y="609599"/>
                </a:moveTo>
                <a:lnTo>
                  <a:pt x="2381250" y="38099"/>
                </a:lnTo>
                <a:lnTo>
                  <a:pt x="2362200" y="38099"/>
                </a:lnTo>
                <a:lnTo>
                  <a:pt x="2362200" y="609599"/>
                </a:lnTo>
                <a:lnTo>
                  <a:pt x="2381250" y="609599"/>
                </a:lnTo>
                <a:close/>
              </a:path>
              <a:path w="2400300" h="647700">
                <a:moveTo>
                  <a:pt x="2381250" y="647699"/>
                </a:moveTo>
                <a:lnTo>
                  <a:pt x="2381250" y="609599"/>
                </a:lnTo>
                <a:lnTo>
                  <a:pt x="2362200" y="628649"/>
                </a:lnTo>
                <a:lnTo>
                  <a:pt x="2362200" y="647699"/>
                </a:lnTo>
                <a:lnTo>
                  <a:pt x="2381250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0582" y="1893570"/>
            <a:ext cx="1077595" cy="647700"/>
          </a:xfrm>
          <a:custGeom>
            <a:avLst/>
            <a:gdLst/>
            <a:ahLst/>
            <a:cxnLst/>
            <a:rect l="l" t="t" r="r" b="b"/>
            <a:pathLst>
              <a:path w="1077595" h="647700">
                <a:moveTo>
                  <a:pt x="1077468" y="628649"/>
                </a:moveTo>
                <a:lnTo>
                  <a:pt x="1077468" y="19049"/>
                </a:lnTo>
                <a:lnTo>
                  <a:pt x="1075991" y="11572"/>
                </a:lnTo>
                <a:lnTo>
                  <a:pt x="1071943" y="5524"/>
                </a:lnTo>
                <a:lnTo>
                  <a:pt x="1065895" y="1476"/>
                </a:lnTo>
                <a:lnTo>
                  <a:pt x="1058418" y="0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0" y="628650"/>
                </a:lnTo>
                <a:lnTo>
                  <a:pt x="1476" y="636127"/>
                </a:lnTo>
                <a:lnTo>
                  <a:pt x="5524" y="642175"/>
                </a:lnTo>
                <a:lnTo>
                  <a:pt x="11572" y="646223"/>
                </a:lnTo>
                <a:lnTo>
                  <a:pt x="19050" y="6477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039368" y="38099"/>
                </a:lnTo>
                <a:lnTo>
                  <a:pt x="1039368" y="19049"/>
                </a:lnTo>
                <a:lnTo>
                  <a:pt x="1058418" y="38099"/>
                </a:lnTo>
                <a:lnTo>
                  <a:pt x="1058418" y="647699"/>
                </a:lnTo>
                <a:lnTo>
                  <a:pt x="1065895" y="646223"/>
                </a:lnTo>
                <a:lnTo>
                  <a:pt x="1071943" y="642175"/>
                </a:lnTo>
                <a:lnTo>
                  <a:pt x="1075991" y="636127"/>
                </a:lnTo>
                <a:lnTo>
                  <a:pt x="1077468" y="628649"/>
                </a:lnTo>
                <a:close/>
              </a:path>
              <a:path w="1077595" h="6477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077595" h="647700">
                <a:moveTo>
                  <a:pt x="38100" y="6096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609600"/>
                </a:lnTo>
                <a:lnTo>
                  <a:pt x="38100" y="609600"/>
                </a:lnTo>
                <a:close/>
              </a:path>
              <a:path w="1077595" h="647700">
                <a:moveTo>
                  <a:pt x="1058418" y="609599"/>
                </a:moveTo>
                <a:lnTo>
                  <a:pt x="19050" y="609600"/>
                </a:lnTo>
                <a:lnTo>
                  <a:pt x="38100" y="628650"/>
                </a:lnTo>
                <a:lnTo>
                  <a:pt x="38100" y="647700"/>
                </a:lnTo>
                <a:lnTo>
                  <a:pt x="1039368" y="647699"/>
                </a:lnTo>
                <a:lnTo>
                  <a:pt x="1039368" y="628649"/>
                </a:lnTo>
                <a:lnTo>
                  <a:pt x="1058418" y="609599"/>
                </a:lnTo>
                <a:close/>
              </a:path>
              <a:path w="1077595" h="647700">
                <a:moveTo>
                  <a:pt x="38100" y="647700"/>
                </a:moveTo>
                <a:lnTo>
                  <a:pt x="38100" y="628650"/>
                </a:lnTo>
                <a:lnTo>
                  <a:pt x="19050" y="609600"/>
                </a:lnTo>
                <a:lnTo>
                  <a:pt x="19050" y="647700"/>
                </a:lnTo>
                <a:lnTo>
                  <a:pt x="38100" y="647700"/>
                </a:lnTo>
                <a:close/>
              </a:path>
              <a:path w="1077595" h="647700">
                <a:moveTo>
                  <a:pt x="1058418" y="38099"/>
                </a:moveTo>
                <a:lnTo>
                  <a:pt x="1039368" y="19049"/>
                </a:lnTo>
                <a:lnTo>
                  <a:pt x="1039368" y="38099"/>
                </a:lnTo>
                <a:lnTo>
                  <a:pt x="1058418" y="38099"/>
                </a:lnTo>
                <a:close/>
              </a:path>
              <a:path w="1077595" h="647700">
                <a:moveTo>
                  <a:pt x="1058418" y="609599"/>
                </a:moveTo>
                <a:lnTo>
                  <a:pt x="1058418" y="38099"/>
                </a:lnTo>
                <a:lnTo>
                  <a:pt x="1039368" y="38099"/>
                </a:lnTo>
                <a:lnTo>
                  <a:pt x="1039368" y="609599"/>
                </a:lnTo>
                <a:lnTo>
                  <a:pt x="1058418" y="609599"/>
                </a:lnTo>
                <a:close/>
              </a:path>
              <a:path w="1077595" h="647700">
                <a:moveTo>
                  <a:pt x="1058418" y="647699"/>
                </a:moveTo>
                <a:lnTo>
                  <a:pt x="1058418" y="609599"/>
                </a:lnTo>
                <a:lnTo>
                  <a:pt x="1039368" y="628649"/>
                </a:lnTo>
                <a:lnTo>
                  <a:pt x="1039368" y="647699"/>
                </a:lnTo>
                <a:lnTo>
                  <a:pt x="1058418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338" y="2427985"/>
            <a:ext cx="755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4302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	applies to duplicates, unless otherwise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stated: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2227" y="3272028"/>
            <a:ext cx="3609975" cy="1210310"/>
          </a:xfrm>
          <a:custGeom>
            <a:avLst/>
            <a:gdLst/>
            <a:ahLst/>
            <a:cxnLst/>
            <a:rect l="l" t="t" r="r" b="b"/>
            <a:pathLst>
              <a:path w="3609975" h="1210310">
                <a:moveTo>
                  <a:pt x="3609594" y="1210056"/>
                </a:moveTo>
                <a:lnTo>
                  <a:pt x="3609594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600449" y="9906"/>
                </a:lnTo>
                <a:lnTo>
                  <a:pt x="3600449" y="4571"/>
                </a:lnTo>
                <a:lnTo>
                  <a:pt x="3605022" y="9906"/>
                </a:lnTo>
                <a:lnTo>
                  <a:pt x="3605022" y="1210056"/>
                </a:lnTo>
                <a:lnTo>
                  <a:pt x="3609594" y="1210056"/>
                </a:lnTo>
                <a:close/>
              </a:path>
              <a:path w="3609975" h="121031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3609975" h="1210310">
                <a:moveTo>
                  <a:pt x="9906" y="120015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3609975" h="1210310">
                <a:moveTo>
                  <a:pt x="3605022" y="1200150"/>
                </a:moveTo>
                <a:lnTo>
                  <a:pt x="4572" y="1200150"/>
                </a:lnTo>
                <a:lnTo>
                  <a:pt x="9906" y="1205484"/>
                </a:lnTo>
                <a:lnTo>
                  <a:pt x="9906" y="1210056"/>
                </a:lnTo>
                <a:lnTo>
                  <a:pt x="3600449" y="1210056"/>
                </a:lnTo>
                <a:lnTo>
                  <a:pt x="3600449" y="1205484"/>
                </a:lnTo>
                <a:lnTo>
                  <a:pt x="3605022" y="1200150"/>
                </a:lnTo>
                <a:close/>
              </a:path>
              <a:path w="3609975" h="1210310">
                <a:moveTo>
                  <a:pt x="9906" y="1210056"/>
                </a:moveTo>
                <a:lnTo>
                  <a:pt x="9906" y="1205484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6" y="1210056"/>
                </a:lnTo>
                <a:close/>
              </a:path>
              <a:path w="3609975" h="1210310">
                <a:moveTo>
                  <a:pt x="3605022" y="9906"/>
                </a:moveTo>
                <a:lnTo>
                  <a:pt x="3600449" y="4571"/>
                </a:lnTo>
                <a:lnTo>
                  <a:pt x="3600449" y="9906"/>
                </a:lnTo>
                <a:lnTo>
                  <a:pt x="3605022" y="9906"/>
                </a:lnTo>
                <a:close/>
              </a:path>
              <a:path w="3609975" h="1210310">
                <a:moveTo>
                  <a:pt x="3605022" y="1200150"/>
                </a:moveTo>
                <a:lnTo>
                  <a:pt x="3605022" y="9906"/>
                </a:lnTo>
                <a:lnTo>
                  <a:pt x="3600449" y="9906"/>
                </a:lnTo>
                <a:lnTo>
                  <a:pt x="3600449" y="1200150"/>
                </a:lnTo>
                <a:lnTo>
                  <a:pt x="3605022" y="1200150"/>
                </a:lnTo>
                <a:close/>
              </a:path>
              <a:path w="3609975" h="1210310">
                <a:moveTo>
                  <a:pt x="3605022" y="1210056"/>
                </a:moveTo>
                <a:lnTo>
                  <a:pt x="3605022" y="1200150"/>
                </a:lnTo>
                <a:lnTo>
                  <a:pt x="3600449" y="1205484"/>
                </a:lnTo>
                <a:lnTo>
                  <a:pt x="3600449" y="1210056"/>
                </a:lnTo>
                <a:lnTo>
                  <a:pt x="3605022" y="1210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4260" y="3274314"/>
            <a:ext cx="3605529" cy="120586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 marR="12446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  <a:tab pos="1442085" algn="l"/>
                <a:tab pos="148145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Count(product)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4.99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40" y="3225038"/>
            <a:ext cx="3768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same as Count(*) if no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4825238"/>
            <a:ext cx="2543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probably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want: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8427" y="5329428"/>
            <a:ext cx="5109210" cy="1210310"/>
          </a:xfrm>
          <a:custGeom>
            <a:avLst/>
            <a:gdLst/>
            <a:ahLst/>
            <a:cxnLst/>
            <a:rect l="l" t="t" r="r" b="b"/>
            <a:pathLst>
              <a:path w="5109210" h="1210309">
                <a:moveTo>
                  <a:pt x="5109210" y="1210056"/>
                </a:moveTo>
                <a:lnTo>
                  <a:pt x="5109209" y="0"/>
                </a:lnTo>
                <a:lnTo>
                  <a:pt x="0" y="0"/>
                </a:lnTo>
                <a:lnTo>
                  <a:pt x="0" y="1210056"/>
                </a:lnTo>
                <a:lnTo>
                  <a:pt x="4571" y="121005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5099304" y="9906"/>
                </a:lnTo>
                <a:lnTo>
                  <a:pt x="5099304" y="4572"/>
                </a:lnTo>
                <a:lnTo>
                  <a:pt x="5103876" y="9906"/>
                </a:lnTo>
                <a:lnTo>
                  <a:pt x="5103876" y="1210056"/>
                </a:lnTo>
                <a:lnTo>
                  <a:pt x="5109210" y="1210056"/>
                </a:lnTo>
                <a:close/>
              </a:path>
              <a:path w="5109210" h="1210309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5109210" h="1210309">
                <a:moveTo>
                  <a:pt x="9906" y="1200150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5109210" h="1210309">
                <a:moveTo>
                  <a:pt x="5103876" y="1200150"/>
                </a:moveTo>
                <a:lnTo>
                  <a:pt x="4572" y="1200150"/>
                </a:lnTo>
                <a:lnTo>
                  <a:pt x="9906" y="1205484"/>
                </a:lnTo>
                <a:lnTo>
                  <a:pt x="9905" y="1210056"/>
                </a:lnTo>
                <a:lnTo>
                  <a:pt x="5099304" y="1210056"/>
                </a:lnTo>
                <a:lnTo>
                  <a:pt x="5099304" y="1205484"/>
                </a:lnTo>
                <a:lnTo>
                  <a:pt x="5103876" y="1200150"/>
                </a:lnTo>
                <a:close/>
              </a:path>
              <a:path w="5109210" h="1210309">
                <a:moveTo>
                  <a:pt x="9905" y="1210056"/>
                </a:moveTo>
                <a:lnTo>
                  <a:pt x="9906" y="1205484"/>
                </a:lnTo>
                <a:lnTo>
                  <a:pt x="4572" y="1200150"/>
                </a:lnTo>
                <a:lnTo>
                  <a:pt x="4571" y="1210056"/>
                </a:lnTo>
                <a:lnTo>
                  <a:pt x="9905" y="1210056"/>
                </a:lnTo>
                <a:close/>
              </a:path>
              <a:path w="5109210" h="1210309">
                <a:moveTo>
                  <a:pt x="5103876" y="9906"/>
                </a:moveTo>
                <a:lnTo>
                  <a:pt x="5099304" y="4572"/>
                </a:lnTo>
                <a:lnTo>
                  <a:pt x="5099304" y="9906"/>
                </a:lnTo>
                <a:lnTo>
                  <a:pt x="5103876" y="9906"/>
                </a:lnTo>
                <a:close/>
              </a:path>
              <a:path w="5109210" h="1210309">
                <a:moveTo>
                  <a:pt x="5103876" y="1200150"/>
                </a:moveTo>
                <a:lnTo>
                  <a:pt x="5103876" y="9906"/>
                </a:lnTo>
                <a:lnTo>
                  <a:pt x="5099304" y="9906"/>
                </a:lnTo>
                <a:lnTo>
                  <a:pt x="5099304" y="1200150"/>
                </a:lnTo>
                <a:lnTo>
                  <a:pt x="5103876" y="1200150"/>
                </a:lnTo>
                <a:close/>
              </a:path>
              <a:path w="5109210" h="1210309">
                <a:moveTo>
                  <a:pt x="5103876" y="1210056"/>
                </a:moveTo>
                <a:lnTo>
                  <a:pt x="5103876" y="1200150"/>
                </a:lnTo>
                <a:lnTo>
                  <a:pt x="5099304" y="1205484"/>
                </a:lnTo>
                <a:lnTo>
                  <a:pt x="5099304" y="1210056"/>
                </a:lnTo>
                <a:lnTo>
                  <a:pt x="5103876" y="1210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0460" y="5331714"/>
            <a:ext cx="5104765" cy="120586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 marR="13843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1605" algn="l"/>
                <a:tab pos="14420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Count(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DISTINCT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product)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145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price&gt;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4.99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1929" y="1306322"/>
            <a:ext cx="4571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Counting</a:t>
            </a:r>
            <a:r>
              <a:rPr spc="-75" dirty="0"/>
              <a:t> </a:t>
            </a:r>
            <a:r>
              <a:rPr spc="-5" dirty="0"/>
              <a:t>Duplicates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0183" y="1306322"/>
            <a:ext cx="35585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spc="-80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214627" y="2814827"/>
            <a:ext cx="4431030" cy="840740"/>
          </a:xfrm>
          <a:custGeom>
            <a:avLst/>
            <a:gdLst/>
            <a:ahLst/>
            <a:cxnLst/>
            <a:rect l="l" t="t" r="r" b="b"/>
            <a:pathLst>
              <a:path w="4431030" h="840739">
                <a:moveTo>
                  <a:pt x="4431030" y="840486"/>
                </a:moveTo>
                <a:lnTo>
                  <a:pt x="4431030" y="0"/>
                </a:lnTo>
                <a:lnTo>
                  <a:pt x="0" y="0"/>
                </a:lnTo>
                <a:lnTo>
                  <a:pt x="0" y="840486"/>
                </a:lnTo>
                <a:lnTo>
                  <a:pt x="4572" y="840486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4421124" y="9905"/>
                </a:lnTo>
                <a:lnTo>
                  <a:pt x="4421124" y="4571"/>
                </a:lnTo>
                <a:lnTo>
                  <a:pt x="4425696" y="9905"/>
                </a:lnTo>
                <a:lnTo>
                  <a:pt x="4425696" y="840486"/>
                </a:lnTo>
                <a:lnTo>
                  <a:pt x="4431030" y="840486"/>
                </a:lnTo>
                <a:close/>
              </a:path>
              <a:path w="4431030" h="840739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4431030" h="840739">
                <a:moveTo>
                  <a:pt x="9906" y="83134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831342"/>
                </a:lnTo>
                <a:lnTo>
                  <a:pt x="9906" y="831342"/>
                </a:lnTo>
                <a:close/>
              </a:path>
              <a:path w="4431030" h="840739">
                <a:moveTo>
                  <a:pt x="4425696" y="831342"/>
                </a:moveTo>
                <a:lnTo>
                  <a:pt x="4572" y="831342"/>
                </a:lnTo>
                <a:lnTo>
                  <a:pt x="9906" y="835913"/>
                </a:lnTo>
                <a:lnTo>
                  <a:pt x="9906" y="840486"/>
                </a:lnTo>
                <a:lnTo>
                  <a:pt x="4421124" y="840486"/>
                </a:lnTo>
                <a:lnTo>
                  <a:pt x="4421124" y="835913"/>
                </a:lnTo>
                <a:lnTo>
                  <a:pt x="4425696" y="831342"/>
                </a:lnTo>
                <a:close/>
              </a:path>
              <a:path w="4431030" h="840739">
                <a:moveTo>
                  <a:pt x="9906" y="840486"/>
                </a:moveTo>
                <a:lnTo>
                  <a:pt x="9906" y="835913"/>
                </a:lnTo>
                <a:lnTo>
                  <a:pt x="4572" y="831342"/>
                </a:lnTo>
                <a:lnTo>
                  <a:pt x="4572" y="840486"/>
                </a:lnTo>
                <a:lnTo>
                  <a:pt x="9906" y="840486"/>
                </a:lnTo>
                <a:close/>
              </a:path>
              <a:path w="4431030" h="840739">
                <a:moveTo>
                  <a:pt x="4425696" y="9905"/>
                </a:moveTo>
                <a:lnTo>
                  <a:pt x="4421124" y="4571"/>
                </a:lnTo>
                <a:lnTo>
                  <a:pt x="4421124" y="9905"/>
                </a:lnTo>
                <a:lnTo>
                  <a:pt x="4425696" y="9905"/>
                </a:lnTo>
                <a:close/>
              </a:path>
              <a:path w="4431030" h="840739">
                <a:moveTo>
                  <a:pt x="4425696" y="831342"/>
                </a:moveTo>
                <a:lnTo>
                  <a:pt x="4425696" y="9905"/>
                </a:lnTo>
                <a:lnTo>
                  <a:pt x="4421124" y="9905"/>
                </a:lnTo>
                <a:lnTo>
                  <a:pt x="4421124" y="831342"/>
                </a:lnTo>
                <a:lnTo>
                  <a:pt x="4425696" y="831342"/>
                </a:lnTo>
                <a:close/>
              </a:path>
              <a:path w="4431030" h="840739">
                <a:moveTo>
                  <a:pt x="4425696" y="840486"/>
                </a:moveTo>
                <a:lnTo>
                  <a:pt x="4425696" y="831342"/>
                </a:lnTo>
                <a:lnTo>
                  <a:pt x="4421124" y="835913"/>
                </a:lnTo>
                <a:lnTo>
                  <a:pt x="4421124" y="840486"/>
                </a:lnTo>
                <a:lnTo>
                  <a:pt x="4425696" y="840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6660" y="2817114"/>
            <a:ext cx="4426585" cy="836294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 marR="13081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42085" algn="l"/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Sum(price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quantity)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8427" y="4034028"/>
            <a:ext cx="4431030" cy="1210310"/>
          </a:xfrm>
          <a:custGeom>
            <a:avLst/>
            <a:gdLst/>
            <a:ahLst/>
            <a:cxnLst/>
            <a:rect l="l" t="t" r="r" b="b"/>
            <a:pathLst>
              <a:path w="4431030" h="1210310">
                <a:moveTo>
                  <a:pt x="4431030" y="1210056"/>
                </a:moveTo>
                <a:lnTo>
                  <a:pt x="4431030" y="0"/>
                </a:lnTo>
                <a:lnTo>
                  <a:pt x="0" y="0"/>
                </a:lnTo>
                <a:lnTo>
                  <a:pt x="0" y="1210056"/>
                </a:lnTo>
                <a:lnTo>
                  <a:pt x="4572" y="121005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4421124" y="9906"/>
                </a:lnTo>
                <a:lnTo>
                  <a:pt x="4421124" y="4572"/>
                </a:lnTo>
                <a:lnTo>
                  <a:pt x="4425696" y="9906"/>
                </a:lnTo>
                <a:lnTo>
                  <a:pt x="4425696" y="1210056"/>
                </a:lnTo>
                <a:lnTo>
                  <a:pt x="4431030" y="1210056"/>
                </a:lnTo>
                <a:close/>
              </a:path>
              <a:path w="4431030" h="121031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4431030" h="1210310">
                <a:moveTo>
                  <a:pt x="9906" y="120015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4431030" h="1210310">
                <a:moveTo>
                  <a:pt x="4425696" y="1200150"/>
                </a:moveTo>
                <a:lnTo>
                  <a:pt x="4572" y="1200150"/>
                </a:lnTo>
                <a:lnTo>
                  <a:pt x="9906" y="1205484"/>
                </a:lnTo>
                <a:lnTo>
                  <a:pt x="9906" y="1210056"/>
                </a:lnTo>
                <a:lnTo>
                  <a:pt x="4421124" y="1210056"/>
                </a:lnTo>
                <a:lnTo>
                  <a:pt x="4421124" y="1205484"/>
                </a:lnTo>
                <a:lnTo>
                  <a:pt x="4425696" y="1200150"/>
                </a:lnTo>
                <a:close/>
              </a:path>
              <a:path w="4431030" h="1210310">
                <a:moveTo>
                  <a:pt x="9906" y="1210056"/>
                </a:moveTo>
                <a:lnTo>
                  <a:pt x="9906" y="1205484"/>
                </a:lnTo>
                <a:lnTo>
                  <a:pt x="4572" y="1200150"/>
                </a:lnTo>
                <a:lnTo>
                  <a:pt x="4572" y="1210056"/>
                </a:lnTo>
                <a:lnTo>
                  <a:pt x="9906" y="1210056"/>
                </a:lnTo>
                <a:close/>
              </a:path>
              <a:path w="4431030" h="1210310">
                <a:moveTo>
                  <a:pt x="4425696" y="9906"/>
                </a:moveTo>
                <a:lnTo>
                  <a:pt x="4421124" y="4572"/>
                </a:lnTo>
                <a:lnTo>
                  <a:pt x="4421124" y="9906"/>
                </a:lnTo>
                <a:lnTo>
                  <a:pt x="4425696" y="9906"/>
                </a:lnTo>
                <a:close/>
              </a:path>
              <a:path w="4431030" h="1210310">
                <a:moveTo>
                  <a:pt x="4425696" y="1200150"/>
                </a:moveTo>
                <a:lnTo>
                  <a:pt x="4425696" y="9906"/>
                </a:lnTo>
                <a:lnTo>
                  <a:pt x="4421124" y="9906"/>
                </a:lnTo>
                <a:lnTo>
                  <a:pt x="4421124" y="1200150"/>
                </a:lnTo>
                <a:lnTo>
                  <a:pt x="4425696" y="1200150"/>
                </a:lnTo>
                <a:close/>
              </a:path>
              <a:path w="4431030" h="1210310">
                <a:moveTo>
                  <a:pt x="4425696" y="1210056"/>
                </a:moveTo>
                <a:lnTo>
                  <a:pt x="4425696" y="1200150"/>
                </a:lnTo>
                <a:lnTo>
                  <a:pt x="4421124" y="1205484"/>
                </a:lnTo>
                <a:lnTo>
                  <a:pt x="4421124" y="1210056"/>
                </a:lnTo>
                <a:lnTo>
                  <a:pt x="4425696" y="1210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0460" y="4036314"/>
            <a:ext cx="4426585" cy="120586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3345" marR="13081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42085" algn="l"/>
                <a:tab pos="149542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Sum(price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quantity)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	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33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8145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‘bagel’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24828" y="3500628"/>
            <a:ext cx="2646680" cy="1178560"/>
            <a:chOff x="6624828" y="3500628"/>
            <a:chExt cx="2646680" cy="1178560"/>
          </a:xfrm>
        </p:grpSpPr>
        <p:sp>
          <p:nvSpPr>
            <p:cNvPr id="8" name="object 8"/>
            <p:cNvSpPr/>
            <p:nvPr/>
          </p:nvSpPr>
          <p:spPr>
            <a:xfrm>
              <a:off x="6629400" y="3505200"/>
              <a:ext cx="2641854" cy="11689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624828" y="3500628"/>
              <a:ext cx="2641600" cy="1178560"/>
            </a:xfrm>
            <a:custGeom>
              <a:avLst/>
              <a:gdLst/>
              <a:ahLst/>
              <a:cxnLst/>
              <a:rect l="l" t="t" r="r" b="b"/>
              <a:pathLst>
                <a:path w="2641600" h="1178560">
                  <a:moveTo>
                    <a:pt x="2641600" y="589025"/>
                  </a:moveTo>
                  <a:lnTo>
                    <a:pt x="2641600" y="528065"/>
                  </a:lnTo>
                  <a:lnTo>
                    <a:pt x="2616200" y="480219"/>
                  </a:lnTo>
                  <a:lnTo>
                    <a:pt x="2603500" y="435924"/>
                  </a:lnTo>
                  <a:lnTo>
                    <a:pt x="2565400" y="395014"/>
                  </a:lnTo>
                  <a:lnTo>
                    <a:pt x="2540000" y="357325"/>
                  </a:lnTo>
                  <a:lnTo>
                    <a:pt x="2501900" y="322691"/>
                  </a:lnTo>
                  <a:lnTo>
                    <a:pt x="2463800" y="290945"/>
                  </a:lnTo>
                  <a:lnTo>
                    <a:pt x="2425700" y="261922"/>
                  </a:lnTo>
                  <a:lnTo>
                    <a:pt x="2374900" y="235457"/>
                  </a:lnTo>
                  <a:lnTo>
                    <a:pt x="2336800" y="213359"/>
                  </a:lnTo>
                  <a:lnTo>
                    <a:pt x="2298700" y="192023"/>
                  </a:lnTo>
                  <a:lnTo>
                    <a:pt x="2247900" y="170967"/>
                  </a:lnTo>
                  <a:lnTo>
                    <a:pt x="2209800" y="151359"/>
                  </a:lnTo>
                  <a:lnTo>
                    <a:pt x="2159000" y="133160"/>
                  </a:lnTo>
                  <a:lnTo>
                    <a:pt x="2108200" y="116327"/>
                  </a:lnTo>
                  <a:lnTo>
                    <a:pt x="2057400" y="100819"/>
                  </a:lnTo>
                  <a:lnTo>
                    <a:pt x="2006600" y="86596"/>
                  </a:lnTo>
                  <a:lnTo>
                    <a:pt x="1955800" y="73615"/>
                  </a:lnTo>
                  <a:lnTo>
                    <a:pt x="1917700" y="61835"/>
                  </a:lnTo>
                  <a:lnTo>
                    <a:pt x="1866900" y="51215"/>
                  </a:lnTo>
                  <a:lnTo>
                    <a:pt x="1816100" y="41714"/>
                  </a:lnTo>
                  <a:lnTo>
                    <a:pt x="1752600" y="33290"/>
                  </a:lnTo>
                  <a:lnTo>
                    <a:pt x="1701800" y="25901"/>
                  </a:lnTo>
                  <a:lnTo>
                    <a:pt x="1651000" y="19507"/>
                  </a:lnTo>
                  <a:lnTo>
                    <a:pt x="1600200" y="14066"/>
                  </a:lnTo>
                  <a:lnTo>
                    <a:pt x="1549400" y="9537"/>
                  </a:lnTo>
                  <a:lnTo>
                    <a:pt x="1498600" y="5878"/>
                  </a:lnTo>
                  <a:lnTo>
                    <a:pt x="1460500" y="3047"/>
                  </a:lnTo>
                  <a:lnTo>
                    <a:pt x="1384300" y="761"/>
                  </a:lnTo>
                  <a:lnTo>
                    <a:pt x="1320800" y="0"/>
                  </a:lnTo>
                  <a:lnTo>
                    <a:pt x="1257300" y="761"/>
                  </a:lnTo>
                  <a:lnTo>
                    <a:pt x="1181100" y="3047"/>
                  </a:lnTo>
                  <a:lnTo>
                    <a:pt x="1130300" y="5911"/>
                  </a:lnTo>
                  <a:lnTo>
                    <a:pt x="1079500" y="9594"/>
                  </a:lnTo>
                  <a:lnTo>
                    <a:pt x="1028700" y="14140"/>
                  </a:lnTo>
                  <a:lnTo>
                    <a:pt x="977900" y="19590"/>
                  </a:lnTo>
                  <a:lnTo>
                    <a:pt x="927100" y="25987"/>
                  </a:lnTo>
                  <a:lnTo>
                    <a:pt x="876300" y="33373"/>
                  </a:lnTo>
                  <a:lnTo>
                    <a:pt x="825500" y="41791"/>
                  </a:lnTo>
                  <a:lnTo>
                    <a:pt x="774700" y="51283"/>
                  </a:lnTo>
                  <a:lnTo>
                    <a:pt x="723900" y="61891"/>
                  </a:lnTo>
                  <a:lnTo>
                    <a:pt x="673100" y="73658"/>
                  </a:lnTo>
                  <a:lnTo>
                    <a:pt x="622300" y="86625"/>
                  </a:lnTo>
                  <a:lnTo>
                    <a:pt x="571500" y="100836"/>
                  </a:lnTo>
                  <a:lnTo>
                    <a:pt x="533400" y="116333"/>
                  </a:lnTo>
                  <a:lnTo>
                    <a:pt x="482600" y="133158"/>
                  </a:lnTo>
                  <a:lnTo>
                    <a:pt x="431800" y="151353"/>
                  </a:lnTo>
                  <a:lnTo>
                    <a:pt x="380999" y="170961"/>
                  </a:lnTo>
                  <a:lnTo>
                    <a:pt x="342899" y="192023"/>
                  </a:lnTo>
                  <a:lnTo>
                    <a:pt x="292099" y="213359"/>
                  </a:lnTo>
                  <a:lnTo>
                    <a:pt x="254000" y="235457"/>
                  </a:lnTo>
                  <a:lnTo>
                    <a:pt x="215900" y="261570"/>
                  </a:lnTo>
                  <a:lnTo>
                    <a:pt x="177799" y="290594"/>
                  </a:lnTo>
                  <a:lnTo>
                    <a:pt x="139699" y="322582"/>
                  </a:lnTo>
                  <a:lnTo>
                    <a:pt x="101599" y="357587"/>
                  </a:lnTo>
                  <a:lnTo>
                    <a:pt x="63499" y="395661"/>
                  </a:lnTo>
                  <a:lnTo>
                    <a:pt x="38099" y="436858"/>
                  </a:lnTo>
                  <a:lnTo>
                    <a:pt x="12699" y="481229"/>
                  </a:lnTo>
                  <a:lnTo>
                    <a:pt x="0" y="528827"/>
                  </a:lnTo>
                  <a:lnTo>
                    <a:pt x="0" y="559307"/>
                  </a:lnTo>
                  <a:lnTo>
                    <a:pt x="12699" y="544830"/>
                  </a:lnTo>
                  <a:lnTo>
                    <a:pt x="12699" y="530352"/>
                  </a:lnTo>
                  <a:lnTo>
                    <a:pt x="25399" y="485302"/>
                  </a:lnTo>
                  <a:lnTo>
                    <a:pt x="50799" y="442690"/>
                  </a:lnTo>
                  <a:lnTo>
                    <a:pt x="76199" y="402623"/>
                  </a:lnTo>
                  <a:lnTo>
                    <a:pt x="101599" y="365211"/>
                  </a:lnTo>
                  <a:lnTo>
                    <a:pt x="139699" y="330560"/>
                  </a:lnTo>
                  <a:lnTo>
                    <a:pt x="177799" y="298780"/>
                  </a:lnTo>
                  <a:lnTo>
                    <a:pt x="215900" y="269978"/>
                  </a:lnTo>
                  <a:lnTo>
                    <a:pt x="266700" y="244262"/>
                  </a:lnTo>
                  <a:lnTo>
                    <a:pt x="304800" y="221741"/>
                  </a:lnTo>
                  <a:lnTo>
                    <a:pt x="342899" y="200405"/>
                  </a:lnTo>
                  <a:lnTo>
                    <a:pt x="393699" y="180594"/>
                  </a:lnTo>
                  <a:lnTo>
                    <a:pt x="431800" y="161789"/>
                  </a:lnTo>
                  <a:lnTo>
                    <a:pt x="482600" y="144253"/>
                  </a:lnTo>
                  <a:lnTo>
                    <a:pt x="520700" y="127955"/>
                  </a:lnTo>
                  <a:lnTo>
                    <a:pt x="571500" y="112863"/>
                  </a:lnTo>
                  <a:lnTo>
                    <a:pt x="622300" y="98946"/>
                  </a:lnTo>
                  <a:lnTo>
                    <a:pt x="660400" y="86173"/>
                  </a:lnTo>
                  <a:lnTo>
                    <a:pt x="711200" y="74512"/>
                  </a:lnTo>
                  <a:lnTo>
                    <a:pt x="762000" y="63932"/>
                  </a:lnTo>
                  <a:lnTo>
                    <a:pt x="812800" y="54402"/>
                  </a:lnTo>
                  <a:lnTo>
                    <a:pt x="863600" y="45889"/>
                  </a:lnTo>
                  <a:lnTo>
                    <a:pt x="914400" y="38363"/>
                  </a:lnTo>
                  <a:lnTo>
                    <a:pt x="965200" y="31792"/>
                  </a:lnTo>
                  <a:lnTo>
                    <a:pt x="1003300" y="26145"/>
                  </a:lnTo>
                  <a:lnTo>
                    <a:pt x="1054100" y="21390"/>
                  </a:lnTo>
                  <a:lnTo>
                    <a:pt x="1104900" y="17496"/>
                  </a:lnTo>
                  <a:lnTo>
                    <a:pt x="1155700" y="14432"/>
                  </a:lnTo>
                  <a:lnTo>
                    <a:pt x="1206500" y="12167"/>
                  </a:lnTo>
                  <a:lnTo>
                    <a:pt x="1257300" y="10667"/>
                  </a:lnTo>
                  <a:lnTo>
                    <a:pt x="1320800" y="9905"/>
                  </a:lnTo>
                  <a:lnTo>
                    <a:pt x="1384300" y="10667"/>
                  </a:lnTo>
                  <a:lnTo>
                    <a:pt x="1460500" y="12953"/>
                  </a:lnTo>
                  <a:lnTo>
                    <a:pt x="1524000" y="15687"/>
                  </a:lnTo>
                  <a:lnTo>
                    <a:pt x="1562100" y="18474"/>
                  </a:lnTo>
                  <a:lnTo>
                    <a:pt x="1600200" y="22247"/>
                  </a:lnTo>
                  <a:lnTo>
                    <a:pt x="1651000" y="27034"/>
                  </a:lnTo>
                  <a:lnTo>
                    <a:pt x="1689100" y="32863"/>
                  </a:lnTo>
                  <a:lnTo>
                    <a:pt x="1739900" y="39764"/>
                  </a:lnTo>
                  <a:lnTo>
                    <a:pt x="1790700" y="47764"/>
                  </a:lnTo>
                  <a:lnTo>
                    <a:pt x="1841500" y="56893"/>
                  </a:lnTo>
                  <a:lnTo>
                    <a:pt x="1892300" y="67180"/>
                  </a:lnTo>
                  <a:lnTo>
                    <a:pt x="1943100" y="78652"/>
                  </a:lnTo>
                  <a:lnTo>
                    <a:pt x="1993900" y="91339"/>
                  </a:lnTo>
                  <a:lnTo>
                    <a:pt x="2044700" y="105269"/>
                  </a:lnTo>
                  <a:lnTo>
                    <a:pt x="2095500" y="120471"/>
                  </a:lnTo>
                  <a:lnTo>
                    <a:pt x="2146300" y="136974"/>
                  </a:lnTo>
                  <a:lnTo>
                    <a:pt x="2184400" y="154806"/>
                  </a:lnTo>
                  <a:lnTo>
                    <a:pt x="2235200" y="173995"/>
                  </a:lnTo>
                  <a:lnTo>
                    <a:pt x="2286000" y="194572"/>
                  </a:lnTo>
                  <a:lnTo>
                    <a:pt x="2324100" y="216563"/>
                  </a:lnTo>
                  <a:lnTo>
                    <a:pt x="2374900" y="239998"/>
                  </a:lnTo>
                  <a:lnTo>
                    <a:pt x="2413000" y="264906"/>
                  </a:lnTo>
                  <a:lnTo>
                    <a:pt x="2451100" y="291315"/>
                  </a:lnTo>
                  <a:lnTo>
                    <a:pt x="2489200" y="319254"/>
                  </a:lnTo>
                  <a:lnTo>
                    <a:pt x="2514600" y="348752"/>
                  </a:lnTo>
                  <a:lnTo>
                    <a:pt x="2552700" y="379836"/>
                  </a:lnTo>
                  <a:lnTo>
                    <a:pt x="2578100" y="412537"/>
                  </a:lnTo>
                  <a:lnTo>
                    <a:pt x="2590800" y="446881"/>
                  </a:lnTo>
                  <a:lnTo>
                    <a:pt x="2616200" y="482899"/>
                  </a:lnTo>
                  <a:lnTo>
                    <a:pt x="2628900" y="520619"/>
                  </a:lnTo>
                  <a:lnTo>
                    <a:pt x="2628900" y="560069"/>
                  </a:lnTo>
                  <a:lnTo>
                    <a:pt x="2641600" y="589025"/>
                  </a:lnTo>
                  <a:close/>
                </a:path>
                <a:path w="2641600" h="1178560">
                  <a:moveTo>
                    <a:pt x="2641600" y="643833"/>
                  </a:moveTo>
                  <a:lnTo>
                    <a:pt x="2641600" y="589025"/>
                  </a:lnTo>
                  <a:lnTo>
                    <a:pt x="2628900" y="604265"/>
                  </a:lnTo>
                  <a:lnTo>
                    <a:pt x="2628900" y="658258"/>
                  </a:lnTo>
                  <a:lnTo>
                    <a:pt x="2616200" y="696023"/>
                  </a:lnTo>
                  <a:lnTo>
                    <a:pt x="2590800" y="732067"/>
                  </a:lnTo>
                  <a:lnTo>
                    <a:pt x="2578100" y="766422"/>
                  </a:lnTo>
                  <a:lnTo>
                    <a:pt x="2540000" y="799117"/>
                  </a:lnTo>
                  <a:lnTo>
                    <a:pt x="2514600" y="830183"/>
                  </a:lnTo>
                  <a:lnTo>
                    <a:pt x="2489200" y="859651"/>
                  </a:lnTo>
                  <a:lnTo>
                    <a:pt x="2451100" y="887550"/>
                  </a:lnTo>
                  <a:lnTo>
                    <a:pt x="2413000" y="913911"/>
                  </a:lnTo>
                  <a:lnTo>
                    <a:pt x="2374900" y="938764"/>
                  </a:lnTo>
                  <a:lnTo>
                    <a:pt x="2324100" y="962139"/>
                  </a:lnTo>
                  <a:lnTo>
                    <a:pt x="2286000" y="984068"/>
                  </a:lnTo>
                  <a:lnTo>
                    <a:pt x="2235200" y="1004579"/>
                  </a:lnTo>
                  <a:lnTo>
                    <a:pt x="2184400" y="1023704"/>
                  </a:lnTo>
                  <a:lnTo>
                    <a:pt x="2146300" y="1041473"/>
                  </a:lnTo>
                  <a:lnTo>
                    <a:pt x="2095500" y="1057915"/>
                  </a:lnTo>
                  <a:lnTo>
                    <a:pt x="2044700" y="1073062"/>
                  </a:lnTo>
                  <a:lnTo>
                    <a:pt x="1993900" y="1086944"/>
                  </a:lnTo>
                  <a:lnTo>
                    <a:pt x="1943100" y="1099590"/>
                  </a:lnTo>
                  <a:lnTo>
                    <a:pt x="1892300" y="1111032"/>
                  </a:lnTo>
                  <a:lnTo>
                    <a:pt x="1841500" y="1121300"/>
                  </a:lnTo>
                  <a:lnTo>
                    <a:pt x="1790700" y="1130423"/>
                  </a:lnTo>
                  <a:lnTo>
                    <a:pt x="1739900" y="1138433"/>
                  </a:lnTo>
                  <a:lnTo>
                    <a:pt x="1689100" y="1145359"/>
                  </a:lnTo>
                  <a:lnTo>
                    <a:pt x="1651000" y="1151232"/>
                  </a:lnTo>
                  <a:lnTo>
                    <a:pt x="1600200" y="1156082"/>
                  </a:lnTo>
                  <a:lnTo>
                    <a:pt x="1562100" y="1159939"/>
                  </a:lnTo>
                  <a:lnTo>
                    <a:pt x="1524000" y="1162834"/>
                  </a:lnTo>
                  <a:lnTo>
                    <a:pt x="1485900" y="1164798"/>
                  </a:lnTo>
                  <a:lnTo>
                    <a:pt x="1460500" y="1165859"/>
                  </a:lnTo>
                  <a:lnTo>
                    <a:pt x="1384300" y="1168145"/>
                  </a:lnTo>
                  <a:lnTo>
                    <a:pt x="1320800" y="1168908"/>
                  </a:lnTo>
                  <a:lnTo>
                    <a:pt x="1257300" y="1168145"/>
                  </a:lnTo>
                  <a:lnTo>
                    <a:pt x="1206500" y="1166552"/>
                  </a:lnTo>
                  <a:lnTo>
                    <a:pt x="1155700" y="1164198"/>
                  </a:lnTo>
                  <a:lnTo>
                    <a:pt x="1104900" y="1161053"/>
                  </a:lnTo>
                  <a:lnTo>
                    <a:pt x="1054100" y="1157086"/>
                  </a:lnTo>
                  <a:lnTo>
                    <a:pt x="1003300" y="1152268"/>
                  </a:lnTo>
                  <a:lnTo>
                    <a:pt x="952500" y="1146567"/>
                  </a:lnTo>
                  <a:lnTo>
                    <a:pt x="914400" y="1139953"/>
                  </a:lnTo>
                  <a:lnTo>
                    <a:pt x="863600" y="1132395"/>
                  </a:lnTo>
                  <a:lnTo>
                    <a:pt x="812800" y="1123864"/>
                  </a:lnTo>
                  <a:lnTo>
                    <a:pt x="762000" y="1114328"/>
                  </a:lnTo>
                  <a:lnTo>
                    <a:pt x="711200" y="1103757"/>
                  </a:lnTo>
                  <a:lnTo>
                    <a:pt x="660400" y="1092120"/>
                  </a:lnTo>
                  <a:lnTo>
                    <a:pt x="622300" y="1079388"/>
                  </a:lnTo>
                  <a:lnTo>
                    <a:pt x="571500" y="1065529"/>
                  </a:lnTo>
                  <a:lnTo>
                    <a:pt x="520700" y="1050514"/>
                  </a:lnTo>
                  <a:lnTo>
                    <a:pt x="482600" y="1034310"/>
                  </a:lnTo>
                  <a:lnTo>
                    <a:pt x="431800" y="1016889"/>
                  </a:lnTo>
                  <a:lnTo>
                    <a:pt x="393700" y="998219"/>
                  </a:lnTo>
                  <a:lnTo>
                    <a:pt x="342900" y="977645"/>
                  </a:lnTo>
                  <a:lnTo>
                    <a:pt x="304800" y="956310"/>
                  </a:lnTo>
                  <a:lnTo>
                    <a:pt x="266700" y="934658"/>
                  </a:lnTo>
                  <a:lnTo>
                    <a:pt x="228600" y="910053"/>
                  </a:lnTo>
                  <a:lnTo>
                    <a:pt x="190500" y="882579"/>
                  </a:lnTo>
                  <a:lnTo>
                    <a:pt x="152400" y="852319"/>
                  </a:lnTo>
                  <a:lnTo>
                    <a:pt x="114300" y="819358"/>
                  </a:lnTo>
                  <a:lnTo>
                    <a:pt x="76200" y="783779"/>
                  </a:lnTo>
                  <a:lnTo>
                    <a:pt x="50800" y="745666"/>
                  </a:lnTo>
                  <a:lnTo>
                    <a:pt x="25400" y="705105"/>
                  </a:lnTo>
                  <a:lnTo>
                    <a:pt x="12700" y="662177"/>
                  </a:lnTo>
                  <a:lnTo>
                    <a:pt x="12700" y="647699"/>
                  </a:lnTo>
                  <a:lnTo>
                    <a:pt x="0" y="618744"/>
                  </a:lnTo>
                  <a:lnTo>
                    <a:pt x="0" y="665226"/>
                  </a:lnTo>
                  <a:lnTo>
                    <a:pt x="25400" y="709635"/>
                  </a:lnTo>
                  <a:lnTo>
                    <a:pt x="38100" y="750983"/>
                  </a:lnTo>
                  <a:lnTo>
                    <a:pt x="76200" y="789396"/>
                  </a:lnTo>
                  <a:lnTo>
                    <a:pt x="101600" y="825001"/>
                  </a:lnTo>
                  <a:lnTo>
                    <a:pt x="139700" y="857926"/>
                  </a:lnTo>
                  <a:lnTo>
                    <a:pt x="177800" y="888297"/>
                  </a:lnTo>
                  <a:lnTo>
                    <a:pt x="215900" y="916242"/>
                  </a:lnTo>
                  <a:lnTo>
                    <a:pt x="254000" y="941888"/>
                  </a:lnTo>
                  <a:lnTo>
                    <a:pt x="304800" y="965361"/>
                  </a:lnTo>
                  <a:lnTo>
                    <a:pt x="342900" y="986789"/>
                  </a:lnTo>
                  <a:lnTo>
                    <a:pt x="381000" y="1006601"/>
                  </a:lnTo>
                  <a:lnTo>
                    <a:pt x="431800" y="1026413"/>
                  </a:lnTo>
                  <a:lnTo>
                    <a:pt x="482600" y="1044265"/>
                  </a:lnTo>
                  <a:lnTo>
                    <a:pt x="520700" y="1060827"/>
                  </a:lnTo>
                  <a:lnTo>
                    <a:pt x="571500" y="1076132"/>
                  </a:lnTo>
                  <a:lnTo>
                    <a:pt x="622300" y="1090215"/>
                  </a:lnTo>
                  <a:lnTo>
                    <a:pt x="673100" y="1103110"/>
                  </a:lnTo>
                  <a:lnTo>
                    <a:pt x="723900" y="1114851"/>
                  </a:lnTo>
                  <a:lnTo>
                    <a:pt x="762000" y="1125471"/>
                  </a:lnTo>
                  <a:lnTo>
                    <a:pt x="812800" y="1135004"/>
                  </a:lnTo>
                  <a:lnTo>
                    <a:pt x="863600" y="1143485"/>
                  </a:lnTo>
                  <a:lnTo>
                    <a:pt x="914400" y="1150948"/>
                  </a:lnTo>
                  <a:lnTo>
                    <a:pt x="965200" y="1157426"/>
                  </a:lnTo>
                  <a:lnTo>
                    <a:pt x="1016000" y="1162953"/>
                  </a:lnTo>
                  <a:lnTo>
                    <a:pt x="1066800" y="1167563"/>
                  </a:lnTo>
                  <a:lnTo>
                    <a:pt x="1117600" y="1171291"/>
                  </a:lnTo>
                  <a:lnTo>
                    <a:pt x="1168400" y="1174169"/>
                  </a:lnTo>
                  <a:lnTo>
                    <a:pt x="1219200" y="1176233"/>
                  </a:lnTo>
                  <a:lnTo>
                    <a:pt x="1270000" y="1177516"/>
                  </a:lnTo>
                  <a:lnTo>
                    <a:pt x="1320800" y="1178052"/>
                  </a:lnTo>
                  <a:lnTo>
                    <a:pt x="1384300" y="1177289"/>
                  </a:lnTo>
                  <a:lnTo>
                    <a:pt x="1460500" y="1175003"/>
                  </a:lnTo>
                  <a:lnTo>
                    <a:pt x="1524000" y="1171194"/>
                  </a:lnTo>
                  <a:lnTo>
                    <a:pt x="1587500" y="1167093"/>
                  </a:lnTo>
                  <a:lnTo>
                    <a:pt x="1625600" y="1163571"/>
                  </a:lnTo>
                  <a:lnTo>
                    <a:pt x="1663700" y="1159035"/>
                  </a:lnTo>
                  <a:lnTo>
                    <a:pt x="1714500" y="1153460"/>
                  </a:lnTo>
                  <a:lnTo>
                    <a:pt x="1752600" y="1146822"/>
                  </a:lnTo>
                  <a:lnTo>
                    <a:pt x="1803400" y="1139095"/>
                  </a:lnTo>
                  <a:lnTo>
                    <a:pt x="1841500" y="1130255"/>
                  </a:lnTo>
                  <a:lnTo>
                    <a:pt x="1892300" y="1120278"/>
                  </a:lnTo>
                  <a:lnTo>
                    <a:pt x="1943100" y="1109138"/>
                  </a:lnTo>
                  <a:lnTo>
                    <a:pt x="1993900" y="1096812"/>
                  </a:lnTo>
                  <a:lnTo>
                    <a:pt x="2044700" y="1083274"/>
                  </a:lnTo>
                  <a:lnTo>
                    <a:pt x="2082800" y="1068500"/>
                  </a:lnTo>
                  <a:lnTo>
                    <a:pt x="2133600" y="1052464"/>
                  </a:lnTo>
                  <a:lnTo>
                    <a:pt x="2184400" y="1035143"/>
                  </a:lnTo>
                  <a:lnTo>
                    <a:pt x="2235200" y="1016512"/>
                  </a:lnTo>
                  <a:lnTo>
                    <a:pt x="2273300" y="996545"/>
                  </a:lnTo>
                  <a:lnTo>
                    <a:pt x="2324100" y="975219"/>
                  </a:lnTo>
                  <a:lnTo>
                    <a:pt x="2362200" y="952509"/>
                  </a:lnTo>
                  <a:lnTo>
                    <a:pt x="2400300" y="928389"/>
                  </a:lnTo>
                  <a:lnTo>
                    <a:pt x="2438400" y="902836"/>
                  </a:lnTo>
                  <a:lnTo>
                    <a:pt x="2476500" y="875824"/>
                  </a:lnTo>
                  <a:lnTo>
                    <a:pt x="2514600" y="847329"/>
                  </a:lnTo>
                  <a:lnTo>
                    <a:pt x="2540000" y="817327"/>
                  </a:lnTo>
                  <a:lnTo>
                    <a:pt x="2565400" y="785792"/>
                  </a:lnTo>
                  <a:lnTo>
                    <a:pt x="2590800" y="752699"/>
                  </a:lnTo>
                  <a:lnTo>
                    <a:pt x="2616200" y="718025"/>
                  </a:lnTo>
                  <a:lnTo>
                    <a:pt x="2628900" y="681745"/>
                  </a:lnTo>
                  <a:lnTo>
                    <a:pt x="2641600" y="643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98283" y="3702811"/>
            <a:ext cx="1703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27178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do  they mean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?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826" y="1306322"/>
            <a:ext cx="47148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Simple</a:t>
            </a:r>
            <a:r>
              <a:rPr spc="-70" dirty="0"/>
              <a:t> </a:t>
            </a:r>
            <a:r>
              <a:rPr spc="-5" dirty="0"/>
              <a:t>Aggregations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04898"/>
            <a:ext cx="17411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9320" y="5634227"/>
            <a:ext cx="4431665" cy="1210310"/>
          </a:xfrm>
          <a:custGeom>
            <a:avLst/>
            <a:gdLst/>
            <a:ahLst/>
            <a:cxnLst/>
            <a:rect l="l" t="t" r="r" b="b"/>
            <a:pathLst>
              <a:path w="4431665" h="1210309">
                <a:moveTo>
                  <a:pt x="4431538" y="1205484"/>
                </a:moveTo>
                <a:lnTo>
                  <a:pt x="4431525" y="605878"/>
                </a:lnTo>
                <a:lnTo>
                  <a:pt x="4431525" y="4584"/>
                </a:lnTo>
                <a:lnTo>
                  <a:pt x="4431525" y="0"/>
                </a:lnTo>
                <a:lnTo>
                  <a:pt x="4431030" y="0"/>
                </a:lnTo>
                <a:lnTo>
                  <a:pt x="4421632" y="0"/>
                </a:lnTo>
                <a:lnTo>
                  <a:pt x="4421632" y="9906"/>
                </a:lnTo>
                <a:lnTo>
                  <a:pt x="4421632" y="1200150"/>
                </a:lnTo>
                <a:lnTo>
                  <a:pt x="10414" y="1200150"/>
                </a:lnTo>
                <a:lnTo>
                  <a:pt x="10414" y="9906"/>
                </a:lnTo>
                <a:lnTo>
                  <a:pt x="4421632" y="9906"/>
                </a:lnTo>
                <a:lnTo>
                  <a:pt x="4421632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210056"/>
                </a:lnTo>
                <a:lnTo>
                  <a:pt x="4431538" y="1210056"/>
                </a:lnTo>
                <a:lnTo>
                  <a:pt x="4431525" y="1205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01105" y="6008370"/>
            <a:ext cx="988060" cy="509270"/>
            <a:chOff x="5801105" y="6008370"/>
            <a:chExt cx="988060" cy="509270"/>
          </a:xfrm>
        </p:grpSpPr>
        <p:sp>
          <p:nvSpPr>
            <p:cNvPr id="6" name="object 6"/>
            <p:cNvSpPr/>
            <p:nvPr/>
          </p:nvSpPr>
          <p:spPr>
            <a:xfrm>
              <a:off x="5805677" y="6019800"/>
              <a:ext cx="976121" cy="486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801105" y="6008370"/>
              <a:ext cx="988060" cy="509270"/>
            </a:xfrm>
            <a:custGeom>
              <a:avLst/>
              <a:gdLst/>
              <a:ahLst/>
              <a:cxnLst/>
              <a:rect l="l" t="t" r="r" b="b"/>
              <a:pathLst>
                <a:path w="988059" h="509270">
                  <a:moveTo>
                    <a:pt x="736854" y="128777"/>
                  </a:moveTo>
                  <a:lnTo>
                    <a:pt x="0" y="128777"/>
                  </a:lnTo>
                  <a:lnTo>
                    <a:pt x="0" y="380999"/>
                  </a:lnTo>
                  <a:lnTo>
                    <a:pt x="4572" y="380999"/>
                  </a:lnTo>
                  <a:lnTo>
                    <a:pt x="4572" y="137921"/>
                  </a:lnTo>
                  <a:lnTo>
                    <a:pt x="9143" y="133350"/>
                  </a:lnTo>
                  <a:lnTo>
                    <a:pt x="9143" y="137921"/>
                  </a:lnTo>
                  <a:lnTo>
                    <a:pt x="732282" y="137921"/>
                  </a:lnTo>
                  <a:lnTo>
                    <a:pt x="732282" y="133349"/>
                  </a:lnTo>
                  <a:lnTo>
                    <a:pt x="736854" y="128777"/>
                  </a:lnTo>
                  <a:close/>
                </a:path>
                <a:path w="988059" h="509270">
                  <a:moveTo>
                    <a:pt x="9143" y="137921"/>
                  </a:moveTo>
                  <a:lnTo>
                    <a:pt x="9143" y="133350"/>
                  </a:lnTo>
                  <a:lnTo>
                    <a:pt x="4572" y="137921"/>
                  </a:lnTo>
                  <a:lnTo>
                    <a:pt x="9143" y="137921"/>
                  </a:lnTo>
                  <a:close/>
                </a:path>
                <a:path w="988059" h="509270">
                  <a:moveTo>
                    <a:pt x="9143" y="371093"/>
                  </a:moveTo>
                  <a:lnTo>
                    <a:pt x="9143" y="137921"/>
                  </a:lnTo>
                  <a:lnTo>
                    <a:pt x="4572" y="137921"/>
                  </a:lnTo>
                  <a:lnTo>
                    <a:pt x="4572" y="371093"/>
                  </a:lnTo>
                  <a:lnTo>
                    <a:pt x="9143" y="371093"/>
                  </a:lnTo>
                  <a:close/>
                </a:path>
                <a:path w="988059" h="509270">
                  <a:moveTo>
                    <a:pt x="741426" y="486941"/>
                  </a:moveTo>
                  <a:lnTo>
                    <a:pt x="741426" y="371093"/>
                  </a:lnTo>
                  <a:lnTo>
                    <a:pt x="4572" y="371093"/>
                  </a:lnTo>
                  <a:lnTo>
                    <a:pt x="9143" y="376427"/>
                  </a:lnTo>
                  <a:lnTo>
                    <a:pt x="9143" y="380999"/>
                  </a:lnTo>
                  <a:lnTo>
                    <a:pt x="732282" y="380999"/>
                  </a:lnTo>
                  <a:lnTo>
                    <a:pt x="732282" y="376427"/>
                  </a:lnTo>
                  <a:lnTo>
                    <a:pt x="736854" y="380999"/>
                  </a:lnTo>
                  <a:lnTo>
                    <a:pt x="736854" y="491499"/>
                  </a:lnTo>
                  <a:lnTo>
                    <a:pt x="741426" y="486941"/>
                  </a:lnTo>
                  <a:close/>
                </a:path>
                <a:path w="988059" h="509270">
                  <a:moveTo>
                    <a:pt x="9143" y="380999"/>
                  </a:moveTo>
                  <a:lnTo>
                    <a:pt x="9143" y="376427"/>
                  </a:lnTo>
                  <a:lnTo>
                    <a:pt x="4572" y="371093"/>
                  </a:lnTo>
                  <a:lnTo>
                    <a:pt x="4572" y="380999"/>
                  </a:lnTo>
                  <a:lnTo>
                    <a:pt x="9143" y="380999"/>
                  </a:lnTo>
                  <a:close/>
                </a:path>
                <a:path w="988059" h="509270">
                  <a:moveTo>
                    <a:pt x="987552" y="254507"/>
                  </a:moveTo>
                  <a:lnTo>
                    <a:pt x="732282" y="0"/>
                  </a:lnTo>
                  <a:lnTo>
                    <a:pt x="732282" y="128777"/>
                  </a:lnTo>
                  <a:lnTo>
                    <a:pt x="733806" y="128777"/>
                  </a:lnTo>
                  <a:lnTo>
                    <a:pt x="733806" y="15239"/>
                  </a:lnTo>
                  <a:lnTo>
                    <a:pt x="741426" y="11429"/>
                  </a:lnTo>
                  <a:lnTo>
                    <a:pt x="741426" y="22836"/>
                  </a:lnTo>
                  <a:lnTo>
                    <a:pt x="974206" y="254888"/>
                  </a:lnTo>
                  <a:lnTo>
                    <a:pt x="977646" y="251459"/>
                  </a:lnTo>
                  <a:lnTo>
                    <a:pt x="977646" y="264384"/>
                  </a:lnTo>
                  <a:lnTo>
                    <a:pt x="987552" y="254507"/>
                  </a:lnTo>
                  <a:close/>
                </a:path>
                <a:path w="988059" h="509270">
                  <a:moveTo>
                    <a:pt x="736854" y="137921"/>
                  </a:moveTo>
                  <a:lnTo>
                    <a:pt x="736854" y="128777"/>
                  </a:lnTo>
                  <a:lnTo>
                    <a:pt x="732282" y="133349"/>
                  </a:lnTo>
                  <a:lnTo>
                    <a:pt x="732282" y="137921"/>
                  </a:lnTo>
                  <a:lnTo>
                    <a:pt x="736854" y="137921"/>
                  </a:lnTo>
                  <a:close/>
                </a:path>
                <a:path w="988059" h="509270">
                  <a:moveTo>
                    <a:pt x="736854" y="380999"/>
                  </a:moveTo>
                  <a:lnTo>
                    <a:pt x="732282" y="376427"/>
                  </a:lnTo>
                  <a:lnTo>
                    <a:pt x="732282" y="380999"/>
                  </a:lnTo>
                  <a:lnTo>
                    <a:pt x="736854" y="380999"/>
                  </a:lnTo>
                  <a:close/>
                </a:path>
                <a:path w="988059" h="509270">
                  <a:moveTo>
                    <a:pt x="736854" y="491499"/>
                  </a:moveTo>
                  <a:lnTo>
                    <a:pt x="736854" y="380999"/>
                  </a:lnTo>
                  <a:lnTo>
                    <a:pt x="732282" y="380999"/>
                  </a:lnTo>
                  <a:lnTo>
                    <a:pt x="732282" y="509015"/>
                  </a:lnTo>
                  <a:lnTo>
                    <a:pt x="733806" y="507496"/>
                  </a:lnTo>
                  <a:lnTo>
                    <a:pt x="733806" y="494537"/>
                  </a:lnTo>
                  <a:lnTo>
                    <a:pt x="736854" y="491499"/>
                  </a:lnTo>
                  <a:close/>
                </a:path>
                <a:path w="988059" h="509270">
                  <a:moveTo>
                    <a:pt x="741426" y="22836"/>
                  </a:moveTo>
                  <a:lnTo>
                    <a:pt x="741426" y="11429"/>
                  </a:lnTo>
                  <a:lnTo>
                    <a:pt x="733806" y="15239"/>
                  </a:lnTo>
                  <a:lnTo>
                    <a:pt x="741426" y="22836"/>
                  </a:lnTo>
                  <a:close/>
                </a:path>
                <a:path w="988059" h="509270">
                  <a:moveTo>
                    <a:pt x="741426" y="137921"/>
                  </a:moveTo>
                  <a:lnTo>
                    <a:pt x="741426" y="22836"/>
                  </a:lnTo>
                  <a:lnTo>
                    <a:pt x="733806" y="15239"/>
                  </a:lnTo>
                  <a:lnTo>
                    <a:pt x="733806" y="128777"/>
                  </a:lnTo>
                  <a:lnTo>
                    <a:pt x="736854" y="128777"/>
                  </a:lnTo>
                  <a:lnTo>
                    <a:pt x="736854" y="137921"/>
                  </a:lnTo>
                  <a:lnTo>
                    <a:pt x="741426" y="137921"/>
                  </a:lnTo>
                  <a:close/>
                </a:path>
                <a:path w="988059" h="509270">
                  <a:moveTo>
                    <a:pt x="977646" y="264384"/>
                  </a:moveTo>
                  <a:lnTo>
                    <a:pt x="977646" y="258317"/>
                  </a:lnTo>
                  <a:lnTo>
                    <a:pt x="974206" y="254888"/>
                  </a:lnTo>
                  <a:lnTo>
                    <a:pt x="733806" y="494537"/>
                  </a:lnTo>
                  <a:lnTo>
                    <a:pt x="741426" y="497585"/>
                  </a:lnTo>
                  <a:lnTo>
                    <a:pt x="741426" y="499899"/>
                  </a:lnTo>
                  <a:lnTo>
                    <a:pt x="977646" y="264384"/>
                  </a:lnTo>
                  <a:close/>
                </a:path>
                <a:path w="988059" h="509270">
                  <a:moveTo>
                    <a:pt x="741426" y="499899"/>
                  </a:moveTo>
                  <a:lnTo>
                    <a:pt x="741426" y="497585"/>
                  </a:lnTo>
                  <a:lnTo>
                    <a:pt x="733806" y="494537"/>
                  </a:lnTo>
                  <a:lnTo>
                    <a:pt x="733806" y="507496"/>
                  </a:lnTo>
                  <a:lnTo>
                    <a:pt x="741426" y="499899"/>
                  </a:lnTo>
                  <a:close/>
                </a:path>
                <a:path w="988059" h="509270">
                  <a:moveTo>
                    <a:pt x="977646" y="258317"/>
                  </a:moveTo>
                  <a:lnTo>
                    <a:pt x="977646" y="251459"/>
                  </a:lnTo>
                  <a:lnTo>
                    <a:pt x="974206" y="254888"/>
                  </a:lnTo>
                  <a:lnTo>
                    <a:pt x="977646" y="258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76512" y="2043112"/>
          <a:ext cx="4857750" cy="3472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881"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spc="-5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solidFill>
                            <a:srgbClr val="244A58"/>
                          </a:solidFill>
                          <a:latin typeface="Arial"/>
                          <a:cs typeface="Arial"/>
                        </a:rPr>
                        <a:t>Quantity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Bagel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5433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Bagel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3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0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1.50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95">
                <a:tc rowSpan="3"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Banana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195580" marR="187960">
                        <a:lnSpc>
                          <a:spcPct val="1355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Banana  Banana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0.5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8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93139" y="5692310"/>
            <a:ext cx="1211580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461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244A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WHERE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1879" y="5692310"/>
            <a:ext cx="3422650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Sum(price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quantity)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1435" marR="1086485" lvl="0" indent="1397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Purchase  product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‘Bagel’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5340" y="6073310"/>
            <a:ext cx="3644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90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2922" y="6073310"/>
            <a:ext cx="134556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(=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60+30)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38100" marR="0" lvl="0" indent="0" algn="l" defTabSz="914400" rtl="0" eaLnBrk="1" fontAlgn="auto" latinLnBrk="0" hangingPunct="1">
                <a:lnSpc>
                  <a:spcPts val="16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2189</Words>
  <Application>Microsoft Office PowerPoint</Application>
  <PresentationFormat>Custom</PresentationFormat>
  <Paragraphs>439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Carlito</vt:lpstr>
      <vt:lpstr>Courier New</vt:lpstr>
      <vt:lpstr>Times New Roman</vt:lpstr>
      <vt:lpstr>Office Theme</vt:lpstr>
      <vt:lpstr>1_Office Theme</vt:lpstr>
      <vt:lpstr>PowerPoint Presentation</vt:lpstr>
      <vt:lpstr>Aggregation in SQL</vt:lpstr>
      <vt:lpstr>Comment about SQLite</vt:lpstr>
      <vt:lpstr>Simple Aggregations</vt:lpstr>
      <vt:lpstr>Aggregates and NULL Values</vt:lpstr>
      <vt:lpstr>Aggregates and NULL Values</vt:lpstr>
      <vt:lpstr>Counting Duplicates</vt:lpstr>
      <vt:lpstr>More Examples</vt:lpstr>
      <vt:lpstr>Simple Aggregations</vt:lpstr>
      <vt:lpstr>Simple Aggregations</vt:lpstr>
      <vt:lpstr>More Examples</vt:lpstr>
      <vt:lpstr>More Examples</vt:lpstr>
      <vt:lpstr>Grouping and Aggregation</vt:lpstr>
      <vt:lpstr>Grouping and Aggregation</vt:lpstr>
      <vt:lpstr>Grouping and Aggregation</vt:lpstr>
      <vt:lpstr>1&amp;2. FROM-WHERE-GROUPBY</vt:lpstr>
      <vt:lpstr>FWGS</vt:lpstr>
      <vt:lpstr>Purchase(pid, product, price, quantity, month)</vt:lpstr>
      <vt:lpstr>Need to be Careful…</vt:lpstr>
      <vt:lpstr>Ordering Results</vt:lpstr>
      <vt:lpstr>Ordering Results</vt:lpstr>
      <vt:lpstr>HAVING Clause</vt:lpstr>
      <vt:lpstr>Exercise</vt:lpstr>
      <vt:lpstr>WHERE vs. HAVING</vt:lpstr>
      <vt:lpstr>Purchase(pid, product, price, quantity, month)</vt:lpstr>
      <vt:lpstr>Aggregates and Joins</vt:lpstr>
      <vt:lpstr>Purchase(pid, product, price, quantity, month)  Product(pid, pname, manufacturer) Aggregate + Join Example</vt:lpstr>
      <vt:lpstr>Nested Loop Semantics for SFW</vt:lpstr>
      <vt:lpstr>Semantics for SFWGH</vt:lpstr>
      <vt:lpstr>Semantics for SFWGH</vt:lpstr>
      <vt:lpstr>Semantics for SFWGH</vt:lpstr>
      <vt:lpstr>Purchase(pid, product, price, quantity, month)  Product(pid, pname, manufacturer) Aggregate + Join Example</vt:lpstr>
      <vt:lpstr>Empty Groups</vt:lpstr>
      <vt:lpstr>Empty Group Solution:  Outer Join</vt:lpstr>
      <vt:lpstr>Exercise:</vt:lpstr>
      <vt:lpstr>Exercise:</vt:lpstr>
      <vt:lpstr>Exercise:</vt:lpstr>
      <vt:lpstr>Exercise: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lec05-sql-grouping</dc:title>
  <dc:creator>gangluo</dc:creator>
  <cp:lastModifiedBy>duongtranduc duongtranduc</cp:lastModifiedBy>
  <cp:revision>2</cp:revision>
  <dcterms:created xsi:type="dcterms:W3CDTF">2021-09-23T17:08:18Z</dcterms:created>
  <dcterms:modified xsi:type="dcterms:W3CDTF">2022-09-05T12:13:24Z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2021-09-23T00:00:00Z</vt:filetime>
  </property>
</Properties>
</file>