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6339" y="1275080"/>
            <a:ext cx="51257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98445" y="4267911"/>
            <a:ext cx="5461508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4416" y="1275080"/>
            <a:ext cx="390956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921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339" y="1918247"/>
            <a:ext cx="7721600" cy="419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54500" y="6750866"/>
            <a:ext cx="162432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CSE 414 - Fall</a:t>
            </a:r>
            <a:r>
              <a:rPr spc="-50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5894" y="6750866"/>
            <a:ext cx="27495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0.png"/><Relationship Id="rId5" Type="http://schemas.openxmlformats.org/officeDocument/2006/relationships/image" Target="../media/image3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298445" y="4267911"/>
            <a:ext cx="5461508" cy="1153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4455" marR="5080" indent="-1342390" algn="ctr">
              <a:lnSpc>
                <a:spcPct val="120000"/>
              </a:lnSpc>
              <a:spcBef>
                <a:spcPts val="100"/>
              </a:spcBef>
            </a:pPr>
            <a:r>
              <a:rPr spc="-10" dirty="0"/>
              <a:t>Relational Algebra  </a:t>
            </a:r>
            <a:endParaRPr lang="en-US" spc="-10" dirty="0"/>
          </a:p>
          <a:p>
            <a:pPr marL="1354455" marR="5080" indent="-1342390" algn="ctr">
              <a:lnSpc>
                <a:spcPct val="120000"/>
              </a:lnSpc>
              <a:spcBef>
                <a:spcPts val="100"/>
              </a:spcBef>
            </a:pPr>
            <a:r>
              <a:rPr spc="-5" dirty="0"/>
              <a:t>(Ch. 2.4, &amp;</a:t>
            </a:r>
            <a:r>
              <a:rPr spc="-25" dirty="0"/>
              <a:t> </a:t>
            </a:r>
            <a:r>
              <a:rPr spc="-10" dirty="0"/>
              <a:t>5.1)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BB73BAD-F3F5-AD4B-A7D7-F2E27194BB2A}"/>
              </a:ext>
            </a:extLst>
          </p:cNvPr>
          <p:cNvSpPr txBox="1">
            <a:spLocks/>
          </p:cNvSpPr>
          <p:nvPr/>
        </p:nvSpPr>
        <p:spPr>
          <a:xfrm>
            <a:off x="1624075" y="1989835"/>
            <a:ext cx="7215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rgbClr val="09213B"/>
                </a:solidFill>
                <a:latin typeface="Arial"/>
                <a:ea typeface="+mj-ea"/>
                <a:cs typeface="Arial"/>
              </a:defRPr>
            </a:lvl1pPr>
          </a:lstStyle>
          <a:p>
            <a:pPr marL="2552700" marR="5080" indent="-2540635">
              <a:spcBef>
                <a:spcPts val="100"/>
              </a:spcBef>
            </a:pPr>
            <a:r>
              <a:rPr lang="en-US" sz="3600" kern="0" dirty="0"/>
              <a:t>Introduction to </a:t>
            </a:r>
            <a:r>
              <a:rPr lang="en-US" sz="3600" kern="0" spc="-5" dirty="0"/>
              <a:t>Database Systems</a:t>
            </a:r>
            <a:endParaRPr lang="en-US" sz="36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6641" y="1160780"/>
            <a:ext cx="23253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155951"/>
            <a:ext cx="7631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Returns all tuples that </a:t>
            </a:r>
            <a:r>
              <a:rPr sz="3200" spc="-10" dirty="0">
                <a:latin typeface="Arial"/>
                <a:cs typeface="Arial"/>
              </a:rPr>
              <a:t>satisfy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339" y="3812106"/>
            <a:ext cx="7376795" cy="27095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03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10" dirty="0"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  <a:p>
            <a:pPr marL="878840" lvl="1" indent="-38417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878840" algn="l"/>
                <a:tab pos="879475" algn="l"/>
              </a:tabLst>
            </a:pPr>
            <a:r>
              <a:rPr sz="2800" dirty="0">
                <a:latin typeface="Symbol"/>
                <a:cs typeface="Symbol"/>
              </a:rPr>
              <a:t></a:t>
            </a:r>
            <a:r>
              <a:rPr sz="1800" spc="-7" baseline="-20833" dirty="0">
                <a:latin typeface="Arial"/>
                <a:cs typeface="Arial"/>
              </a:rPr>
              <a:t>Salar</a:t>
            </a:r>
            <a:r>
              <a:rPr sz="1800" baseline="-20833" dirty="0">
                <a:latin typeface="Arial"/>
                <a:cs typeface="Arial"/>
              </a:rPr>
              <a:t>y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baseline="-20833" dirty="0">
                <a:latin typeface="Arial"/>
                <a:cs typeface="Arial"/>
              </a:rPr>
              <a:t>&gt;</a:t>
            </a:r>
            <a:r>
              <a:rPr sz="1800" spc="-7" baseline="-20833" dirty="0">
                <a:latin typeface="Arial"/>
                <a:cs typeface="Arial"/>
              </a:rPr>
              <a:t> 4000</a:t>
            </a:r>
            <a:r>
              <a:rPr sz="1800" baseline="-20833" dirty="0">
                <a:latin typeface="Arial"/>
                <a:cs typeface="Arial"/>
              </a:rPr>
              <a:t>0</a:t>
            </a:r>
            <a:r>
              <a:rPr sz="1800" spc="217" baseline="-208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(Employee)</a:t>
            </a:r>
            <a:endParaRPr sz="2800">
              <a:latin typeface="Arial"/>
              <a:cs typeface="Arial"/>
            </a:endParaRPr>
          </a:p>
          <a:p>
            <a:pPr marL="878840" lvl="1" indent="-384175">
              <a:lnSpc>
                <a:spcPct val="100000"/>
              </a:lnSpc>
              <a:spcBef>
                <a:spcPts val="1115"/>
              </a:spcBef>
              <a:buFont typeface="Arial"/>
              <a:buChar char="–"/>
              <a:tabLst>
                <a:tab pos="878840" algn="l"/>
                <a:tab pos="879475" algn="l"/>
              </a:tabLst>
            </a:pPr>
            <a:r>
              <a:rPr sz="4200" baseline="8928" dirty="0">
                <a:latin typeface="Symbol"/>
                <a:cs typeface="Symbol"/>
              </a:rPr>
              <a:t></a:t>
            </a:r>
            <a:r>
              <a:rPr sz="1200" spc="-5" dirty="0">
                <a:latin typeface="Arial"/>
                <a:cs typeface="Arial"/>
              </a:rPr>
              <a:t>nam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= “Smith”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4200" baseline="8928" dirty="0">
                <a:latin typeface="Arial"/>
                <a:cs typeface="Arial"/>
              </a:rPr>
              <a:t>(Employee)</a:t>
            </a:r>
            <a:endParaRPr sz="4200" baseline="8928">
              <a:latin typeface="Arial"/>
              <a:cs typeface="Arial"/>
            </a:endParaRPr>
          </a:p>
          <a:p>
            <a:pPr marL="380365" marR="3048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condition </a:t>
            </a:r>
            <a:r>
              <a:rPr sz="3200" spc="-5" dirty="0">
                <a:latin typeface="Arial"/>
                <a:cs typeface="Arial"/>
              </a:rPr>
              <a:t>c can be =, &lt;, </a:t>
            </a:r>
            <a:r>
              <a:rPr sz="3200" spc="-5" dirty="0">
                <a:latin typeface="Symbol"/>
                <a:cs typeface="Symbol"/>
              </a:rPr>
              <a:t></a:t>
            </a:r>
            <a:r>
              <a:rPr sz="3200" spc="-5" dirty="0">
                <a:latin typeface="Arial"/>
                <a:cs typeface="Arial"/>
              </a:rPr>
              <a:t>, &gt;, </a:t>
            </a:r>
            <a:r>
              <a:rPr sz="3200" spc="-5" dirty="0">
                <a:latin typeface="Symbol"/>
                <a:cs typeface="Symbol"/>
              </a:rPr>
              <a:t></a:t>
            </a:r>
            <a:r>
              <a:rPr sz="3200" spc="-5" dirty="0">
                <a:latin typeface="Arial"/>
                <a:cs typeface="Arial"/>
              </a:rPr>
              <a:t>, </a:t>
            </a:r>
            <a:r>
              <a:rPr sz="3200" spc="-10" dirty="0">
                <a:latin typeface="Arial"/>
                <a:cs typeface="Arial"/>
              </a:rPr>
              <a:t>&lt;&gt;  </a:t>
            </a:r>
            <a:r>
              <a:rPr sz="3200" spc="-5" dirty="0">
                <a:latin typeface="Arial"/>
                <a:cs typeface="Arial"/>
              </a:rPr>
              <a:t>combined with AND, OR,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NOT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9228" y="2967227"/>
            <a:ext cx="1386840" cy="718185"/>
            <a:chOff x="3729228" y="2967227"/>
            <a:chExt cx="1386840" cy="718185"/>
          </a:xfrm>
        </p:grpSpPr>
        <p:sp>
          <p:nvSpPr>
            <p:cNvPr id="6" name="object 6"/>
            <p:cNvSpPr/>
            <p:nvPr/>
          </p:nvSpPr>
          <p:spPr>
            <a:xfrm>
              <a:off x="3729228" y="2967227"/>
              <a:ext cx="1386840" cy="712470"/>
            </a:xfrm>
            <a:custGeom>
              <a:avLst/>
              <a:gdLst/>
              <a:ahLst/>
              <a:cxnLst/>
              <a:rect l="l" t="t" r="r" b="b"/>
              <a:pathLst>
                <a:path w="1386839" h="712470">
                  <a:moveTo>
                    <a:pt x="1386840" y="4572"/>
                  </a:moveTo>
                  <a:lnTo>
                    <a:pt x="1386840" y="2286"/>
                  </a:lnTo>
                  <a:lnTo>
                    <a:pt x="138455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6905"/>
                  </a:lnTo>
                  <a:lnTo>
                    <a:pt x="4571" y="4572"/>
                  </a:lnTo>
                  <a:lnTo>
                    <a:pt x="1386840" y="4572"/>
                  </a:lnTo>
                  <a:close/>
                </a:path>
                <a:path w="1386839" h="712470">
                  <a:moveTo>
                    <a:pt x="1382267" y="712470"/>
                  </a:moveTo>
                  <a:lnTo>
                    <a:pt x="1382267" y="710136"/>
                  </a:lnTo>
                  <a:lnTo>
                    <a:pt x="4571" y="6905"/>
                  </a:lnTo>
                  <a:lnTo>
                    <a:pt x="4571" y="712470"/>
                  </a:lnTo>
                  <a:lnTo>
                    <a:pt x="1382267" y="712470"/>
                  </a:lnTo>
                  <a:close/>
                </a:path>
                <a:path w="1386839" h="712470">
                  <a:moveTo>
                    <a:pt x="1386840" y="712470"/>
                  </a:moveTo>
                  <a:lnTo>
                    <a:pt x="1386840" y="4572"/>
                  </a:lnTo>
                  <a:lnTo>
                    <a:pt x="1382267" y="4572"/>
                  </a:lnTo>
                  <a:lnTo>
                    <a:pt x="1382267" y="9906"/>
                  </a:lnTo>
                  <a:lnTo>
                    <a:pt x="1382268" y="710136"/>
                  </a:lnTo>
                  <a:lnTo>
                    <a:pt x="1386840" y="712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3800" y="2971799"/>
              <a:ext cx="1377950" cy="708025"/>
            </a:xfrm>
            <a:custGeom>
              <a:avLst/>
              <a:gdLst/>
              <a:ahLst/>
              <a:cxnLst/>
              <a:rect l="l" t="t" r="r" b="b"/>
              <a:pathLst>
                <a:path w="1377950" h="708025">
                  <a:moveTo>
                    <a:pt x="1377696" y="707898"/>
                  </a:moveTo>
                  <a:lnTo>
                    <a:pt x="1377696" y="0"/>
                  </a:lnTo>
                  <a:lnTo>
                    <a:pt x="0" y="0"/>
                  </a:lnTo>
                  <a:lnTo>
                    <a:pt x="0" y="707898"/>
                  </a:lnTo>
                  <a:lnTo>
                    <a:pt x="1377696" y="707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9228" y="2967227"/>
              <a:ext cx="1386840" cy="718185"/>
            </a:xfrm>
            <a:custGeom>
              <a:avLst/>
              <a:gdLst/>
              <a:ahLst/>
              <a:cxnLst/>
              <a:rect l="l" t="t" r="r" b="b"/>
              <a:pathLst>
                <a:path w="1386839" h="718185">
                  <a:moveTo>
                    <a:pt x="1386840" y="715518"/>
                  </a:moveTo>
                  <a:lnTo>
                    <a:pt x="1386840" y="2286"/>
                  </a:lnTo>
                  <a:lnTo>
                    <a:pt x="138455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5" y="9906"/>
                  </a:lnTo>
                  <a:lnTo>
                    <a:pt x="1376933" y="9906"/>
                  </a:lnTo>
                  <a:lnTo>
                    <a:pt x="1376933" y="4571"/>
                  </a:lnTo>
                  <a:lnTo>
                    <a:pt x="1382268" y="9906"/>
                  </a:lnTo>
                  <a:lnTo>
                    <a:pt x="1382268" y="717804"/>
                  </a:lnTo>
                  <a:lnTo>
                    <a:pt x="1384554" y="717804"/>
                  </a:lnTo>
                  <a:lnTo>
                    <a:pt x="1386840" y="715518"/>
                  </a:lnTo>
                  <a:close/>
                </a:path>
                <a:path w="1386839" h="71818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386839" h="718185">
                  <a:moveTo>
                    <a:pt x="9906" y="707898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07898"/>
                  </a:lnTo>
                  <a:lnTo>
                    <a:pt x="9906" y="707898"/>
                  </a:lnTo>
                  <a:close/>
                </a:path>
                <a:path w="1386839" h="718185">
                  <a:moveTo>
                    <a:pt x="1382268" y="707898"/>
                  </a:moveTo>
                  <a:lnTo>
                    <a:pt x="4572" y="707898"/>
                  </a:lnTo>
                  <a:lnTo>
                    <a:pt x="9906" y="712470"/>
                  </a:lnTo>
                  <a:lnTo>
                    <a:pt x="9906" y="717804"/>
                  </a:lnTo>
                  <a:lnTo>
                    <a:pt x="1376933" y="717804"/>
                  </a:lnTo>
                  <a:lnTo>
                    <a:pt x="1376933" y="712470"/>
                  </a:lnTo>
                  <a:lnTo>
                    <a:pt x="1382268" y="707898"/>
                  </a:lnTo>
                  <a:close/>
                </a:path>
                <a:path w="1386839" h="718185">
                  <a:moveTo>
                    <a:pt x="9906" y="717804"/>
                  </a:moveTo>
                  <a:lnTo>
                    <a:pt x="9906" y="712470"/>
                  </a:lnTo>
                  <a:lnTo>
                    <a:pt x="4572" y="707898"/>
                  </a:lnTo>
                  <a:lnTo>
                    <a:pt x="4572" y="717804"/>
                  </a:lnTo>
                  <a:lnTo>
                    <a:pt x="9906" y="717804"/>
                  </a:lnTo>
                  <a:close/>
                </a:path>
                <a:path w="1386839" h="718185">
                  <a:moveTo>
                    <a:pt x="1382268" y="9906"/>
                  </a:moveTo>
                  <a:lnTo>
                    <a:pt x="1376933" y="4571"/>
                  </a:lnTo>
                  <a:lnTo>
                    <a:pt x="1376933" y="9906"/>
                  </a:lnTo>
                  <a:lnTo>
                    <a:pt x="1382268" y="9906"/>
                  </a:lnTo>
                  <a:close/>
                </a:path>
                <a:path w="1386839" h="718185">
                  <a:moveTo>
                    <a:pt x="1382268" y="707898"/>
                  </a:moveTo>
                  <a:lnTo>
                    <a:pt x="1382268" y="9906"/>
                  </a:lnTo>
                  <a:lnTo>
                    <a:pt x="1376933" y="9906"/>
                  </a:lnTo>
                  <a:lnTo>
                    <a:pt x="1376933" y="707898"/>
                  </a:lnTo>
                  <a:lnTo>
                    <a:pt x="1382268" y="707898"/>
                  </a:lnTo>
                  <a:close/>
                </a:path>
                <a:path w="1386839" h="718185">
                  <a:moveTo>
                    <a:pt x="1382268" y="717804"/>
                  </a:moveTo>
                  <a:lnTo>
                    <a:pt x="1382268" y="707898"/>
                  </a:lnTo>
                  <a:lnTo>
                    <a:pt x="1376933" y="712470"/>
                  </a:lnTo>
                  <a:lnTo>
                    <a:pt x="1376933" y="717804"/>
                  </a:lnTo>
                  <a:lnTo>
                    <a:pt x="1382268" y="71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33800" y="2971800"/>
            <a:ext cx="1377950" cy="7080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4000" dirty="0">
                <a:latin typeface="Symbol"/>
                <a:cs typeface="Symbol"/>
              </a:rPr>
              <a:t></a:t>
            </a:r>
            <a:r>
              <a:rPr sz="3975" baseline="-20964" dirty="0">
                <a:latin typeface="Arial"/>
                <a:cs typeface="Arial"/>
              </a:rPr>
              <a:t>c</a:t>
            </a:r>
            <a:r>
              <a:rPr sz="4000" dirty="0">
                <a:latin typeface="Arial"/>
                <a:cs typeface="Arial"/>
              </a:rPr>
              <a:t>(R)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43939" y="4042664"/>
            <a:ext cx="3200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aseline="8928" dirty="0">
                <a:latin typeface="Symbol"/>
                <a:cs typeface="Symbol"/>
              </a:rPr>
              <a:t></a:t>
            </a:r>
            <a:r>
              <a:rPr sz="1200" spc="-5" dirty="0">
                <a:latin typeface="Arial"/>
                <a:cs typeface="Arial"/>
              </a:rPr>
              <a:t>Salar</a:t>
            </a:r>
            <a:r>
              <a:rPr sz="1200" dirty="0">
                <a:latin typeface="Arial"/>
                <a:cs typeface="Arial"/>
              </a:rPr>
              <a:t>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&gt;</a:t>
            </a:r>
            <a:r>
              <a:rPr sz="1200" spc="-5" dirty="0">
                <a:latin typeface="Arial"/>
                <a:cs typeface="Arial"/>
              </a:rPr>
              <a:t> 4000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4200" baseline="8928" dirty="0">
                <a:latin typeface="Arial"/>
                <a:cs typeface="Arial"/>
              </a:rPr>
              <a:t>(Employee)</a:t>
            </a:r>
            <a:endParaRPr sz="4200" baseline="8928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7512" y="976312"/>
          <a:ext cx="6020435" cy="2184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SSN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1234545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5423341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Smith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4352342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Fred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3712" y="4786312"/>
          <a:ext cx="6020435" cy="1638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SSN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R="461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5423341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Smith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4352342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Fred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3" y="1089915"/>
            <a:ext cx="1609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00"/>
                </a:solidFill>
              </a:rPr>
              <a:t>Employee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3678" y="894080"/>
            <a:ext cx="2511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1851151"/>
            <a:ext cx="3864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Eliminates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columns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5827" y="2510027"/>
            <a:ext cx="2756535" cy="718185"/>
            <a:chOff x="3195827" y="2510027"/>
            <a:chExt cx="2756535" cy="718185"/>
          </a:xfrm>
        </p:grpSpPr>
        <p:sp>
          <p:nvSpPr>
            <p:cNvPr id="5" name="object 5"/>
            <p:cNvSpPr/>
            <p:nvPr/>
          </p:nvSpPr>
          <p:spPr>
            <a:xfrm>
              <a:off x="3195827" y="2510027"/>
              <a:ext cx="2756535" cy="712470"/>
            </a:xfrm>
            <a:custGeom>
              <a:avLst/>
              <a:gdLst/>
              <a:ahLst/>
              <a:cxnLst/>
              <a:rect l="l" t="t" r="r" b="b"/>
              <a:pathLst>
                <a:path w="2756535" h="712469">
                  <a:moveTo>
                    <a:pt x="2756154" y="4572"/>
                  </a:moveTo>
                  <a:lnTo>
                    <a:pt x="2756154" y="2286"/>
                  </a:lnTo>
                  <a:lnTo>
                    <a:pt x="27538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2" y="5746"/>
                  </a:lnTo>
                  <a:lnTo>
                    <a:pt x="4572" y="4572"/>
                  </a:lnTo>
                  <a:lnTo>
                    <a:pt x="2756154" y="4572"/>
                  </a:lnTo>
                  <a:close/>
                </a:path>
                <a:path w="2756535" h="712469">
                  <a:moveTo>
                    <a:pt x="2750820" y="712470"/>
                  </a:moveTo>
                  <a:lnTo>
                    <a:pt x="2750820" y="711100"/>
                  </a:lnTo>
                  <a:lnTo>
                    <a:pt x="4572" y="5746"/>
                  </a:lnTo>
                  <a:lnTo>
                    <a:pt x="4572" y="712470"/>
                  </a:lnTo>
                  <a:lnTo>
                    <a:pt x="2750820" y="712470"/>
                  </a:lnTo>
                  <a:close/>
                </a:path>
                <a:path w="2756535" h="712469">
                  <a:moveTo>
                    <a:pt x="2756154" y="712470"/>
                  </a:moveTo>
                  <a:lnTo>
                    <a:pt x="2756154" y="4572"/>
                  </a:lnTo>
                  <a:lnTo>
                    <a:pt x="2750820" y="4572"/>
                  </a:lnTo>
                  <a:lnTo>
                    <a:pt x="2750820" y="711100"/>
                  </a:lnTo>
                  <a:lnTo>
                    <a:pt x="2756154" y="712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99" y="2514599"/>
              <a:ext cx="2746375" cy="708025"/>
            </a:xfrm>
            <a:custGeom>
              <a:avLst/>
              <a:gdLst/>
              <a:ahLst/>
              <a:cxnLst/>
              <a:rect l="l" t="t" r="r" b="b"/>
              <a:pathLst>
                <a:path w="2746375" h="708025">
                  <a:moveTo>
                    <a:pt x="2746248" y="707897"/>
                  </a:moveTo>
                  <a:lnTo>
                    <a:pt x="2746248" y="0"/>
                  </a:lnTo>
                  <a:lnTo>
                    <a:pt x="0" y="0"/>
                  </a:lnTo>
                  <a:lnTo>
                    <a:pt x="0" y="707897"/>
                  </a:lnTo>
                  <a:lnTo>
                    <a:pt x="2746248" y="707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5827" y="2510027"/>
              <a:ext cx="2756535" cy="718185"/>
            </a:xfrm>
            <a:custGeom>
              <a:avLst/>
              <a:gdLst/>
              <a:ahLst/>
              <a:cxnLst/>
              <a:rect l="l" t="t" r="r" b="b"/>
              <a:pathLst>
                <a:path w="2756535" h="718185">
                  <a:moveTo>
                    <a:pt x="2756154" y="715518"/>
                  </a:moveTo>
                  <a:lnTo>
                    <a:pt x="2756154" y="2286"/>
                  </a:lnTo>
                  <a:lnTo>
                    <a:pt x="275386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5" y="9906"/>
                  </a:lnTo>
                  <a:lnTo>
                    <a:pt x="2746247" y="9906"/>
                  </a:lnTo>
                  <a:lnTo>
                    <a:pt x="2746247" y="4571"/>
                  </a:lnTo>
                  <a:lnTo>
                    <a:pt x="2750820" y="9906"/>
                  </a:lnTo>
                  <a:lnTo>
                    <a:pt x="2750820" y="717804"/>
                  </a:lnTo>
                  <a:lnTo>
                    <a:pt x="2753868" y="717804"/>
                  </a:lnTo>
                  <a:lnTo>
                    <a:pt x="2756154" y="715518"/>
                  </a:lnTo>
                  <a:close/>
                </a:path>
                <a:path w="2756535" h="71818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756535" h="718185">
                  <a:moveTo>
                    <a:pt x="9906" y="707898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07898"/>
                  </a:lnTo>
                  <a:lnTo>
                    <a:pt x="9906" y="707898"/>
                  </a:lnTo>
                  <a:close/>
                </a:path>
                <a:path w="2756535" h="718185">
                  <a:moveTo>
                    <a:pt x="2750820" y="707898"/>
                  </a:moveTo>
                  <a:lnTo>
                    <a:pt x="4572" y="707898"/>
                  </a:lnTo>
                  <a:lnTo>
                    <a:pt x="9906" y="712470"/>
                  </a:lnTo>
                  <a:lnTo>
                    <a:pt x="9906" y="717804"/>
                  </a:lnTo>
                  <a:lnTo>
                    <a:pt x="2746247" y="717804"/>
                  </a:lnTo>
                  <a:lnTo>
                    <a:pt x="2746247" y="712470"/>
                  </a:lnTo>
                  <a:lnTo>
                    <a:pt x="2750820" y="707898"/>
                  </a:lnTo>
                  <a:close/>
                </a:path>
                <a:path w="2756535" h="718185">
                  <a:moveTo>
                    <a:pt x="9906" y="717804"/>
                  </a:moveTo>
                  <a:lnTo>
                    <a:pt x="9906" y="712470"/>
                  </a:lnTo>
                  <a:lnTo>
                    <a:pt x="4572" y="707898"/>
                  </a:lnTo>
                  <a:lnTo>
                    <a:pt x="4572" y="717804"/>
                  </a:lnTo>
                  <a:lnTo>
                    <a:pt x="9906" y="717804"/>
                  </a:lnTo>
                  <a:close/>
                </a:path>
                <a:path w="2756535" h="718185">
                  <a:moveTo>
                    <a:pt x="2750820" y="9906"/>
                  </a:moveTo>
                  <a:lnTo>
                    <a:pt x="2746247" y="4571"/>
                  </a:lnTo>
                  <a:lnTo>
                    <a:pt x="2746247" y="9906"/>
                  </a:lnTo>
                  <a:lnTo>
                    <a:pt x="2750820" y="9906"/>
                  </a:lnTo>
                  <a:close/>
                </a:path>
                <a:path w="2756535" h="718185">
                  <a:moveTo>
                    <a:pt x="2750820" y="707898"/>
                  </a:moveTo>
                  <a:lnTo>
                    <a:pt x="2750820" y="9906"/>
                  </a:lnTo>
                  <a:lnTo>
                    <a:pt x="2746247" y="9906"/>
                  </a:lnTo>
                  <a:lnTo>
                    <a:pt x="2746247" y="707898"/>
                  </a:lnTo>
                  <a:lnTo>
                    <a:pt x="2750820" y="707898"/>
                  </a:lnTo>
                  <a:close/>
                </a:path>
                <a:path w="2756535" h="718185">
                  <a:moveTo>
                    <a:pt x="2750820" y="717804"/>
                  </a:moveTo>
                  <a:lnTo>
                    <a:pt x="2750820" y="707898"/>
                  </a:lnTo>
                  <a:lnTo>
                    <a:pt x="2746247" y="712470"/>
                  </a:lnTo>
                  <a:lnTo>
                    <a:pt x="2746247" y="717804"/>
                  </a:lnTo>
                  <a:lnTo>
                    <a:pt x="2750820" y="71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400" y="2514600"/>
            <a:ext cx="2746375" cy="70802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90805">
              <a:lnSpc>
                <a:spcPts val="4320"/>
              </a:lnSpc>
              <a:spcBef>
                <a:spcPts val="1255"/>
              </a:spcBef>
            </a:pPr>
            <a:r>
              <a:rPr sz="6000" baseline="13888" dirty="0">
                <a:latin typeface="Symbol"/>
                <a:cs typeface="Symbol"/>
              </a:rPr>
              <a:t></a:t>
            </a:r>
            <a:r>
              <a:rPr sz="6000" baseline="13888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Arial"/>
                <a:cs typeface="Arial"/>
              </a:rPr>
              <a:t>A1,…,An</a:t>
            </a:r>
            <a:r>
              <a:rPr sz="2650" spc="-225" dirty="0">
                <a:latin typeface="Arial"/>
                <a:cs typeface="Arial"/>
              </a:rPr>
              <a:t> </a:t>
            </a:r>
            <a:r>
              <a:rPr sz="6000" baseline="13888" dirty="0">
                <a:latin typeface="Arial"/>
                <a:cs typeface="Arial"/>
              </a:rPr>
              <a:t>(R)</a:t>
            </a:r>
            <a:endParaRPr sz="6000" baseline="13888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56003" y="5928359"/>
            <a:ext cx="7332345" cy="588645"/>
            <a:chOff x="1556003" y="5928359"/>
            <a:chExt cx="7332345" cy="588645"/>
          </a:xfrm>
        </p:grpSpPr>
        <p:sp>
          <p:nvSpPr>
            <p:cNvPr id="10" name="object 10"/>
            <p:cNvSpPr/>
            <p:nvPr/>
          </p:nvSpPr>
          <p:spPr>
            <a:xfrm>
              <a:off x="1653589" y="6511290"/>
              <a:ext cx="7133036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003" y="5928359"/>
              <a:ext cx="7331964" cy="583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6003" y="5928359"/>
              <a:ext cx="7332345" cy="588645"/>
            </a:xfrm>
            <a:custGeom>
              <a:avLst/>
              <a:gdLst/>
              <a:ahLst/>
              <a:cxnLst/>
              <a:rect l="l" t="t" r="r" b="b"/>
              <a:pathLst>
                <a:path w="7332345" h="588645">
                  <a:moveTo>
                    <a:pt x="7331964" y="486917"/>
                  </a:moveTo>
                  <a:lnTo>
                    <a:pt x="7331964" y="101345"/>
                  </a:lnTo>
                  <a:lnTo>
                    <a:pt x="7331202" y="90677"/>
                  </a:lnTo>
                  <a:lnTo>
                    <a:pt x="7318390" y="50637"/>
                  </a:lnTo>
                  <a:lnTo>
                    <a:pt x="7271827" y="8757"/>
                  </a:lnTo>
                  <a:lnTo>
                    <a:pt x="7230618" y="0"/>
                  </a:lnTo>
                  <a:lnTo>
                    <a:pt x="100583" y="0"/>
                  </a:lnTo>
                  <a:lnTo>
                    <a:pt x="40605" y="19959"/>
                  </a:lnTo>
                  <a:lnTo>
                    <a:pt x="4571" y="71628"/>
                  </a:lnTo>
                  <a:lnTo>
                    <a:pt x="0" y="91440"/>
                  </a:lnTo>
                  <a:lnTo>
                    <a:pt x="0" y="487680"/>
                  </a:lnTo>
                  <a:lnTo>
                    <a:pt x="7620" y="526542"/>
                  </a:lnTo>
                  <a:lnTo>
                    <a:pt x="9144" y="529489"/>
                  </a:lnTo>
                  <a:lnTo>
                    <a:pt x="9144" y="101346"/>
                  </a:lnTo>
                  <a:lnTo>
                    <a:pt x="9906" y="91440"/>
                  </a:lnTo>
                  <a:lnTo>
                    <a:pt x="27479" y="46358"/>
                  </a:lnTo>
                  <a:lnTo>
                    <a:pt x="57912" y="20574"/>
                  </a:lnTo>
                  <a:lnTo>
                    <a:pt x="100583" y="9215"/>
                  </a:lnTo>
                  <a:lnTo>
                    <a:pt x="7230618" y="9143"/>
                  </a:lnTo>
                  <a:lnTo>
                    <a:pt x="7240524" y="9905"/>
                  </a:lnTo>
                  <a:lnTo>
                    <a:pt x="7276759" y="21734"/>
                  </a:lnTo>
                  <a:lnTo>
                    <a:pt x="7314568" y="64216"/>
                  </a:lnTo>
                  <a:lnTo>
                    <a:pt x="7322058" y="92201"/>
                  </a:lnTo>
                  <a:lnTo>
                    <a:pt x="7322058" y="529989"/>
                  </a:lnTo>
                  <a:lnTo>
                    <a:pt x="7323125" y="528345"/>
                  </a:lnTo>
                  <a:lnTo>
                    <a:pt x="7331202" y="497585"/>
                  </a:lnTo>
                  <a:lnTo>
                    <a:pt x="7331964" y="486917"/>
                  </a:lnTo>
                  <a:close/>
                </a:path>
                <a:path w="7332345" h="588645">
                  <a:moveTo>
                    <a:pt x="7322058" y="529989"/>
                  </a:moveTo>
                  <a:lnTo>
                    <a:pt x="7322058" y="496823"/>
                  </a:lnTo>
                  <a:lnTo>
                    <a:pt x="7320533" y="505967"/>
                  </a:lnTo>
                  <a:lnTo>
                    <a:pt x="7310197" y="533168"/>
                  </a:lnTo>
                  <a:lnTo>
                    <a:pt x="7267822" y="570795"/>
                  </a:lnTo>
                  <a:lnTo>
                    <a:pt x="7230618" y="579119"/>
                  </a:lnTo>
                  <a:lnTo>
                    <a:pt x="101346" y="579120"/>
                  </a:lnTo>
                  <a:lnTo>
                    <a:pt x="71846" y="573939"/>
                  </a:lnTo>
                  <a:lnTo>
                    <a:pt x="27149" y="541133"/>
                  </a:lnTo>
                  <a:lnTo>
                    <a:pt x="11430" y="505206"/>
                  </a:lnTo>
                  <a:lnTo>
                    <a:pt x="9144" y="486918"/>
                  </a:lnTo>
                  <a:lnTo>
                    <a:pt x="9144" y="529489"/>
                  </a:lnTo>
                  <a:lnTo>
                    <a:pt x="36576" y="565404"/>
                  </a:lnTo>
                  <a:lnTo>
                    <a:pt x="76414" y="585011"/>
                  </a:lnTo>
                  <a:lnTo>
                    <a:pt x="7230618" y="588263"/>
                  </a:lnTo>
                  <a:lnTo>
                    <a:pt x="7241285" y="587501"/>
                  </a:lnTo>
                  <a:lnTo>
                    <a:pt x="7251192" y="585977"/>
                  </a:lnTo>
                  <a:lnTo>
                    <a:pt x="7281113" y="575149"/>
                  </a:lnTo>
                  <a:lnTo>
                    <a:pt x="7305760" y="555069"/>
                  </a:lnTo>
                  <a:lnTo>
                    <a:pt x="7322058" y="529989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72539" y="3606799"/>
            <a:ext cx="7613650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</a:tabLst>
            </a:pPr>
            <a:r>
              <a:rPr sz="3200" spc="-10" dirty="0">
                <a:latin typeface="Arial"/>
                <a:cs typeface="Arial"/>
              </a:rPr>
              <a:t>Example: project social-security number 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names:</a:t>
            </a:r>
            <a:endParaRPr sz="3200">
              <a:latin typeface="Arial"/>
              <a:cs typeface="Arial"/>
            </a:endParaRPr>
          </a:p>
          <a:p>
            <a:pPr marL="977900" lvl="1" indent="-483234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977900" algn="l"/>
                <a:tab pos="978535" algn="l"/>
              </a:tabLst>
            </a:pPr>
            <a:r>
              <a:rPr sz="2800" dirty="0">
                <a:latin typeface="Symbol"/>
                <a:cs typeface="Symbol"/>
              </a:rPr>
              <a:t>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775" spc="7" baseline="-21021" dirty="0">
                <a:latin typeface="Arial"/>
                <a:cs typeface="Arial"/>
              </a:rPr>
              <a:t>SSN, Name</a:t>
            </a:r>
            <a:r>
              <a:rPr sz="2775" spc="465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(Employee)</a:t>
            </a:r>
            <a:endParaRPr sz="2800">
              <a:latin typeface="Arial"/>
              <a:cs typeface="Arial"/>
            </a:endParaRPr>
          </a:p>
          <a:p>
            <a:pPr marL="977900" lvl="1" indent="-483234">
              <a:lnSpc>
                <a:spcPct val="100000"/>
              </a:lnSpc>
              <a:spcBef>
                <a:spcPts val="665"/>
              </a:spcBef>
              <a:buChar char="–"/>
              <a:tabLst>
                <a:tab pos="977900" algn="l"/>
                <a:tab pos="978535" algn="l"/>
              </a:tabLst>
            </a:pPr>
            <a:r>
              <a:rPr sz="2800" spc="-5" dirty="0">
                <a:latin typeface="Arial"/>
                <a:cs typeface="Arial"/>
              </a:rPr>
              <a:t>Answer(SSN,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Name)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Arial"/>
              <a:cs typeface="Arial"/>
            </a:endParaRPr>
          </a:p>
          <a:p>
            <a:pPr marL="407670">
              <a:lnSpc>
                <a:spcPct val="100000"/>
              </a:lnSpc>
              <a:spcBef>
                <a:spcPts val="5"/>
              </a:spcBef>
              <a:tabLst>
                <a:tab pos="6574790" algn="l"/>
              </a:tabLst>
            </a:pPr>
            <a:r>
              <a:rPr sz="2800" spc="-5" dirty="0">
                <a:latin typeface="Arial"/>
                <a:cs typeface="Arial"/>
              </a:rPr>
              <a:t>Different </a:t>
            </a:r>
            <a:r>
              <a:rPr sz="2800" dirty="0">
                <a:latin typeface="Arial"/>
                <a:cs typeface="Arial"/>
              </a:rPr>
              <a:t>semantics over sets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bags!	Why?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339" y="3225800"/>
            <a:ext cx="319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" baseline="-20833" dirty="0">
                <a:latin typeface="Arial"/>
                <a:cs typeface="Arial"/>
              </a:rPr>
              <a:t>Name, Salary</a:t>
            </a:r>
            <a:r>
              <a:rPr sz="2400" spc="307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(Employee)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7512" y="976312"/>
          <a:ext cx="6020435" cy="2184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SSN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Salary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1234545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5423341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4352342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2" y="3795712"/>
          <a:ext cx="4013835" cy="2184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Salary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22" y="937494"/>
            <a:ext cx="1609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00"/>
                </a:solidFill>
              </a:rPr>
              <a:t>Employee</a:t>
            </a:r>
            <a:endParaRPr sz="28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69420" y="3795712"/>
          <a:ext cx="4013200" cy="1638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Name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R="461009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Salary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20000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John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97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60000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27140" y="5968238"/>
            <a:ext cx="193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semantics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1616" y="67340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7194" y="6763566"/>
            <a:ext cx="159893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CSE 414 - Fall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81427" y="6624828"/>
            <a:ext cx="3999229" cy="532765"/>
            <a:chOff x="2281427" y="6624828"/>
            <a:chExt cx="3999229" cy="532765"/>
          </a:xfrm>
        </p:grpSpPr>
        <p:sp>
          <p:nvSpPr>
            <p:cNvPr id="11" name="object 11"/>
            <p:cNvSpPr/>
            <p:nvPr/>
          </p:nvSpPr>
          <p:spPr>
            <a:xfrm>
              <a:off x="2285999" y="6629400"/>
              <a:ext cx="3989832" cy="523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1427" y="6624828"/>
              <a:ext cx="3998976" cy="528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1427" y="6624828"/>
              <a:ext cx="3999229" cy="532765"/>
            </a:xfrm>
            <a:custGeom>
              <a:avLst/>
              <a:gdLst/>
              <a:ahLst/>
              <a:cxnLst/>
              <a:rect l="l" t="t" r="r" b="b"/>
              <a:pathLst>
                <a:path w="3999229" h="532765">
                  <a:moveTo>
                    <a:pt x="3998976" y="531113"/>
                  </a:moveTo>
                  <a:lnTo>
                    <a:pt x="3998976" y="2285"/>
                  </a:lnTo>
                  <a:lnTo>
                    <a:pt x="399745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31114"/>
                  </a:lnTo>
                  <a:lnTo>
                    <a:pt x="2286" y="532638"/>
                  </a:lnTo>
                  <a:lnTo>
                    <a:pt x="4572" y="53263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989832" y="9905"/>
                  </a:lnTo>
                  <a:lnTo>
                    <a:pt x="3989832" y="4571"/>
                  </a:lnTo>
                  <a:lnTo>
                    <a:pt x="3994404" y="9905"/>
                  </a:lnTo>
                  <a:lnTo>
                    <a:pt x="3994404" y="532637"/>
                  </a:lnTo>
                  <a:lnTo>
                    <a:pt x="3997452" y="532637"/>
                  </a:lnTo>
                  <a:lnTo>
                    <a:pt x="3998976" y="531113"/>
                  </a:lnTo>
                  <a:close/>
                </a:path>
                <a:path w="3999229" h="532765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999229" h="532765">
                  <a:moveTo>
                    <a:pt x="9905" y="52349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523494"/>
                  </a:lnTo>
                  <a:lnTo>
                    <a:pt x="9905" y="523494"/>
                  </a:lnTo>
                  <a:close/>
                </a:path>
                <a:path w="3999229" h="532765">
                  <a:moveTo>
                    <a:pt x="3994404" y="523493"/>
                  </a:moveTo>
                  <a:lnTo>
                    <a:pt x="4572" y="523494"/>
                  </a:lnTo>
                  <a:lnTo>
                    <a:pt x="9905" y="528065"/>
                  </a:lnTo>
                  <a:lnTo>
                    <a:pt x="9905" y="532638"/>
                  </a:lnTo>
                  <a:lnTo>
                    <a:pt x="3989832" y="532637"/>
                  </a:lnTo>
                  <a:lnTo>
                    <a:pt x="3989832" y="528065"/>
                  </a:lnTo>
                  <a:lnTo>
                    <a:pt x="3994404" y="523493"/>
                  </a:lnTo>
                  <a:close/>
                </a:path>
                <a:path w="3999229" h="532765">
                  <a:moveTo>
                    <a:pt x="9905" y="532638"/>
                  </a:moveTo>
                  <a:lnTo>
                    <a:pt x="9905" y="528065"/>
                  </a:lnTo>
                  <a:lnTo>
                    <a:pt x="4572" y="523494"/>
                  </a:lnTo>
                  <a:lnTo>
                    <a:pt x="4572" y="532638"/>
                  </a:lnTo>
                  <a:lnTo>
                    <a:pt x="9905" y="532638"/>
                  </a:lnTo>
                  <a:close/>
                </a:path>
                <a:path w="3999229" h="532765">
                  <a:moveTo>
                    <a:pt x="3994404" y="9905"/>
                  </a:moveTo>
                  <a:lnTo>
                    <a:pt x="3989832" y="4571"/>
                  </a:lnTo>
                  <a:lnTo>
                    <a:pt x="3989832" y="9905"/>
                  </a:lnTo>
                  <a:lnTo>
                    <a:pt x="3994404" y="9905"/>
                  </a:lnTo>
                  <a:close/>
                </a:path>
                <a:path w="3999229" h="532765">
                  <a:moveTo>
                    <a:pt x="3994404" y="523493"/>
                  </a:moveTo>
                  <a:lnTo>
                    <a:pt x="3994404" y="9905"/>
                  </a:lnTo>
                  <a:lnTo>
                    <a:pt x="3989832" y="9905"/>
                  </a:lnTo>
                  <a:lnTo>
                    <a:pt x="3989832" y="523493"/>
                  </a:lnTo>
                  <a:lnTo>
                    <a:pt x="3994404" y="523493"/>
                  </a:lnTo>
                  <a:close/>
                </a:path>
                <a:path w="3999229" h="532765">
                  <a:moveTo>
                    <a:pt x="3994404" y="532637"/>
                  </a:moveTo>
                  <a:lnTo>
                    <a:pt x="3994404" y="523493"/>
                  </a:lnTo>
                  <a:lnTo>
                    <a:pt x="3989832" y="528065"/>
                  </a:lnTo>
                  <a:lnTo>
                    <a:pt x="3989832" y="532637"/>
                  </a:lnTo>
                  <a:lnTo>
                    <a:pt x="3994404" y="532637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3645" y="5836886"/>
            <a:ext cx="4172585" cy="126809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400" spc="-5" dirty="0">
                <a:latin typeface="Arial"/>
                <a:cs typeface="Arial"/>
              </a:rPr>
              <a:t>Bag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semantics</a:t>
            </a:r>
            <a:endParaRPr sz="24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1910"/>
              </a:spcBef>
            </a:pPr>
            <a:r>
              <a:rPr sz="2800" dirty="0">
                <a:latin typeface="Arial"/>
                <a:cs typeface="Arial"/>
              </a:rPr>
              <a:t>Which is more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efficient?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1275080"/>
            <a:ext cx="64242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Composing RA</a:t>
            </a:r>
            <a:r>
              <a:rPr spc="-20" dirty="0"/>
              <a:t> </a:t>
            </a:r>
            <a:r>
              <a:rPr spc="-5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112" y="2517838"/>
          <a:ext cx="4570092" cy="187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lung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2099564"/>
            <a:ext cx="97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Patient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689" y="4901438"/>
            <a:ext cx="278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Symbol"/>
                <a:cs typeface="Symbol"/>
              </a:rPr>
              <a:t></a:t>
            </a:r>
            <a:r>
              <a:rPr sz="1600" spc="-5" dirty="0">
                <a:latin typeface="Arial"/>
                <a:cs typeface="Arial"/>
              </a:rPr>
              <a:t>disease=‘heart’</a:t>
            </a:r>
            <a:r>
              <a:rPr sz="3600" spc="-7" baseline="13888" dirty="0">
                <a:latin typeface="Arial"/>
                <a:cs typeface="Arial"/>
              </a:rPr>
              <a:t>(Patient)</a:t>
            </a:r>
            <a:endParaRPr sz="3600" baseline="13888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6312" y="5325046"/>
          <a:ext cx="4038600" cy="112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6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2712" y="2526220"/>
          <a:ext cx="2819400" cy="1879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4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lung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20740" y="2082038"/>
            <a:ext cx="246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Symbol"/>
                <a:cs typeface="Symbol"/>
              </a:rPr>
              <a:t></a:t>
            </a:r>
            <a:r>
              <a:rPr sz="1600" spc="-5" dirty="0">
                <a:latin typeface="Arial"/>
                <a:cs typeface="Arial"/>
              </a:rPr>
              <a:t>zip,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disease</a:t>
            </a:r>
            <a:r>
              <a:rPr sz="3600" spc="-7" baseline="13888" dirty="0">
                <a:latin typeface="Arial"/>
                <a:cs typeface="Arial"/>
              </a:rPr>
              <a:t>(Patient)</a:t>
            </a:r>
            <a:endParaRPr sz="3600" baseline="138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4940" y="4901438"/>
            <a:ext cx="4299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Symbol"/>
                <a:cs typeface="Symbol"/>
              </a:rPr>
              <a:t></a:t>
            </a:r>
            <a:r>
              <a:rPr sz="1600" spc="-5" dirty="0">
                <a:latin typeface="Arial"/>
                <a:cs typeface="Arial"/>
              </a:rPr>
              <a:t>zip, disease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3600" spc="-7" baseline="13888" dirty="0">
                <a:latin typeface="Symbol"/>
                <a:cs typeface="Symbol"/>
              </a:rPr>
              <a:t></a:t>
            </a:r>
            <a:r>
              <a:rPr sz="1600" spc="-5" dirty="0">
                <a:latin typeface="Arial"/>
                <a:cs typeface="Arial"/>
              </a:rPr>
              <a:t>disease=‘heart’</a:t>
            </a:r>
            <a:r>
              <a:rPr sz="3600" spc="-7" baseline="13888" dirty="0">
                <a:latin typeface="Arial"/>
                <a:cs typeface="Arial"/>
              </a:rPr>
              <a:t>(Patient))</a:t>
            </a:r>
            <a:endParaRPr sz="3600" baseline="13888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62712" y="5319712"/>
          <a:ext cx="2819400" cy="1127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267" y="1275080"/>
            <a:ext cx="44983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Cartesian</a:t>
            </a:r>
            <a:r>
              <a:rPr spc="-35" dirty="0"/>
              <a:t> </a:t>
            </a:r>
            <a:r>
              <a:rPr spc="-5" dirty="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6385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Each </a:t>
            </a:r>
            <a:r>
              <a:rPr sz="2800" dirty="0">
                <a:latin typeface="Arial"/>
                <a:cs typeface="Arial"/>
              </a:rPr>
              <a:t>tuple in R1 with each tuple 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4509773"/>
            <a:ext cx="75323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Rare </a:t>
            </a:r>
            <a:r>
              <a:rPr sz="2800" dirty="0">
                <a:latin typeface="Arial"/>
                <a:cs typeface="Arial"/>
              </a:rPr>
              <a:t>in practice; mainly used to express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joins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2350" y="3272028"/>
            <a:ext cx="2072639" cy="718185"/>
            <a:chOff x="3562350" y="3272028"/>
            <a:chExt cx="2072639" cy="718185"/>
          </a:xfrm>
        </p:grpSpPr>
        <p:sp>
          <p:nvSpPr>
            <p:cNvPr id="6" name="object 6"/>
            <p:cNvSpPr/>
            <p:nvPr/>
          </p:nvSpPr>
          <p:spPr>
            <a:xfrm>
              <a:off x="3562350" y="3272028"/>
              <a:ext cx="2072639" cy="712470"/>
            </a:xfrm>
            <a:custGeom>
              <a:avLst/>
              <a:gdLst/>
              <a:ahLst/>
              <a:cxnLst/>
              <a:rect l="l" t="t" r="r" b="b"/>
              <a:pathLst>
                <a:path w="2072639" h="712470">
                  <a:moveTo>
                    <a:pt x="2072639" y="4572"/>
                  </a:moveTo>
                  <a:lnTo>
                    <a:pt x="2072639" y="2286"/>
                  </a:lnTo>
                  <a:lnTo>
                    <a:pt x="207035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5333" y="6393"/>
                  </a:lnTo>
                  <a:lnTo>
                    <a:pt x="5333" y="4572"/>
                  </a:lnTo>
                  <a:lnTo>
                    <a:pt x="2072639" y="4572"/>
                  </a:lnTo>
                  <a:close/>
                </a:path>
                <a:path w="2072639" h="712470">
                  <a:moveTo>
                    <a:pt x="2068068" y="712470"/>
                  </a:moveTo>
                  <a:lnTo>
                    <a:pt x="2068068" y="710908"/>
                  </a:lnTo>
                  <a:lnTo>
                    <a:pt x="5333" y="6393"/>
                  </a:lnTo>
                  <a:lnTo>
                    <a:pt x="5333" y="712470"/>
                  </a:lnTo>
                  <a:lnTo>
                    <a:pt x="2068068" y="712470"/>
                  </a:lnTo>
                  <a:close/>
                </a:path>
                <a:path w="2072639" h="712470">
                  <a:moveTo>
                    <a:pt x="2072639" y="712470"/>
                  </a:moveTo>
                  <a:lnTo>
                    <a:pt x="2072639" y="4572"/>
                  </a:lnTo>
                  <a:lnTo>
                    <a:pt x="2068068" y="4572"/>
                  </a:lnTo>
                  <a:lnTo>
                    <a:pt x="2068068" y="710908"/>
                  </a:lnTo>
                  <a:lnTo>
                    <a:pt x="2072639" y="712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7683" y="3276600"/>
              <a:ext cx="2063114" cy="708025"/>
            </a:xfrm>
            <a:custGeom>
              <a:avLst/>
              <a:gdLst/>
              <a:ahLst/>
              <a:cxnLst/>
              <a:rect l="l" t="t" r="r" b="b"/>
              <a:pathLst>
                <a:path w="2063114" h="708025">
                  <a:moveTo>
                    <a:pt x="2062734" y="707898"/>
                  </a:moveTo>
                  <a:lnTo>
                    <a:pt x="2062734" y="0"/>
                  </a:lnTo>
                  <a:lnTo>
                    <a:pt x="0" y="0"/>
                  </a:lnTo>
                  <a:lnTo>
                    <a:pt x="0" y="707898"/>
                  </a:lnTo>
                  <a:lnTo>
                    <a:pt x="2062734" y="707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2350" y="3272028"/>
              <a:ext cx="2072639" cy="718185"/>
            </a:xfrm>
            <a:custGeom>
              <a:avLst/>
              <a:gdLst/>
              <a:ahLst/>
              <a:cxnLst/>
              <a:rect l="l" t="t" r="r" b="b"/>
              <a:pathLst>
                <a:path w="2072639" h="718185">
                  <a:moveTo>
                    <a:pt x="2072639" y="715518"/>
                  </a:moveTo>
                  <a:lnTo>
                    <a:pt x="2072639" y="2286"/>
                  </a:lnTo>
                  <a:lnTo>
                    <a:pt x="207035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5333" y="717804"/>
                  </a:lnTo>
                  <a:lnTo>
                    <a:pt x="5334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062733" y="9906"/>
                  </a:lnTo>
                  <a:lnTo>
                    <a:pt x="2062733" y="4572"/>
                  </a:lnTo>
                  <a:lnTo>
                    <a:pt x="2068068" y="9906"/>
                  </a:lnTo>
                  <a:lnTo>
                    <a:pt x="2068068" y="717804"/>
                  </a:lnTo>
                  <a:lnTo>
                    <a:pt x="2070354" y="717804"/>
                  </a:lnTo>
                  <a:lnTo>
                    <a:pt x="2072639" y="715518"/>
                  </a:lnTo>
                  <a:close/>
                </a:path>
                <a:path w="2072639" h="718185">
                  <a:moveTo>
                    <a:pt x="9905" y="9906"/>
                  </a:moveTo>
                  <a:lnTo>
                    <a:pt x="9905" y="4572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2072639" h="718185">
                  <a:moveTo>
                    <a:pt x="9905" y="707898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707898"/>
                  </a:lnTo>
                  <a:lnTo>
                    <a:pt x="9905" y="707898"/>
                  </a:lnTo>
                  <a:close/>
                </a:path>
                <a:path w="2072639" h="718185">
                  <a:moveTo>
                    <a:pt x="2068068" y="707898"/>
                  </a:moveTo>
                  <a:lnTo>
                    <a:pt x="5334" y="707898"/>
                  </a:lnTo>
                  <a:lnTo>
                    <a:pt x="9905" y="712469"/>
                  </a:lnTo>
                  <a:lnTo>
                    <a:pt x="9905" y="717804"/>
                  </a:lnTo>
                  <a:lnTo>
                    <a:pt x="2062733" y="717804"/>
                  </a:lnTo>
                  <a:lnTo>
                    <a:pt x="2062733" y="712470"/>
                  </a:lnTo>
                  <a:lnTo>
                    <a:pt x="2068068" y="707898"/>
                  </a:lnTo>
                  <a:close/>
                </a:path>
                <a:path w="2072639" h="718185">
                  <a:moveTo>
                    <a:pt x="9905" y="717804"/>
                  </a:moveTo>
                  <a:lnTo>
                    <a:pt x="9905" y="712469"/>
                  </a:lnTo>
                  <a:lnTo>
                    <a:pt x="5334" y="707898"/>
                  </a:lnTo>
                  <a:lnTo>
                    <a:pt x="5333" y="717804"/>
                  </a:lnTo>
                  <a:lnTo>
                    <a:pt x="9905" y="717804"/>
                  </a:lnTo>
                  <a:close/>
                </a:path>
                <a:path w="2072639" h="718185">
                  <a:moveTo>
                    <a:pt x="2068068" y="9906"/>
                  </a:moveTo>
                  <a:lnTo>
                    <a:pt x="2062733" y="4572"/>
                  </a:lnTo>
                  <a:lnTo>
                    <a:pt x="2062733" y="9906"/>
                  </a:lnTo>
                  <a:lnTo>
                    <a:pt x="2068068" y="9906"/>
                  </a:lnTo>
                  <a:close/>
                </a:path>
                <a:path w="2072639" h="718185">
                  <a:moveTo>
                    <a:pt x="2068068" y="707898"/>
                  </a:moveTo>
                  <a:lnTo>
                    <a:pt x="2068068" y="9906"/>
                  </a:lnTo>
                  <a:lnTo>
                    <a:pt x="2062733" y="9906"/>
                  </a:lnTo>
                  <a:lnTo>
                    <a:pt x="2062733" y="707898"/>
                  </a:lnTo>
                  <a:lnTo>
                    <a:pt x="2068068" y="707898"/>
                  </a:lnTo>
                  <a:close/>
                </a:path>
                <a:path w="2072639" h="718185">
                  <a:moveTo>
                    <a:pt x="2068068" y="717804"/>
                  </a:moveTo>
                  <a:lnTo>
                    <a:pt x="2068068" y="707898"/>
                  </a:lnTo>
                  <a:lnTo>
                    <a:pt x="2062733" y="712470"/>
                  </a:lnTo>
                  <a:lnTo>
                    <a:pt x="2062733" y="717804"/>
                  </a:lnTo>
                  <a:lnTo>
                    <a:pt x="2068068" y="71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67684" y="3276600"/>
            <a:ext cx="2063114" cy="7080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0"/>
              </a:spcBef>
            </a:pPr>
            <a:r>
              <a:rPr sz="4000" spc="-5" dirty="0">
                <a:latin typeface="Arial"/>
                <a:cs typeface="Arial"/>
              </a:rPr>
              <a:t>R1 </a:t>
            </a:r>
            <a:r>
              <a:rPr sz="4000" dirty="0">
                <a:latin typeface="Symbol"/>
                <a:cs typeface="Symbol"/>
              </a:rPr>
              <a:t></a:t>
            </a:r>
            <a:r>
              <a:rPr sz="4000" spc="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Arial"/>
                <a:cs typeface="Arial"/>
              </a:rPr>
              <a:t>R2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5650" y="2504439"/>
          <a:ext cx="3276600" cy="1188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John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999999999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Tony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777777777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1032950"/>
            <a:ext cx="7150100" cy="143573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24280" algn="ctr">
              <a:lnSpc>
                <a:spcPct val="100000"/>
              </a:lnSpc>
              <a:spcBef>
                <a:spcPts val="2005"/>
              </a:spcBef>
            </a:pPr>
            <a:r>
              <a:rPr spc="-5" dirty="0"/>
              <a:t>Cross-Product</a:t>
            </a:r>
            <a:r>
              <a:rPr spc="-20" dirty="0"/>
              <a:t> </a:t>
            </a:r>
            <a:r>
              <a:rPr spc="-5" dirty="0"/>
              <a:t>Example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4203065" algn="l"/>
              </a:tabLst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Employee	Dependent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46650" y="2504439"/>
          <a:ext cx="3276600" cy="1188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EmpSSN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DepName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999999999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Emily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777777777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50339" y="4211828"/>
            <a:ext cx="337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Employee </a:t>
            </a:r>
            <a:r>
              <a:rPr sz="2400" b="1" spc="-5" dirty="0">
                <a:latin typeface="Symbol"/>
                <a:cs typeface="Symbol"/>
              </a:rPr>
              <a:t>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Dependent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5250" y="4641850"/>
          <a:ext cx="6019799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EmpSSN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DepName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John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999999999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999999999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Emily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John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999999999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777777777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Tony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777777777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999999999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Emily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Tony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777777777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777777777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Joe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435" y="1275080"/>
            <a:ext cx="25723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Renaming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0751"/>
            <a:ext cx="72910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Changes the </a:t>
            </a:r>
            <a:r>
              <a:rPr sz="3200" spc="-10" dirty="0">
                <a:latin typeface="Arial"/>
                <a:cs typeface="Arial"/>
              </a:rPr>
              <a:t>schema, </a:t>
            </a:r>
            <a:r>
              <a:rPr sz="3200" spc="-5" dirty="0">
                <a:latin typeface="Arial"/>
                <a:cs typeface="Arial"/>
              </a:rPr>
              <a:t>not 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instance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4428" y="3195827"/>
            <a:ext cx="2841625" cy="718185"/>
            <a:chOff x="3424428" y="3195827"/>
            <a:chExt cx="2841625" cy="718185"/>
          </a:xfrm>
        </p:grpSpPr>
        <p:sp>
          <p:nvSpPr>
            <p:cNvPr id="5" name="object 5"/>
            <p:cNvSpPr/>
            <p:nvPr/>
          </p:nvSpPr>
          <p:spPr>
            <a:xfrm>
              <a:off x="3424428" y="3195827"/>
              <a:ext cx="2841625" cy="712470"/>
            </a:xfrm>
            <a:custGeom>
              <a:avLst/>
              <a:gdLst/>
              <a:ahLst/>
              <a:cxnLst/>
              <a:rect l="l" t="t" r="r" b="b"/>
              <a:pathLst>
                <a:path w="2841625" h="712470">
                  <a:moveTo>
                    <a:pt x="2841498" y="4572"/>
                  </a:moveTo>
                  <a:lnTo>
                    <a:pt x="2841498" y="2285"/>
                  </a:lnTo>
                  <a:lnTo>
                    <a:pt x="283921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5710"/>
                  </a:lnTo>
                  <a:lnTo>
                    <a:pt x="4571" y="4572"/>
                  </a:lnTo>
                  <a:lnTo>
                    <a:pt x="2841498" y="4572"/>
                  </a:lnTo>
                  <a:close/>
                </a:path>
                <a:path w="2841625" h="712470">
                  <a:moveTo>
                    <a:pt x="2836925" y="712470"/>
                  </a:moveTo>
                  <a:lnTo>
                    <a:pt x="2836925" y="711330"/>
                  </a:lnTo>
                  <a:lnTo>
                    <a:pt x="4571" y="5710"/>
                  </a:lnTo>
                  <a:lnTo>
                    <a:pt x="4571" y="712470"/>
                  </a:lnTo>
                  <a:lnTo>
                    <a:pt x="2836925" y="712470"/>
                  </a:lnTo>
                  <a:close/>
                </a:path>
                <a:path w="2841625" h="712470">
                  <a:moveTo>
                    <a:pt x="2841498" y="712470"/>
                  </a:moveTo>
                  <a:lnTo>
                    <a:pt x="2841498" y="4572"/>
                  </a:lnTo>
                  <a:lnTo>
                    <a:pt x="2836925" y="4572"/>
                  </a:lnTo>
                  <a:lnTo>
                    <a:pt x="2836925" y="9906"/>
                  </a:lnTo>
                  <a:lnTo>
                    <a:pt x="2836926" y="711330"/>
                  </a:lnTo>
                  <a:lnTo>
                    <a:pt x="2841498" y="712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000" y="3200399"/>
              <a:ext cx="2832735" cy="708025"/>
            </a:xfrm>
            <a:custGeom>
              <a:avLst/>
              <a:gdLst/>
              <a:ahLst/>
              <a:cxnLst/>
              <a:rect l="l" t="t" r="r" b="b"/>
              <a:pathLst>
                <a:path w="2832735" h="708025">
                  <a:moveTo>
                    <a:pt x="2832354" y="707897"/>
                  </a:moveTo>
                  <a:lnTo>
                    <a:pt x="2832354" y="0"/>
                  </a:lnTo>
                  <a:lnTo>
                    <a:pt x="0" y="0"/>
                  </a:lnTo>
                  <a:lnTo>
                    <a:pt x="0" y="707898"/>
                  </a:lnTo>
                  <a:lnTo>
                    <a:pt x="2832354" y="707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4428" y="3195827"/>
              <a:ext cx="2841625" cy="718185"/>
            </a:xfrm>
            <a:custGeom>
              <a:avLst/>
              <a:gdLst/>
              <a:ahLst/>
              <a:cxnLst/>
              <a:rect l="l" t="t" r="r" b="b"/>
              <a:pathLst>
                <a:path w="2841625" h="718185">
                  <a:moveTo>
                    <a:pt x="2841498" y="715518"/>
                  </a:moveTo>
                  <a:lnTo>
                    <a:pt x="2841498" y="2285"/>
                  </a:lnTo>
                  <a:lnTo>
                    <a:pt x="2839212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5" y="9906"/>
                  </a:lnTo>
                  <a:lnTo>
                    <a:pt x="2832354" y="9906"/>
                  </a:lnTo>
                  <a:lnTo>
                    <a:pt x="2832354" y="4571"/>
                  </a:lnTo>
                  <a:lnTo>
                    <a:pt x="2836926" y="9906"/>
                  </a:lnTo>
                  <a:lnTo>
                    <a:pt x="2836926" y="717804"/>
                  </a:lnTo>
                  <a:lnTo>
                    <a:pt x="2839212" y="717804"/>
                  </a:lnTo>
                  <a:lnTo>
                    <a:pt x="2841498" y="715518"/>
                  </a:lnTo>
                  <a:close/>
                </a:path>
                <a:path w="2841625" h="718185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841625" h="718185">
                  <a:moveTo>
                    <a:pt x="9906" y="707898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707898"/>
                  </a:lnTo>
                  <a:lnTo>
                    <a:pt x="9906" y="707898"/>
                  </a:lnTo>
                  <a:close/>
                </a:path>
                <a:path w="2841625" h="718185">
                  <a:moveTo>
                    <a:pt x="2836926" y="707898"/>
                  </a:moveTo>
                  <a:lnTo>
                    <a:pt x="4572" y="707898"/>
                  </a:lnTo>
                  <a:lnTo>
                    <a:pt x="9906" y="712470"/>
                  </a:lnTo>
                  <a:lnTo>
                    <a:pt x="9905" y="717804"/>
                  </a:lnTo>
                  <a:lnTo>
                    <a:pt x="2832354" y="717804"/>
                  </a:lnTo>
                  <a:lnTo>
                    <a:pt x="2832354" y="712470"/>
                  </a:lnTo>
                  <a:lnTo>
                    <a:pt x="2836926" y="707898"/>
                  </a:lnTo>
                  <a:close/>
                </a:path>
                <a:path w="2841625" h="718185">
                  <a:moveTo>
                    <a:pt x="9905" y="717804"/>
                  </a:moveTo>
                  <a:lnTo>
                    <a:pt x="9906" y="712470"/>
                  </a:lnTo>
                  <a:lnTo>
                    <a:pt x="4572" y="707898"/>
                  </a:lnTo>
                  <a:lnTo>
                    <a:pt x="4572" y="717804"/>
                  </a:lnTo>
                  <a:lnTo>
                    <a:pt x="9905" y="717804"/>
                  </a:lnTo>
                  <a:close/>
                </a:path>
                <a:path w="2841625" h="718185">
                  <a:moveTo>
                    <a:pt x="2836926" y="9906"/>
                  </a:moveTo>
                  <a:lnTo>
                    <a:pt x="2832354" y="4571"/>
                  </a:lnTo>
                  <a:lnTo>
                    <a:pt x="2832354" y="9906"/>
                  </a:lnTo>
                  <a:lnTo>
                    <a:pt x="2836926" y="9906"/>
                  </a:lnTo>
                  <a:close/>
                </a:path>
                <a:path w="2841625" h="718185">
                  <a:moveTo>
                    <a:pt x="2836926" y="707898"/>
                  </a:moveTo>
                  <a:lnTo>
                    <a:pt x="2836926" y="9906"/>
                  </a:lnTo>
                  <a:lnTo>
                    <a:pt x="2832354" y="9906"/>
                  </a:lnTo>
                  <a:lnTo>
                    <a:pt x="2832354" y="707898"/>
                  </a:lnTo>
                  <a:lnTo>
                    <a:pt x="2836926" y="707898"/>
                  </a:lnTo>
                  <a:close/>
                </a:path>
                <a:path w="2841625" h="718185">
                  <a:moveTo>
                    <a:pt x="2836926" y="717804"/>
                  </a:moveTo>
                  <a:lnTo>
                    <a:pt x="2836926" y="707898"/>
                  </a:lnTo>
                  <a:lnTo>
                    <a:pt x="2832354" y="712470"/>
                  </a:lnTo>
                  <a:lnTo>
                    <a:pt x="2832354" y="717804"/>
                  </a:lnTo>
                  <a:lnTo>
                    <a:pt x="2836926" y="717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29000" y="3200400"/>
            <a:ext cx="2832735" cy="70802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90805">
              <a:lnSpc>
                <a:spcPts val="4320"/>
              </a:lnSpc>
              <a:spcBef>
                <a:spcPts val="1255"/>
              </a:spcBef>
              <a:tabLst>
                <a:tab pos="2007235" algn="l"/>
              </a:tabLst>
            </a:pPr>
            <a:r>
              <a:rPr sz="6000" baseline="13888" dirty="0">
                <a:latin typeface="Symbol"/>
                <a:cs typeface="Symbol"/>
              </a:rPr>
              <a:t></a:t>
            </a:r>
            <a:r>
              <a:rPr sz="6000" spc="187" baseline="13888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Arial"/>
                <a:cs typeface="Arial"/>
              </a:rPr>
              <a:t>B1,…,Bn	</a:t>
            </a:r>
            <a:r>
              <a:rPr sz="6000" baseline="13888" dirty="0">
                <a:latin typeface="Arial"/>
                <a:cs typeface="Arial"/>
              </a:rPr>
              <a:t>(R)</a:t>
            </a:r>
            <a:endParaRPr sz="6000" baseline="13888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6027" y="5481828"/>
            <a:ext cx="7999095" cy="532765"/>
            <a:chOff x="986027" y="5481828"/>
            <a:chExt cx="7999095" cy="532765"/>
          </a:xfrm>
        </p:grpSpPr>
        <p:sp>
          <p:nvSpPr>
            <p:cNvPr id="10" name="object 10"/>
            <p:cNvSpPr/>
            <p:nvPr/>
          </p:nvSpPr>
          <p:spPr>
            <a:xfrm>
              <a:off x="990599" y="5486400"/>
              <a:ext cx="7989570" cy="523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6027" y="5481828"/>
              <a:ext cx="7998714" cy="528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6027" y="5481828"/>
              <a:ext cx="7999095" cy="532765"/>
            </a:xfrm>
            <a:custGeom>
              <a:avLst/>
              <a:gdLst/>
              <a:ahLst/>
              <a:cxnLst/>
              <a:rect l="l" t="t" r="r" b="b"/>
              <a:pathLst>
                <a:path w="7999095" h="532764">
                  <a:moveTo>
                    <a:pt x="7998714" y="531113"/>
                  </a:moveTo>
                  <a:lnTo>
                    <a:pt x="7998714" y="2285"/>
                  </a:lnTo>
                  <a:lnTo>
                    <a:pt x="799642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31114"/>
                  </a:lnTo>
                  <a:lnTo>
                    <a:pt x="2286" y="532638"/>
                  </a:lnTo>
                  <a:lnTo>
                    <a:pt x="4572" y="53263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7989569" y="9905"/>
                  </a:lnTo>
                  <a:lnTo>
                    <a:pt x="7989569" y="4571"/>
                  </a:lnTo>
                  <a:lnTo>
                    <a:pt x="7994142" y="9905"/>
                  </a:lnTo>
                  <a:lnTo>
                    <a:pt x="7994142" y="532637"/>
                  </a:lnTo>
                  <a:lnTo>
                    <a:pt x="7996428" y="532637"/>
                  </a:lnTo>
                  <a:lnTo>
                    <a:pt x="7998714" y="531113"/>
                  </a:lnTo>
                  <a:close/>
                </a:path>
                <a:path w="7999095" h="53276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7999095" h="532764">
                  <a:moveTo>
                    <a:pt x="9905" y="523494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523494"/>
                  </a:lnTo>
                  <a:lnTo>
                    <a:pt x="9905" y="523494"/>
                  </a:lnTo>
                  <a:close/>
                </a:path>
                <a:path w="7999095" h="532764">
                  <a:moveTo>
                    <a:pt x="7994142" y="523493"/>
                  </a:moveTo>
                  <a:lnTo>
                    <a:pt x="4572" y="523494"/>
                  </a:lnTo>
                  <a:lnTo>
                    <a:pt x="9905" y="528065"/>
                  </a:lnTo>
                  <a:lnTo>
                    <a:pt x="9905" y="532638"/>
                  </a:lnTo>
                  <a:lnTo>
                    <a:pt x="7989569" y="532637"/>
                  </a:lnTo>
                  <a:lnTo>
                    <a:pt x="7989569" y="528066"/>
                  </a:lnTo>
                  <a:lnTo>
                    <a:pt x="7994142" y="523493"/>
                  </a:lnTo>
                  <a:close/>
                </a:path>
                <a:path w="7999095" h="532764">
                  <a:moveTo>
                    <a:pt x="9905" y="532638"/>
                  </a:moveTo>
                  <a:lnTo>
                    <a:pt x="9905" y="528065"/>
                  </a:lnTo>
                  <a:lnTo>
                    <a:pt x="4572" y="523494"/>
                  </a:lnTo>
                  <a:lnTo>
                    <a:pt x="4572" y="532638"/>
                  </a:lnTo>
                  <a:lnTo>
                    <a:pt x="9905" y="532638"/>
                  </a:lnTo>
                  <a:close/>
                </a:path>
                <a:path w="7999095" h="532764">
                  <a:moveTo>
                    <a:pt x="7994142" y="9905"/>
                  </a:moveTo>
                  <a:lnTo>
                    <a:pt x="7989569" y="4571"/>
                  </a:lnTo>
                  <a:lnTo>
                    <a:pt x="7989569" y="9905"/>
                  </a:lnTo>
                  <a:lnTo>
                    <a:pt x="7994142" y="9905"/>
                  </a:lnTo>
                  <a:close/>
                </a:path>
                <a:path w="7999095" h="532764">
                  <a:moveTo>
                    <a:pt x="7994142" y="523493"/>
                  </a:moveTo>
                  <a:lnTo>
                    <a:pt x="7994142" y="9905"/>
                  </a:lnTo>
                  <a:lnTo>
                    <a:pt x="7989569" y="9905"/>
                  </a:lnTo>
                  <a:lnTo>
                    <a:pt x="7989569" y="523493"/>
                  </a:lnTo>
                  <a:lnTo>
                    <a:pt x="7994142" y="523493"/>
                  </a:lnTo>
                  <a:close/>
                </a:path>
                <a:path w="7999095" h="532764">
                  <a:moveTo>
                    <a:pt x="7994142" y="532637"/>
                  </a:moveTo>
                  <a:lnTo>
                    <a:pt x="7994142" y="523493"/>
                  </a:lnTo>
                  <a:lnTo>
                    <a:pt x="7989569" y="528066"/>
                  </a:lnTo>
                  <a:lnTo>
                    <a:pt x="7989569" y="532637"/>
                  </a:lnTo>
                  <a:lnTo>
                    <a:pt x="7994142" y="532637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43939" y="4116906"/>
            <a:ext cx="7815580" cy="18453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32765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532765" algn="l"/>
                <a:tab pos="533400" algn="l"/>
              </a:tabLst>
            </a:pPr>
            <a:r>
              <a:rPr sz="3200" spc="-10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  <a:p>
            <a:pPr marL="647065">
              <a:lnSpc>
                <a:spcPct val="100000"/>
              </a:lnSpc>
              <a:spcBef>
                <a:spcPts val="690"/>
              </a:spcBef>
              <a:tabLst>
                <a:tab pos="1031240" algn="l"/>
                <a:tab pos="3870325" algn="l"/>
                <a:tab pos="4512945" algn="l"/>
              </a:tabLst>
            </a:pPr>
            <a:r>
              <a:rPr sz="2800" dirty="0">
                <a:latin typeface="Arial"/>
                <a:cs typeface="Arial"/>
              </a:rPr>
              <a:t>–	</a:t>
            </a:r>
            <a:r>
              <a:rPr sz="2800" dirty="0">
                <a:latin typeface="Symbol"/>
                <a:cs typeface="Symbol"/>
              </a:rPr>
              <a:t></a:t>
            </a:r>
            <a:r>
              <a:rPr sz="2775" baseline="-21021" dirty="0">
                <a:latin typeface="Arial"/>
                <a:cs typeface="Arial"/>
              </a:rPr>
              <a:t>N,</a:t>
            </a:r>
            <a:r>
              <a:rPr sz="2775" spc="-7" baseline="-21021" dirty="0">
                <a:latin typeface="Arial"/>
                <a:cs typeface="Arial"/>
              </a:rPr>
              <a:t> </a:t>
            </a:r>
            <a:r>
              <a:rPr sz="2775" spc="15" baseline="-2102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(Employee)	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Answer(N,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S)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95"/>
              </a:spcBef>
            </a:pPr>
            <a:r>
              <a:rPr sz="2800" dirty="0">
                <a:latin typeface="Arial"/>
                <a:cs typeface="Arial"/>
              </a:rPr>
              <a:t>Not really used by systems, but needed 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paper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503" y="1275080"/>
            <a:ext cx="30073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Natural</a:t>
            </a:r>
            <a:r>
              <a:rPr spc="-5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4021073" y="3664458"/>
            <a:ext cx="358140" cy="254635"/>
          </a:xfrm>
          <a:custGeom>
            <a:avLst/>
            <a:gdLst/>
            <a:ahLst/>
            <a:cxnLst/>
            <a:rect l="l" t="t" r="r" b="b"/>
            <a:pathLst>
              <a:path w="358139" h="254635">
                <a:moveTo>
                  <a:pt x="358140" y="254507"/>
                </a:moveTo>
                <a:lnTo>
                  <a:pt x="358140" y="0"/>
                </a:lnTo>
                <a:lnTo>
                  <a:pt x="179070" y="109727"/>
                </a:lnTo>
                <a:lnTo>
                  <a:pt x="0" y="0"/>
                </a:lnTo>
                <a:lnTo>
                  <a:pt x="0" y="254507"/>
                </a:lnTo>
                <a:lnTo>
                  <a:pt x="26670" y="238052"/>
                </a:lnTo>
                <a:lnTo>
                  <a:pt x="26670" y="44195"/>
                </a:lnTo>
                <a:lnTo>
                  <a:pt x="160782" y="126491"/>
                </a:lnTo>
                <a:lnTo>
                  <a:pt x="160782" y="155302"/>
                </a:lnTo>
                <a:lnTo>
                  <a:pt x="179070" y="144017"/>
                </a:lnTo>
                <a:lnTo>
                  <a:pt x="197358" y="155302"/>
                </a:lnTo>
                <a:lnTo>
                  <a:pt x="197358" y="126491"/>
                </a:lnTo>
                <a:lnTo>
                  <a:pt x="331470" y="44195"/>
                </a:lnTo>
                <a:lnTo>
                  <a:pt x="331470" y="238052"/>
                </a:lnTo>
                <a:lnTo>
                  <a:pt x="358140" y="254507"/>
                </a:lnTo>
                <a:close/>
              </a:path>
              <a:path w="358139" h="254635">
                <a:moveTo>
                  <a:pt x="160782" y="155302"/>
                </a:moveTo>
                <a:lnTo>
                  <a:pt x="160782" y="126491"/>
                </a:lnTo>
                <a:lnTo>
                  <a:pt x="26670" y="209549"/>
                </a:lnTo>
                <a:lnTo>
                  <a:pt x="26670" y="238052"/>
                </a:lnTo>
                <a:lnTo>
                  <a:pt x="160782" y="155302"/>
                </a:lnTo>
                <a:close/>
              </a:path>
              <a:path w="358139" h="254635">
                <a:moveTo>
                  <a:pt x="331470" y="238052"/>
                </a:moveTo>
                <a:lnTo>
                  <a:pt x="331470" y="209549"/>
                </a:lnTo>
                <a:lnTo>
                  <a:pt x="197358" y="126491"/>
                </a:lnTo>
                <a:lnTo>
                  <a:pt x="197358" y="155302"/>
                </a:lnTo>
                <a:lnTo>
                  <a:pt x="331470" y="23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3639" y="3488689"/>
            <a:ext cx="7425055" cy="322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93065" algn="l"/>
                <a:tab pos="393700" algn="l"/>
                <a:tab pos="2286635" algn="l"/>
                <a:tab pos="3303270" algn="l"/>
              </a:tabLst>
            </a:pPr>
            <a:r>
              <a:rPr sz="3200" spc="-5" dirty="0">
                <a:latin typeface="Arial"/>
                <a:cs typeface="Arial"/>
              </a:rPr>
              <a:t>Meaning:	R1	R2 = </a:t>
            </a:r>
            <a:r>
              <a:rPr sz="3200" spc="5" dirty="0">
                <a:latin typeface="Symbol"/>
                <a:cs typeface="Symbol"/>
              </a:rPr>
              <a:t></a:t>
            </a:r>
            <a:r>
              <a:rPr sz="3150" spc="7" baseline="-21164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(</a:t>
            </a:r>
            <a:r>
              <a:rPr sz="3200" spc="5" dirty="0">
                <a:latin typeface="Symbol"/>
                <a:cs typeface="Symbol"/>
              </a:rPr>
              <a:t></a:t>
            </a:r>
            <a:r>
              <a:rPr sz="3150" spc="7" baseline="-21164" dirty="0">
                <a:latin typeface="Symbol"/>
                <a:cs typeface="Symbol"/>
              </a:rPr>
              <a:t></a:t>
            </a:r>
            <a:r>
              <a:rPr sz="3150" spc="7" baseline="-2116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(R1 </a:t>
            </a:r>
            <a:r>
              <a:rPr sz="3200" spc="-5" dirty="0">
                <a:latin typeface="AoyagiKouzanFontT"/>
                <a:cs typeface="AoyagiKouzanFontT"/>
              </a:rPr>
              <a:t>×</a:t>
            </a:r>
            <a:r>
              <a:rPr sz="3200" spc="-755" dirty="0">
                <a:latin typeface="AoyagiKouzanFontT"/>
                <a:cs typeface="AoyagiKouzanFontT"/>
              </a:rPr>
              <a:t> </a:t>
            </a:r>
            <a:r>
              <a:rPr sz="3200" spc="-10" dirty="0">
                <a:latin typeface="Arial"/>
                <a:cs typeface="Arial"/>
              </a:rPr>
              <a:t>R2))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00" dirty="0">
              <a:latin typeface="Arial"/>
              <a:cs typeface="Arial"/>
            </a:endParaRPr>
          </a:p>
          <a:p>
            <a:pPr marL="393065" indent="-343535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3200" spc="-10" dirty="0">
                <a:latin typeface="Arial"/>
                <a:cs typeface="Arial"/>
              </a:rPr>
              <a:t>Where:</a:t>
            </a:r>
            <a:endParaRPr sz="3200" dirty="0">
              <a:latin typeface="Arial"/>
              <a:cs typeface="Arial"/>
            </a:endParaRPr>
          </a:p>
          <a:p>
            <a:pPr marL="793750" marR="30480" lvl="1" indent="-286385">
              <a:lnSpc>
                <a:spcPts val="3020"/>
              </a:lnSpc>
              <a:spcBef>
                <a:spcPts val="740"/>
              </a:spcBef>
              <a:buChar char="–"/>
              <a:tabLst>
                <a:tab pos="793750" algn="l"/>
              </a:tabLst>
            </a:pPr>
            <a:r>
              <a:rPr sz="2800" dirty="0">
                <a:latin typeface="Arial"/>
                <a:cs typeface="Arial"/>
              </a:rPr>
              <a:t>Selection </a:t>
            </a:r>
            <a:r>
              <a:rPr sz="2800" dirty="0">
                <a:latin typeface="Symbol"/>
                <a:cs typeface="Symbol"/>
              </a:rPr>
              <a:t>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checks equality 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2800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common  attributes </a:t>
            </a:r>
            <a:r>
              <a:rPr sz="2800" dirty="0">
                <a:latin typeface="Arial"/>
                <a:cs typeface="Arial"/>
              </a:rPr>
              <a:t>(attributes with same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names)</a:t>
            </a:r>
          </a:p>
          <a:p>
            <a:pPr marL="793750" marR="60960" lvl="1" indent="-285750">
              <a:lnSpc>
                <a:spcPts val="3020"/>
              </a:lnSpc>
              <a:spcBef>
                <a:spcPts val="680"/>
              </a:spcBef>
              <a:buChar char="–"/>
              <a:tabLst>
                <a:tab pos="793750" algn="l"/>
              </a:tabLst>
            </a:pPr>
            <a:r>
              <a:rPr sz="2800" dirty="0">
                <a:latin typeface="Arial"/>
                <a:cs typeface="Arial"/>
              </a:rPr>
              <a:t>Projection </a:t>
            </a:r>
            <a:r>
              <a:rPr sz="2800" dirty="0">
                <a:latin typeface="Symbol"/>
                <a:cs typeface="Symbol"/>
              </a:rPr>
              <a:t>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eliminates duplicate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common  attributes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81628" y="2281427"/>
            <a:ext cx="2296160" cy="718185"/>
            <a:chOff x="3881628" y="2281427"/>
            <a:chExt cx="2296160" cy="718185"/>
          </a:xfrm>
        </p:grpSpPr>
        <p:sp>
          <p:nvSpPr>
            <p:cNvPr id="6" name="object 6"/>
            <p:cNvSpPr/>
            <p:nvPr/>
          </p:nvSpPr>
          <p:spPr>
            <a:xfrm>
              <a:off x="3881628" y="2281427"/>
              <a:ext cx="2296160" cy="712470"/>
            </a:xfrm>
            <a:custGeom>
              <a:avLst/>
              <a:gdLst/>
              <a:ahLst/>
              <a:cxnLst/>
              <a:rect l="l" t="t" r="r" b="b"/>
              <a:pathLst>
                <a:path w="2296160" h="712469">
                  <a:moveTo>
                    <a:pt x="2295906" y="4572"/>
                  </a:moveTo>
                  <a:lnTo>
                    <a:pt x="2295906" y="2286"/>
                  </a:lnTo>
                  <a:lnTo>
                    <a:pt x="22936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5981"/>
                  </a:lnTo>
                  <a:lnTo>
                    <a:pt x="4571" y="4572"/>
                  </a:lnTo>
                  <a:lnTo>
                    <a:pt x="2295906" y="4572"/>
                  </a:lnTo>
                  <a:close/>
                </a:path>
                <a:path w="2296160" h="712469">
                  <a:moveTo>
                    <a:pt x="2290571" y="712470"/>
                  </a:moveTo>
                  <a:lnTo>
                    <a:pt x="2290571" y="710825"/>
                  </a:lnTo>
                  <a:lnTo>
                    <a:pt x="4571" y="5981"/>
                  </a:lnTo>
                  <a:lnTo>
                    <a:pt x="4571" y="712470"/>
                  </a:lnTo>
                  <a:lnTo>
                    <a:pt x="2290571" y="712470"/>
                  </a:lnTo>
                  <a:close/>
                </a:path>
                <a:path w="2296160" h="712469">
                  <a:moveTo>
                    <a:pt x="2295906" y="712470"/>
                  </a:moveTo>
                  <a:lnTo>
                    <a:pt x="2295906" y="4572"/>
                  </a:lnTo>
                  <a:lnTo>
                    <a:pt x="2290571" y="4572"/>
                  </a:lnTo>
                  <a:lnTo>
                    <a:pt x="2290571" y="9906"/>
                  </a:lnTo>
                  <a:lnTo>
                    <a:pt x="2290572" y="710825"/>
                  </a:lnTo>
                  <a:lnTo>
                    <a:pt x="2295906" y="712470"/>
                  </a:lnTo>
                  <a:close/>
                </a:path>
                <a:path w="2296160" h="712469">
                  <a:moveTo>
                    <a:pt x="2290572" y="707898"/>
                  </a:moveTo>
                  <a:lnTo>
                    <a:pt x="2290572" y="9906"/>
                  </a:lnTo>
                  <a:lnTo>
                    <a:pt x="2290571" y="707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0" y="2285999"/>
              <a:ext cx="2286000" cy="708025"/>
            </a:xfrm>
            <a:custGeom>
              <a:avLst/>
              <a:gdLst/>
              <a:ahLst/>
              <a:cxnLst/>
              <a:rect l="l" t="t" r="r" b="b"/>
              <a:pathLst>
                <a:path w="2286000" h="708025">
                  <a:moveTo>
                    <a:pt x="2286000" y="707897"/>
                  </a:moveTo>
                  <a:lnTo>
                    <a:pt x="2286000" y="0"/>
                  </a:lnTo>
                  <a:lnTo>
                    <a:pt x="0" y="0"/>
                  </a:lnTo>
                  <a:lnTo>
                    <a:pt x="0" y="707897"/>
                  </a:lnTo>
                  <a:lnTo>
                    <a:pt x="2286000" y="707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1628" y="2281427"/>
              <a:ext cx="2296160" cy="718185"/>
            </a:xfrm>
            <a:custGeom>
              <a:avLst/>
              <a:gdLst/>
              <a:ahLst/>
              <a:cxnLst/>
              <a:rect l="l" t="t" r="r" b="b"/>
              <a:pathLst>
                <a:path w="2296160" h="718185">
                  <a:moveTo>
                    <a:pt x="1373886" y="239268"/>
                  </a:moveTo>
                  <a:lnTo>
                    <a:pt x="1341120" y="259448"/>
                  </a:lnTo>
                  <a:lnTo>
                    <a:pt x="1341120" y="294894"/>
                  </a:lnTo>
                  <a:lnTo>
                    <a:pt x="1341120" y="502920"/>
                  </a:lnTo>
                  <a:lnTo>
                    <a:pt x="1173480" y="398526"/>
                  </a:lnTo>
                  <a:lnTo>
                    <a:pt x="1341120" y="294894"/>
                  </a:lnTo>
                  <a:lnTo>
                    <a:pt x="1341120" y="259448"/>
                  </a:lnTo>
                  <a:lnTo>
                    <a:pt x="1149858" y="377190"/>
                  </a:lnTo>
                  <a:lnTo>
                    <a:pt x="1126998" y="363080"/>
                  </a:lnTo>
                  <a:lnTo>
                    <a:pt x="1126998" y="398526"/>
                  </a:lnTo>
                  <a:lnTo>
                    <a:pt x="959358" y="502920"/>
                  </a:lnTo>
                  <a:lnTo>
                    <a:pt x="959358" y="294894"/>
                  </a:lnTo>
                  <a:lnTo>
                    <a:pt x="1126998" y="398526"/>
                  </a:lnTo>
                  <a:lnTo>
                    <a:pt x="1126998" y="363080"/>
                  </a:lnTo>
                  <a:lnTo>
                    <a:pt x="926592" y="239268"/>
                  </a:lnTo>
                  <a:lnTo>
                    <a:pt x="926592" y="558546"/>
                  </a:lnTo>
                  <a:lnTo>
                    <a:pt x="959358" y="538200"/>
                  </a:lnTo>
                  <a:lnTo>
                    <a:pt x="1126998" y="434073"/>
                  </a:lnTo>
                  <a:lnTo>
                    <a:pt x="1149858" y="419862"/>
                  </a:lnTo>
                  <a:lnTo>
                    <a:pt x="1173480" y="434492"/>
                  </a:lnTo>
                  <a:lnTo>
                    <a:pt x="1341120" y="538264"/>
                  </a:lnTo>
                  <a:lnTo>
                    <a:pt x="1373886" y="558546"/>
                  </a:lnTo>
                  <a:lnTo>
                    <a:pt x="1373886" y="239268"/>
                  </a:lnTo>
                  <a:close/>
                </a:path>
                <a:path w="2296160" h="718185">
                  <a:moveTo>
                    <a:pt x="2295906" y="2286"/>
                  </a:moveTo>
                  <a:lnTo>
                    <a:pt x="2293620" y="0"/>
                  </a:lnTo>
                  <a:lnTo>
                    <a:pt x="2286000" y="0"/>
                  </a:lnTo>
                  <a:lnTo>
                    <a:pt x="2286000" y="9906"/>
                  </a:lnTo>
                  <a:lnTo>
                    <a:pt x="2286000" y="707898"/>
                  </a:lnTo>
                  <a:lnTo>
                    <a:pt x="9906" y="707898"/>
                  </a:lnTo>
                  <a:lnTo>
                    <a:pt x="9906" y="9906"/>
                  </a:lnTo>
                  <a:lnTo>
                    <a:pt x="2286000" y="9906"/>
                  </a:lnTo>
                  <a:lnTo>
                    <a:pt x="2286000" y="0"/>
                  </a:lnTo>
                  <a:lnTo>
                    <a:pt x="2286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9906" y="717804"/>
                  </a:lnTo>
                  <a:lnTo>
                    <a:pt x="2286000" y="717804"/>
                  </a:lnTo>
                  <a:lnTo>
                    <a:pt x="2290572" y="717804"/>
                  </a:lnTo>
                  <a:lnTo>
                    <a:pt x="2293620" y="717804"/>
                  </a:lnTo>
                  <a:lnTo>
                    <a:pt x="2295906" y="715518"/>
                  </a:lnTo>
                  <a:lnTo>
                    <a:pt x="2295906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86200" y="2286000"/>
            <a:ext cx="2286000" cy="7080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  <a:tabLst>
                <a:tab pos="1502410" algn="l"/>
              </a:tabLst>
            </a:pPr>
            <a:r>
              <a:rPr sz="4000" spc="-5" dirty="0">
                <a:latin typeface="Arial"/>
                <a:cs typeface="Arial"/>
              </a:rPr>
              <a:t>R1	</a:t>
            </a:r>
            <a:r>
              <a:rPr sz="4000" dirty="0">
                <a:latin typeface="Arial"/>
                <a:cs typeface="Arial"/>
              </a:rPr>
              <a:t>R2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405" y="1275080"/>
            <a:ext cx="53378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Natural Join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6912" y="2119312"/>
          <a:ext cx="25146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53112" y="2119312"/>
          <a:ext cx="25146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84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419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19512" y="4176712"/>
          <a:ext cx="4495164" cy="237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65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1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71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45539" y="208203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427" y="208203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940" y="4373372"/>
            <a:ext cx="3045460" cy="106045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90"/>
              </a:spcBef>
            </a:pPr>
            <a:r>
              <a:rPr sz="2400" b="1" dirty="0">
                <a:latin typeface="Arial"/>
                <a:cs typeface="Arial"/>
              </a:rPr>
              <a:t>R </a:t>
            </a:r>
            <a:r>
              <a:rPr sz="2400" spc="280" dirty="0">
                <a:latin typeface="UKIJ Tughra"/>
                <a:cs typeface="UKIJ Tughra"/>
              </a:rPr>
              <a:t>⨝ 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95"/>
              </a:spcBef>
            </a:pPr>
            <a:r>
              <a:rPr sz="3600" spc="-7" baseline="13888" dirty="0">
                <a:latin typeface="Symbol"/>
                <a:cs typeface="Symbol"/>
              </a:rPr>
              <a:t></a:t>
            </a:r>
            <a:r>
              <a:rPr sz="1600" spc="-5" dirty="0">
                <a:latin typeface="Arial"/>
                <a:cs typeface="Arial"/>
              </a:rPr>
              <a:t>A,B,C</a:t>
            </a:r>
            <a:r>
              <a:rPr sz="3600" spc="-7" baseline="13888" dirty="0">
                <a:latin typeface="Arial"/>
                <a:cs typeface="Arial"/>
              </a:rPr>
              <a:t>(</a:t>
            </a:r>
            <a:r>
              <a:rPr sz="3600" spc="-7" baseline="13888" dirty="0">
                <a:latin typeface="Symbol"/>
                <a:cs typeface="Symbol"/>
              </a:rPr>
              <a:t></a:t>
            </a:r>
            <a:r>
              <a:rPr sz="1600" spc="-5" dirty="0">
                <a:latin typeface="Arial"/>
                <a:cs typeface="Arial"/>
              </a:rPr>
              <a:t>R.B=S.B</a:t>
            </a:r>
            <a:r>
              <a:rPr sz="3600" spc="-7" baseline="13888" dirty="0">
                <a:latin typeface="Arial"/>
                <a:cs typeface="Arial"/>
              </a:rPr>
              <a:t>(R </a:t>
            </a:r>
            <a:r>
              <a:rPr sz="3600" baseline="13888" dirty="0">
                <a:latin typeface="AoyagiKouzanFontT"/>
                <a:cs typeface="AoyagiKouzanFontT"/>
              </a:rPr>
              <a:t>×</a:t>
            </a:r>
            <a:r>
              <a:rPr sz="3600" spc="-907" baseline="13888" dirty="0">
                <a:latin typeface="AoyagiKouzanFontT"/>
                <a:cs typeface="AoyagiKouzanFontT"/>
              </a:rPr>
              <a:t> </a:t>
            </a:r>
            <a:r>
              <a:rPr sz="3600" baseline="13888" dirty="0">
                <a:latin typeface="Arial"/>
                <a:cs typeface="Arial"/>
              </a:rPr>
              <a:t>S))</a:t>
            </a:r>
            <a:endParaRPr sz="3600" baseline="138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889" y="1275080"/>
            <a:ext cx="36925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Where We</a:t>
            </a:r>
            <a:r>
              <a:rPr spc="-45" dirty="0"/>
              <a:t> </a:t>
            </a:r>
            <a:r>
              <a:rPr spc="-5" dirty="0"/>
              <a:t>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89886"/>
            <a:ext cx="7919720" cy="39039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Motivation for using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DBMS for managing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SQL: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Declaring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schema </a:t>
            </a:r>
            <a:r>
              <a:rPr sz="2000" spc="-5" dirty="0">
                <a:latin typeface="Arial"/>
                <a:cs typeface="Arial"/>
              </a:rPr>
              <a:t>for our data </a:t>
            </a:r>
            <a:r>
              <a:rPr sz="2000" spc="-10" dirty="0">
                <a:latin typeface="Arial"/>
                <a:cs typeface="Arial"/>
              </a:rPr>
              <a:t>(CREATE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Inserting data one row at a time or in bulk </a:t>
            </a:r>
            <a:r>
              <a:rPr sz="2000" spc="-10" dirty="0">
                <a:latin typeface="Arial"/>
                <a:cs typeface="Arial"/>
              </a:rPr>
              <a:t>(INSERT/.import)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Modifying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schema </a:t>
            </a:r>
            <a:r>
              <a:rPr sz="2000" spc="-5" dirty="0">
                <a:latin typeface="Arial"/>
                <a:cs typeface="Arial"/>
              </a:rPr>
              <a:t>and updating the data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(ALTER/UPDATE)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Querying the data</a:t>
            </a:r>
            <a:r>
              <a:rPr sz="2000" spc="-10" dirty="0">
                <a:latin typeface="Arial"/>
                <a:cs typeface="Arial"/>
              </a:rPr>
              <a:t> (SELECT)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9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Next step: More knowledge of how DBMSs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"/>
                <a:cs typeface="Arial"/>
              </a:rPr>
              <a:t>Client-server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Relational algebra </a:t>
            </a:r>
            <a:r>
              <a:rPr sz="2000" spc="-5" dirty="0">
                <a:latin typeface="Arial"/>
                <a:cs typeface="Arial"/>
              </a:rPr>
              <a:t>and query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4950" y="5162550"/>
            <a:ext cx="6819900" cy="1181100"/>
          </a:xfrm>
          <a:custGeom>
            <a:avLst/>
            <a:gdLst/>
            <a:ahLst/>
            <a:cxnLst/>
            <a:rect l="l" t="t" r="r" b="b"/>
            <a:pathLst>
              <a:path w="6819900" h="1181100">
                <a:moveTo>
                  <a:pt x="6819900" y="1162049"/>
                </a:moveTo>
                <a:lnTo>
                  <a:pt x="6819900" y="19049"/>
                </a:lnTo>
                <a:lnTo>
                  <a:pt x="6818423" y="11894"/>
                </a:lnTo>
                <a:lnTo>
                  <a:pt x="6814375" y="5810"/>
                </a:lnTo>
                <a:lnTo>
                  <a:pt x="6808327" y="1583"/>
                </a:lnTo>
                <a:lnTo>
                  <a:pt x="68008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1162050"/>
                </a:lnTo>
                <a:lnTo>
                  <a:pt x="1583" y="1169527"/>
                </a:lnTo>
                <a:lnTo>
                  <a:pt x="5810" y="1175575"/>
                </a:lnTo>
                <a:lnTo>
                  <a:pt x="11894" y="1179623"/>
                </a:lnTo>
                <a:lnTo>
                  <a:pt x="19050" y="11811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6781800" y="38099"/>
                </a:lnTo>
                <a:lnTo>
                  <a:pt x="6781800" y="19049"/>
                </a:lnTo>
                <a:lnTo>
                  <a:pt x="6800850" y="38099"/>
                </a:lnTo>
                <a:lnTo>
                  <a:pt x="6800850" y="1181099"/>
                </a:lnTo>
                <a:lnTo>
                  <a:pt x="6808327" y="1179623"/>
                </a:lnTo>
                <a:lnTo>
                  <a:pt x="6814375" y="1175575"/>
                </a:lnTo>
                <a:lnTo>
                  <a:pt x="6818423" y="1169527"/>
                </a:lnTo>
                <a:lnTo>
                  <a:pt x="6819900" y="1162049"/>
                </a:lnTo>
                <a:close/>
              </a:path>
              <a:path w="6819900" h="11811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6819900" h="1181100">
                <a:moveTo>
                  <a:pt x="38100" y="11430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143000"/>
                </a:lnTo>
                <a:lnTo>
                  <a:pt x="38100" y="1143000"/>
                </a:lnTo>
                <a:close/>
              </a:path>
              <a:path w="6819900" h="1181100">
                <a:moveTo>
                  <a:pt x="6800850" y="1142999"/>
                </a:moveTo>
                <a:lnTo>
                  <a:pt x="19050" y="1143000"/>
                </a:lnTo>
                <a:lnTo>
                  <a:pt x="38100" y="1162050"/>
                </a:lnTo>
                <a:lnTo>
                  <a:pt x="38099" y="1181100"/>
                </a:lnTo>
                <a:lnTo>
                  <a:pt x="6781800" y="1181099"/>
                </a:lnTo>
                <a:lnTo>
                  <a:pt x="6781800" y="1162049"/>
                </a:lnTo>
                <a:lnTo>
                  <a:pt x="6800850" y="1142999"/>
                </a:lnTo>
                <a:close/>
              </a:path>
              <a:path w="6819900" h="1181100">
                <a:moveTo>
                  <a:pt x="38099" y="1181100"/>
                </a:moveTo>
                <a:lnTo>
                  <a:pt x="38100" y="1162050"/>
                </a:lnTo>
                <a:lnTo>
                  <a:pt x="19050" y="1143000"/>
                </a:lnTo>
                <a:lnTo>
                  <a:pt x="19050" y="1181100"/>
                </a:lnTo>
                <a:lnTo>
                  <a:pt x="38099" y="1181100"/>
                </a:lnTo>
                <a:close/>
              </a:path>
              <a:path w="6819900" h="1181100">
                <a:moveTo>
                  <a:pt x="6800850" y="38099"/>
                </a:moveTo>
                <a:lnTo>
                  <a:pt x="6781800" y="19049"/>
                </a:lnTo>
                <a:lnTo>
                  <a:pt x="6781800" y="38099"/>
                </a:lnTo>
                <a:lnTo>
                  <a:pt x="6800850" y="38099"/>
                </a:lnTo>
                <a:close/>
              </a:path>
              <a:path w="6819900" h="1181100">
                <a:moveTo>
                  <a:pt x="6800850" y="1142999"/>
                </a:moveTo>
                <a:lnTo>
                  <a:pt x="6800850" y="38099"/>
                </a:lnTo>
                <a:lnTo>
                  <a:pt x="6781800" y="38099"/>
                </a:lnTo>
                <a:lnTo>
                  <a:pt x="6781800" y="1142999"/>
                </a:lnTo>
                <a:lnTo>
                  <a:pt x="6800850" y="1142999"/>
                </a:lnTo>
                <a:close/>
              </a:path>
              <a:path w="6819900" h="1181100">
                <a:moveTo>
                  <a:pt x="6800850" y="1181099"/>
                </a:moveTo>
                <a:lnTo>
                  <a:pt x="6800850" y="1142999"/>
                </a:lnTo>
                <a:lnTo>
                  <a:pt x="6781800" y="1162049"/>
                </a:lnTo>
                <a:lnTo>
                  <a:pt x="6781800" y="1181099"/>
                </a:lnTo>
                <a:lnTo>
                  <a:pt x="6800850" y="1181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233" y="1275080"/>
            <a:ext cx="58051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Natural Join Example</a:t>
            </a:r>
            <a:r>
              <a:rPr spc="-15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2526220"/>
          <a:ext cx="3276600" cy="112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540" y="2107184"/>
            <a:ext cx="559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300" algn="l"/>
              </a:tabLst>
            </a:pPr>
            <a:r>
              <a:rPr sz="2400" spc="-5" dirty="0">
                <a:latin typeface="Arial"/>
                <a:cs typeface="Arial"/>
              </a:rPr>
              <a:t>AnonPatient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	</a:t>
            </a:r>
            <a:r>
              <a:rPr sz="2400" spc="-30" dirty="0">
                <a:latin typeface="Arial"/>
                <a:cs typeface="Arial"/>
              </a:rPr>
              <a:t>Voters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39" y="4088384"/>
            <a:ext cx="84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190" algn="l"/>
              </a:tabLst>
            </a:pPr>
            <a:r>
              <a:rPr sz="2400" dirty="0">
                <a:latin typeface="Arial"/>
                <a:cs typeface="Arial"/>
              </a:rPr>
              <a:t>P	V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43512" y="2530792"/>
          <a:ext cx="3276600" cy="112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824227" y="4213097"/>
            <a:ext cx="238506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33512" y="4583620"/>
          <a:ext cx="4205604" cy="1802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2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2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503" y="1275080"/>
            <a:ext cx="30073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Natural</a:t>
            </a:r>
            <a:r>
              <a:rPr spc="-5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/>
          <p:nvPr/>
        </p:nvSpPr>
        <p:spPr>
          <a:xfrm>
            <a:off x="5670803" y="3048000"/>
            <a:ext cx="358140" cy="254635"/>
          </a:xfrm>
          <a:custGeom>
            <a:avLst/>
            <a:gdLst/>
            <a:ahLst/>
            <a:cxnLst/>
            <a:rect l="l" t="t" r="r" b="b"/>
            <a:pathLst>
              <a:path w="358139" h="254635">
                <a:moveTo>
                  <a:pt x="358140" y="254507"/>
                </a:moveTo>
                <a:lnTo>
                  <a:pt x="358140" y="0"/>
                </a:lnTo>
                <a:lnTo>
                  <a:pt x="179070" y="109727"/>
                </a:lnTo>
                <a:lnTo>
                  <a:pt x="0" y="0"/>
                </a:lnTo>
                <a:lnTo>
                  <a:pt x="0" y="254507"/>
                </a:lnTo>
                <a:lnTo>
                  <a:pt x="26670" y="238052"/>
                </a:lnTo>
                <a:lnTo>
                  <a:pt x="26670" y="44195"/>
                </a:lnTo>
                <a:lnTo>
                  <a:pt x="160782" y="126491"/>
                </a:lnTo>
                <a:lnTo>
                  <a:pt x="160782" y="155302"/>
                </a:lnTo>
                <a:lnTo>
                  <a:pt x="179070" y="144017"/>
                </a:lnTo>
                <a:lnTo>
                  <a:pt x="197358" y="155302"/>
                </a:lnTo>
                <a:lnTo>
                  <a:pt x="197358" y="126491"/>
                </a:lnTo>
                <a:lnTo>
                  <a:pt x="331470" y="44195"/>
                </a:lnTo>
                <a:lnTo>
                  <a:pt x="331470" y="238052"/>
                </a:lnTo>
                <a:lnTo>
                  <a:pt x="358140" y="254507"/>
                </a:lnTo>
                <a:close/>
              </a:path>
              <a:path w="358139" h="254635">
                <a:moveTo>
                  <a:pt x="160782" y="155302"/>
                </a:moveTo>
                <a:lnTo>
                  <a:pt x="160782" y="126491"/>
                </a:lnTo>
                <a:lnTo>
                  <a:pt x="26670" y="209549"/>
                </a:lnTo>
                <a:lnTo>
                  <a:pt x="26670" y="238052"/>
                </a:lnTo>
                <a:lnTo>
                  <a:pt x="160782" y="155302"/>
                </a:lnTo>
                <a:close/>
              </a:path>
              <a:path w="358139" h="254635">
                <a:moveTo>
                  <a:pt x="331470" y="238052"/>
                </a:moveTo>
                <a:lnTo>
                  <a:pt x="331470" y="209549"/>
                </a:lnTo>
                <a:lnTo>
                  <a:pt x="197358" y="126491"/>
                </a:lnTo>
                <a:lnTo>
                  <a:pt x="197358" y="155302"/>
                </a:lnTo>
                <a:lnTo>
                  <a:pt x="331470" y="23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17357" y="4145279"/>
            <a:ext cx="358140" cy="254635"/>
          </a:xfrm>
          <a:custGeom>
            <a:avLst/>
            <a:gdLst/>
            <a:ahLst/>
            <a:cxnLst/>
            <a:rect l="l" t="t" r="r" b="b"/>
            <a:pathLst>
              <a:path w="358140" h="254635">
                <a:moveTo>
                  <a:pt x="358140" y="254507"/>
                </a:moveTo>
                <a:lnTo>
                  <a:pt x="358140" y="0"/>
                </a:lnTo>
                <a:lnTo>
                  <a:pt x="179070" y="109727"/>
                </a:lnTo>
                <a:lnTo>
                  <a:pt x="0" y="0"/>
                </a:lnTo>
                <a:lnTo>
                  <a:pt x="0" y="254507"/>
                </a:lnTo>
                <a:lnTo>
                  <a:pt x="26670" y="238052"/>
                </a:lnTo>
                <a:lnTo>
                  <a:pt x="26670" y="44195"/>
                </a:lnTo>
                <a:lnTo>
                  <a:pt x="160782" y="126491"/>
                </a:lnTo>
                <a:lnTo>
                  <a:pt x="160782" y="155302"/>
                </a:lnTo>
                <a:lnTo>
                  <a:pt x="179070" y="144017"/>
                </a:lnTo>
                <a:lnTo>
                  <a:pt x="197358" y="155302"/>
                </a:lnTo>
                <a:lnTo>
                  <a:pt x="197358" y="126491"/>
                </a:lnTo>
                <a:lnTo>
                  <a:pt x="331470" y="44195"/>
                </a:lnTo>
                <a:lnTo>
                  <a:pt x="331470" y="238052"/>
                </a:lnTo>
                <a:lnTo>
                  <a:pt x="358140" y="254507"/>
                </a:lnTo>
                <a:close/>
              </a:path>
              <a:path w="358140" h="254635">
                <a:moveTo>
                  <a:pt x="160782" y="155302"/>
                </a:moveTo>
                <a:lnTo>
                  <a:pt x="160782" y="126491"/>
                </a:lnTo>
                <a:lnTo>
                  <a:pt x="26670" y="209549"/>
                </a:lnTo>
                <a:lnTo>
                  <a:pt x="26670" y="238052"/>
                </a:lnTo>
                <a:lnTo>
                  <a:pt x="160782" y="155302"/>
                </a:lnTo>
                <a:close/>
              </a:path>
              <a:path w="358140" h="254635">
                <a:moveTo>
                  <a:pt x="331470" y="238052"/>
                </a:moveTo>
                <a:lnTo>
                  <a:pt x="331470" y="209549"/>
                </a:lnTo>
                <a:lnTo>
                  <a:pt x="197358" y="126491"/>
                </a:lnTo>
                <a:lnTo>
                  <a:pt x="197358" y="155302"/>
                </a:lnTo>
                <a:lnTo>
                  <a:pt x="331470" y="23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6338" y="5242559"/>
            <a:ext cx="358140" cy="254635"/>
          </a:xfrm>
          <a:custGeom>
            <a:avLst/>
            <a:gdLst/>
            <a:ahLst/>
            <a:cxnLst/>
            <a:rect l="l" t="t" r="r" b="b"/>
            <a:pathLst>
              <a:path w="358140" h="254635">
                <a:moveTo>
                  <a:pt x="358140" y="254507"/>
                </a:moveTo>
                <a:lnTo>
                  <a:pt x="358140" y="0"/>
                </a:lnTo>
                <a:lnTo>
                  <a:pt x="179070" y="109727"/>
                </a:lnTo>
                <a:lnTo>
                  <a:pt x="0" y="0"/>
                </a:lnTo>
                <a:lnTo>
                  <a:pt x="0" y="254507"/>
                </a:lnTo>
                <a:lnTo>
                  <a:pt x="26670" y="238052"/>
                </a:lnTo>
                <a:lnTo>
                  <a:pt x="26670" y="44195"/>
                </a:lnTo>
                <a:lnTo>
                  <a:pt x="160782" y="126491"/>
                </a:lnTo>
                <a:lnTo>
                  <a:pt x="160782" y="155302"/>
                </a:lnTo>
                <a:lnTo>
                  <a:pt x="179070" y="144017"/>
                </a:lnTo>
                <a:lnTo>
                  <a:pt x="197358" y="155302"/>
                </a:lnTo>
                <a:lnTo>
                  <a:pt x="197358" y="126491"/>
                </a:lnTo>
                <a:lnTo>
                  <a:pt x="331470" y="44195"/>
                </a:lnTo>
                <a:lnTo>
                  <a:pt x="331470" y="238052"/>
                </a:lnTo>
                <a:lnTo>
                  <a:pt x="358140" y="254507"/>
                </a:lnTo>
                <a:close/>
              </a:path>
              <a:path w="358140" h="254635">
                <a:moveTo>
                  <a:pt x="160782" y="155302"/>
                </a:moveTo>
                <a:lnTo>
                  <a:pt x="160782" y="126491"/>
                </a:lnTo>
                <a:lnTo>
                  <a:pt x="26670" y="209549"/>
                </a:lnTo>
                <a:lnTo>
                  <a:pt x="26670" y="238052"/>
                </a:lnTo>
                <a:lnTo>
                  <a:pt x="160782" y="155302"/>
                </a:lnTo>
                <a:close/>
              </a:path>
              <a:path w="358140" h="254635">
                <a:moveTo>
                  <a:pt x="331470" y="238052"/>
                </a:moveTo>
                <a:lnTo>
                  <a:pt x="331470" y="209549"/>
                </a:lnTo>
                <a:lnTo>
                  <a:pt x="197358" y="126491"/>
                </a:lnTo>
                <a:lnTo>
                  <a:pt x="197358" y="155302"/>
                </a:lnTo>
                <a:lnTo>
                  <a:pt x="331470" y="23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739" y="2384551"/>
            <a:ext cx="8103234" cy="370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921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5333365" algn="l"/>
              </a:tabLst>
            </a:pP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spc="-10" dirty="0">
                <a:latin typeface="Arial"/>
                <a:cs typeface="Arial"/>
              </a:rPr>
              <a:t>schemas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R(A, B, C, D), S(A, C, E)</a:t>
            </a:r>
            <a:r>
              <a:rPr sz="3200" spc="-5" dirty="0">
                <a:latin typeface="Arial"/>
                <a:cs typeface="Arial"/>
              </a:rPr>
              <a:t>,  what is the </a:t>
            </a:r>
            <a:r>
              <a:rPr sz="3200" spc="-10" dirty="0">
                <a:latin typeface="Arial"/>
                <a:cs typeface="Arial"/>
              </a:rPr>
              <a:t>schema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	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(A, B, C, D, E)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join on (A,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  <a:tab pos="7479665" algn="l"/>
              </a:tabLst>
            </a:pP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R(A, B, C), S(D, E)</a:t>
            </a:r>
            <a:r>
              <a:rPr sz="3200" spc="-5" dirty="0">
                <a:latin typeface="Arial"/>
                <a:cs typeface="Arial"/>
              </a:rPr>
              <a:t>, what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	S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(A, B, C, D, E) </a:t>
            </a:r>
            <a:r>
              <a:rPr sz="2800" dirty="0">
                <a:latin typeface="Arial"/>
                <a:cs typeface="Arial"/>
              </a:rPr>
              <a:t>through </a:t>
            </a:r>
            <a:r>
              <a:rPr sz="2800" spc="-5" dirty="0">
                <a:latin typeface="Arial"/>
                <a:cs typeface="Arial"/>
              </a:rPr>
              <a:t>cross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  <a:tab pos="6938645" algn="l"/>
              </a:tabLst>
            </a:pPr>
            <a:r>
              <a:rPr sz="3200" spc="-5" dirty="0">
                <a:latin typeface="Arial"/>
                <a:cs typeface="Arial"/>
              </a:rPr>
              <a:t>Given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R(A, B), S(A, B)</a:t>
            </a:r>
            <a:r>
              <a:rPr sz="3200" spc="-5" dirty="0">
                <a:latin typeface="Arial"/>
                <a:cs typeface="Arial"/>
              </a:rPr>
              <a:t>, what</a:t>
            </a:r>
            <a:r>
              <a:rPr sz="3200" spc="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	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68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(A, B) through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intersection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275080"/>
            <a:ext cx="2638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Theta</a:t>
            </a:r>
            <a:r>
              <a:rPr spc="-55" dirty="0"/>
              <a:t> </a:t>
            </a:r>
            <a:r>
              <a:rPr spc="-5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0751"/>
            <a:ext cx="5871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 join that </a:t>
            </a:r>
            <a:r>
              <a:rPr sz="3200" spc="-10" dirty="0">
                <a:latin typeface="Arial"/>
                <a:cs typeface="Arial"/>
              </a:rPr>
              <a:t>involves 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predicate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4705318"/>
            <a:ext cx="6184265" cy="11944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Here </a:t>
            </a:r>
            <a:r>
              <a:rPr sz="3200" spc="-5" dirty="0">
                <a:latin typeface="Symbol"/>
                <a:cs typeface="Symbol"/>
              </a:rPr>
              <a:t>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can be any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For our </a:t>
            </a:r>
            <a:r>
              <a:rPr sz="3200" spc="-10" dirty="0">
                <a:latin typeface="Arial"/>
                <a:cs typeface="Arial"/>
              </a:rPr>
              <a:t>voters/patients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example: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7627" y="3348228"/>
            <a:ext cx="6326505" cy="718185"/>
            <a:chOff x="2357627" y="3348228"/>
            <a:chExt cx="6326505" cy="718185"/>
          </a:xfrm>
        </p:grpSpPr>
        <p:sp>
          <p:nvSpPr>
            <p:cNvPr id="6" name="object 6"/>
            <p:cNvSpPr/>
            <p:nvPr/>
          </p:nvSpPr>
          <p:spPr>
            <a:xfrm>
              <a:off x="2357627" y="3348228"/>
              <a:ext cx="6326505" cy="712470"/>
            </a:xfrm>
            <a:custGeom>
              <a:avLst/>
              <a:gdLst/>
              <a:ahLst/>
              <a:cxnLst/>
              <a:rect l="l" t="t" r="r" b="b"/>
              <a:pathLst>
                <a:path w="6326505" h="712470">
                  <a:moveTo>
                    <a:pt x="6326124" y="4572"/>
                  </a:moveTo>
                  <a:lnTo>
                    <a:pt x="6326124" y="2285"/>
                  </a:lnTo>
                  <a:lnTo>
                    <a:pt x="632383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2" y="5083"/>
                  </a:lnTo>
                  <a:lnTo>
                    <a:pt x="4572" y="4572"/>
                  </a:lnTo>
                  <a:lnTo>
                    <a:pt x="6326124" y="4572"/>
                  </a:lnTo>
                  <a:close/>
                </a:path>
                <a:path w="6326505" h="712470">
                  <a:moveTo>
                    <a:pt x="6320790" y="712470"/>
                  </a:moveTo>
                  <a:lnTo>
                    <a:pt x="6320790" y="711873"/>
                  </a:lnTo>
                  <a:lnTo>
                    <a:pt x="4572" y="5083"/>
                  </a:lnTo>
                  <a:lnTo>
                    <a:pt x="4572" y="712470"/>
                  </a:lnTo>
                  <a:lnTo>
                    <a:pt x="6320790" y="712470"/>
                  </a:lnTo>
                  <a:close/>
                </a:path>
                <a:path w="6326505" h="712470">
                  <a:moveTo>
                    <a:pt x="6326124" y="712470"/>
                  </a:moveTo>
                  <a:lnTo>
                    <a:pt x="6326124" y="4572"/>
                  </a:lnTo>
                  <a:lnTo>
                    <a:pt x="6320790" y="4572"/>
                  </a:lnTo>
                  <a:lnTo>
                    <a:pt x="6320790" y="711873"/>
                  </a:lnTo>
                  <a:lnTo>
                    <a:pt x="6326124" y="712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3352800"/>
              <a:ext cx="6316345" cy="708025"/>
            </a:xfrm>
            <a:custGeom>
              <a:avLst/>
              <a:gdLst/>
              <a:ahLst/>
              <a:cxnLst/>
              <a:rect l="l" t="t" r="r" b="b"/>
              <a:pathLst>
                <a:path w="6316345" h="708025">
                  <a:moveTo>
                    <a:pt x="6316217" y="707898"/>
                  </a:moveTo>
                  <a:lnTo>
                    <a:pt x="6316217" y="0"/>
                  </a:lnTo>
                  <a:lnTo>
                    <a:pt x="0" y="0"/>
                  </a:lnTo>
                  <a:lnTo>
                    <a:pt x="0" y="707898"/>
                  </a:lnTo>
                  <a:lnTo>
                    <a:pt x="6316217" y="707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7628" y="3348227"/>
              <a:ext cx="6326505" cy="718185"/>
            </a:xfrm>
            <a:custGeom>
              <a:avLst/>
              <a:gdLst/>
              <a:ahLst/>
              <a:cxnLst/>
              <a:rect l="l" t="t" r="r" b="b"/>
              <a:pathLst>
                <a:path w="6326505" h="718185">
                  <a:moveTo>
                    <a:pt x="1373886" y="240792"/>
                  </a:moveTo>
                  <a:lnTo>
                    <a:pt x="1341120" y="260972"/>
                  </a:lnTo>
                  <a:lnTo>
                    <a:pt x="1341120" y="296418"/>
                  </a:lnTo>
                  <a:lnTo>
                    <a:pt x="1341120" y="504444"/>
                  </a:lnTo>
                  <a:lnTo>
                    <a:pt x="1173480" y="400050"/>
                  </a:lnTo>
                  <a:lnTo>
                    <a:pt x="1341120" y="296418"/>
                  </a:lnTo>
                  <a:lnTo>
                    <a:pt x="1341120" y="260972"/>
                  </a:lnTo>
                  <a:lnTo>
                    <a:pt x="1149858" y="378714"/>
                  </a:lnTo>
                  <a:lnTo>
                    <a:pt x="1126998" y="364604"/>
                  </a:lnTo>
                  <a:lnTo>
                    <a:pt x="1126998" y="400050"/>
                  </a:lnTo>
                  <a:lnTo>
                    <a:pt x="959358" y="504444"/>
                  </a:lnTo>
                  <a:lnTo>
                    <a:pt x="959358" y="296418"/>
                  </a:lnTo>
                  <a:lnTo>
                    <a:pt x="1126998" y="400050"/>
                  </a:lnTo>
                  <a:lnTo>
                    <a:pt x="1126998" y="364604"/>
                  </a:lnTo>
                  <a:lnTo>
                    <a:pt x="926592" y="240792"/>
                  </a:lnTo>
                  <a:lnTo>
                    <a:pt x="926592" y="560070"/>
                  </a:lnTo>
                  <a:lnTo>
                    <a:pt x="959358" y="539724"/>
                  </a:lnTo>
                  <a:lnTo>
                    <a:pt x="1126998" y="435597"/>
                  </a:lnTo>
                  <a:lnTo>
                    <a:pt x="1149858" y="421386"/>
                  </a:lnTo>
                  <a:lnTo>
                    <a:pt x="1173480" y="436016"/>
                  </a:lnTo>
                  <a:lnTo>
                    <a:pt x="1341120" y="539788"/>
                  </a:lnTo>
                  <a:lnTo>
                    <a:pt x="1373886" y="560070"/>
                  </a:lnTo>
                  <a:lnTo>
                    <a:pt x="1373886" y="240792"/>
                  </a:lnTo>
                  <a:close/>
                </a:path>
                <a:path w="6326505" h="718185">
                  <a:moveTo>
                    <a:pt x="6326124" y="2286"/>
                  </a:moveTo>
                  <a:lnTo>
                    <a:pt x="6323838" y="0"/>
                  </a:lnTo>
                  <a:lnTo>
                    <a:pt x="6316218" y="0"/>
                  </a:lnTo>
                  <a:lnTo>
                    <a:pt x="6316218" y="9906"/>
                  </a:lnTo>
                  <a:lnTo>
                    <a:pt x="6316218" y="707898"/>
                  </a:lnTo>
                  <a:lnTo>
                    <a:pt x="9906" y="707898"/>
                  </a:lnTo>
                  <a:lnTo>
                    <a:pt x="9906" y="9906"/>
                  </a:lnTo>
                  <a:lnTo>
                    <a:pt x="6316218" y="9906"/>
                  </a:lnTo>
                  <a:lnTo>
                    <a:pt x="6316218" y="0"/>
                  </a:lnTo>
                  <a:lnTo>
                    <a:pt x="2286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9906" y="717804"/>
                  </a:lnTo>
                  <a:lnTo>
                    <a:pt x="6316218" y="717804"/>
                  </a:lnTo>
                  <a:lnTo>
                    <a:pt x="6320790" y="717804"/>
                  </a:lnTo>
                  <a:lnTo>
                    <a:pt x="6323838" y="717804"/>
                  </a:lnTo>
                  <a:lnTo>
                    <a:pt x="6326124" y="715518"/>
                  </a:lnTo>
                  <a:lnTo>
                    <a:pt x="6326124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3352800"/>
            <a:ext cx="6316345" cy="7080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  <a:tabLst>
                <a:tab pos="1409065" algn="l"/>
                <a:tab pos="1726564" algn="l"/>
                <a:tab pos="2799080" algn="l"/>
                <a:tab pos="3378835" algn="l"/>
                <a:tab pos="4002404" algn="l"/>
              </a:tabLst>
            </a:pPr>
            <a:r>
              <a:rPr sz="4000" spc="-5" dirty="0">
                <a:latin typeface="Arial"/>
                <a:cs typeface="Arial"/>
              </a:rPr>
              <a:t>R1	</a:t>
            </a:r>
            <a:r>
              <a:rPr sz="3975" spc="7" baseline="-20964" dirty="0">
                <a:latin typeface="Symbol"/>
                <a:cs typeface="Symbol"/>
              </a:rPr>
              <a:t></a:t>
            </a:r>
            <a:r>
              <a:rPr sz="3975" spc="7" baseline="-20964" dirty="0"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Arial"/>
                <a:cs typeface="Arial"/>
              </a:rPr>
              <a:t>R2	</a:t>
            </a:r>
            <a:r>
              <a:rPr sz="4000" dirty="0">
                <a:latin typeface="Arial"/>
                <a:cs typeface="Arial"/>
              </a:rPr>
              <a:t>=	</a:t>
            </a:r>
            <a:r>
              <a:rPr sz="4000" dirty="0">
                <a:latin typeface="Symbol"/>
                <a:cs typeface="Symbol"/>
              </a:rPr>
              <a:t></a:t>
            </a:r>
            <a:r>
              <a:rPr sz="3975" baseline="-20964" dirty="0">
                <a:latin typeface="Symbol"/>
                <a:cs typeface="Symbol"/>
              </a:rPr>
              <a:t></a:t>
            </a:r>
            <a:r>
              <a:rPr sz="3975" baseline="-20964" dirty="0">
                <a:latin typeface="Times New Roman"/>
                <a:cs typeface="Times New Roman"/>
              </a:rPr>
              <a:t>	</a:t>
            </a:r>
            <a:r>
              <a:rPr sz="4000" dirty="0">
                <a:latin typeface="Arial"/>
                <a:cs typeface="Arial"/>
              </a:rPr>
              <a:t>(R1 </a:t>
            </a:r>
            <a:r>
              <a:rPr sz="4000" dirty="0">
                <a:latin typeface="Symbol"/>
                <a:cs typeface="Symbol"/>
              </a:rPr>
              <a:t>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Arial"/>
                <a:cs typeface="Arial"/>
              </a:rPr>
              <a:t>R2)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6052820"/>
            <a:ext cx="262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7494" y="6208014"/>
            <a:ext cx="313690" cy="223520"/>
          </a:xfrm>
          <a:custGeom>
            <a:avLst/>
            <a:gdLst/>
            <a:ahLst/>
            <a:cxnLst/>
            <a:rect l="l" t="t" r="r" b="b"/>
            <a:pathLst>
              <a:path w="313689" h="223520">
                <a:moveTo>
                  <a:pt x="313182" y="223266"/>
                </a:moveTo>
                <a:lnTo>
                  <a:pt x="313182" y="0"/>
                </a:lnTo>
                <a:lnTo>
                  <a:pt x="156972" y="96774"/>
                </a:lnTo>
                <a:lnTo>
                  <a:pt x="0" y="0"/>
                </a:lnTo>
                <a:lnTo>
                  <a:pt x="0" y="223266"/>
                </a:lnTo>
                <a:lnTo>
                  <a:pt x="22860" y="209172"/>
                </a:lnTo>
                <a:lnTo>
                  <a:pt x="22860" y="38862"/>
                </a:lnTo>
                <a:lnTo>
                  <a:pt x="140208" y="111252"/>
                </a:lnTo>
                <a:lnTo>
                  <a:pt x="140208" y="136827"/>
                </a:lnTo>
                <a:lnTo>
                  <a:pt x="156972" y="126492"/>
                </a:lnTo>
                <a:lnTo>
                  <a:pt x="172974" y="136405"/>
                </a:lnTo>
                <a:lnTo>
                  <a:pt x="172974" y="111252"/>
                </a:lnTo>
                <a:lnTo>
                  <a:pt x="290322" y="38862"/>
                </a:lnTo>
                <a:lnTo>
                  <a:pt x="290322" y="209103"/>
                </a:lnTo>
                <a:lnTo>
                  <a:pt x="313182" y="223266"/>
                </a:lnTo>
                <a:close/>
              </a:path>
              <a:path w="313689" h="223520">
                <a:moveTo>
                  <a:pt x="140208" y="136827"/>
                </a:moveTo>
                <a:lnTo>
                  <a:pt x="140208" y="111252"/>
                </a:lnTo>
                <a:lnTo>
                  <a:pt x="22860" y="183642"/>
                </a:lnTo>
                <a:lnTo>
                  <a:pt x="22860" y="209172"/>
                </a:lnTo>
                <a:lnTo>
                  <a:pt x="140208" y="136827"/>
                </a:lnTo>
                <a:close/>
              </a:path>
              <a:path w="313689" h="223520">
                <a:moveTo>
                  <a:pt x="290322" y="209103"/>
                </a:moveTo>
                <a:lnTo>
                  <a:pt x="290322" y="183642"/>
                </a:lnTo>
                <a:lnTo>
                  <a:pt x="172974" y="111252"/>
                </a:lnTo>
                <a:lnTo>
                  <a:pt x="172974" y="136405"/>
                </a:lnTo>
                <a:lnTo>
                  <a:pt x="290322" y="20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9067" y="6141211"/>
            <a:ext cx="65284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50" spc="-45" dirty="0">
                <a:latin typeface="Arial"/>
                <a:cs typeface="Arial"/>
              </a:rPr>
              <a:t>P.zip </a:t>
            </a:r>
            <a:r>
              <a:rPr sz="1850" spc="5" dirty="0">
                <a:latin typeface="Arial"/>
                <a:cs typeface="Arial"/>
              </a:rPr>
              <a:t>= </a:t>
            </a:r>
            <a:r>
              <a:rPr sz="1850" spc="-30" dirty="0">
                <a:latin typeface="Arial"/>
                <a:cs typeface="Arial"/>
              </a:rPr>
              <a:t>V.zip </a:t>
            </a:r>
            <a:r>
              <a:rPr sz="1850" spc="5" dirty="0">
                <a:latin typeface="Arial"/>
                <a:cs typeface="Arial"/>
              </a:rPr>
              <a:t>and </a:t>
            </a:r>
            <a:r>
              <a:rPr sz="1850" spc="-45" dirty="0">
                <a:latin typeface="Arial"/>
                <a:cs typeface="Arial"/>
              </a:rPr>
              <a:t>P.age </a:t>
            </a:r>
            <a:r>
              <a:rPr sz="1850" spc="5" dirty="0">
                <a:latin typeface="Arial"/>
                <a:cs typeface="Arial"/>
              </a:rPr>
              <a:t>&gt;= </a:t>
            </a:r>
            <a:r>
              <a:rPr sz="1850" spc="-35" dirty="0">
                <a:latin typeface="Arial"/>
                <a:cs typeface="Arial"/>
              </a:rPr>
              <a:t>V.age </a:t>
            </a:r>
            <a:r>
              <a:rPr sz="1850" spc="5" dirty="0">
                <a:latin typeface="Arial"/>
                <a:cs typeface="Arial"/>
              </a:rPr>
              <a:t>-1 and </a:t>
            </a:r>
            <a:r>
              <a:rPr sz="1850" spc="-45" dirty="0">
                <a:latin typeface="Arial"/>
                <a:cs typeface="Arial"/>
              </a:rPr>
              <a:t>P.age </a:t>
            </a:r>
            <a:r>
              <a:rPr sz="1850" spc="5" dirty="0">
                <a:latin typeface="Arial"/>
                <a:cs typeface="Arial"/>
              </a:rPr>
              <a:t>&lt;= </a:t>
            </a:r>
            <a:r>
              <a:rPr sz="1850" spc="-35" dirty="0">
                <a:latin typeface="Arial"/>
                <a:cs typeface="Arial"/>
              </a:rPr>
              <a:t>V.age </a:t>
            </a:r>
            <a:r>
              <a:rPr sz="1850" spc="5" dirty="0">
                <a:latin typeface="Arial"/>
                <a:cs typeface="Arial"/>
              </a:rPr>
              <a:t>+1</a:t>
            </a:r>
            <a:r>
              <a:rPr sz="1850" spc="-75" dirty="0">
                <a:latin typeface="Arial"/>
                <a:cs typeface="Arial"/>
              </a:rPr>
              <a:t> </a:t>
            </a:r>
            <a:r>
              <a:rPr sz="4200" baseline="13888" dirty="0">
                <a:latin typeface="Arial"/>
                <a:cs typeface="Arial"/>
              </a:rPr>
              <a:t>V</a:t>
            </a:r>
            <a:endParaRPr sz="4200" baseline="13888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840739" y="766063"/>
            <a:ext cx="3552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AnonPatient </a:t>
            </a:r>
            <a:r>
              <a:rPr sz="2000" spc="-5" dirty="0">
                <a:latin typeface="Arial"/>
                <a:cs typeface="Arial"/>
              </a:rPr>
              <a:t>(age, zip, </a:t>
            </a:r>
            <a:r>
              <a:rPr sz="2000" spc="-10" dirty="0">
                <a:latin typeface="Arial"/>
                <a:cs typeface="Arial"/>
              </a:rPr>
              <a:t>disease)  </a:t>
            </a:r>
            <a:r>
              <a:rPr sz="2000" spc="-25" dirty="0">
                <a:latin typeface="Arial"/>
                <a:cs typeface="Arial"/>
              </a:rPr>
              <a:t>Voters </a:t>
            </a:r>
            <a:r>
              <a:rPr sz="2000" spc="-10" dirty="0">
                <a:latin typeface="Arial"/>
                <a:cs typeface="Arial"/>
              </a:rPr>
              <a:t>(name, </a:t>
            </a:r>
            <a:r>
              <a:rPr sz="2000" spc="-5" dirty="0">
                <a:latin typeface="Arial"/>
                <a:cs typeface="Arial"/>
              </a:rPr>
              <a:t>age,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zip)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090" y="1275080"/>
            <a:ext cx="20142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233675"/>
            <a:ext cx="757237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A theta </a:t>
            </a:r>
            <a:r>
              <a:rPr sz="2800" spc="-5" dirty="0">
                <a:latin typeface="Arial"/>
                <a:cs typeface="Arial"/>
              </a:rPr>
              <a:t>join where </a:t>
            </a:r>
            <a:r>
              <a:rPr sz="2800" dirty="0">
                <a:latin typeface="Symbol"/>
                <a:cs typeface="Symbol"/>
              </a:rPr>
              <a:t>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is an equality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predicate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By </a:t>
            </a:r>
            <a:r>
              <a:rPr sz="2800" dirty="0">
                <a:latin typeface="Arial"/>
                <a:cs typeface="Arial"/>
              </a:rPr>
              <a:t>far the most used variant of </a:t>
            </a:r>
            <a:r>
              <a:rPr sz="2800" spc="-5" dirty="0">
                <a:latin typeface="Arial"/>
                <a:cs typeface="Arial"/>
              </a:rPr>
              <a:t>join in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practice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229" y="1275080"/>
            <a:ext cx="43459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Equijoin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2526220"/>
          <a:ext cx="3276600" cy="112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540" y="2107184"/>
            <a:ext cx="197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AnonPatient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3840" y="2107184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Voters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539" y="4088384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6064" y="4163821"/>
            <a:ext cx="147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Arial"/>
                <a:cs typeface="Arial"/>
              </a:rPr>
              <a:t>P.age=V.age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3600" baseline="13888" dirty="0">
                <a:latin typeface="Arial"/>
                <a:cs typeface="Arial"/>
              </a:rPr>
              <a:t>V</a:t>
            </a:r>
            <a:endParaRPr sz="3600" baseline="13888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43512" y="2530792"/>
          <a:ext cx="3276600" cy="112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824227" y="4213097"/>
            <a:ext cx="238506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33512" y="4659820"/>
          <a:ext cx="6707503" cy="1875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P.age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P.zip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P.disease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b="1" spc="-45" dirty="0">
                          <a:latin typeface="Arial"/>
                          <a:cs typeface="Arial"/>
                        </a:rPr>
                        <a:t>P.name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b="1" spc="-40" dirty="0">
                          <a:latin typeface="Arial"/>
                          <a:cs typeface="Arial"/>
                        </a:rPr>
                        <a:t>V.zip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800" b="1" spc="-40" dirty="0">
                          <a:latin typeface="Arial"/>
                          <a:cs typeface="Arial"/>
                        </a:rPr>
                        <a:t>V.age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372" y="1275080"/>
            <a:ext cx="35979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Join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405765" algn="l"/>
                <a:tab pos="406400" algn="l"/>
                <a:tab pos="2956560" algn="l"/>
              </a:tabLst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Theta-join</a:t>
            </a:r>
            <a:r>
              <a:rPr dirty="0"/>
              <a:t>:</a:t>
            </a:r>
            <a:r>
              <a:rPr spc="-5" dirty="0"/>
              <a:t> </a:t>
            </a:r>
            <a:r>
              <a:rPr dirty="0"/>
              <a:t>R	</a:t>
            </a:r>
            <a:r>
              <a:rPr sz="2775" spc="7" baseline="-21021" dirty="0">
                <a:latin typeface="Symbol"/>
                <a:cs typeface="Symbol"/>
              </a:rPr>
              <a:t></a:t>
            </a:r>
            <a:r>
              <a:rPr sz="2775" spc="7" baseline="-21021" dirty="0">
                <a:latin typeface="Times New Roman"/>
                <a:cs typeface="Times New Roman"/>
              </a:rPr>
              <a:t> </a:t>
            </a:r>
            <a:r>
              <a:rPr sz="2800" dirty="0"/>
              <a:t>S = </a:t>
            </a:r>
            <a:r>
              <a:rPr sz="2800" dirty="0">
                <a:latin typeface="Symbol"/>
                <a:cs typeface="Symbol"/>
              </a:rPr>
              <a:t></a:t>
            </a:r>
            <a:r>
              <a:rPr sz="2775" baseline="-21021" dirty="0">
                <a:latin typeface="Symbol"/>
                <a:cs typeface="Symbol"/>
              </a:rPr>
              <a:t></a:t>
            </a:r>
            <a:r>
              <a:rPr sz="2800" dirty="0"/>
              <a:t>(R x</a:t>
            </a:r>
            <a:r>
              <a:rPr sz="2800" spc="5" dirty="0"/>
              <a:t> </a:t>
            </a:r>
            <a:r>
              <a:rPr sz="2800" spc="-5" dirty="0"/>
              <a:t>S)</a:t>
            </a:r>
            <a:endParaRPr sz="2800">
              <a:latin typeface="Symbol"/>
              <a:cs typeface="Symbol"/>
            </a:endParaRPr>
          </a:p>
          <a:p>
            <a:pPr marL="8058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Join of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join condition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8058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Cross-product followed by selection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4064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405765" algn="l"/>
                <a:tab pos="406400" algn="l"/>
                <a:tab pos="2655570" algn="l"/>
              </a:tabLst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Equijoin</a:t>
            </a:r>
            <a:r>
              <a:rPr spc="-5" dirty="0"/>
              <a:t>:</a:t>
            </a:r>
            <a:r>
              <a:rPr spc="-15" dirty="0"/>
              <a:t> </a:t>
            </a:r>
            <a:r>
              <a:rPr dirty="0"/>
              <a:t>R	</a:t>
            </a:r>
            <a:r>
              <a:rPr sz="2775" spc="7" baseline="-21021" dirty="0">
                <a:latin typeface="Symbol"/>
                <a:cs typeface="Symbol"/>
              </a:rPr>
              <a:t></a:t>
            </a:r>
            <a:r>
              <a:rPr sz="2775" spc="7" baseline="-21021" dirty="0">
                <a:latin typeface="Times New Roman"/>
                <a:cs typeface="Times New Roman"/>
              </a:rPr>
              <a:t> </a:t>
            </a:r>
            <a:r>
              <a:rPr sz="2800" dirty="0"/>
              <a:t>S = </a:t>
            </a:r>
            <a:r>
              <a:rPr sz="2800" dirty="0">
                <a:latin typeface="Symbol"/>
                <a:cs typeface="Symbol"/>
              </a:rPr>
              <a:t></a:t>
            </a:r>
            <a:r>
              <a:rPr sz="2775" baseline="-21021" dirty="0">
                <a:latin typeface="Symbol"/>
                <a:cs typeface="Symbol"/>
              </a:rPr>
              <a:t></a:t>
            </a:r>
            <a:r>
              <a:rPr sz="2800" dirty="0"/>
              <a:t>(R x</a:t>
            </a:r>
            <a:r>
              <a:rPr sz="2800" spc="10" dirty="0"/>
              <a:t> </a:t>
            </a:r>
            <a:r>
              <a:rPr sz="2800" spc="-5" dirty="0"/>
              <a:t>S)</a:t>
            </a:r>
            <a:endParaRPr sz="2800">
              <a:latin typeface="Symbol"/>
              <a:cs typeface="Symbol"/>
            </a:endParaRPr>
          </a:p>
          <a:p>
            <a:pPr marL="8058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Join condition </a:t>
            </a:r>
            <a:r>
              <a:rPr sz="2400" dirty="0">
                <a:latin typeface="Symbol"/>
                <a:cs typeface="Symbol"/>
              </a:rPr>
              <a:t>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consists only of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equalities</a:t>
            </a:r>
            <a:endParaRPr sz="2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405765" algn="l"/>
                <a:tab pos="406400" algn="l"/>
                <a:tab pos="3211830" algn="l"/>
              </a:tabLst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Natural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 join</a:t>
            </a:r>
            <a:r>
              <a:rPr dirty="0"/>
              <a:t>: R	S = </a:t>
            </a:r>
            <a:r>
              <a:rPr dirty="0">
                <a:latin typeface="Symbol"/>
                <a:cs typeface="Symbol"/>
              </a:rPr>
              <a:t></a:t>
            </a:r>
            <a:r>
              <a:rPr sz="2775" baseline="-21021" dirty="0"/>
              <a:t>A </a:t>
            </a:r>
            <a:r>
              <a:rPr sz="2800" dirty="0"/>
              <a:t>(</a:t>
            </a:r>
            <a:r>
              <a:rPr sz="2800" dirty="0">
                <a:latin typeface="Symbol"/>
                <a:cs typeface="Symbol"/>
              </a:rPr>
              <a:t></a:t>
            </a:r>
            <a:r>
              <a:rPr sz="2775" baseline="-21021" dirty="0">
                <a:latin typeface="Symbol"/>
                <a:cs typeface="Symbol"/>
              </a:rPr>
              <a:t></a:t>
            </a:r>
            <a:r>
              <a:rPr sz="2800" dirty="0"/>
              <a:t>(R x</a:t>
            </a:r>
            <a:r>
              <a:rPr sz="2800" spc="-290" dirty="0"/>
              <a:t> </a:t>
            </a:r>
            <a:r>
              <a:rPr sz="2800" spc="-5" dirty="0"/>
              <a:t>S))</a:t>
            </a:r>
            <a:endParaRPr sz="2800">
              <a:latin typeface="Symbol"/>
              <a:cs typeface="Symbol"/>
            </a:endParaRPr>
          </a:p>
          <a:p>
            <a:pPr marL="805815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Equijoin</a:t>
            </a:r>
            <a:endParaRPr sz="2400">
              <a:latin typeface="Arial"/>
              <a:cs typeface="Arial"/>
            </a:endParaRPr>
          </a:p>
          <a:p>
            <a:pPr marL="8058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Equality on </a:t>
            </a:r>
            <a:r>
              <a:rPr sz="2400" b="1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fields </a:t>
            </a:r>
            <a:r>
              <a:rPr sz="2400" spc="-5" dirty="0">
                <a:latin typeface="Arial"/>
                <a:cs typeface="Arial"/>
              </a:rPr>
              <a:t>with same name in 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5" dirty="0">
                <a:latin typeface="Arial"/>
                <a:cs typeface="Arial"/>
              </a:rPr>
              <a:t>and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8058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806450" algn="l"/>
              </a:tabLst>
            </a:pPr>
            <a:r>
              <a:rPr sz="2400" spc="-5" dirty="0">
                <a:latin typeface="Arial"/>
                <a:cs typeface="Arial"/>
              </a:rPr>
              <a:t>Projection </a:t>
            </a:r>
            <a:r>
              <a:rPr sz="2400" dirty="0">
                <a:latin typeface="Symbol"/>
                <a:cs typeface="Symbol"/>
              </a:rPr>
              <a:t></a:t>
            </a:r>
            <a:r>
              <a:rPr sz="2400" baseline="-20833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drops all redundant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5428" y="4491990"/>
            <a:ext cx="238505" cy="16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6828" y="2129789"/>
            <a:ext cx="238505" cy="16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028" y="3577590"/>
            <a:ext cx="238505" cy="16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 Which Join Is It</a:t>
            </a:r>
            <a:r>
              <a:rPr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050791" y="2616707"/>
            <a:ext cx="313690" cy="223520"/>
          </a:xfrm>
          <a:custGeom>
            <a:avLst/>
            <a:gdLst/>
            <a:ahLst/>
            <a:cxnLst/>
            <a:rect l="l" t="t" r="r" b="b"/>
            <a:pathLst>
              <a:path w="313689" h="223519">
                <a:moveTo>
                  <a:pt x="313182" y="223266"/>
                </a:moveTo>
                <a:lnTo>
                  <a:pt x="313182" y="0"/>
                </a:lnTo>
                <a:lnTo>
                  <a:pt x="156972" y="96774"/>
                </a:lnTo>
                <a:lnTo>
                  <a:pt x="0" y="0"/>
                </a:lnTo>
                <a:lnTo>
                  <a:pt x="0" y="223266"/>
                </a:lnTo>
                <a:lnTo>
                  <a:pt x="22860" y="209172"/>
                </a:lnTo>
                <a:lnTo>
                  <a:pt x="22860" y="38862"/>
                </a:lnTo>
                <a:lnTo>
                  <a:pt x="140208" y="111252"/>
                </a:lnTo>
                <a:lnTo>
                  <a:pt x="140208" y="136827"/>
                </a:lnTo>
                <a:lnTo>
                  <a:pt x="156972" y="126492"/>
                </a:lnTo>
                <a:lnTo>
                  <a:pt x="172974" y="136405"/>
                </a:lnTo>
                <a:lnTo>
                  <a:pt x="172974" y="111252"/>
                </a:lnTo>
                <a:lnTo>
                  <a:pt x="290322" y="38862"/>
                </a:lnTo>
                <a:lnTo>
                  <a:pt x="290322" y="209103"/>
                </a:lnTo>
                <a:lnTo>
                  <a:pt x="313182" y="223266"/>
                </a:lnTo>
                <a:close/>
              </a:path>
              <a:path w="313689" h="223519">
                <a:moveTo>
                  <a:pt x="140208" y="136827"/>
                </a:moveTo>
                <a:lnTo>
                  <a:pt x="140208" y="111252"/>
                </a:lnTo>
                <a:lnTo>
                  <a:pt x="22860" y="183642"/>
                </a:lnTo>
                <a:lnTo>
                  <a:pt x="22860" y="209172"/>
                </a:lnTo>
                <a:lnTo>
                  <a:pt x="140208" y="136827"/>
                </a:lnTo>
                <a:close/>
              </a:path>
              <a:path w="313689" h="223519">
                <a:moveTo>
                  <a:pt x="290322" y="209103"/>
                </a:moveTo>
                <a:lnTo>
                  <a:pt x="290322" y="183642"/>
                </a:lnTo>
                <a:lnTo>
                  <a:pt x="172974" y="111252"/>
                </a:lnTo>
                <a:lnTo>
                  <a:pt x="172974" y="136405"/>
                </a:lnTo>
                <a:lnTo>
                  <a:pt x="290322" y="20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737" y="2461513"/>
            <a:ext cx="686308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268345" algn="l"/>
              </a:tabLst>
            </a:pPr>
            <a:r>
              <a:rPr sz="280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we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write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	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usually mean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 equijoin, but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often omit the equality  predicate when it is clear from 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context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471" y="1275080"/>
            <a:ext cx="27597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</a:t>
            </a:r>
            <a:r>
              <a:rPr spc="-60" dirty="0"/>
              <a:t> </a:t>
            </a:r>
            <a:r>
              <a:rPr spc="-5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4685"/>
            <a:ext cx="6697980" cy="412496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Outer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Include tuples with no matches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Use NULL values for missing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Does not eliminate duplicate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5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Variants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Left outer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Right outer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Full outer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335" y="1275080"/>
            <a:ext cx="4937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Outer Join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12" y="2446972"/>
          <a:ext cx="3276600" cy="1501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lung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540" y="1929638"/>
            <a:ext cx="197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AnonPatient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3777" y="4985765"/>
            <a:ext cx="454659" cy="266065"/>
          </a:xfrm>
          <a:custGeom>
            <a:avLst/>
            <a:gdLst/>
            <a:ahLst/>
            <a:cxnLst/>
            <a:rect l="l" t="t" r="r" b="b"/>
            <a:pathLst>
              <a:path w="454660" h="266064">
                <a:moveTo>
                  <a:pt x="454152" y="265937"/>
                </a:moveTo>
                <a:lnTo>
                  <a:pt x="454152" y="0"/>
                </a:lnTo>
                <a:lnTo>
                  <a:pt x="267462" y="115061"/>
                </a:lnTo>
                <a:lnTo>
                  <a:pt x="80772" y="0"/>
                </a:lnTo>
                <a:lnTo>
                  <a:pt x="0" y="0"/>
                </a:lnTo>
                <a:lnTo>
                  <a:pt x="0" y="32765"/>
                </a:lnTo>
                <a:lnTo>
                  <a:pt x="80772" y="32765"/>
                </a:lnTo>
                <a:lnTo>
                  <a:pt x="80772" y="265938"/>
                </a:lnTo>
                <a:lnTo>
                  <a:pt x="113538" y="245609"/>
                </a:lnTo>
                <a:lnTo>
                  <a:pt x="113538" y="54863"/>
                </a:lnTo>
                <a:lnTo>
                  <a:pt x="238506" y="132587"/>
                </a:lnTo>
                <a:lnTo>
                  <a:pt x="238506" y="168078"/>
                </a:lnTo>
                <a:lnTo>
                  <a:pt x="267462" y="150113"/>
                </a:lnTo>
                <a:lnTo>
                  <a:pt x="295656" y="167605"/>
                </a:lnTo>
                <a:lnTo>
                  <a:pt x="295656" y="132587"/>
                </a:lnTo>
                <a:lnTo>
                  <a:pt x="420624" y="54863"/>
                </a:lnTo>
                <a:lnTo>
                  <a:pt x="420624" y="245136"/>
                </a:lnTo>
                <a:lnTo>
                  <a:pt x="454152" y="265937"/>
                </a:lnTo>
                <a:close/>
              </a:path>
              <a:path w="454660" h="266064">
                <a:moveTo>
                  <a:pt x="80772" y="265938"/>
                </a:moveTo>
                <a:lnTo>
                  <a:pt x="80772" y="233172"/>
                </a:lnTo>
                <a:lnTo>
                  <a:pt x="0" y="233172"/>
                </a:lnTo>
                <a:lnTo>
                  <a:pt x="0" y="265938"/>
                </a:lnTo>
                <a:lnTo>
                  <a:pt x="80772" y="265938"/>
                </a:lnTo>
                <a:close/>
              </a:path>
              <a:path w="454660" h="266064">
                <a:moveTo>
                  <a:pt x="238506" y="168078"/>
                </a:moveTo>
                <a:lnTo>
                  <a:pt x="238506" y="132587"/>
                </a:lnTo>
                <a:lnTo>
                  <a:pt x="113538" y="210311"/>
                </a:lnTo>
                <a:lnTo>
                  <a:pt x="113538" y="245609"/>
                </a:lnTo>
                <a:lnTo>
                  <a:pt x="238506" y="168078"/>
                </a:lnTo>
                <a:close/>
              </a:path>
              <a:path w="454660" h="266064">
                <a:moveTo>
                  <a:pt x="420624" y="245136"/>
                </a:moveTo>
                <a:lnTo>
                  <a:pt x="420624" y="210311"/>
                </a:lnTo>
                <a:lnTo>
                  <a:pt x="295656" y="132587"/>
                </a:lnTo>
                <a:lnTo>
                  <a:pt x="295656" y="167605"/>
                </a:lnTo>
                <a:lnTo>
                  <a:pt x="420624" y="245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6539" y="4742941"/>
            <a:ext cx="14090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1730" algn="l"/>
              </a:tabLst>
            </a:pPr>
            <a:r>
              <a:rPr sz="4000" dirty="0">
                <a:latin typeface="Arial"/>
                <a:cs typeface="Arial"/>
              </a:rPr>
              <a:t>P	J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62312" y="4100512"/>
          <a:ext cx="6097270" cy="238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P.age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P.zip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disease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job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J.age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J.zip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heart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lawyer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cashier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2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lung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184140" y="2234438"/>
            <a:ext cx="163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AnnonJob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43512" y="2741866"/>
          <a:ext cx="3276600" cy="1126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job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zip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lawyer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cashier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98120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</a:t>
            </a:r>
            <a:r>
              <a:rPr spc="-5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2839" y="2401773"/>
            <a:ext cx="7184390" cy="291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1397635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Supplier(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sno</a:t>
            </a:r>
            <a:r>
              <a:rPr sz="2000" spc="-5" dirty="0">
                <a:latin typeface="Courier New"/>
                <a:cs typeface="Courier New"/>
              </a:rPr>
              <a:t>, sname, scity, sstate)  Part(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pno</a:t>
            </a:r>
            <a:r>
              <a:rPr sz="2000" spc="-5" dirty="0">
                <a:latin typeface="Courier New"/>
                <a:cs typeface="Courier New"/>
              </a:rPr>
              <a:t>, pname, psize, pcolor)  Supply(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sno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pno</a:t>
            </a:r>
            <a:r>
              <a:rPr sz="2000" spc="-5" dirty="0">
                <a:latin typeface="Courier New"/>
                <a:cs typeface="Courier New"/>
              </a:rPr>
              <a:t>, qty,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price)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Name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supplier </a:t>
            </a:r>
            <a:r>
              <a:rPr sz="2000" spc="-5" dirty="0">
                <a:latin typeface="Arial"/>
                <a:cs typeface="Arial"/>
              </a:rPr>
              <a:t>of parts with size </a:t>
            </a:r>
            <a:r>
              <a:rPr sz="2000" spc="-10" dirty="0">
                <a:latin typeface="Arial"/>
                <a:cs typeface="Arial"/>
              </a:rPr>
              <a:t>greater </a:t>
            </a:r>
            <a:r>
              <a:rPr sz="2000" spc="-5" dirty="0">
                <a:latin typeface="Arial"/>
                <a:cs typeface="Arial"/>
              </a:rPr>
              <a:t>than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484"/>
              </a:spcBef>
              <a:tabLst>
                <a:tab pos="2115820" algn="l"/>
                <a:tab pos="3241675" algn="l"/>
              </a:tabLst>
            </a:pPr>
            <a:r>
              <a:rPr sz="2000" dirty="0">
                <a:latin typeface="Symbol"/>
                <a:cs typeface="Symbol"/>
              </a:rPr>
              <a:t></a:t>
            </a:r>
            <a:r>
              <a:rPr sz="1950" baseline="-21367" dirty="0">
                <a:latin typeface="Arial"/>
                <a:cs typeface="Arial"/>
              </a:rPr>
              <a:t>sname</a:t>
            </a:r>
            <a:r>
              <a:rPr sz="2000" dirty="0">
                <a:latin typeface="Arial"/>
                <a:cs typeface="Arial"/>
              </a:rPr>
              <a:t>(Supplier	</a:t>
            </a:r>
            <a:r>
              <a:rPr sz="2000" spc="-10" dirty="0">
                <a:latin typeface="Arial"/>
                <a:cs typeface="Arial"/>
              </a:rPr>
              <a:t>Supply	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spc="5" dirty="0">
                <a:latin typeface="Symbol"/>
                <a:cs typeface="Symbol"/>
              </a:rPr>
              <a:t></a:t>
            </a:r>
            <a:r>
              <a:rPr sz="1950" spc="7" baseline="-21367" dirty="0">
                <a:latin typeface="Arial"/>
                <a:cs typeface="Arial"/>
              </a:rPr>
              <a:t>psize&gt;10</a:t>
            </a:r>
            <a:r>
              <a:rPr sz="1950" spc="247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(Part))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Name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supplier </a:t>
            </a:r>
            <a:r>
              <a:rPr sz="2000" spc="-5" dirty="0">
                <a:latin typeface="Arial"/>
                <a:cs typeface="Arial"/>
              </a:rPr>
              <a:t>of red parts or parts with size </a:t>
            </a:r>
            <a:r>
              <a:rPr sz="2000" spc="-10" dirty="0">
                <a:latin typeface="Arial"/>
                <a:cs typeface="Arial"/>
              </a:rPr>
              <a:t>greater </a:t>
            </a:r>
            <a:r>
              <a:rPr sz="2000" spc="-5" dirty="0">
                <a:latin typeface="Arial"/>
                <a:cs typeface="Arial"/>
              </a:rPr>
              <a:t>than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604" y="5354821"/>
            <a:ext cx="2879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65020" algn="l"/>
              </a:tabLst>
            </a:pPr>
            <a:r>
              <a:rPr sz="2000" dirty="0">
                <a:latin typeface="Symbol"/>
                <a:cs typeface="Symbol"/>
              </a:rPr>
              <a:t></a:t>
            </a:r>
            <a:r>
              <a:rPr sz="1950" baseline="-21367" dirty="0">
                <a:latin typeface="Arial"/>
                <a:cs typeface="Arial"/>
              </a:rPr>
              <a:t>sname</a:t>
            </a:r>
            <a:r>
              <a:rPr sz="2000" dirty="0">
                <a:latin typeface="Arial"/>
                <a:cs typeface="Arial"/>
              </a:rPr>
              <a:t>(Supplier	</a:t>
            </a:r>
            <a:r>
              <a:rPr sz="2000" spc="-10" dirty="0">
                <a:latin typeface="Arial"/>
                <a:cs typeface="Arial"/>
              </a:rPr>
              <a:t>Supply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6987" y="5417311"/>
            <a:ext cx="407225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7" baseline="13888" dirty="0">
                <a:latin typeface="Arial"/>
                <a:cs typeface="Arial"/>
              </a:rPr>
              <a:t>(</a:t>
            </a:r>
            <a:r>
              <a:rPr sz="3000" spc="7" baseline="13888" dirty="0">
                <a:latin typeface="Symbol"/>
                <a:cs typeface="Symbol"/>
              </a:rPr>
              <a:t></a:t>
            </a:r>
            <a:r>
              <a:rPr sz="1300" spc="5" dirty="0">
                <a:latin typeface="Arial"/>
                <a:cs typeface="Arial"/>
              </a:rPr>
              <a:t>psize&gt;10 </a:t>
            </a:r>
            <a:r>
              <a:rPr sz="3000" spc="-7" baseline="13888" dirty="0">
                <a:latin typeface="Arial"/>
                <a:cs typeface="Arial"/>
              </a:rPr>
              <a:t>(Part) </a:t>
            </a:r>
            <a:r>
              <a:rPr sz="3000" spc="-7" baseline="13888" dirty="0">
                <a:latin typeface="Symbol"/>
                <a:cs typeface="Symbol"/>
              </a:rPr>
              <a:t></a:t>
            </a:r>
            <a:r>
              <a:rPr sz="3000" spc="-7" baseline="13888" dirty="0">
                <a:latin typeface="Times New Roman"/>
                <a:cs typeface="Times New Roman"/>
              </a:rPr>
              <a:t> </a:t>
            </a:r>
            <a:r>
              <a:rPr sz="3000" spc="7" baseline="13888" dirty="0">
                <a:latin typeface="Symbol"/>
                <a:cs typeface="Symbol"/>
              </a:rPr>
              <a:t></a:t>
            </a:r>
            <a:r>
              <a:rPr sz="1300" spc="5" dirty="0">
                <a:latin typeface="Arial"/>
                <a:cs typeface="Arial"/>
              </a:rPr>
              <a:t>pcolor=‘red’ </a:t>
            </a:r>
            <a:r>
              <a:rPr sz="3000" spc="-7" baseline="13888" dirty="0">
                <a:latin typeface="Arial"/>
                <a:cs typeface="Arial"/>
              </a:rPr>
              <a:t>(Part) )</a:t>
            </a:r>
            <a:r>
              <a:rPr sz="3000" spc="-494" baseline="13888" dirty="0">
                <a:latin typeface="Arial"/>
                <a:cs typeface="Arial"/>
              </a:rPr>
              <a:t> </a:t>
            </a:r>
            <a:r>
              <a:rPr sz="3000" spc="-7" baseline="13888" dirty="0">
                <a:latin typeface="Arial"/>
                <a:cs typeface="Arial"/>
              </a:rPr>
              <a:t>)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227" y="4339590"/>
            <a:ext cx="238506" cy="16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0228" y="4339590"/>
            <a:ext cx="238505" cy="160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227" y="5406390"/>
            <a:ext cx="238506" cy="16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0228" y="5406390"/>
            <a:ext cx="238505" cy="160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9" y="1046480"/>
            <a:ext cx="59010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Query Evaluation</a:t>
            </a:r>
            <a:r>
              <a:rPr spc="-10" dirty="0"/>
              <a:t> </a:t>
            </a:r>
            <a:r>
              <a:rPr spc="-5" dirty="0"/>
              <a:t>Steps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2028" y="2662427"/>
            <a:ext cx="3362960" cy="520700"/>
            <a:chOff x="3272028" y="2662427"/>
            <a:chExt cx="3362960" cy="520700"/>
          </a:xfrm>
        </p:grpSpPr>
        <p:sp>
          <p:nvSpPr>
            <p:cNvPr id="4" name="object 4"/>
            <p:cNvSpPr/>
            <p:nvPr/>
          </p:nvSpPr>
          <p:spPr>
            <a:xfrm>
              <a:off x="3358156" y="3177540"/>
              <a:ext cx="3186666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2028" y="2662427"/>
              <a:ext cx="3362705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2028" y="2662427"/>
              <a:ext cx="3362960" cy="520700"/>
            </a:xfrm>
            <a:custGeom>
              <a:avLst/>
              <a:gdLst/>
              <a:ahLst/>
              <a:cxnLst/>
              <a:rect l="l" t="t" r="r" b="b"/>
              <a:pathLst>
                <a:path w="3362959" h="520700">
                  <a:moveTo>
                    <a:pt x="3362705" y="430530"/>
                  </a:moveTo>
                  <a:lnTo>
                    <a:pt x="3362705" y="89916"/>
                  </a:lnTo>
                  <a:lnTo>
                    <a:pt x="3361944" y="80772"/>
                  </a:lnTo>
                  <a:lnTo>
                    <a:pt x="3332768" y="23198"/>
                  </a:lnTo>
                  <a:lnTo>
                    <a:pt x="3281934" y="762"/>
                  </a:lnTo>
                  <a:lnTo>
                    <a:pt x="3272790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281172" y="9906"/>
                  </a:lnTo>
                  <a:lnTo>
                    <a:pt x="3288791" y="11430"/>
                  </a:lnTo>
                  <a:lnTo>
                    <a:pt x="3312623" y="20488"/>
                  </a:lnTo>
                  <a:lnTo>
                    <a:pt x="3332349" y="36471"/>
                  </a:lnTo>
                  <a:lnTo>
                    <a:pt x="3346299" y="57650"/>
                  </a:lnTo>
                  <a:lnTo>
                    <a:pt x="3352800" y="82296"/>
                  </a:lnTo>
                  <a:lnTo>
                    <a:pt x="3352800" y="470513"/>
                  </a:lnTo>
                  <a:lnTo>
                    <a:pt x="3355046" y="467106"/>
                  </a:lnTo>
                  <a:lnTo>
                    <a:pt x="3361944" y="439674"/>
                  </a:lnTo>
                  <a:lnTo>
                    <a:pt x="3362705" y="430530"/>
                  </a:lnTo>
                  <a:close/>
                </a:path>
                <a:path w="3362959" h="520700">
                  <a:moveTo>
                    <a:pt x="3352800" y="470513"/>
                  </a:moveTo>
                  <a:lnTo>
                    <a:pt x="3352800" y="438912"/>
                  </a:lnTo>
                  <a:lnTo>
                    <a:pt x="3351276" y="447294"/>
                  </a:lnTo>
                  <a:lnTo>
                    <a:pt x="3341696" y="471417"/>
                  </a:lnTo>
                  <a:lnTo>
                    <a:pt x="3305563" y="503918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272790" y="520446"/>
                  </a:lnTo>
                  <a:lnTo>
                    <a:pt x="3291078" y="518922"/>
                  </a:lnTo>
                  <a:lnTo>
                    <a:pt x="3317406" y="508641"/>
                  </a:lnTo>
                  <a:lnTo>
                    <a:pt x="3339465" y="490732"/>
                  </a:lnTo>
                  <a:lnTo>
                    <a:pt x="3352800" y="470513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66591" y="2718308"/>
            <a:ext cx="297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Parse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Check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2028" y="3620261"/>
            <a:ext cx="3362960" cy="1338580"/>
            <a:chOff x="3272028" y="3620261"/>
            <a:chExt cx="3362960" cy="1338580"/>
          </a:xfrm>
        </p:grpSpPr>
        <p:sp>
          <p:nvSpPr>
            <p:cNvPr id="9" name="object 9"/>
            <p:cNvSpPr/>
            <p:nvPr/>
          </p:nvSpPr>
          <p:spPr>
            <a:xfrm>
              <a:off x="3358167" y="3625595"/>
              <a:ext cx="3101538" cy="51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2028" y="3620261"/>
              <a:ext cx="3362705" cy="13327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028" y="3620261"/>
              <a:ext cx="3362960" cy="1338580"/>
            </a:xfrm>
            <a:custGeom>
              <a:avLst/>
              <a:gdLst/>
              <a:ahLst/>
              <a:cxnLst/>
              <a:rect l="l" t="t" r="r" b="b"/>
              <a:pathLst>
                <a:path w="3362959" h="1338579">
                  <a:moveTo>
                    <a:pt x="3362705" y="1111757"/>
                  </a:moveTo>
                  <a:lnTo>
                    <a:pt x="3362705" y="226313"/>
                  </a:lnTo>
                  <a:lnTo>
                    <a:pt x="3361182" y="203453"/>
                  </a:lnTo>
                  <a:lnTo>
                    <a:pt x="3351783" y="157560"/>
                  </a:lnTo>
                  <a:lnTo>
                    <a:pt x="3333607" y="115646"/>
                  </a:lnTo>
                  <a:lnTo>
                    <a:pt x="3307704" y="78710"/>
                  </a:lnTo>
                  <a:lnTo>
                    <a:pt x="3275123" y="47753"/>
                  </a:lnTo>
                  <a:lnTo>
                    <a:pt x="3236916" y="23776"/>
                  </a:lnTo>
                  <a:lnTo>
                    <a:pt x="3194132" y="7779"/>
                  </a:lnTo>
                  <a:lnTo>
                    <a:pt x="3147822" y="761"/>
                  </a:lnTo>
                  <a:lnTo>
                    <a:pt x="3136392" y="0"/>
                  </a:lnTo>
                  <a:lnTo>
                    <a:pt x="226314" y="0"/>
                  </a:lnTo>
                  <a:lnTo>
                    <a:pt x="179485" y="5138"/>
                  </a:lnTo>
                  <a:lnTo>
                    <a:pt x="135894" y="19095"/>
                  </a:lnTo>
                  <a:lnTo>
                    <a:pt x="96585" y="41038"/>
                  </a:lnTo>
                  <a:lnTo>
                    <a:pt x="62601" y="70135"/>
                  </a:lnTo>
                  <a:lnTo>
                    <a:pt x="34987" y="105553"/>
                  </a:lnTo>
                  <a:lnTo>
                    <a:pt x="14788" y="146460"/>
                  </a:lnTo>
                  <a:lnTo>
                    <a:pt x="3047" y="192023"/>
                  </a:lnTo>
                  <a:lnTo>
                    <a:pt x="0" y="226313"/>
                  </a:lnTo>
                  <a:lnTo>
                    <a:pt x="0" y="1111758"/>
                  </a:lnTo>
                  <a:lnTo>
                    <a:pt x="1524" y="1134617"/>
                  </a:lnTo>
                  <a:lnTo>
                    <a:pt x="4572" y="1157477"/>
                  </a:lnTo>
                  <a:lnTo>
                    <a:pt x="9906" y="1175125"/>
                  </a:lnTo>
                  <a:lnTo>
                    <a:pt x="9906" y="214883"/>
                  </a:lnTo>
                  <a:lnTo>
                    <a:pt x="10667" y="204215"/>
                  </a:lnTo>
                  <a:lnTo>
                    <a:pt x="23655" y="150056"/>
                  </a:lnTo>
                  <a:lnTo>
                    <a:pt x="57256" y="90966"/>
                  </a:lnTo>
                  <a:lnTo>
                    <a:pt x="88391" y="59435"/>
                  </a:lnTo>
                  <a:lnTo>
                    <a:pt x="126194" y="34319"/>
                  </a:lnTo>
                  <a:lnTo>
                    <a:pt x="191793" y="12547"/>
                  </a:lnTo>
                  <a:lnTo>
                    <a:pt x="3147822" y="9905"/>
                  </a:lnTo>
                  <a:lnTo>
                    <a:pt x="3158490" y="10667"/>
                  </a:lnTo>
                  <a:lnTo>
                    <a:pt x="3202550" y="20001"/>
                  </a:lnTo>
                  <a:lnTo>
                    <a:pt x="3242656" y="37569"/>
                  </a:lnTo>
                  <a:lnTo>
                    <a:pt x="3277920" y="62420"/>
                  </a:lnTo>
                  <a:lnTo>
                    <a:pt x="3307454" y="93605"/>
                  </a:lnTo>
                  <a:lnTo>
                    <a:pt x="3330370" y="130172"/>
                  </a:lnTo>
                  <a:lnTo>
                    <a:pt x="3345782" y="171169"/>
                  </a:lnTo>
                  <a:lnTo>
                    <a:pt x="3352800" y="215645"/>
                  </a:lnTo>
                  <a:lnTo>
                    <a:pt x="3352800" y="1175331"/>
                  </a:lnTo>
                  <a:lnTo>
                    <a:pt x="3355013" y="1169385"/>
                  </a:lnTo>
                  <a:lnTo>
                    <a:pt x="3361944" y="1123187"/>
                  </a:lnTo>
                  <a:lnTo>
                    <a:pt x="3362705" y="1111757"/>
                  </a:lnTo>
                  <a:close/>
                </a:path>
                <a:path w="3362959" h="1338579">
                  <a:moveTo>
                    <a:pt x="3352800" y="1175331"/>
                  </a:moveTo>
                  <a:lnTo>
                    <a:pt x="3352800" y="1123187"/>
                  </a:lnTo>
                  <a:lnTo>
                    <a:pt x="3352038" y="1133855"/>
                  </a:lnTo>
                  <a:lnTo>
                    <a:pt x="3342635" y="1178060"/>
                  </a:lnTo>
                  <a:lnTo>
                    <a:pt x="3325084" y="1218199"/>
                  </a:lnTo>
                  <a:lnTo>
                    <a:pt x="3300298" y="1253422"/>
                  </a:lnTo>
                  <a:lnTo>
                    <a:pt x="3269189" y="1282880"/>
                  </a:lnTo>
                  <a:lnTo>
                    <a:pt x="3232671" y="1305723"/>
                  </a:lnTo>
                  <a:lnTo>
                    <a:pt x="3191657" y="1321102"/>
                  </a:lnTo>
                  <a:lnTo>
                    <a:pt x="3147822" y="1328045"/>
                  </a:lnTo>
                  <a:lnTo>
                    <a:pt x="226314" y="1328166"/>
                  </a:lnTo>
                  <a:lnTo>
                    <a:pt x="181845" y="1323837"/>
                  </a:lnTo>
                  <a:lnTo>
                    <a:pt x="140143" y="1310561"/>
                  </a:lnTo>
                  <a:lnTo>
                    <a:pt x="102324" y="1289325"/>
                  </a:lnTo>
                  <a:lnTo>
                    <a:pt x="69504" y="1261116"/>
                  </a:lnTo>
                  <a:lnTo>
                    <a:pt x="42798" y="1226922"/>
                  </a:lnTo>
                  <a:lnTo>
                    <a:pt x="23322" y="1187728"/>
                  </a:lnTo>
                  <a:lnTo>
                    <a:pt x="12192" y="1144523"/>
                  </a:lnTo>
                  <a:lnTo>
                    <a:pt x="9906" y="1122426"/>
                  </a:lnTo>
                  <a:lnTo>
                    <a:pt x="9906" y="1175125"/>
                  </a:lnTo>
                  <a:lnTo>
                    <a:pt x="29965" y="1224095"/>
                  </a:lnTo>
                  <a:lnTo>
                    <a:pt x="74676" y="1279398"/>
                  </a:lnTo>
                  <a:lnTo>
                    <a:pt x="121924" y="1312493"/>
                  </a:lnTo>
                  <a:lnTo>
                    <a:pt x="190322" y="1334808"/>
                  </a:lnTo>
                  <a:lnTo>
                    <a:pt x="226314" y="1338072"/>
                  </a:lnTo>
                  <a:lnTo>
                    <a:pt x="3136392" y="1338071"/>
                  </a:lnTo>
                  <a:lnTo>
                    <a:pt x="3147822" y="1337309"/>
                  </a:lnTo>
                  <a:lnTo>
                    <a:pt x="3160014" y="1336547"/>
                  </a:lnTo>
                  <a:lnTo>
                    <a:pt x="3205782" y="1327033"/>
                  </a:lnTo>
                  <a:lnTo>
                    <a:pt x="3247576" y="1308781"/>
                  </a:lnTo>
                  <a:lnTo>
                    <a:pt x="3284395" y="1282840"/>
                  </a:lnTo>
                  <a:lnTo>
                    <a:pt x="3315240" y="1250261"/>
                  </a:lnTo>
                  <a:lnTo>
                    <a:pt x="3339112" y="1212093"/>
                  </a:lnTo>
                  <a:lnTo>
                    <a:pt x="3352800" y="1175331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59555" y="3719576"/>
            <a:ext cx="2785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Decide how best to  answer query: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  optimization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72028" y="5329428"/>
            <a:ext cx="3362960" cy="517525"/>
            <a:chOff x="3272028" y="5329428"/>
            <a:chExt cx="3362960" cy="517525"/>
          </a:xfrm>
        </p:grpSpPr>
        <p:sp>
          <p:nvSpPr>
            <p:cNvPr id="14" name="object 14"/>
            <p:cNvSpPr/>
            <p:nvPr/>
          </p:nvSpPr>
          <p:spPr>
            <a:xfrm>
              <a:off x="3358156" y="5841493"/>
              <a:ext cx="3186673" cy="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2028" y="5329428"/>
              <a:ext cx="3362705" cy="5128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028" y="5329428"/>
              <a:ext cx="3362960" cy="517525"/>
            </a:xfrm>
            <a:custGeom>
              <a:avLst/>
              <a:gdLst/>
              <a:ahLst/>
              <a:cxnLst/>
              <a:rect l="l" t="t" r="r" b="b"/>
              <a:pathLst>
                <a:path w="3362959" h="517525">
                  <a:moveTo>
                    <a:pt x="3362705" y="428244"/>
                  </a:moveTo>
                  <a:lnTo>
                    <a:pt x="3362705" y="89154"/>
                  </a:lnTo>
                  <a:lnTo>
                    <a:pt x="3361944" y="80010"/>
                  </a:lnTo>
                  <a:lnTo>
                    <a:pt x="3332973" y="23017"/>
                  </a:lnTo>
                  <a:lnTo>
                    <a:pt x="3281934" y="762"/>
                  </a:lnTo>
                  <a:lnTo>
                    <a:pt x="3272790" y="0"/>
                  </a:lnTo>
                  <a:lnTo>
                    <a:pt x="89154" y="0"/>
                  </a:lnTo>
                  <a:lnTo>
                    <a:pt x="36185" y="17887"/>
                  </a:lnTo>
                  <a:lnTo>
                    <a:pt x="3809" y="63246"/>
                  </a:lnTo>
                  <a:lnTo>
                    <a:pt x="0" y="89916"/>
                  </a:lnTo>
                  <a:lnTo>
                    <a:pt x="0" y="428244"/>
                  </a:lnTo>
                  <a:lnTo>
                    <a:pt x="9906" y="467968"/>
                  </a:lnTo>
                  <a:lnTo>
                    <a:pt x="9906" y="81534"/>
                  </a:lnTo>
                  <a:lnTo>
                    <a:pt x="11429" y="73152"/>
                  </a:lnTo>
                  <a:lnTo>
                    <a:pt x="32020" y="34395"/>
                  </a:lnTo>
                  <a:lnTo>
                    <a:pt x="70308" y="12011"/>
                  </a:lnTo>
                  <a:lnTo>
                    <a:pt x="3281172" y="9906"/>
                  </a:lnTo>
                  <a:lnTo>
                    <a:pt x="3289554" y="11430"/>
                  </a:lnTo>
                  <a:lnTo>
                    <a:pt x="3313395" y="20869"/>
                  </a:lnTo>
                  <a:lnTo>
                    <a:pt x="3332540" y="36233"/>
                  </a:lnTo>
                  <a:lnTo>
                    <a:pt x="3346003" y="56721"/>
                  </a:lnTo>
                  <a:lnTo>
                    <a:pt x="3352800" y="81534"/>
                  </a:lnTo>
                  <a:lnTo>
                    <a:pt x="3352800" y="467919"/>
                  </a:lnTo>
                  <a:lnTo>
                    <a:pt x="3354935" y="464694"/>
                  </a:lnTo>
                  <a:lnTo>
                    <a:pt x="3361944" y="437388"/>
                  </a:lnTo>
                  <a:lnTo>
                    <a:pt x="3362705" y="428244"/>
                  </a:lnTo>
                  <a:close/>
                </a:path>
                <a:path w="3362959" h="517525">
                  <a:moveTo>
                    <a:pt x="3352800" y="467919"/>
                  </a:moveTo>
                  <a:lnTo>
                    <a:pt x="3352800" y="436626"/>
                  </a:lnTo>
                  <a:lnTo>
                    <a:pt x="3351276" y="444246"/>
                  </a:lnTo>
                  <a:lnTo>
                    <a:pt x="3342329" y="467837"/>
                  </a:lnTo>
                  <a:lnTo>
                    <a:pt x="3326539" y="487441"/>
                  </a:lnTo>
                  <a:lnTo>
                    <a:pt x="3305591" y="501260"/>
                  </a:lnTo>
                  <a:lnTo>
                    <a:pt x="3281172" y="507492"/>
                  </a:lnTo>
                  <a:lnTo>
                    <a:pt x="3272790" y="508254"/>
                  </a:lnTo>
                  <a:lnTo>
                    <a:pt x="89154" y="508132"/>
                  </a:lnTo>
                  <a:lnTo>
                    <a:pt x="42162" y="492699"/>
                  </a:lnTo>
                  <a:lnTo>
                    <a:pt x="12954" y="451866"/>
                  </a:lnTo>
                  <a:lnTo>
                    <a:pt x="9906" y="435864"/>
                  </a:lnTo>
                  <a:lnTo>
                    <a:pt x="9906" y="467968"/>
                  </a:lnTo>
                  <a:lnTo>
                    <a:pt x="39624" y="502158"/>
                  </a:lnTo>
                  <a:lnTo>
                    <a:pt x="79446" y="517231"/>
                  </a:lnTo>
                  <a:lnTo>
                    <a:pt x="3282696" y="517398"/>
                  </a:lnTo>
                  <a:lnTo>
                    <a:pt x="3291078" y="515874"/>
                  </a:lnTo>
                  <a:lnTo>
                    <a:pt x="3317417" y="505848"/>
                  </a:lnTo>
                  <a:lnTo>
                    <a:pt x="3339398" y="488151"/>
                  </a:lnTo>
                  <a:lnTo>
                    <a:pt x="3352800" y="467919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14064" y="5383783"/>
            <a:ext cx="227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Query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14900" y="2357627"/>
            <a:ext cx="76200" cy="3891279"/>
          </a:xfrm>
          <a:custGeom>
            <a:avLst/>
            <a:gdLst/>
            <a:ahLst/>
            <a:cxnLst/>
            <a:rect l="l" t="t" r="r" b="b"/>
            <a:pathLst>
              <a:path w="76200" h="3891279">
                <a:moveTo>
                  <a:pt x="33528" y="2901277"/>
                </a:moveTo>
                <a:lnTo>
                  <a:pt x="0" y="2900934"/>
                </a:lnTo>
                <a:lnTo>
                  <a:pt x="33528" y="2970047"/>
                </a:lnTo>
                <a:lnTo>
                  <a:pt x="33528" y="2913888"/>
                </a:lnTo>
                <a:lnTo>
                  <a:pt x="33528" y="2901277"/>
                </a:lnTo>
                <a:close/>
              </a:path>
              <a:path w="76200" h="3891279">
                <a:moveTo>
                  <a:pt x="76200" y="3814572"/>
                </a:moveTo>
                <a:lnTo>
                  <a:pt x="43434" y="3814572"/>
                </a:lnTo>
                <a:lnTo>
                  <a:pt x="43421" y="3484626"/>
                </a:lnTo>
                <a:lnTo>
                  <a:pt x="33528" y="3484626"/>
                </a:lnTo>
                <a:lnTo>
                  <a:pt x="33528" y="3814572"/>
                </a:lnTo>
                <a:lnTo>
                  <a:pt x="0" y="3814572"/>
                </a:lnTo>
                <a:lnTo>
                  <a:pt x="33528" y="3881628"/>
                </a:lnTo>
                <a:lnTo>
                  <a:pt x="38100" y="3890772"/>
                </a:lnTo>
                <a:lnTo>
                  <a:pt x="43434" y="3880116"/>
                </a:lnTo>
                <a:lnTo>
                  <a:pt x="76200" y="3814572"/>
                </a:lnTo>
                <a:close/>
              </a:path>
              <a:path w="76200" h="3891279">
                <a:moveTo>
                  <a:pt x="76200" y="2901696"/>
                </a:moveTo>
                <a:lnTo>
                  <a:pt x="42722" y="2901365"/>
                </a:lnTo>
                <a:lnTo>
                  <a:pt x="44196" y="2596896"/>
                </a:lnTo>
                <a:lnTo>
                  <a:pt x="34290" y="2596134"/>
                </a:lnTo>
                <a:lnTo>
                  <a:pt x="33553" y="2901277"/>
                </a:lnTo>
                <a:lnTo>
                  <a:pt x="33528" y="2913888"/>
                </a:lnTo>
                <a:lnTo>
                  <a:pt x="33553" y="2970111"/>
                </a:lnTo>
                <a:lnTo>
                  <a:pt x="37338" y="2977896"/>
                </a:lnTo>
                <a:lnTo>
                  <a:pt x="76200" y="2901696"/>
                </a:lnTo>
                <a:close/>
              </a:path>
              <a:path w="76200" h="3891279">
                <a:moveTo>
                  <a:pt x="76200" y="1192530"/>
                </a:moveTo>
                <a:lnTo>
                  <a:pt x="42710" y="1192530"/>
                </a:lnTo>
                <a:lnTo>
                  <a:pt x="44196" y="821436"/>
                </a:lnTo>
                <a:lnTo>
                  <a:pt x="34290" y="821436"/>
                </a:lnTo>
                <a:lnTo>
                  <a:pt x="32804" y="1192530"/>
                </a:lnTo>
                <a:lnTo>
                  <a:pt x="0" y="1192530"/>
                </a:lnTo>
                <a:lnTo>
                  <a:pt x="32766" y="1259408"/>
                </a:lnTo>
                <a:lnTo>
                  <a:pt x="37338" y="1268730"/>
                </a:lnTo>
                <a:lnTo>
                  <a:pt x="76200" y="1192530"/>
                </a:lnTo>
                <a:close/>
              </a:path>
              <a:path w="76200" h="3891279">
                <a:moveTo>
                  <a:pt x="76200" y="233172"/>
                </a:moveTo>
                <a:lnTo>
                  <a:pt x="43434" y="233172"/>
                </a:lnTo>
                <a:lnTo>
                  <a:pt x="43434" y="0"/>
                </a:lnTo>
                <a:lnTo>
                  <a:pt x="33528" y="0"/>
                </a:lnTo>
                <a:lnTo>
                  <a:pt x="33528" y="233172"/>
                </a:lnTo>
                <a:lnTo>
                  <a:pt x="0" y="233172"/>
                </a:lnTo>
                <a:lnTo>
                  <a:pt x="33528" y="300240"/>
                </a:lnTo>
                <a:lnTo>
                  <a:pt x="38100" y="309372"/>
                </a:lnTo>
                <a:lnTo>
                  <a:pt x="43434" y="298704"/>
                </a:lnTo>
                <a:lnTo>
                  <a:pt x="76200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93540" y="1925065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SQL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8740" y="6273038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6528" y="2840578"/>
            <a:ext cx="2719070" cy="1177925"/>
            <a:chOff x="696528" y="2840578"/>
            <a:chExt cx="2719070" cy="1177925"/>
          </a:xfrm>
        </p:grpSpPr>
        <p:sp>
          <p:nvSpPr>
            <p:cNvPr id="22" name="object 22"/>
            <p:cNvSpPr/>
            <p:nvPr/>
          </p:nvSpPr>
          <p:spPr>
            <a:xfrm>
              <a:off x="3074716" y="3124584"/>
              <a:ext cx="335233" cy="1146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0401" y="2844898"/>
              <a:ext cx="1861021" cy="5814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4845" y="2909061"/>
              <a:ext cx="453617" cy="1770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401" y="2844898"/>
              <a:ext cx="2714882" cy="11733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528" y="2840578"/>
              <a:ext cx="2717800" cy="1177925"/>
            </a:xfrm>
            <a:custGeom>
              <a:avLst/>
              <a:gdLst/>
              <a:ahLst/>
              <a:cxnLst/>
              <a:rect l="l" t="t" r="r" b="b"/>
              <a:pathLst>
                <a:path w="2717800" h="1177925">
                  <a:moveTo>
                    <a:pt x="2413000" y="322483"/>
                  </a:moveTo>
                  <a:lnTo>
                    <a:pt x="2413000" y="314863"/>
                  </a:lnTo>
                  <a:lnTo>
                    <a:pt x="2400300" y="295813"/>
                  </a:lnTo>
                  <a:lnTo>
                    <a:pt x="2374900" y="276001"/>
                  </a:lnTo>
                  <a:lnTo>
                    <a:pt x="2336800" y="257713"/>
                  </a:lnTo>
                  <a:lnTo>
                    <a:pt x="2298700" y="232982"/>
                  </a:lnTo>
                  <a:lnTo>
                    <a:pt x="2260600" y="209649"/>
                  </a:lnTo>
                  <a:lnTo>
                    <a:pt x="2222500" y="187690"/>
                  </a:lnTo>
                  <a:lnTo>
                    <a:pt x="2171700" y="167082"/>
                  </a:lnTo>
                  <a:lnTo>
                    <a:pt x="2133600" y="147799"/>
                  </a:lnTo>
                  <a:lnTo>
                    <a:pt x="2082800" y="129820"/>
                  </a:lnTo>
                  <a:lnTo>
                    <a:pt x="2032000" y="113120"/>
                  </a:lnTo>
                  <a:lnTo>
                    <a:pt x="1993900" y="97675"/>
                  </a:lnTo>
                  <a:lnTo>
                    <a:pt x="1943100" y="83462"/>
                  </a:lnTo>
                  <a:lnTo>
                    <a:pt x="1892300" y="70457"/>
                  </a:lnTo>
                  <a:lnTo>
                    <a:pt x="1841500" y="58636"/>
                  </a:lnTo>
                  <a:lnTo>
                    <a:pt x="1790700" y="47976"/>
                  </a:lnTo>
                  <a:lnTo>
                    <a:pt x="1739900" y="38453"/>
                  </a:lnTo>
                  <a:lnTo>
                    <a:pt x="1689100" y="30043"/>
                  </a:lnTo>
                  <a:lnTo>
                    <a:pt x="1638300" y="22723"/>
                  </a:lnTo>
                  <a:lnTo>
                    <a:pt x="1587500" y="16469"/>
                  </a:lnTo>
                  <a:lnTo>
                    <a:pt x="1536700" y="11257"/>
                  </a:lnTo>
                  <a:lnTo>
                    <a:pt x="1485900" y="7063"/>
                  </a:lnTo>
                  <a:lnTo>
                    <a:pt x="1435100" y="3864"/>
                  </a:lnTo>
                  <a:lnTo>
                    <a:pt x="1384300" y="1636"/>
                  </a:lnTo>
                  <a:lnTo>
                    <a:pt x="1333500" y="356"/>
                  </a:lnTo>
                  <a:lnTo>
                    <a:pt x="1282700" y="0"/>
                  </a:lnTo>
                  <a:lnTo>
                    <a:pt x="1231900" y="543"/>
                  </a:lnTo>
                  <a:lnTo>
                    <a:pt x="1181100" y="1963"/>
                  </a:lnTo>
                  <a:lnTo>
                    <a:pt x="1130300" y="4235"/>
                  </a:lnTo>
                  <a:lnTo>
                    <a:pt x="1079500" y="7336"/>
                  </a:lnTo>
                  <a:lnTo>
                    <a:pt x="1028700" y="11243"/>
                  </a:lnTo>
                  <a:lnTo>
                    <a:pt x="977900" y="15931"/>
                  </a:lnTo>
                  <a:lnTo>
                    <a:pt x="927100" y="21377"/>
                  </a:lnTo>
                  <a:lnTo>
                    <a:pt x="889000" y="27557"/>
                  </a:lnTo>
                  <a:lnTo>
                    <a:pt x="838200" y="34447"/>
                  </a:lnTo>
                  <a:lnTo>
                    <a:pt x="774700" y="45115"/>
                  </a:lnTo>
                  <a:lnTo>
                    <a:pt x="723900" y="57307"/>
                  </a:lnTo>
                  <a:lnTo>
                    <a:pt x="685800" y="64292"/>
                  </a:lnTo>
                  <a:lnTo>
                    <a:pt x="647700" y="72859"/>
                  </a:lnTo>
                  <a:lnTo>
                    <a:pt x="609600" y="83008"/>
                  </a:lnTo>
                  <a:lnTo>
                    <a:pt x="571500" y="94738"/>
                  </a:lnTo>
                  <a:lnTo>
                    <a:pt x="533400" y="108051"/>
                  </a:lnTo>
                  <a:lnTo>
                    <a:pt x="495300" y="122945"/>
                  </a:lnTo>
                  <a:lnTo>
                    <a:pt x="444500" y="139421"/>
                  </a:lnTo>
                  <a:lnTo>
                    <a:pt x="406400" y="157479"/>
                  </a:lnTo>
                  <a:lnTo>
                    <a:pt x="355600" y="177119"/>
                  </a:lnTo>
                  <a:lnTo>
                    <a:pt x="317500" y="198341"/>
                  </a:lnTo>
                  <a:lnTo>
                    <a:pt x="279400" y="221145"/>
                  </a:lnTo>
                  <a:lnTo>
                    <a:pt x="228600" y="245531"/>
                  </a:lnTo>
                  <a:lnTo>
                    <a:pt x="190500" y="271499"/>
                  </a:lnTo>
                  <a:lnTo>
                    <a:pt x="152400" y="299049"/>
                  </a:lnTo>
                  <a:lnTo>
                    <a:pt x="127000" y="328181"/>
                  </a:lnTo>
                  <a:lnTo>
                    <a:pt x="88900" y="358895"/>
                  </a:lnTo>
                  <a:lnTo>
                    <a:pt x="63500" y="391192"/>
                  </a:lnTo>
                  <a:lnTo>
                    <a:pt x="38100" y="425071"/>
                  </a:lnTo>
                  <a:lnTo>
                    <a:pt x="12700" y="497575"/>
                  </a:lnTo>
                  <a:lnTo>
                    <a:pt x="0" y="536201"/>
                  </a:lnTo>
                  <a:lnTo>
                    <a:pt x="0" y="558309"/>
                  </a:lnTo>
                  <a:lnTo>
                    <a:pt x="12700" y="518047"/>
                  </a:lnTo>
                  <a:lnTo>
                    <a:pt x="25400" y="479510"/>
                  </a:lnTo>
                  <a:lnTo>
                    <a:pt x="38100" y="442685"/>
                  </a:lnTo>
                  <a:lnTo>
                    <a:pt x="63500" y="407564"/>
                  </a:lnTo>
                  <a:lnTo>
                    <a:pt x="88900" y="374134"/>
                  </a:lnTo>
                  <a:lnTo>
                    <a:pt x="127000" y="342385"/>
                  </a:lnTo>
                  <a:lnTo>
                    <a:pt x="152400" y="312307"/>
                  </a:lnTo>
                  <a:lnTo>
                    <a:pt x="190500" y="283888"/>
                  </a:lnTo>
                  <a:lnTo>
                    <a:pt x="228600" y="257118"/>
                  </a:lnTo>
                  <a:lnTo>
                    <a:pt x="279400" y="231986"/>
                  </a:lnTo>
                  <a:lnTo>
                    <a:pt x="317500" y="208481"/>
                  </a:lnTo>
                  <a:lnTo>
                    <a:pt x="355600" y="186593"/>
                  </a:lnTo>
                  <a:lnTo>
                    <a:pt x="406400" y="166311"/>
                  </a:lnTo>
                  <a:lnTo>
                    <a:pt x="457200" y="147624"/>
                  </a:lnTo>
                  <a:lnTo>
                    <a:pt x="495300" y="130521"/>
                  </a:lnTo>
                  <a:lnTo>
                    <a:pt x="546100" y="114992"/>
                  </a:lnTo>
                  <a:lnTo>
                    <a:pt x="584200" y="101025"/>
                  </a:lnTo>
                  <a:lnTo>
                    <a:pt x="635000" y="88611"/>
                  </a:lnTo>
                  <a:lnTo>
                    <a:pt x="673100" y="77738"/>
                  </a:lnTo>
                  <a:lnTo>
                    <a:pt x="711200" y="68395"/>
                  </a:lnTo>
                  <a:lnTo>
                    <a:pt x="749300" y="60573"/>
                  </a:lnTo>
                  <a:lnTo>
                    <a:pt x="787400" y="54259"/>
                  </a:lnTo>
                  <a:lnTo>
                    <a:pt x="838200" y="44353"/>
                  </a:lnTo>
                  <a:lnTo>
                    <a:pt x="901700" y="35209"/>
                  </a:lnTo>
                  <a:lnTo>
                    <a:pt x="965200" y="26827"/>
                  </a:lnTo>
                  <a:lnTo>
                    <a:pt x="1016000" y="21621"/>
                  </a:lnTo>
                  <a:lnTo>
                    <a:pt x="1066800" y="17314"/>
                  </a:lnTo>
                  <a:lnTo>
                    <a:pt x="1117600" y="13908"/>
                  </a:lnTo>
                  <a:lnTo>
                    <a:pt x="1168400" y="11407"/>
                  </a:lnTo>
                  <a:lnTo>
                    <a:pt x="1219200" y="9812"/>
                  </a:lnTo>
                  <a:lnTo>
                    <a:pt x="1270000" y="9127"/>
                  </a:lnTo>
                  <a:lnTo>
                    <a:pt x="1320800" y="9354"/>
                  </a:lnTo>
                  <a:lnTo>
                    <a:pt x="1371600" y="10496"/>
                  </a:lnTo>
                  <a:lnTo>
                    <a:pt x="1422400" y="12557"/>
                  </a:lnTo>
                  <a:lnTo>
                    <a:pt x="1473200" y="15538"/>
                  </a:lnTo>
                  <a:lnTo>
                    <a:pt x="1524000" y="19443"/>
                  </a:lnTo>
                  <a:lnTo>
                    <a:pt x="1562100" y="24274"/>
                  </a:lnTo>
                  <a:lnTo>
                    <a:pt x="1612900" y="30034"/>
                  </a:lnTo>
                  <a:lnTo>
                    <a:pt x="1663700" y="36726"/>
                  </a:lnTo>
                  <a:lnTo>
                    <a:pt x="1714500" y="44353"/>
                  </a:lnTo>
                  <a:lnTo>
                    <a:pt x="1803400" y="61117"/>
                  </a:lnTo>
                  <a:lnTo>
                    <a:pt x="1841500" y="70261"/>
                  </a:lnTo>
                  <a:lnTo>
                    <a:pt x="1892300" y="81662"/>
                  </a:lnTo>
                  <a:lnTo>
                    <a:pt x="1943100" y="94267"/>
                  </a:lnTo>
                  <a:lnTo>
                    <a:pt x="1993900" y="108155"/>
                  </a:lnTo>
                  <a:lnTo>
                    <a:pt x="2044700" y="123403"/>
                  </a:lnTo>
                  <a:lnTo>
                    <a:pt x="2082800" y="140089"/>
                  </a:lnTo>
                  <a:lnTo>
                    <a:pt x="2133600" y="158290"/>
                  </a:lnTo>
                  <a:lnTo>
                    <a:pt x="2184400" y="178085"/>
                  </a:lnTo>
                  <a:lnTo>
                    <a:pt x="2222500" y="199551"/>
                  </a:lnTo>
                  <a:lnTo>
                    <a:pt x="2273300" y="222766"/>
                  </a:lnTo>
                  <a:lnTo>
                    <a:pt x="2311400" y="247807"/>
                  </a:lnTo>
                  <a:lnTo>
                    <a:pt x="2362200" y="284383"/>
                  </a:lnTo>
                  <a:lnTo>
                    <a:pt x="2413000" y="322483"/>
                  </a:lnTo>
                  <a:close/>
                </a:path>
                <a:path w="2717800" h="1177925">
                  <a:moveTo>
                    <a:pt x="12700" y="676051"/>
                  </a:moveTo>
                  <a:lnTo>
                    <a:pt x="12700" y="644047"/>
                  </a:lnTo>
                  <a:lnTo>
                    <a:pt x="0" y="600305"/>
                  </a:lnTo>
                  <a:lnTo>
                    <a:pt x="0" y="661573"/>
                  </a:lnTo>
                  <a:lnTo>
                    <a:pt x="12700" y="676051"/>
                  </a:lnTo>
                  <a:close/>
                </a:path>
                <a:path w="2717800" h="1177925">
                  <a:moveTo>
                    <a:pt x="2565400" y="618710"/>
                  </a:moveTo>
                  <a:lnTo>
                    <a:pt x="2565400" y="546511"/>
                  </a:lnTo>
                  <a:lnTo>
                    <a:pt x="2554572" y="534167"/>
                  </a:lnTo>
                  <a:lnTo>
                    <a:pt x="2552700" y="535843"/>
                  </a:lnTo>
                  <a:lnTo>
                    <a:pt x="2552700" y="618890"/>
                  </a:lnTo>
                  <a:lnTo>
                    <a:pt x="2540000" y="658343"/>
                  </a:lnTo>
                  <a:lnTo>
                    <a:pt x="2527300" y="696129"/>
                  </a:lnTo>
                  <a:lnTo>
                    <a:pt x="2514600" y="732268"/>
                  </a:lnTo>
                  <a:lnTo>
                    <a:pt x="2489200" y="766777"/>
                  </a:lnTo>
                  <a:lnTo>
                    <a:pt x="2463800" y="799674"/>
                  </a:lnTo>
                  <a:lnTo>
                    <a:pt x="2438400" y="830976"/>
                  </a:lnTo>
                  <a:lnTo>
                    <a:pt x="2400300" y="860703"/>
                  </a:lnTo>
                  <a:lnTo>
                    <a:pt x="2374900" y="888872"/>
                  </a:lnTo>
                  <a:lnTo>
                    <a:pt x="2336800" y="915501"/>
                  </a:lnTo>
                  <a:lnTo>
                    <a:pt x="2286000" y="940608"/>
                  </a:lnTo>
                  <a:lnTo>
                    <a:pt x="2247900" y="964210"/>
                  </a:lnTo>
                  <a:lnTo>
                    <a:pt x="2209800" y="986327"/>
                  </a:lnTo>
                  <a:lnTo>
                    <a:pt x="2159000" y="1006976"/>
                  </a:lnTo>
                  <a:lnTo>
                    <a:pt x="2108200" y="1026175"/>
                  </a:lnTo>
                  <a:lnTo>
                    <a:pt x="2070100" y="1043942"/>
                  </a:lnTo>
                  <a:lnTo>
                    <a:pt x="2019300" y="1060295"/>
                  </a:lnTo>
                  <a:lnTo>
                    <a:pt x="1968500" y="1075251"/>
                  </a:lnTo>
                  <a:lnTo>
                    <a:pt x="1917700" y="1088830"/>
                  </a:lnTo>
                  <a:lnTo>
                    <a:pt x="1879600" y="1101049"/>
                  </a:lnTo>
                  <a:lnTo>
                    <a:pt x="1828800" y="1111926"/>
                  </a:lnTo>
                  <a:lnTo>
                    <a:pt x="1790700" y="1121479"/>
                  </a:lnTo>
                  <a:lnTo>
                    <a:pt x="1739900" y="1129726"/>
                  </a:lnTo>
                  <a:lnTo>
                    <a:pt x="1701800" y="1136686"/>
                  </a:lnTo>
                  <a:lnTo>
                    <a:pt x="1663700" y="1142375"/>
                  </a:lnTo>
                  <a:lnTo>
                    <a:pt x="1625600" y="1146812"/>
                  </a:lnTo>
                  <a:lnTo>
                    <a:pt x="1587500" y="1150015"/>
                  </a:lnTo>
                  <a:lnTo>
                    <a:pt x="1536700" y="1156873"/>
                  </a:lnTo>
                  <a:lnTo>
                    <a:pt x="1460500" y="1162207"/>
                  </a:lnTo>
                  <a:lnTo>
                    <a:pt x="1397000" y="1165255"/>
                  </a:lnTo>
                  <a:lnTo>
                    <a:pt x="1346200" y="1167120"/>
                  </a:lnTo>
                  <a:lnTo>
                    <a:pt x="1308100" y="1168104"/>
                  </a:lnTo>
                  <a:lnTo>
                    <a:pt x="1257300" y="1168195"/>
                  </a:lnTo>
                  <a:lnTo>
                    <a:pt x="1206500" y="1167378"/>
                  </a:lnTo>
                  <a:lnTo>
                    <a:pt x="1155700" y="1165642"/>
                  </a:lnTo>
                  <a:lnTo>
                    <a:pt x="1104900" y="1162974"/>
                  </a:lnTo>
                  <a:lnTo>
                    <a:pt x="1054100" y="1159362"/>
                  </a:lnTo>
                  <a:lnTo>
                    <a:pt x="1003300" y="1154792"/>
                  </a:lnTo>
                  <a:lnTo>
                    <a:pt x="952500" y="1149252"/>
                  </a:lnTo>
                  <a:lnTo>
                    <a:pt x="901700" y="1142729"/>
                  </a:lnTo>
                  <a:lnTo>
                    <a:pt x="850900" y="1135210"/>
                  </a:lnTo>
                  <a:lnTo>
                    <a:pt x="800100" y="1126683"/>
                  </a:lnTo>
                  <a:lnTo>
                    <a:pt x="762000" y="1117136"/>
                  </a:lnTo>
                  <a:lnTo>
                    <a:pt x="711200" y="1106554"/>
                  </a:lnTo>
                  <a:lnTo>
                    <a:pt x="660400" y="1094926"/>
                  </a:lnTo>
                  <a:lnTo>
                    <a:pt x="609600" y="1082240"/>
                  </a:lnTo>
                  <a:lnTo>
                    <a:pt x="558800" y="1068481"/>
                  </a:lnTo>
                  <a:lnTo>
                    <a:pt x="508000" y="1052479"/>
                  </a:lnTo>
                  <a:lnTo>
                    <a:pt x="469900" y="1034953"/>
                  </a:lnTo>
                  <a:lnTo>
                    <a:pt x="419100" y="1017763"/>
                  </a:lnTo>
                  <a:lnTo>
                    <a:pt x="381000" y="998404"/>
                  </a:lnTo>
                  <a:lnTo>
                    <a:pt x="330200" y="976816"/>
                  </a:lnTo>
                  <a:lnTo>
                    <a:pt x="292100" y="952936"/>
                  </a:lnTo>
                  <a:lnTo>
                    <a:pt x="241300" y="926703"/>
                  </a:lnTo>
                  <a:lnTo>
                    <a:pt x="203200" y="898056"/>
                  </a:lnTo>
                  <a:lnTo>
                    <a:pt x="165100" y="866932"/>
                  </a:lnTo>
                  <a:lnTo>
                    <a:pt x="127000" y="833269"/>
                  </a:lnTo>
                  <a:lnTo>
                    <a:pt x="88900" y="797007"/>
                  </a:lnTo>
                  <a:lnTo>
                    <a:pt x="63500" y="758084"/>
                  </a:lnTo>
                  <a:lnTo>
                    <a:pt x="38100" y="716437"/>
                  </a:lnTo>
                  <a:lnTo>
                    <a:pt x="25400" y="701959"/>
                  </a:lnTo>
                  <a:lnTo>
                    <a:pt x="25400" y="687481"/>
                  </a:lnTo>
                  <a:lnTo>
                    <a:pt x="12700" y="658525"/>
                  </a:lnTo>
                  <a:lnTo>
                    <a:pt x="12700" y="705769"/>
                  </a:lnTo>
                  <a:lnTo>
                    <a:pt x="25400" y="721009"/>
                  </a:lnTo>
                  <a:lnTo>
                    <a:pt x="38100" y="735487"/>
                  </a:lnTo>
                  <a:lnTo>
                    <a:pt x="63500" y="775099"/>
                  </a:lnTo>
                  <a:lnTo>
                    <a:pt x="88900" y="812332"/>
                  </a:lnTo>
                  <a:lnTo>
                    <a:pt x="127000" y="847219"/>
                  </a:lnTo>
                  <a:lnTo>
                    <a:pt x="165100" y="879798"/>
                  </a:lnTo>
                  <a:lnTo>
                    <a:pt x="203200" y="910105"/>
                  </a:lnTo>
                  <a:lnTo>
                    <a:pt x="241300" y="938174"/>
                  </a:lnTo>
                  <a:lnTo>
                    <a:pt x="292100" y="964043"/>
                  </a:lnTo>
                  <a:lnTo>
                    <a:pt x="330200" y="987746"/>
                  </a:lnTo>
                  <a:lnTo>
                    <a:pt x="381000" y="1009319"/>
                  </a:lnTo>
                  <a:lnTo>
                    <a:pt x="419100" y="1028800"/>
                  </a:lnTo>
                  <a:lnTo>
                    <a:pt x="469900" y="1046222"/>
                  </a:lnTo>
                  <a:lnTo>
                    <a:pt x="508000" y="1061623"/>
                  </a:lnTo>
                  <a:lnTo>
                    <a:pt x="558800" y="1077625"/>
                  </a:lnTo>
                  <a:lnTo>
                    <a:pt x="609600" y="1092865"/>
                  </a:lnTo>
                  <a:lnTo>
                    <a:pt x="660400" y="1105555"/>
                  </a:lnTo>
                  <a:lnTo>
                    <a:pt x="711200" y="1117165"/>
                  </a:lnTo>
                  <a:lnTo>
                    <a:pt x="762000" y="1127709"/>
                  </a:lnTo>
                  <a:lnTo>
                    <a:pt x="812800" y="1137202"/>
                  </a:lnTo>
                  <a:lnTo>
                    <a:pt x="863600" y="1145658"/>
                  </a:lnTo>
                  <a:lnTo>
                    <a:pt x="914400" y="1153091"/>
                  </a:lnTo>
                  <a:lnTo>
                    <a:pt x="965200" y="1159514"/>
                  </a:lnTo>
                  <a:lnTo>
                    <a:pt x="1016000" y="1164943"/>
                  </a:lnTo>
                  <a:lnTo>
                    <a:pt x="1066800" y="1169391"/>
                  </a:lnTo>
                  <a:lnTo>
                    <a:pt x="1117600" y="1172871"/>
                  </a:lnTo>
                  <a:lnTo>
                    <a:pt x="1168400" y="1175400"/>
                  </a:lnTo>
                  <a:lnTo>
                    <a:pt x="1219200" y="1176989"/>
                  </a:lnTo>
                  <a:lnTo>
                    <a:pt x="1270000" y="1177654"/>
                  </a:lnTo>
                  <a:lnTo>
                    <a:pt x="1320800" y="1177409"/>
                  </a:lnTo>
                  <a:lnTo>
                    <a:pt x="1371600" y="1176267"/>
                  </a:lnTo>
                  <a:lnTo>
                    <a:pt x="1422400" y="1174243"/>
                  </a:lnTo>
                  <a:lnTo>
                    <a:pt x="1473200" y="1171351"/>
                  </a:lnTo>
                  <a:lnTo>
                    <a:pt x="1536700" y="1166017"/>
                  </a:lnTo>
                  <a:lnTo>
                    <a:pt x="1600200" y="1159921"/>
                  </a:lnTo>
                  <a:lnTo>
                    <a:pt x="1651000" y="1151539"/>
                  </a:lnTo>
                  <a:lnTo>
                    <a:pt x="1689100" y="1147252"/>
                  </a:lnTo>
                  <a:lnTo>
                    <a:pt x="1727200" y="1141685"/>
                  </a:lnTo>
                  <a:lnTo>
                    <a:pt x="1765300" y="1134819"/>
                  </a:lnTo>
                  <a:lnTo>
                    <a:pt x="1803400" y="1126638"/>
                  </a:lnTo>
                  <a:lnTo>
                    <a:pt x="1854200" y="1117122"/>
                  </a:lnTo>
                  <a:lnTo>
                    <a:pt x="1892300" y="1106253"/>
                  </a:lnTo>
                  <a:lnTo>
                    <a:pt x="1943100" y="1094014"/>
                  </a:lnTo>
                  <a:lnTo>
                    <a:pt x="1981200" y="1080387"/>
                  </a:lnTo>
                  <a:lnTo>
                    <a:pt x="2032000" y="1065353"/>
                  </a:lnTo>
                  <a:lnTo>
                    <a:pt x="2082800" y="1048893"/>
                  </a:lnTo>
                  <a:lnTo>
                    <a:pt x="2120900" y="1030991"/>
                  </a:lnTo>
                  <a:lnTo>
                    <a:pt x="2171700" y="1011628"/>
                  </a:lnTo>
                  <a:lnTo>
                    <a:pt x="2222500" y="990786"/>
                  </a:lnTo>
                  <a:lnTo>
                    <a:pt x="2260600" y="968446"/>
                  </a:lnTo>
                  <a:lnTo>
                    <a:pt x="2298700" y="944591"/>
                  </a:lnTo>
                  <a:lnTo>
                    <a:pt x="2349500" y="919202"/>
                  </a:lnTo>
                  <a:lnTo>
                    <a:pt x="2387600" y="892262"/>
                  </a:lnTo>
                  <a:lnTo>
                    <a:pt x="2413000" y="863752"/>
                  </a:lnTo>
                  <a:lnTo>
                    <a:pt x="2451100" y="833654"/>
                  </a:lnTo>
                  <a:lnTo>
                    <a:pt x="2476500" y="801951"/>
                  </a:lnTo>
                  <a:lnTo>
                    <a:pt x="2501900" y="768623"/>
                  </a:lnTo>
                  <a:lnTo>
                    <a:pt x="2527300" y="733653"/>
                  </a:lnTo>
                  <a:lnTo>
                    <a:pt x="2540000" y="697023"/>
                  </a:lnTo>
                  <a:lnTo>
                    <a:pt x="2552700" y="658715"/>
                  </a:lnTo>
                  <a:lnTo>
                    <a:pt x="2565400" y="618710"/>
                  </a:lnTo>
                  <a:close/>
                </a:path>
                <a:path w="2717800" h="1177925">
                  <a:moveTo>
                    <a:pt x="2717800" y="397921"/>
                  </a:moveTo>
                  <a:lnTo>
                    <a:pt x="2717800" y="392587"/>
                  </a:lnTo>
                  <a:lnTo>
                    <a:pt x="2705100" y="391063"/>
                  </a:lnTo>
                  <a:lnTo>
                    <a:pt x="2413000" y="314101"/>
                  </a:lnTo>
                  <a:lnTo>
                    <a:pt x="2413000" y="323245"/>
                  </a:lnTo>
                  <a:lnTo>
                    <a:pt x="2697895" y="398309"/>
                  </a:lnTo>
                  <a:lnTo>
                    <a:pt x="2705100" y="391825"/>
                  </a:lnTo>
                  <a:lnTo>
                    <a:pt x="2705100" y="399445"/>
                  </a:lnTo>
                  <a:lnTo>
                    <a:pt x="2717800" y="397921"/>
                  </a:lnTo>
                  <a:close/>
                </a:path>
                <a:path w="2717800" h="1177925">
                  <a:moveTo>
                    <a:pt x="2704442" y="400034"/>
                  </a:moveTo>
                  <a:lnTo>
                    <a:pt x="2697895" y="398309"/>
                  </a:lnTo>
                  <a:lnTo>
                    <a:pt x="2552700" y="528985"/>
                  </a:lnTo>
                  <a:lnTo>
                    <a:pt x="2552700" y="532033"/>
                  </a:lnTo>
                  <a:lnTo>
                    <a:pt x="2554572" y="534167"/>
                  </a:lnTo>
                  <a:lnTo>
                    <a:pt x="2704442" y="400034"/>
                  </a:lnTo>
                  <a:close/>
                </a:path>
                <a:path w="2717800" h="1177925">
                  <a:moveTo>
                    <a:pt x="2554572" y="534167"/>
                  </a:moveTo>
                  <a:lnTo>
                    <a:pt x="2552700" y="532033"/>
                  </a:lnTo>
                  <a:lnTo>
                    <a:pt x="2552700" y="535843"/>
                  </a:lnTo>
                  <a:lnTo>
                    <a:pt x="2554572" y="534167"/>
                  </a:lnTo>
                  <a:close/>
                </a:path>
                <a:path w="2717800" h="1177925">
                  <a:moveTo>
                    <a:pt x="2705100" y="399445"/>
                  </a:moveTo>
                  <a:lnTo>
                    <a:pt x="2705100" y="391825"/>
                  </a:lnTo>
                  <a:lnTo>
                    <a:pt x="2697895" y="398309"/>
                  </a:lnTo>
                  <a:lnTo>
                    <a:pt x="2704442" y="400034"/>
                  </a:lnTo>
                  <a:lnTo>
                    <a:pt x="2705100" y="399445"/>
                  </a:lnTo>
                  <a:close/>
                </a:path>
                <a:path w="2717800" h="1177925">
                  <a:moveTo>
                    <a:pt x="2705100" y="400207"/>
                  </a:moveTo>
                  <a:lnTo>
                    <a:pt x="2705100" y="399445"/>
                  </a:lnTo>
                  <a:lnTo>
                    <a:pt x="2704442" y="400034"/>
                  </a:lnTo>
                  <a:lnTo>
                    <a:pt x="2705100" y="400207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35042" y="2998723"/>
            <a:ext cx="1829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Translate </a:t>
            </a:r>
            <a:r>
              <a:rPr sz="1800" spc="-5" dirty="0">
                <a:latin typeface="Arial"/>
                <a:cs typeface="Arial"/>
              </a:rPr>
              <a:t>query 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internal  </a:t>
            </a:r>
            <a:r>
              <a:rPr sz="1800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47688" y="2649858"/>
            <a:ext cx="2819400" cy="1178560"/>
            <a:chOff x="6647688" y="2649858"/>
            <a:chExt cx="2819400" cy="1178560"/>
          </a:xfrm>
        </p:grpSpPr>
        <p:sp>
          <p:nvSpPr>
            <p:cNvPr id="29" name="object 29"/>
            <p:cNvSpPr/>
            <p:nvPr/>
          </p:nvSpPr>
          <p:spPr>
            <a:xfrm>
              <a:off x="6653022" y="2654474"/>
              <a:ext cx="1575762" cy="5043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40182" y="2654453"/>
              <a:ext cx="876358" cy="1773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7688" y="2649858"/>
              <a:ext cx="2819400" cy="11773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688" y="2649858"/>
              <a:ext cx="2819400" cy="1178560"/>
            </a:xfrm>
            <a:custGeom>
              <a:avLst/>
              <a:gdLst/>
              <a:ahLst/>
              <a:cxnLst/>
              <a:rect l="l" t="t" r="r" b="b"/>
              <a:pathLst>
                <a:path w="2819400" h="1178560">
                  <a:moveTo>
                    <a:pt x="2819400" y="607273"/>
                  </a:moveTo>
                  <a:lnTo>
                    <a:pt x="2819400" y="565884"/>
                  </a:lnTo>
                  <a:lnTo>
                    <a:pt x="2806700" y="526009"/>
                  </a:lnTo>
                  <a:lnTo>
                    <a:pt x="2794000" y="487658"/>
                  </a:lnTo>
                  <a:lnTo>
                    <a:pt x="2781300" y="450840"/>
                  </a:lnTo>
                  <a:lnTo>
                    <a:pt x="2743200" y="381837"/>
                  </a:lnTo>
                  <a:lnTo>
                    <a:pt x="2705100" y="349671"/>
                  </a:lnTo>
                  <a:lnTo>
                    <a:pt x="2679700" y="319074"/>
                  </a:lnTo>
                  <a:lnTo>
                    <a:pt x="2641600" y="290055"/>
                  </a:lnTo>
                  <a:lnTo>
                    <a:pt x="2603500" y="262624"/>
                  </a:lnTo>
                  <a:lnTo>
                    <a:pt x="2565400" y="236789"/>
                  </a:lnTo>
                  <a:lnTo>
                    <a:pt x="2527300" y="212559"/>
                  </a:lnTo>
                  <a:lnTo>
                    <a:pt x="2489200" y="189945"/>
                  </a:lnTo>
                  <a:lnTo>
                    <a:pt x="2451100" y="168954"/>
                  </a:lnTo>
                  <a:lnTo>
                    <a:pt x="2400300" y="149596"/>
                  </a:lnTo>
                  <a:lnTo>
                    <a:pt x="2362200" y="131879"/>
                  </a:lnTo>
                  <a:lnTo>
                    <a:pt x="2324100" y="115814"/>
                  </a:lnTo>
                  <a:lnTo>
                    <a:pt x="2273300" y="101410"/>
                  </a:lnTo>
                  <a:lnTo>
                    <a:pt x="2235200" y="88674"/>
                  </a:lnTo>
                  <a:lnTo>
                    <a:pt x="2197100" y="77617"/>
                  </a:lnTo>
                  <a:lnTo>
                    <a:pt x="2159000" y="68248"/>
                  </a:lnTo>
                  <a:lnTo>
                    <a:pt x="2120900" y="60575"/>
                  </a:lnTo>
                  <a:lnTo>
                    <a:pt x="2070100" y="48383"/>
                  </a:lnTo>
                  <a:lnTo>
                    <a:pt x="2006600" y="36953"/>
                  </a:lnTo>
                  <a:lnTo>
                    <a:pt x="1968500" y="29591"/>
                  </a:lnTo>
                  <a:lnTo>
                    <a:pt x="1917700" y="22987"/>
                  </a:lnTo>
                  <a:lnTo>
                    <a:pt x="1879600" y="17164"/>
                  </a:lnTo>
                  <a:lnTo>
                    <a:pt x="1828800" y="12147"/>
                  </a:lnTo>
                  <a:lnTo>
                    <a:pt x="1790700" y="7960"/>
                  </a:lnTo>
                  <a:lnTo>
                    <a:pt x="1739900" y="4627"/>
                  </a:lnTo>
                  <a:lnTo>
                    <a:pt x="1689100" y="2173"/>
                  </a:lnTo>
                  <a:lnTo>
                    <a:pt x="1638300" y="623"/>
                  </a:lnTo>
                  <a:lnTo>
                    <a:pt x="1587500" y="0"/>
                  </a:lnTo>
                  <a:lnTo>
                    <a:pt x="1536700" y="328"/>
                  </a:lnTo>
                  <a:lnTo>
                    <a:pt x="1485900" y="1633"/>
                  </a:lnTo>
                  <a:lnTo>
                    <a:pt x="1435100" y="3938"/>
                  </a:lnTo>
                  <a:lnTo>
                    <a:pt x="1384300" y="7267"/>
                  </a:lnTo>
                  <a:lnTo>
                    <a:pt x="1333500" y="11646"/>
                  </a:lnTo>
                  <a:lnTo>
                    <a:pt x="1282700" y="17098"/>
                  </a:lnTo>
                  <a:lnTo>
                    <a:pt x="1231900" y="23648"/>
                  </a:lnTo>
                  <a:lnTo>
                    <a:pt x="1181100" y="31320"/>
                  </a:lnTo>
                  <a:lnTo>
                    <a:pt x="1117600" y="40138"/>
                  </a:lnTo>
                  <a:lnTo>
                    <a:pt x="1066800" y="50127"/>
                  </a:lnTo>
                  <a:lnTo>
                    <a:pt x="1016000" y="61310"/>
                  </a:lnTo>
                  <a:lnTo>
                    <a:pt x="977900" y="73714"/>
                  </a:lnTo>
                  <a:lnTo>
                    <a:pt x="927100" y="87360"/>
                  </a:lnTo>
                  <a:lnTo>
                    <a:pt x="876300" y="102275"/>
                  </a:lnTo>
                  <a:lnTo>
                    <a:pt x="825500" y="118482"/>
                  </a:lnTo>
                  <a:lnTo>
                    <a:pt x="787400" y="136006"/>
                  </a:lnTo>
                  <a:lnTo>
                    <a:pt x="736600" y="154871"/>
                  </a:lnTo>
                  <a:lnTo>
                    <a:pt x="698500" y="175100"/>
                  </a:lnTo>
                  <a:lnTo>
                    <a:pt x="647700" y="196720"/>
                  </a:lnTo>
                  <a:lnTo>
                    <a:pt x="609600" y="219753"/>
                  </a:lnTo>
                  <a:lnTo>
                    <a:pt x="571500" y="244225"/>
                  </a:lnTo>
                  <a:lnTo>
                    <a:pt x="533400" y="270159"/>
                  </a:lnTo>
                  <a:lnTo>
                    <a:pt x="495300" y="297580"/>
                  </a:lnTo>
                  <a:lnTo>
                    <a:pt x="469900" y="326513"/>
                  </a:lnTo>
                  <a:lnTo>
                    <a:pt x="431800" y="353945"/>
                  </a:lnTo>
                  <a:lnTo>
                    <a:pt x="419100" y="381377"/>
                  </a:lnTo>
                  <a:lnTo>
                    <a:pt x="393700" y="410333"/>
                  </a:lnTo>
                  <a:lnTo>
                    <a:pt x="393700" y="408047"/>
                  </a:lnTo>
                  <a:lnTo>
                    <a:pt x="0" y="498725"/>
                  </a:lnTo>
                  <a:lnTo>
                    <a:pt x="14927" y="504430"/>
                  </a:lnTo>
                  <a:lnTo>
                    <a:pt x="393700" y="417191"/>
                  </a:lnTo>
                  <a:lnTo>
                    <a:pt x="406400" y="415667"/>
                  </a:lnTo>
                  <a:lnTo>
                    <a:pt x="419100" y="387473"/>
                  </a:lnTo>
                  <a:lnTo>
                    <a:pt x="444500" y="360041"/>
                  </a:lnTo>
                  <a:lnTo>
                    <a:pt x="469900" y="333371"/>
                  </a:lnTo>
                  <a:lnTo>
                    <a:pt x="508000" y="304629"/>
                  </a:lnTo>
                  <a:lnTo>
                    <a:pt x="533400" y="277395"/>
                  </a:lnTo>
                  <a:lnTo>
                    <a:pt x="571500" y="251643"/>
                  </a:lnTo>
                  <a:lnTo>
                    <a:pt x="609600" y="227349"/>
                  </a:lnTo>
                  <a:lnTo>
                    <a:pt x="660400" y="204488"/>
                  </a:lnTo>
                  <a:lnTo>
                    <a:pt x="698500" y="183035"/>
                  </a:lnTo>
                  <a:lnTo>
                    <a:pt x="736600" y="162966"/>
                  </a:lnTo>
                  <a:lnTo>
                    <a:pt x="787400" y="144257"/>
                  </a:lnTo>
                  <a:lnTo>
                    <a:pt x="825500" y="126881"/>
                  </a:lnTo>
                  <a:lnTo>
                    <a:pt x="876300" y="110816"/>
                  </a:lnTo>
                  <a:lnTo>
                    <a:pt x="927100" y="96036"/>
                  </a:lnTo>
                  <a:lnTo>
                    <a:pt x="977900" y="82516"/>
                  </a:lnTo>
                  <a:lnTo>
                    <a:pt x="1028700" y="70232"/>
                  </a:lnTo>
                  <a:lnTo>
                    <a:pt x="1079500" y="59159"/>
                  </a:lnTo>
                  <a:lnTo>
                    <a:pt x="1130300" y="49273"/>
                  </a:lnTo>
                  <a:lnTo>
                    <a:pt x="1181100" y="40549"/>
                  </a:lnTo>
                  <a:lnTo>
                    <a:pt x="1231900" y="32962"/>
                  </a:lnTo>
                  <a:lnTo>
                    <a:pt x="1282700" y="26487"/>
                  </a:lnTo>
                  <a:lnTo>
                    <a:pt x="1333500" y="21100"/>
                  </a:lnTo>
                  <a:lnTo>
                    <a:pt x="1384300" y="16776"/>
                  </a:lnTo>
                  <a:lnTo>
                    <a:pt x="1435100" y="13491"/>
                  </a:lnTo>
                  <a:lnTo>
                    <a:pt x="1485900" y="11220"/>
                  </a:lnTo>
                  <a:lnTo>
                    <a:pt x="1536700" y="9938"/>
                  </a:lnTo>
                  <a:lnTo>
                    <a:pt x="1587500" y="9620"/>
                  </a:lnTo>
                  <a:lnTo>
                    <a:pt x="1638300" y="10242"/>
                  </a:lnTo>
                  <a:lnTo>
                    <a:pt x="1689100" y="11780"/>
                  </a:lnTo>
                  <a:lnTo>
                    <a:pt x="1739900" y="14208"/>
                  </a:lnTo>
                  <a:lnTo>
                    <a:pt x="1790700" y="17502"/>
                  </a:lnTo>
                  <a:lnTo>
                    <a:pt x="1828800" y="21637"/>
                  </a:lnTo>
                  <a:lnTo>
                    <a:pt x="1879600" y="26589"/>
                  </a:lnTo>
                  <a:lnTo>
                    <a:pt x="1917700" y="32332"/>
                  </a:lnTo>
                  <a:lnTo>
                    <a:pt x="1968500" y="38843"/>
                  </a:lnTo>
                  <a:lnTo>
                    <a:pt x="2006600" y="46097"/>
                  </a:lnTo>
                  <a:lnTo>
                    <a:pt x="2070100" y="57527"/>
                  </a:lnTo>
                  <a:lnTo>
                    <a:pt x="2120900" y="69719"/>
                  </a:lnTo>
                  <a:lnTo>
                    <a:pt x="2159000" y="77089"/>
                  </a:lnTo>
                  <a:lnTo>
                    <a:pt x="2197100" y="86163"/>
                  </a:lnTo>
                  <a:lnTo>
                    <a:pt x="2235200" y="96929"/>
                  </a:lnTo>
                  <a:lnTo>
                    <a:pt x="2273300" y="109374"/>
                  </a:lnTo>
                  <a:lnTo>
                    <a:pt x="2311400" y="123483"/>
                  </a:lnTo>
                  <a:lnTo>
                    <a:pt x="2349500" y="139246"/>
                  </a:lnTo>
                  <a:lnTo>
                    <a:pt x="2400300" y="156648"/>
                  </a:lnTo>
                  <a:lnTo>
                    <a:pt x="2438400" y="175676"/>
                  </a:lnTo>
                  <a:lnTo>
                    <a:pt x="2476500" y="196318"/>
                  </a:lnTo>
                  <a:lnTo>
                    <a:pt x="2527300" y="218561"/>
                  </a:lnTo>
                  <a:lnTo>
                    <a:pt x="2565400" y="242391"/>
                  </a:lnTo>
                  <a:lnTo>
                    <a:pt x="2603500" y="267796"/>
                  </a:lnTo>
                  <a:lnTo>
                    <a:pt x="2641600" y="294762"/>
                  </a:lnTo>
                  <a:lnTo>
                    <a:pt x="2667000" y="323277"/>
                  </a:lnTo>
                  <a:lnTo>
                    <a:pt x="2705100" y="353328"/>
                  </a:lnTo>
                  <a:lnTo>
                    <a:pt x="2730500" y="384902"/>
                  </a:lnTo>
                  <a:lnTo>
                    <a:pt x="2755900" y="417985"/>
                  </a:lnTo>
                  <a:lnTo>
                    <a:pt x="2768600" y="452565"/>
                  </a:lnTo>
                  <a:lnTo>
                    <a:pt x="2794000" y="488628"/>
                  </a:lnTo>
                  <a:lnTo>
                    <a:pt x="2794000" y="526163"/>
                  </a:lnTo>
                  <a:lnTo>
                    <a:pt x="2806700" y="565155"/>
                  </a:lnTo>
                  <a:lnTo>
                    <a:pt x="2806700" y="650168"/>
                  </a:lnTo>
                  <a:lnTo>
                    <a:pt x="2819400" y="607273"/>
                  </a:lnTo>
                  <a:close/>
                </a:path>
                <a:path w="2819400" h="1178560">
                  <a:moveTo>
                    <a:pt x="14927" y="504430"/>
                  </a:moveTo>
                  <a:lnTo>
                    <a:pt x="0" y="498725"/>
                  </a:lnTo>
                  <a:lnTo>
                    <a:pt x="0" y="507869"/>
                  </a:lnTo>
                  <a:lnTo>
                    <a:pt x="14927" y="504430"/>
                  </a:lnTo>
                  <a:close/>
                </a:path>
                <a:path w="2819400" h="1178560">
                  <a:moveTo>
                    <a:pt x="342900" y="638933"/>
                  </a:moveTo>
                  <a:lnTo>
                    <a:pt x="342900" y="629789"/>
                  </a:lnTo>
                  <a:lnTo>
                    <a:pt x="14927" y="504430"/>
                  </a:lnTo>
                  <a:lnTo>
                    <a:pt x="0" y="507869"/>
                  </a:lnTo>
                  <a:lnTo>
                    <a:pt x="342900" y="638933"/>
                  </a:lnTo>
                  <a:close/>
                </a:path>
                <a:path w="2819400" h="1178560">
                  <a:moveTo>
                    <a:pt x="355600" y="680081"/>
                  </a:moveTo>
                  <a:lnTo>
                    <a:pt x="355600" y="654935"/>
                  </a:lnTo>
                  <a:lnTo>
                    <a:pt x="342900" y="633599"/>
                  </a:lnTo>
                  <a:lnTo>
                    <a:pt x="342900" y="657983"/>
                  </a:lnTo>
                  <a:lnTo>
                    <a:pt x="355600" y="680081"/>
                  </a:lnTo>
                  <a:close/>
                </a:path>
                <a:path w="2819400" h="1178560">
                  <a:moveTo>
                    <a:pt x="2794000" y="709037"/>
                  </a:moveTo>
                  <a:lnTo>
                    <a:pt x="2794000" y="690749"/>
                  </a:lnTo>
                  <a:lnTo>
                    <a:pt x="2781300" y="705227"/>
                  </a:lnTo>
                  <a:lnTo>
                    <a:pt x="2768600" y="734183"/>
                  </a:lnTo>
                  <a:lnTo>
                    <a:pt x="2755900" y="747899"/>
                  </a:lnTo>
                  <a:lnTo>
                    <a:pt x="2730500" y="782430"/>
                  </a:lnTo>
                  <a:lnTo>
                    <a:pt x="2705100" y="815233"/>
                  </a:lnTo>
                  <a:lnTo>
                    <a:pt x="2679700" y="846341"/>
                  </a:lnTo>
                  <a:lnTo>
                    <a:pt x="2641600" y="875787"/>
                  </a:lnTo>
                  <a:lnTo>
                    <a:pt x="2603500" y="903602"/>
                  </a:lnTo>
                  <a:lnTo>
                    <a:pt x="2565400" y="929820"/>
                  </a:lnTo>
                  <a:lnTo>
                    <a:pt x="2527300" y="954474"/>
                  </a:lnTo>
                  <a:lnTo>
                    <a:pt x="2489200" y="977596"/>
                  </a:lnTo>
                  <a:lnTo>
                    <a:pt x="2451100" y="999218"/>
                  </a:lnTo>
                  <a:lnTo>
                    <a:pt x="2400300" y="1019374"/>
                  </a:lnTo>
                  <a:lnTo>
                    <a:pt x="2349500" y="1038095"/>
                  </a:lnTo>
                  <a:lnTo>
                    <a:pt x="2311400" y="1055415"/>
                  </a:lnTo>
                  <a:lnTo>
                    <a:pt x="2260600" y="1071367"/>
                  </a:lnTo>
                  <a:lnTo>
                    <a:pt x="2209800" y="1085982"/>
                  </a:lnTo>
                  <a:lnTo>
                    <a:pt x="2159000" y="1099294"/>
                  </a:lnTo>
                  <a:lnTo>
                    <a:pt x="2108200" y="1111336"/>
                  </a:lnTo>
                  <a:lnTo>
                    <a:pt x="2057400" y="1122139"/>
                  </a:lnTo>
                  <a:lnTo>
                    <a:pt x="2006600" y="1131737"/>
                  </a:lnTo>
                  <a:lnTo>
                    <a:pt x="1955800" y="1140161"/>
                  </a:lnTo>
                  <a:lnTo>
                    <a:pt x="1905000" y="1147446"/>
                  </a:lnTo>
                  <a:lnTo>
                    <a:pt x="1854200" y="1153623"/>
                  </a:lnTo>
                  <a:lnTo>
                    <a:pt x="1803400" y="1158726"/>
                  </a:lnTo>
                  <a:lnTo>
                    <a:pt x="1752600" y="1162786"/>
                  </a:lnTo>
                  <a:lnTo>
                    <a:pt x="1701800" y="1165836"/>
                  </a:lnTo>
                  <a:lnTo>
                    <a:pt x="1651000" y="1167910"/>
                  </a:lnTo>
                  <a:lnTo>
                    <a:pt x="1600200" y="1169039"/>
                  </a:lnTo>
                  <a:lnTo>
                    <a:pt x="1549400" y="1169257"/>
                  </a:lnTo>
                  <a:lnTo>
                    <a:pt x="1511300" y="1168596"/>
                  </a:lnTo>
                  <a:lnTo>
                    <a:pt x="1473200" y="1167088"/>
                  </a:lnTo>
                  <a:lnTo>
                    <a:pt x="1422400" y="1164767"/>
                  </a:lnTo>
                  <a:lnTo>
                    <a:pt x="1384300" y="1161665"/>
                  </a:lnTo>
                  <a:lnTo>
                    <a:pt x="1320800" y="1156331"/>
                  </a:lnTo>
                  <a:lnTo>
                    <a:pt x="1270000" y="1149473"/>
                  </a:lnTo>
                  <a:lnTo>
                    <a:pt x="1219200" y="1144488"/>
                  </a:lnTo>
                  <a:lnTo>
                    <a:pt x="1181100" y="1138287"/>
                  </a:lnTo>
                  <a:lnTo>
                    <a:pt x="1143000" y="1130831"/>
                  </a:lnTo>
                  <a:lnTo>
                    <a:pt x="1092200" y="1122081"/>
                  </a:lnTo>
                  <a:lnTo>
                    <a:pt x="1041400" y="1111997"/>
                  </a:lnTo>
                  <a:lnTo>
                    <a:pt x="1003300" y="1100540"/>
                  </a:lnTo>
                  <a:lnTo>
                    <a:pt x="952500" y="1087671"/>
                  </a:lnTo>
                  <a:lnTo>
                    <a:pt x="901700" y="1073349"/>
                  </a:lnTo>
                  <a:lnTo>
                    <a:pt x="850900" y="1057537"/>
                  </a:lnTo>
                  <a:lnTo>
                    <a:pt x="800100" y="1040194"/>
                  </a:lnTo>
                  <a:lnTo>
                    <a:pt x="762000" y="1021280"/>
                  </a:lnTo>
                  <a:lnTo>
                    <a:pt x="711200" y="1000758"/>
                  </a:lnTo>
                  <a:lnTo>
                    <a:pt x="660400" y="978587"/>
                  </a:lnTo>
                  <a:lnTo>
                    <a:pt x="622300" y="954728"/>
                  </a:lnTo>
                  <a:lnTo>
                    <a:pt x="584200" y="929142"/>
                  </a:lnTo>
                  <a:lnTo>
                    <a:pt x="533400" y="901789"/>
                  </a:lnTo>
                  <a:lnTo>
                    <a:pt x="508000" y="872630"/>
                  </a:lnTo>
                  <a:lnTo>
                    <a:pt x="469900" y="841626"/>
                  </a:lnTo>
                  <a:lnTo>
                    <a:pt x="431800" y="808737"/>
                  </a:lnTo>
                  <a:lnTo>
                    <a:pt x="406400" y="773924"/>
                  </a:lnTo>
                  <a:lnTo>
                    <a:pt x="381000" y="737148"/>
                  </a:lnTo>
                  <a:lnTo>
                    <a:pt x="368300" y="698369"/>
                  </a:lnTo>
                  <a:lnTo>
                    <a:pt x="355600" y="677033"/>
                  </a:lnTo>
                  <a:lnTo>
                    <a:pt x="355600" y="702179"/>
                  </a:lnTo>
                  <a:lnTo>
                    <a:pt x="381000" y="741482"/>
                  </a:lnTo>
                  <a:lnTo>
                    <a:pt x="406400" y="778743"/>
                  </a:lnTo>
                  <a:lnTo>
                    <a:pt x="431800" y="814005"/>
                  </a:lnTo>
                  <a:lnTo>
                    <a:pt x="457200" y="847309"/>
                  </a:lnTo>
                  <a:lnTo>
                    <a:pt x="495300" y="878697"/>
                  </a:lnTo>
                  <a:lnTo>
                    <a:pt x="533400" y="908209"/>
                  </a:lnTo>
                  <a:lnTo>
                    <a:pt x="571500" y="935889"/>
                  </a:lnTo>
                  <a:lnTo>
                    <a:pt x="609600" y="961776"/>
                  </a:lnTo>
                  <a:lnTo>
                    <a:pt x="660400" y="985914"/>
                  </a:lnTo>
                  <a:lnTo>
                    <a:pt x="698500" y="1008343"/>
                  </a:lnTo>
                  <a:lnTo>
                    <a:pt x="749300" y="1029105"/>
                  </a:lnTo>
                  <a:lnTo>
                    <a:pt x="800100" y="1048242"/>
                  </a:lnTo>
                  <a:lnTo>
                    <a:pt x="850900" y="1065796"/>
                  </a:lnTo>
                  <a:lnTo>
                    <a:pt x="901700" y="1081807"/>
                  </a:lnTo>
                  <a:lnTo>
                    <a:pt x="952500" y="1096318"/>
                  </a:lnTo>
                  <a:lnTo>
                    <a:pt x="990600" y="1109370"/>
                  </a:lnTo>
                  <a:lnTo>
                    <a:pt x="1041400" y="1121005"/>
                  </a:lnTo>
                  <a:lnTo>
                    <a:pt x="1092200" y="1131265"/>
                  </a:lnTo>
                  <a:lnTo>
                    <a:pt x="1130300" y="1140190"/>
                  </a:lnTo>
                  <a:lnTo>
                    <a:pt x="1181100" y="1147823"/>
                  </a:lnTo>
                  <a:lnTo>
                    <a:pt x="1219200" y="1154206"/>
                  </a:lnTo>
                  <a:lnTo>
                    <a:pt x="1270000" y="1159379"/>
                  </a:lnTo>
                  <a:lnTo>
                    <a:pt x="1320800" y="1166237"/>
                  </a:lnTo>
                  <a:lnTo>
                    <a:pt x="1384300" y="1171571"/>
                  </a:lnTo>
                  <a:lnTo>
                    <a:pt x="1447800" y="1174619"/>
                  </a:lnTo>
                  <a:lnTo>
                    <a:pt x="1498600" y="1176711"/>
                  </a:lnTo>
                  <a:lnTo>
                    <a:pt x="1549400" y="1177839"/>
                  </a:lnTo>
                  <a:lnTo>
                    <a:pt x="1600200" y="1177987"/>
                  </a:lnTo>
                  <a:lnTo>
                    <a:pt x="1651000" y="1177143"/>
                  </a:lnTo>
                  <a:lnTo>
                    <a:pt x="1701800" y="1175293"/>
                  </a:lnTo>
                  <a:lnTo>
                    <a:pt x="1752600" y="1172423"/>
                  </a:lnTo>
                  <a:lnTo>
                    <a:pt x="1803400" y="1168519"/>
                  </a:lnTo>
                  <a:lnTo>
                    <a:pt x="1854200" y="1163567"/>
                  </a:lnTo>
                  <a:lnTo>
                    <a:pt x="1905000" y="1157554"/>
                  </a:lnTo>
                  <a:lnTo>
                    <a:pt x="1955800" y="1150466"/>
                  </a:lnTo>
                  <a:lnTo>
                    <a:pt x="2006600" y="1142289"/>
                  </a:lnTo>
                  <a:lnTo>
                    <a:pt x="2057400" y="1133010"/>
                  </a:lnTo>
                  <a:lnTo>
                    <a:pt x="2095500" y="1122614"/>
                  </a:lnTo>
                  <a:lnTo>
                    <a:pt x="2146300" y="1111088"/>
                  </a:lnTo>
                  <a:lnTo>
                    <a:pt x="2197100" y="1098419"/>
                  </a:lnTo>
                  <a:lnTo>
                    <a:pt x="2247900" y="1083941"/>
                  </a:lnTo>
                  <a:lnTo>
                    <a:pt x="2298700" y="1067939"/>
                  </a:lnTo>
                  <a:lnTo>
                    <a:pt x="2349500" y="1051818"/>
                  </a:lnTo>
                  <a:lnTo>
                    <a:pt x="2387600" y="1033597"/>
                  </a:lnTo>
                  <a:lnTo>
                    <a:pt x="2438400" y="1013229"/>
                  </a:lnTo>
                  <a:lnTo>
                    <a:pt x="2489200" y="990670"/>
                  </a:lnTo>
                  <a:lnTo>
                    <a:pt x="2527300" y="965877"/>
                  </a:lnTo>
                  <a:lnTo>
                    <a:pt x="2578100" y="938805"/>
                  </a:lnTo>
                  <a:lnTo>
                    <a:pt x="2616200" y="909410"/>
                  </a:lnTo>
                  <a:lnTo>
                    <a:pt x="2654300" y="877648"/>
                  </a:lnTo>
                  <a:lnTo>
                    <a:pt x="2692400" y="843473"/>
                  </a:lnTo>
                  <a:lnTo>
                    <a:pt x="2730500" y="806842"/>
                  </a:lnTo>
                  <a:lnTo>
                    <a:pt x="2755900" y="767711"/>
                  </a:lnTo>
                  <a:lnTo>
                    <a:pt x="2768600" y="753233"/>
                  </a:lnTo>
                  <a:lnTo>
                    <a:pt x="2781300" y="737993"/>
                  </a:lnTo>
                  <a:lnTo>
                    <a:pt x="2781300" y="723515"/>
                  </a:lnTo>
                  <a:lnTo>
                    <a:pt x="2794000" y="709037"/>
                  </a:lnTo>
                  <a:close/>
                </a:path>
                <a:path w="2819400" h="1178560">
                  <a:moveTo>
                    <a:pt x="2806700" y="650168"/>
                  </a:moveTo>
                  <a:lnTo>
                    <a:pt x="2806700" y="605592"/>
                  </a:lnTo>
                  <a:lnTo>
                    <a:pt x="2794000" y="647461"/>
                  </a:lnTo>
                  <a:lnTo>
                    <a:pt x="2794000" y="694559"/>
                  </a:lnTo>
                  <a:lnTo>
                    <a:pt x="2806700" y="650168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46711" y="2808223"/>
            <a:ext cx="1765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4769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Check syntax,  access </a:t>
            </a:r>
            <a:r>
              <a:rPr sz="1800" dirty="0">
                <a:latin typeface="Arial"/>
                <a:cs typeface="Arial"/>
              </a:rPr>
              <a:t>control,  table </a:t>
            </a:r>
            <a:r>
              <a:rPr sz="1800" spc="-5" dirty="0">
                <a:latin typeface="Arial"/>
                <a:cs typeface="Arial"/>
              </a:rPr>
              <a:t>names,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79564" y="5177274"/>
            <a:ext cx="2399665" cy="1221740"/>
            <a:chOff x="7179564" y="5177274"/>
            <a:chExt cx="2399665" cy="1221740"/>
          </a:xfrm>
        </p:grpSpPr>
        <p:sp>
          <p:nvSpPr>
            <p:cNvPr id="35" name="object 35"/>
            <p:cNvSpPr/>
            <p:nvPr/>
          </p:nvSpPr>
          <p:spPr>
            <a:xfrm>
              <a:off x="7870650" y="5182206"/>
              <a:ext cx="1618413" cy="3803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0994" y="5245100"/>
              <a:ext cx="491690" cy="63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79564" y="5177274"/>
              <a:ext cx="2394070" cy="12173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9564" y="5177274"/>
              <a:ext cx="2399665" cy="1221740"/>
            </a:xfrm>
            <a:custGeom>
              <a:avLst/>
              <a:gdLst/>
              <a:ahLst/>
              <a:cxnLst/>
              <a:rect l="l" t="t" r="r" b="b"/>
              <a:pathLst>
                <a:path w="2399665" h="1221739">
                  <a:moveTo>
                    <a:pt x="496600" y="125452"/>
                  </a:moveTo>
                  <a:lnTo>
                    <a:pt x="6096" y="56903"/>
                  </a:lnTo>
                  <a:lnTo>
                    <a:pt x="3810" y="56903"/>
                  </a:lnTo>
                  <a:lnTo>
                    <a:pt x="2286" y="57665"/>
                  </a:lnTo>
                  <a:lnTo>
                    <a:pt x="1524" y="59189"/>
                  </a:lnTo>
                  <a:lnTo>
                    <a:pt x="0" y="60713"/>
                  </a:lnTo>
                  <a:lnTo>
                    <a:pt x="0" y="62999"/>
                  </a:lnTo>
                  <a:lnTo>
                    <a:pt x="1524" y="64523"/>
                  </a:lnTo>
                  <a:lnTo>
                    <a:pt x="4572" y="68339"/>
                  </a:lnTo>
                  <a:lnTo>
                    <a:pt x="4572" y="66809"/>
                  </a:lnTo>
                  <a:lnTo>
                    <a:pt x="9144" y="58427"/>
                  </a:lnTo>
                  <a:lnTo>
                    <a:pt x="17252" y="68578"/>
                  </a:lnTo>
                  <a:lnTo>
                    <a:pt x="494538" y="135176"/>
                  </a:lnTo>
                  <a:lnTo>
                    <a:pt x="494538" y="126245"/>
                  </a:lnTo>
                  <a:lnTo>
                    <a:pt x="496600" y="125452"/>
                  </a:lnTo>
                  <a:close/>
                </a:path>
                <a:path w="2399665" h="1221739">
                  <a:moveTo>
                    <a:pt x="17252" y="68578"/>
                  </a:moveTo>
                  <a:lnTo>
                    <a:pt x="9144" y="58427"/>
                  </a:lnTo>
                  <a:lnTo>
                    <a:pt x="4572" y="66809"/>
                  </a:lnTo>
                  <a:lnTo>
                    <a:pt x="17252" y="68578"/>
                  </a:lnTo>
                  <a:close/>
                </a:path>
                <a:path w="2399665" h="1221739">
                  <a:moveTo>
                    <a:pt x="204216" y="303029"/>
                  </a:moveTo>
                  <a:lnTo>
                    <a:pt x="202692" y="300743"/>
                  </a:lnTo>
                  <a:lnTo>
                    <a:pt x="17252" y="68578"/>
                  </a:lnTo>
                  <a:lnTo>
                    <a:pt x="4572" y="66809"/>
                  </a:lnTo>
                  <a:lnTo>
                    <a:pt x="4572" y="68339"/>
                  </a:lnTo>
                  <a:lnTo>
                    <a:pt x="192146" y="303176"/>
                  </a:lnTo>
                  <a:lnTo>
                    <a:pt x="195834" y="299981"/>
                  </a:lnTo>
                  <a:lnTo>
                    <a:pt x="195834" y="312884"/>
                  </a:lnTo>
                  <a:lnTo>
                    <a:pt x="201930" y="307601"/>
                  </a:lnTo>
                  <a:lnTo>
                    <a:pt x="203454" y="305315"/>
                  </a:lnTo>
                  <a:lnTo>
                    <a:pt x="204216" y="303029"/>
                  </a:lnTo>
                  <a:close/>
                </a:path>
                <a:path w="2399665" h="1221739">
                  <a:moveTo>
                    <a:pt x="195834" y="312884"/>
                  </a:moveTo>
                  <a:lnTo>
                    <a:pt x="195834" y="299981"/>
                  </a:lnTo>
                  <a:lnTo>
                    <a:pt x="195072" y="306839"/>
                  </a:lnTo>
                  <a:lnTo>
                    <a:pt x="192146" y="303176"/>
                  </a:lnTo>
                  <a:lnTo>
                    <a:pt x="184404" y="309887"/>
                  </a:lnTo>
                  <a:lnTo>
                    <a:pt x="173736" y="320555"/>
                  </a:lnTo>
                  <a:lnTo>
                    <a:pt x="163068" y="330461"/>
                  </a:lnTo>
                  <a:lnTo>
                    <a:pt x="127836" y="368945"/>
                  </a:lnTo>
                  <a:lnTo>
                    <a:pt x="97334" y="409486"/>
                  </a:lnTo>
                  <a:lnTo>
                    <a:pt x="72051" y="451932"/>
                  </a:lnTo>
                  <a:lnTo>
                    <a:pt x="52471" y="496132"/>
                  </a:lnTo>
                  <a:lnTo>
                    <a:pt x="39081" y="541933"/>
                  </a:lnTo>
                  <a:lnTo>
                    <a:pt x="32368" y="589185"/>
                  </a:lnTo>
                  <a:lnTo>
                    <a:pt x="32817" y="637737"/>
                  </a:lnTo>
                  <a:lnTo>
                    <a:pt x="40915" y="687436"/>
                  </a:lnTo>
                  <a:lnTo>
                    <a:pt x="41572" y="689486"/>
                  </a:lnTo>
                  <a:lnTo>
                    <a:pt x="41572" y="628074"/>
                  </a:lnTo>
                  <a:lnTo>
                    <a:pt x="42449" y="581912"/>
                  </a:lnTo>
                  <a:lnTo>
                    <a:pt x="49967" y="537038"/>
                  </a:lnTo>
                  <a:lnTo>
                    <a:pt x="63635" y="493604"/>
                  </a:lnTo>
                  <a:lnTo>
                    <a:pt x="82959" y="451763"/>
                  </a:lnTo>
                  <a:lnTo>
                    <a:pt x="107444" y="411666"/>
                  </a:lnTo>
                  <a:lnTo>
                    <a:pt x="136597" y="373468"/>
                  </a:lnTo>
                  <a:lnTo>
                    <a:pt x="169926" y="337319"/>
                  </a:lnTo>
                  <a:lnTo>
                    <a:pt x="190500" y="317507"/>
                  </a:lnTo>
                  <a:lnTo>
                    <a:pt x="195834" y="312884"/>
                  </a:lnTo>
                  <a:close/>
                </a:path>
                <a:path w="2399665" h="1221739">
                  <a:moveTo>
                    <a:pt x="2389242" y="685693"/>
                  </a:moveTo>
                  <a:lnTo>
                    <a:pt x="2389242" y="594731"/>
                  </a:lnTo>
                  <a:lnTo>
                    <a:pt x="2387875" y="643062"/>
                  </a:lnTo>
                  <a:lnTo>
                    <a:pt x="2379394" y="689476"/>
                  </a:lnTo>
                  <a:lnTo>
                    <a:pt x="2364520" y="733872"/>
                  </a:lnTo>
                  <a:lnTo>
                    <a:pt x="2343975" y="776149"/>
                  </a:lnTo>
                  <a:lnTo>
                    <a:pt x="2318479" y="816207"/>
                  </a:lnTo>
                  <a:lnTo>
                    <a:pt x="2288753" y="853945"/>
                  </a:lnTo>
                  <a:lnTo>
                    <a:pt x="2255520" y="889263"/>
                  </a:lnTo>
                  <a:lnTo>
                    <a:pt x="2219499" y="922059"/>
                  </a:lnTo>
                  <a:lnTo>
                    <a:pt x="2181413" y="952233"/>
                  </a:lnTo>
                  <a:lnTo>
                    <a:pt x="2141982" y="979685"/>
                  </a:lnTo>
                  <a:lnTo>
                    <a:pt x="2105406" y="1002545"/>
                  </a:lnTo>
                  <a:lnTo>
                    <a:pt x="2065782" y="1024643"/>
                  </a:lnTo>
                  <a:lnTo>
                    <a:pt x="2021223" y="1047214"/>
                  </a:lnTo>
                  <a:lnTo>
                    <a:pt x="1975625" y="1068150"/>
                  </a:lnTo>
                  <a:lnTo>
                    <a:pt x="1929085" y="1087488"/>
                  </a:lnTo>
                  <a:lnTo>
                    <a:pt x="1881698" y="1105267"/>
                  </a:lnTo>
                  <a:lnTo>
                    <a:pt x="1833559" y="1121526"/>
                  </a:lnTo>
                  <a:lnTo>
                    <a:pt x="1784765" y="1136304"/>
                  </a:lnTo>
                  <a:lnTo>
                    <a:pt x="1735411" y="1149638"/>
                  </a:lnTo>
                  <a:lnTo>
                    <a:pt x="1685491" y="1161589"/>
                  </a:lnTo>
                  <a:lnTo>
                    <a:pt x="1635009" y="1172204"/>
                  </a:lnTo>
                  <a:lnTo>
                    <a:pt x="1584949" y="1181368"/>
                  </a:lnTo>
                  <a:lnTo>
                    <a:pt x="1534314" y="1189315"/>
                  </a:lnTo>
                  <a:lnTo>
                    <a:pt x="1483597" y="1196012"/>
                  </a:lnTo>
                  <a:lnTo>
                    <a:pt x="1432896" y="1201498"/>
                  </a:lnTo>
                  <a:lnTo>
                    <a:pt x="1382305" y="1205810"/>
                  </a:lnTo>
                  <a:lnTo>
                    <a:pt x="1331921" y="1208988"/>
                  </a:lnTo>
                  <a:lnTo>
                    <a:pt x="1281364" y="1211080"/>
                  </a:lnTo>
                  <a:lnTo>
                    <a:pt x="1232154" y="1212095"/>
                  </a:lnTo>
                  <a:lnTo>
                    <a:pt x="1175766" y="1211333"/>
                  </a:lnTo>
                  <a:lnTo>
                    <a:pt x="1119378" y="1209809"/>
                  </a:lnTo>
                  <a:lnTo>
                    <a:pt x="1062990" y="1206761"/>
                  </a:lnTo>
                  <a:lnTo>
                    <a:pt x="1007364" y="1202189"/>
                  </a:lnTo>
                  <a:lnTo>
                    <a:pt x="950976" y="1196005"/>
                  </a:lnTo>
                  <a:lnTo>
                    <a:pt x="910256" y="1191286"/>
                  </a:lnTo>
                  <a:lnTo>
                    <a:pt x="866637" y="1185048"/>
                  </a:lnTo>
                  <a:lnTo>
                    <a:pt x="821211" y="1177341"/>
                  </a:lnTo>
                  <a:lnTo>
                    <a:pt x="774308" y="1168129"/>
                  </a:lnTo>
                  <a:lnTo>
                    <a:pt x="726258" y="1157374"/>
                  </a:lnTo>
                  <a:lnTo>
                    <a:pt x="677391" y="1145039"/>
                  </a:lnTo>
                  <a:lnTo>
                    <a:pt x="628037" y="1131086"/>
                  </a:lnTo>
                  <a:lnTo>
                    <a:pt x="578527" y="1115478"/>
                  </a:lnTo>
                  <a:lnTo>
                    <a:pt x="529190" y="1098177"/>
                  </a:lnTo>
                  <a:lnTo>
                    <a:pt x="480357" y="1079147"/>
                  </a:lnTo>
                  <a:lnTo>
                    <a:pt x="432152" y="1058251"/>
                  </a:lnTo>
                  <a:lnTo>
                    <a:pt x="385523" y="1035749"/>
                  </a:lnTo>
                  <a:lnTo>
                    <a:pt x="340182" y="1011307"/>
                  </a:lnTo>
                  <a:lnTo>
                    <a:pt x="296666" y="984985"/>
                  </a:lnTo>
                  <a:lnTo>
                    <a:pt x="255304" y="956747"/>
                  </a:lnTo>
                  <a:lnTo>
                    <a:pt x="216427" y="926556"/>
                  </a:lnTo>
                  <a:lnTo>
                    <a:pt x="180364" y="894373"/>
                  </a:lnTo>
                  <a:lnTo>
                    <a:pt x="147447" y="860163"/>
                  </a:lnTo>
                  <a:lnTo>
                    <a:pt x="118004" y="823887"/>
                  </a:lnTo>
                  <a:lnTo>
                    <a:pt x="92367" y="785508"/>
                  </a:lnTo>
                  <a:lnTo>
                    <a:pt x="70866" y="744989"/>
                  </a:lnTo>
                  <a:lnTo>
                    <a:pt x="47832" y="675372"/>
                  </a:lnTo>
                  <a:lnTo>
                    <a:pt x="41572" y="628074"/>
                  </a:lnTo>
                  <a:lnTo>
                    <a:pt x="41572" y="689486"/>
                  </a:lnTo>
                  <a:lnTo>
                    <a:pt x="57150" y="738131"/>
                  </a:lnTo>
                  <a:lnTo>
                    <a:pt x="62484" y="748799"/>
                  </a:lnTo>
                  <a:lnTo>
                    <a:pt x="67056" y="760229"/>
                  </a:lnTo>
                  <a:lnTo>
                    <a:pt x="90447" y="800573"/>
                  </a:lnTo>
                  <a:lnTo>
                    <a:pt x="117515" y="838678"/>
                  </a:lnTo>
                  <a:lnTo>
                    <a:pt x="147972" y="874595"/>
                  </a:lnTo>
                  <a:lnTo>
                    <a:pt x="181534" y="908375"/>
                  </a:lnTo>
                  <a:lnTo>
                    <a:pt x="217916" y="940071"/>
                  </a:lnTo>
                  <a:lnTo>
                    <a:pt x="256833" y="969734"/>
                  </a:lnTo>
                  <a:lnTo>
                    <a:pt x="298001" y="997417"/>
                  </a:lnTo>
                  <a:lnTo>
                    <a:pt x="341133" y="1023170"/>
                  </a:lnTo>
                  <a:lnTo>
                    <a:pt x="385945" y="1047047"/>
                  </a:lnTo>
                  <a:lnTo>
                    <a:pt x="432358" y="1069186"/>
                  </a:lnTo>
                  <a:lnTo>
                    <a:pt x="479469" y="1089375"/>
                  </a:lnTo>
                  <a:lnTo>
                    <a:pt x="527611" y="1107930"/>
                  </a:lnTo>
                  <a:lnTo>
                    <a:pt x="576293" y="1124816"/>
                  </a:lnTo>
                  <a:lnTo>
                    <a:pt x="625229" y="1140083"/>
                  </a:lnTo>
                  <a:lnTo>
                    <a:pt x="674135" y="1153784"/>
                  </a:lnTo>
                  <a:lnTo>
                    <a:pt x="722726" y="1165971"/>
                  </a:lnTo>
                  <a:lnTo>
                    <a:pt x="770717" y="1176694"/>
                  </a:lnTo>
                  <a:lnTo>
                    <a:pt x="817822" y="1186007"/>
                  </a:lnTo>
                  <a:lnTo>
                    <a:pt x="863757" y="1193961"/>
                  </a:lnTo>
                  <a:lnTo>
                    <a:pt x="908236" y="1200608"/>
                  </a:lnTo>
                  <a:lnTo>
                    <a:pt x="951738" y="1206082"/>
                  </a:lnTo>
                  <a:lnTo>
                    <a:pt x="1006602" y="1212095"/>
                  </a:lnTo>
                  <a:lnTo>
                    <a:pt x="1062990" y="1215946"/>
                  </a:lnTo>
                  <a:lnTo>
                    <a:pt x="1119378" y="1218983"/>
                  </a:lnTo>
                  <a:lnTo>
                    <a:pt x="1175766" y="1221239"/>
                  </a:lnTo>
                  <a:lnTo>
                    <a:pt x="1232154" y="1221239"/>
                  </a:lnTo>
                  <a:lnTo>
                    <a:pt x="1281838" y="1220273"/>
                  </a:lnTo>
                  <a:lnTo>
                    <a:pt x="1331127" y="1218277"/>
                  </a:lnTo>
                  <a:lnTo>
                    <a:pt x="1381330" y="1215158"/>
                  </a:lnTo>
                  <a:lnTo>
                    <a:pt x="1431860" y="1210898"/>
                  </a:lnTo>
                  <a:lnTo>
                    <a:pt x="1482606" y="1205460"/>
                  </a:lnTo>
                  <a:lnTo>
                    <a:pt x="1533454" y="1198808"/>
                  </a:lnTo>
                  <a:lnTo>
                    <a:pt x="1584292" y="1190905"/>
                  </a:lnTo>
                  <a:lnTo>
                    <a:pt x="1635407" y="1181631"/>
                  </a:lnTo>
                  <a:lnTo>
                    <a:pt x="1685593" y="1171175"/>
                  </a:lnTo>
                  <a:lnTo>
                    <a:pt x="1735626" y="1159323"/>
                  </a:lnTo>
                  <a:lnTo>
                    <a:pt x="1785303" y="1146050"/>
                  </a:lnTo>
                  <a:lnTo>
                    <a:pt x="1834407" y="1131343"/>
                  </a:lnTo>
                  <a:lnTo>
                    <a:pt x="1882828" y="1115164"/>
                  </a:lnTo>
                  <a:lnTo>
                    <a:pt x="1930452" y="1097478"/>
                  </a:lnTo>
                  <a:lnTo>
                    <a:pt x="1977168" y="1078248"/>
                  </a:lnTo>
                  <a:lnTo>
                    <a:pt x="2022863" y="1057437"/>
                  </a:lnTo>
                  <a:lnTo>
                    <a:pt x="2067424" y="1035009"/>
                  </a:lnTo>
                  <a:lnTo>
                    <a:pt x="2110740" y="1010927"/>
                  </a:lnTo>
                  <a:lnTo>
                    <a:pt x="2148078" y="987305"/>
                  </a:lnTo>
                  <a:lnTo>
                    <a:pt x="2182368" y="962921"/>
                  </a:lnTo>
                  <a:lnTo>
                    <a:pt x="2220977" y="933554"/>
                  </a:lnTo>
                  <a:lnTo>
                    <a:pt x="2257423" y="901312"/>
                  </a:lnTo>
                  <a:lnTo>
                    <a:pt x="2291077" y="866387"/>
                  </a:lnTo>
                  <a:lnTo>
                    <a:pt x="2321309" y="828969"/>
                  </a:lnTo>
                  <a:lnTo>
                    <a:pt x="2347490" y="789250"/>
                  </a:lnTo>
                  <a:lnTo>
                    <a:pt x="2368993" y="747421"/>
                  </a:lnTo>
                  <a:lnTo>
                    <a:pt x="2385186" y="703675"/>
                  </a:lnTo>
                  <a:lnTo>
                    <a:pt x="2389242" y="685693"/>
                  </a:lnTo>
                  <a:close/>
                </a:path>
                <a:path w="2399665" h="1221739">
                  <a:moveTo>
                    <a:pt x="195834" y="299981"/>
                  </a:moveTo>
                  <a:lnTo>
                    <a:pt x="192146" y="303176"/>
                  </a:lnTo>
                  <a:lnTo>
                    <a:pt x="195072" y="306839"/>
                  </a:lnTo>
                  <a:lnTo>
                    <a:pt x="195834" y="299981"/>
                  </a:lnTo>
                  <a:close/>
                </a:path>
                <a:path w="2399665" h="1221739">
                  <a:moveTo>
                    <a:pt x="496824" y="125483"/>
                  </a:moveTo>
                  <a:lnTo>
                    <a:pt x="496600" y="125452"/>
                  </a:lnTo>
                  <a:lnTo>
                    <a:pt x="494538" y="126245"/>
                  </a:lnTo>
                  <a:lnTo>
                    <a:pt x="496824" y="125483"/>
                  </a:lnTo>
                  <a:close/>
                </a:path>
                <a:path w="2399665" h="1221739">
                  <a:moveTo>
                    <a:pt x="496824" y="135389"/>
                  </a:moveTo>
                  <a:lnTo>
                    <a:pt x="496824" y="125483"/>
                  </a:lnTo>
                  <a:lnTo>
                    <a:pt x="494538" y="126245"/>
                  </a:lnTo>
                  <a:lnTo>
                    <a:pt x="494538" y="135176"/>
                  </a:lnTo>
                  <a:lnTo>
                    <a:pt x="496062" y="135389"/>
                  </a:lnTo>
                  <a:lnTo>
                    <a:pt x="496824" y="135389"/>
                  </a:lnTo>
                  <a:close/>
                </a:path>
                <a:path w="2399665" h="1221739">
                  <a:moveTo>
                    <a:pt x="2399132" y="611195"/>
                  </a:moveTo>
                  <a:lnTo>
                    <a:pt x="2395627" y="562844"/>
                  </a:lnTo>
                  <a:lnTo>
                    <a:pt x="2384298" y="513341"/>
                  </a:lnTo>
                  <a:lnTo>
                    <a:pt x="2360676" y="454667"/>
                  </a:lnTo>
                  <a:lnTo>
                    <a:pt x="2325624" y="397517"/>
                  </a:lnTo>
                  <a:lnTo>
                    <a:pt x="2295866" y="360764"/>
                  </a:lnTo>
                  <a:lnTo>
                    <a:pt x="2263043" y="326198"/>
                  </a:lnTo>
                  <a:lnTo>
                    <a:pt x="2227457" y="293767"/>
                  </a:lnTo>
                  <a:lnTo>
                    <a:pt x="2189412" y="263419"/>
                  </a:lnTo>
                  <a:lnTo>
                    <a:pt x="2149212" y="235104"/>
                  </a:lnTo>
                  <a:lnTo>
                    <a:pt x="2107160" y="208768"/>
                  </a:lnTo>
                  <a:lnTo>
                    <a:pt x="2063560" y="184361"/>
                  </a:lnTo>
                  <a:lnTo>
                    <a:pt x="2018715" y="161831"/>
                  </a:lnTo>
                  <a:lnTo>
                    <a:pt x="1972928" y="141126"/>
                  </a:lnTo>
                  <a:lnTo>
                    <a:pt x="1926505" y="122195"/>
                  </a:lnTo>
                  <a:lnTo>
                    <a:pt x="1879747" y="104985"/>
                  </a:lnTo>
                  <a:lnTo>
                    <a:pt x="1832959" y="89446"/>
                  </a:lnTo>
                  <a:lnTo>
                    <a:pt x="1786445" y="75525"/>
                  </a:lnTo>
                  <a:lnTo>
                    <a:pt x="1740507" y="63170"/>
                  </a:lnTo>
                  <a:lnTo>
                    <a:pt x="1695450" y="52331"/>
                  </a:lnTo>
                  <a:lnTo>
                    <a:pt x="1642872" y="40901"/>
                  </a:lnTo>
                  <a:lnTo>
                    <a:pt x="1588770" y="30995"/>
                  </a:lnTo>
                  <a:lnTo>
                    <a:pt x="1540057" y="23361"/>
                  </a:lnTo>
                  <a:lnTo>
                    <a:pt x="1490994" y="16790"/>
                  </a:lnTo>
                  <a:lnTo>
                    <a:pt x="1441629" y="11288"/>
                  </a:lnTo>
                  <a:lnTo>
                    <a:pt x="1392009" y="6860"/>
                  </a:lnTo>
                  <a:lnTo>
                    <a:pt x="1342185" y="3512"/>
                  </a:lnTo>
                  <a:lnTo>
                    <a:pt x="1292205" y="1249"/>
                  </a:lnTo>
                  <a:lnTo>
                    <a:pt x="1242117" y="76"/>
                  </a:lnTo>
                  <a:lnTo>
                    <a:pt x="1191970" y="0"/>
                  </a:lnTo>
                  <a:lnTo>
                    <a:pt x="1141814" y="1024"/>
                  </a:lnTo>
                  <a:lnTo>
                    <a:pt x="1091696" y="3156"/>
                  </a:lnTo>
                  <a:lnTo>
                    <a:pt x="1041665" y="6400"/>
                  </a:lnTo>
                  <a:lnTo>
                    <a:pt x="991771" y="10762"/>
                  </a:lnTo>
                  <a:lnTo>
                    <a:pt x="942061" y="16247"/>
                  </a:lnTo>
                  <a:lnTo>
                    <a:pt x="892585" y="22861"/>
                  </a:lnTo>
                  <a:lnTo>
                    <a:pt x="843392" y="30609"/>
                  </a:lnTo>
                  <a:lnTo>
                    <a:pt x="794529" y="39497"/>
                  </a:lnTo>
                  <a:lnTo>
                    <a:pt x="746046" y="49530"/>
                  </a:lnTo>
                  <a:lnTo>
                    <a:pt x="697992" y="60713"/>
                  </a:lnTo>
                  <a:lnTo>
                    <a:pt x="645414" y="75191"/>
                  </a:lnTo>
                  <a:lnTo>
                    <a:pt x="594360" y="90431"/>
                  </a:lnTo>
                  <a:lnTo>
                    <a:pt x="544068" y="107195"/>
                  </a:lnTo>
                  <a:lnTo>
                    <a:pt x="496600" y="125452"/>
                  </a:lnTo>
                  <a:lnTo>
                    <a:pt x="496824" y="125483"/>
                  </a:lnTo>
                  <a:lnTo>
                    <a:pt x="496824" y="135389"/>
                  </a:lnTo>
                  <a:lnTo>
                    <a:pt x="497586" y="135389"/>
                  </a:lnTo>
                  <a:lnTo>
                    <a:pt x="498348" y="134627"/>
                  </a:lnTo>
                  <a:lnTo>
                    <a:pt x="547116" y="116339"/>
                  </a:lnTo>
                  <a:lnTo>
                    <a:pt x="597408" y="99575"/>
                  </a:lnTo>
                  <a:lnTo>
                    <a:pt x="648462" y="84335"/>
                  </a:lnTo>
                  <a:lnTo>
                    <a:pt x="701040" y="70619"/>
                  </a:lnTo>
                  <a:lnTo>
                    <a:pt x="748480" y="59334"/>
                  </a:lnTo>
                  <a:lnTo>
                    <a:pt x="796535" y="49211"/>
                  </a:lnTo>
                  <a:lnTo>
                    <a:pt x="845137" y="40245"/>
                  </a:lnTo>
                  <a:lnTo>
                    <a:pt x="894215" y="32430"/>
                  </a:lnTo>
                  <a:lnTo>
                    <a:pt x="943701" y="25763"/>
                  </a:lnTo>
                  <a:lnTo>
                    <a:pt x="993526" y="20237"/>
                  </a:lnTo>
                  <a:lnTo>
                    <a:pt x="1043619" y="15848"/>
                  </a:lnTo>
                  <a:lnTo>
                    <a:pt x="1093914" y="12590"/>
                  </a:lnTo>
                  <a:lnTo>
                    <a:pt x="1144339" y="10460"/>
                  </a:lnTo>
                  <a:lnTo>
                    <a:pt x="1191970" y="9509"/>
                  </a:lnTo>
                  <a:lnTo>
                    <a:pt x="1245306" y="9560"/>
                  </a:lnTo>
                  <a:lnTo>
                    <a:pt x="1295709" y="10781"/>
                  </a:lnTo>
                  <a:lnTo>
                    <a:pt x="1345967" y="13109"/>
                  </a:lnTo>
                  <a:lnTo>
                    <a:pt x="1396011" y="16538"/>
                  </a:lnTo>
                  <a:lnTo>
                    <a:pt x="1445770" y="21065"/>
                  </a:lnTo>
                  <a:lnTo>
                    <a:pt x="1495176" y="26684"/>
                  </a:lnTo>
                  <a:lnTo>
                    <a:pt x="1544160" y="33391"/>
                  </a:lnTo>
                  <a:lnTo>
                    <a:pt x="1592653" y="41179"/>
                  </a:lnTo>
                  <a:lnTo>
                    <a:pt x="1640586" y="50045"/>
                  </a:lnTo>
                  <a:lnTo>
                    <a:pt x="1693164" y="61475"/>
                  </a:lnTo>
                  <a:lnTo>
                    <a:pt x="1744980" y="73667"/>
                  </a:lnTo>
                  <a:lnTo>
                    <a:pt x="1791395" y="86607"/>
                  </a:lnTo>
                  <a:lnTo>
                    <a:pt x="1838651" y="101133"/>
                  </a:lnTo>
                  <a:lnTo>
                    <a:pt x="1886376" y="117333"/>
                  </a:lnTo>
                  <a:lnTo>
                    <a:pt x="1934200" y="135296"/>
                  </a:lnTo>
                  <a:lnTo>
                    <a:pt x="1981751" y="155107"/>
                  </a:lnTo>
                  <a:lnTo>
                    <a:pt x="2028659" y="176854"/>
                  </a:lnTo>
                  <a:lnTo>
                    <a:pt x="2074554" y="200626"/>
                  </a:lnTo>
                  <a:lnTo>
                    <a:pt x="2119064" y="226508"/>
                  </a:lnTo>
                  <a:lnTo>
                    <a:pt x="2161819" y="254590"/>
                  </a:lnTo>
                  <a:lnTo>
                    <a:pt x="2202448" y="284959"/>
                  </a:lnTo>
                  <a:lnTo>
                    <a:pt x="2240581" y="317701"/>
                  </a:lnTo>
                  <a:lnTo>
                    <a:pt x="2275846" y="352904"/>
                  </a:lnTo>
                  <a:lnTo>
                    <a:pt x="2307873" y="390656"/>
                  </a:lnTo>
                  <a:lnTo>
                    <a:pt x="2336292" y="431045"/>
                  </a:lnTo>
                  <a:lnTo>
                    <a:pt x="2365248" y="488195"/>
                  </a:lnTo>
                  <a:lnTo>
                    <a:pt x="2382774" y="544583"/>
                  </a:lnTo>
                  <a:lnTo>
                    <a:pt x="2389242" y="594731"/>
                  </a:lnTo>
                  <a:lnTo>
                    <a:pt x="2389242" y="685693"/>
                  </a:lnTo>
                  <a:lnTo>
                    <a:pt x="2395442" y="658202"/>
                  </a:lnTo>
                  <a:lnTo>
                    <a:pt x="2399132" y="61119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50151" y="5338064"/>
            <a:ext cx="16891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67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Query  Evaluation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2415" y="3424428"/>
            <a:ext cx="6478905" cy="3362960"/>
            <a:chOff x="692415" y="3424428"/>
            <a:chExt cx="6478905" cy="3362960"/>
          </a:xfrm>
        </p:grpSpPr>
        <p:sp>
          <p:nvSpPr>
            <p:cNvPr id="41" name="object 41"/>
            <p:cNvSpPr/>
            <p:nvPr/>
          </p:nvSpPr>
          <p:spPr>
            <a:xfrm>
              <a:off x="6553200" y="3424428"/>
              <a:ext cx="618490" cy="3362960"/>
            </a:xfrm>
            <a:custGeom>
              <a:avLst/>
              <a:gdLst/>
              <a:ahLst/>
              <a:cxnLst/>
              <a:rect l="l" t="t" r="r" b="b"/>
              <a:pathLst>
                <a:path w="618490" h="3362959">
                  <a:moveTo>
                    <a:pt x="311657" y="1078230"/>
                  </a:moveTo>
                  <a:lnTo>
                    <a:pt x="311657" y="608076"/>
                  </a:lnTo>
                  <a:lnTo>
                    <a:pt x="310075" y="539712"/>
                  </a:lnTo>
                  <a:lnTo>
                    <a:pt x="307057" y="498259"/>
                  </a:lnTo>
                  <a:lnTo>
                    <a:pt x="301728" y="453430"/>
                  </a:lnTo>
                  <a:lnTo>
                    <a:pt x="293977" y="406183"/>
                  </a:lnTo>
                  <a:lnTo>
                    <a:pt x="283692" y="357476"/>
                  </a:lnTo>
                  <a:lnTo>
                    <a:pt x="270760" y="308267"/>
                  </a:lnTo>
                  <a:lnTo>
                    <a:pt x="255069" y="259512"/>
                  </a:lnTo>
                  <a:lnTo>
                    <a:pt x="236507" y="212171"/>
                  </a:lnTo>
                  <a:lnTo>
                    <a:pt x="214962" y="167199"/>
                  </a:lnTo>
                  <a:lnTo>
                    <a:pt x="190322" y="125555"/>
                  </a:lnTo>
                  <a:lnTo>
                    <a:pt x="162474" y="88195"/>
                  </a:lnTo>
                  <a:lnTo>
                    <a:pt x="131306" y="56079"/>
                  </a:lnTo>
                  <a:lnTo>
                    <a:pt x="96707" y="30163"/>
                  </a:lnTo>
                  <a:lnTo>
                    <a:pt x="58563" y="11405"/>
                  </a:lnTo>
                  <a:lnTo>
                    <a:pt x="16763" y="761"/>
                  </a:lnTo>
                  <a:lnTo>
                    <a:pt x="8381" y="0"/>
                  </a:lnTo>
                  <a:lnTo>
                    <a:pt x="761" y="0"/>
                  </a:lnTo>
                  <a:lnTo>
                    <a:pt x="0" y="9906"/>
                  </a:lnTo>
                  <a:lnTo>
                    <a:pt x="8381" y="9906"/>
                  </a:lnTo>
                  <a:lnTo>
                    <a:pt x="16001" y="10667"/>
                  </a:lnTo>
                  <a:lnTo>
                    <a:pt x="55355" y="20471"/>
                  </a:lnTo>
                  <a:lnTo>
                    <a:pt x="91417" y="37994"/>
                  </a:lnTo>
                  <a:lnTo>
                    <a:pt x="124279" y="62368"/>
                  </a:lnTo>
                  <a:lnTo>
                    <a:pt x="154033" y="92725"/>
                  </a:lnTo>
                  <a:lnTo>
                    <a:pt x="180769" y="128200"/>
                  </a:lnTo>
                  <a:lnTo>
                    <a:pt x="204579" y="167924"/>
                  </a:lnTo>
                  <a:lnTo>
                    <a:pt x="225553" y="211030"/>
                  </a:lnTo>
                  <a:lnTo>
                    <a:pt x="243782" y="256651"/>
                  </a:lnTo>
                  <a:lnTo>
                    <a:pt x="259359" y="303919"/>
                  </a:lnTo>
                  <a:lnTo>
                    <a:pt x="272373" y="351968"/>
                  </a:lnTo>
                  <a:lnTo>
                    <a:pt x="282916" y="399929"/>
                  </a:lnTo>
                  <a:lnTo>
                    <a:pt x="291079" y="446936"/>
                  </a:lnTo>
                  <a:lnTo>
                    <a:pt x="296953" y="492122"/>
                  </a:lnTo>
                  <a:lnTo>
                    <a:pt x="300629" y="534618"/>
                  </a:lnTo>
                  <a:lnTo>
                    <a:pt x="302198" y="573559"/>
                  </a:lnTo>
                  <a:lnTo>
                    <a:pt x="302198" y="1096535"/>
                  </a:lnTo>
                  <a:lnTo>
                    <a:pt x="303338" y="1146579"/>
                  </a:lnTo>
                  <a:lnTo>
                    <a:pt x="306360" y="1188024"/>
                  </a:lnTo>
                  <a:lnTo>
                    <a:pt x="311202" y="1228737"/>
                  </a:lnTo>
                  <a:lnTo>
                    <a:pt x="311202" y="1112749"/>
                  </a:lnTo>
                  <a:lnTo>
                    <a:pt x="311657" y="1078230"/>
                  </a:lnTo>
                  <a:close/>
                </a:path>
                <a:path w="618490" h="3362959">
                  <a:moveTo>
                    <a:pt x="301751" y="2906103"/>
                  </a:moveTo>
                  <a:lnTo>
                    <a:pt x="301751" y="2785872"/>
                  </a:lnTo>
                  <a:lnTo>
                    <a:pt x="300977" y="2821560"/>
                  </a:lnTo>
                  <a:lnTo>
                    <a:pt x="298021" y="2861815"/>
                  </a:lnTo>
                  <a:lnTo>
                    <a:pt x="292784" y="2905651"/>
                  </a:lnTo>
                  <a:lnTo>
                    <a:pt x="285165" y="2952081"/>
                  </a:lnTo>
                  <a:lnTo>
                    <a:pt x="275062" y="3000120"/>
                  </a:lnTo>
                  <a:lnTo>
                    <a:pt x="262374" y="3048782"/>
                  </a:lnTo>
                  <a:lnTo>
                    <a:pt x="247002" y="3097080"/>
                  </a:lnTo>
                  <a:lnTo>
                    <a:pt x="228843" y="3144029"/>
                  </a:lnTo>
                  <a:lnTo>
                    <a:pt x="207797" y="3188641"/>
                  </a:lnTo>
                  <a:lnTo>
                    <a:pt x="183763" y="3229931"/>
                  </a:lnTo>
                  <a:lnTo>
                    <a:pt x="156640" y="3266913"/>
                  </a:lnTo>
                  <a:lnTo>
                    <a:pt x="126327" y="3298601"/>
                  </a:lnTo>
                  <a:lnTo>
                    <a:pt x="92723" y="3324009"/>
                  </a:lnTo>
                  <a:lnTo>
                    <a:pt x="55728" y="3342149"/>
                  </a:lnTo>
                  <a:lnTo>
                    <a:pt x="15239" y="3352038"/>
                  </a:lnTo>
                  <a:lnTo>
                    <a:pt x="0" y="3352800"/>
                  </a:lnTo>
                  <a:lnTo>
                    <a:pt x="761" y="3362705"/>
                  </a:lnTo>
                  <a:lnTo>
                    <a:pt x="7619" y="3362020"/>
                  </a:lnTo>
                  <a:lnTo>
                    <a:pt x="16763" y="3361944"/>
                  </a:lnTo>
                  <a:lnTo>
                    <a:pt x="57690" y="3351436"/>
                  </a:lnTo>
                  <a:lnTo>
                    <a:pt x="95081" y="3333363"/>
                  </a:lnTo>
                  <a:lnTo>
                    <a:pt x="129054" y="3308561"/>
                  </a:lnTo>
                  <a:lnTo>
                    <a:pt x="159721" y="3277868"/>
                  </a:lnTo>
                  <a:lnTo>
                    <a:pt x="187197" y="3242120"/>
                  </a:lnTo>
                  <a:lnTo>
                    <a:pt x="211598" y="3202155"/>
                  </a:lnTo>
                  <a:lnTo>
                    <a:pt x="233038" y="3158808"/>
                  </a:lnTo>
                  <a:lnTo>
                    <a:pt x="251631" y="3112917"/>
                  </a:lnTo>
                  <a:lnTo>
                    <a:pt x="267492" y="3065319"/>
                  </a:lnTo>
                  <a:lnTo>
                    <a:pt x="280736" y="3016851"/>
                  </a:lnTo>
                  <a:lnTo>
                    <a:pt x="291478" y="2968349"/>
                  </a:lnTo>
                  <a:lnTo>
                    <a:pt x="299831" y="2920651"/>
                  </a:lnTo>
                  <a:lnTo>
                    <a:pt x="301751" y="2906103"/>
                  </a:lnTo>
                  <a:close/>
                </a:path>
                <a:path w="618490" h="3362959">
                  <a:moveTo>
                    <a:pt x="612647" y="1686306"/>
                  </a:moveTo>
                  <a:lnTo>
                    <a:pt x="605789" y="1685620"/>
                  </a:lnTo>
                  <a:lnTo>
                    <a:pt x="596645" y="1685544"/>
                  </a:lnTo>
                  <a:lnTo>
                    <a:pt x="580232" y="1681365"/>
                  </a:lnTo>
                  <a:lnTo>
                    <a:pt x="518382" y="1705686"/>
                  </a:lnTo>
                  <a:lnTo>
                    <a:pt x="484422" y="1730480"/>
                  </a:lnTo>
                  <a:lnTo>
                    <a:pt x="453760" y="1761174"/>
                  </a:lnTo>
                  <a:lnTo>
                    <a:pt x="426281" y="1796932"/>
                  </a:lnTo>
                  <a:lnTo>
                    <a:pt x="401873" y="1836914"/>
                  </a:lnTo>
                  <a:lnTo>
                    <a:pt x="380423" y="1880280"/>
                  </a:lnTo>
                  <a:lnTo>
                    <a:pt x="361816" y="1926193"/>
                  </a:lnTo>
                  <a:lnTo>
                    <a:pt x="345940" y="1973812"/>
                  </a:lnTo>
                  <a:lnTo>
                    <a:pt x="332682" y="2022300"/>
                  </a:lnTo>
                  <a:lnTo>
                    <a:pt x="321927" y="2070817"/>
                  </a:lnTo>
                  <a:lnTo>
                    <a:pt x="313564" y="2118524"/>
                  </a:lnTo>
                  <a:lnTo>
                    <a:pt x="307478" y="2164582"/>
                  </a:lnTo>
                  <a:lnTo>
                    <a:pt x="303556" y="2208153"/>
                  </a:lnTo>
                  <a:lnTo>
                    <a:pt x="301685" y="2248397"/>
                  </a:lnTo>
                  <a:lnTo>
                    <a:pt x="301751" y="2906103"/>
                  </a:lnTo>
                  <a:lnTo>
                    <a:pt x="305911" y="2874593"/>
                  </a:lnTo>
                  <a:lnTo>
                    <a:pt x="309832" y="2831012"/>
                  </a:lnTo>
                  <a:lnTo>
                    <a:pt x="311657" y="2791865"/>
                  </a:lnTo>
                  <a:lnTo>
                    <a:pt x="311657" y="2253234"/>
                  </a:lnTo>
                  <a:lnTo>
                    <a:pt x="312438" y="2217561"/>
                  </a:lnTo>
                  <a:lnTo>
                    <a:pt x="315395" y="2177345"/>
                  </a:lnTo>
                  <a:lnTo>
                    <a:pt x="320628" y="2133565"/>
                  </a:lnTo>
                  <a:lnTo>
                    <a:pt x="328238" y="2087202"/>
                  </a:lnTo>
                  <a:lnTo>
                    <a:pt x="338325" y="2039236"/>
                  </a:lnTo>
                  <a:lnTo>
                    <a:pt x="350988" y="1990646"/>
                  </a:lnTo>
                  <a:lnTo>
                    <a:pt x="366327" y="1942415"/>
                  </a:lnTo>
                  <a:lnTo>
                    <a:pt x="384444" y="1895521"/>
                  </a:lnTo>
                  <a:lnTo>
                    <a:pt x="405437" y="1850945"/>
                  </a:lnTo>
                  <a:lnTo>
                    <a:pt x="429406" y="1809668"/>
                  </a:lnTo>
                  <a:lnTo>
                    <a:pt x="456453" y="1772669"/>
                  </a:lnTo>
                  <a:lnTo>
                    <a:pt x="486676" y="1740929"/>
                  </a:lnTo>
                  <a:lnTo>
                    <a:pt x="520176" y="1715429"/>
                  </a:lnTo>
                  <a:lnTo>
                    <a:pt x="557053" y="1697148"/>
                  </a:lnTo>
                  <a:lnTo>
                    <a:pt x="597407" y="1687068"/>
                  </a:lnTo>
                  <a:lnTo>
                    <a:pt x="605027" y="1686306"/>
                  </a:lnTo>
                  <a:lnTo>
                    <a:pt x="612647" y="1686306"/>
                  </a:lnTo>
                  <a:close/>
                </a:path>
                <a:path w="618490" h="3362959">
                  <a:moveTo>
                    <a:pt x="302198" y="1096535"/>
                  </a:moveTo>
                  <a:lnTo>
                    <a:pt x="302198" y="573559"/>
                  </a:lnTo>
                  <a:lnTo>
                    <a:pt x="301751" y="608076"/>
                  </a:lnTo>
                  <a:lnTo>
                    <a:pt x="301751" y="1078230"/>
                  </a:lnTo>
                  <a:lnTo>
                    <a:pt x="302198" y="1096535"/>
                  </a:lnTo>
                  <a:close/>
                </a:path>
                <a:path w="618490" h="3362959">
                  <a:moveTo>
                    <a:pt x="605789" y="1676400"/>
                  </a:moveTo>
                  <a:lnTo>
                    <a:pt x="558694" y="1666032"/>
                  </a:lnTo>
                  <a:lnTo>
                    <a:pt x="522522" y="1648655"/>
                  </a:lnTo>
                  <a:lnTo>
                    <a:pt x="489561" y="1624380"/>
                  </a:lnTo>
                  <a:lnTo>
                    <a:pt x="459721" y="1594080"/>
                  </a:lnTo>
                  <a:lnTo>
                    <a:pt x="432908" y="1558627"/>
                  </a:lnTo>
                  <a:lnTo>
                    <a:pt x="409033" y="1518895"/>
                  </a:lnTo>
                  <a:lnTo>
                    <a:pt x="388003" y="1475756"/>
                  </a:lnTo>
                  <a:lnTo>
                    <a:pt x="369727" y="1430083"/>
                  </a:lnTo>
                  <a:lnTo>
                    <a:pt x="354112" y="1382749"/>
                  </a:lnTo>
                  <a:lnTo>
                    <a:pt x="341069" y="1334628"/>
                  </a:lnTo>
                  <a:lnTo>
                    <a:pt x="330504" y="1286591"/>
                  </a:lnTo>
                  <a:lnTo>
                    <a:pt x="322326" y="1239512"/>
                  </a:lnTo>
                  <a:lnTo>
                    <a:pt x="316444" y="1194263"/>
                  </a:lnTo>
                  <a:lnTo>
                    <a:pt x="312767" y="1151718"/>
                  </a:lnTo>
                  <a:lnTo>
                    <a:pt x="311202" y="1112749"/>
                  </a:lnTo>
                  <a:lnTo>
                    <a:pt x="311202" y="1228737"/>
                  </a:lnTo>
                  <a:lnTo>
                    <a:pt x="319442" y="1280091"/>
                  </a:lnTo>
                  <a:lnTo>
                    <a:pt x="329728" y="1328798"/>
                  </a:lnTo>
                  <a:lnTo>
                    <a:pt x="342660" y="1378009"/>
                  </a:lnTo>
                  <a:lnTo>
                    <a:pt x="358350" y="1426767"/>
                  </a:lnTo>
                  <a:lnTo>
                    <a:pt x="376911" y="1474113"/>
                  </a:lnTo>
                  <a:lnTo>
                    <a:pt x="398454" y="1519090"/>
                  </a:lnTo>
                  <a:lnTo>
                    <a:pt x="423093" y="1560739"/>
                  </a:lnTo>
                  <a:lnTo>
                    <a:pt x="450939" y="1598103"/>
                  </a:lnTo>
                  <a:lnTo>
                    <a:pt x="482105" y="1630224"/>
                  </a:lnTo>
                  <a:lnTo>
                    <a:pt x="516704" y="1656142"/>
                  </a:lnTo>
                  <a:lnTo>
                    <a:pt x="554846" y="1674902"/>
                  </a:lnTo>
                  <a:lnTo>
                    <a:pt x="580232" y="1681365"/>
                  </a:lnTo>
                  <a:lnTo>
                    <a:pt x="596645" y="1677162"/>
                  </a:lnTo>
                  <a:lnTo>
                    <a:pt x="605027" y="1676400"/>
                  </a:lnTo>
                  <a:lnTo>
                    <a:pt x="605789" y="1676400"/>
                  </a:lnTo>
                  <a:close/>
                </a:path>
                <a:path w="618490" h="3362959">
                  <a:moveTo>
                    <a:pt x="311710" y="2790745"/>
                  </a:moveTo>
                  <a:lnTo>
                    <a:pt x="311657" y="2754630"/>
                  </a:lnTo>
                  <a:lnTo>
                    <a:pt x="311657" y="2791865"/>
                  </a:lnTo>
                  <a:lnTo>
                    <a:pt x="311710" y="2790745"/>
                  </a:lnTo>
                  <a:close/>
                </a:path>
                <a:path w="618490" h="3362959">
                  <a:moveTo>
                    <a:pt x="617981" y="1684020"/>
                  </a:moveTo>
                  <a:lnTo>
                    <a:pt x="617981" y="1678686"/>
                  </a:lnTo>
                  <a:lnTo>
                    <a:pt x="615695" y="1676400"/>
                  </a:lnTo>
                  <a:lnTo>
                    <a:pt x="605027" y="1676400"/>
                  </a:lnTo>
                  <a:lnTo>
                    <a:pt x="596645" y="1677162"/>
                  </a:lnTo>
                  <a:lnTo>
                    <a:pt x="580232" y="1681365"/>
                  </a:lnTo>
                  <a:lnTo>
                    <a:pt x="596645" y="1685544"/>
                  </a:lnTo>
                  <a:lnTo>
                    <a:pt x="605789" y="1685620"/>
                  </a:lnTo>
                  <a:lnTo>
                    <a:pt x="612647" y="1686306"/>
                  </a:lnTo>
                  <a:lnTo>
                    <a:pt x="615695" y="1686306"/>
                  </a:lnTo>
                  <a:lnTo>
                    <a:pt x="617981" y="1684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6647" y="4462028"/>
              <a:ext cx="2088484" cy="3863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6589" y="4462028"/>
              <a:ext cx="2269114" cy="7791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415" y="4457682"/>
              <a:ext cx="2273300" cy="788670"/>
            </a:xfrm>
            <a:custGeom>
              <a:avLst/>
              <a:gdLst/>
              <a:ahLst/>
              <a:cxnLst/>
              <a:rect l="l" t="t" r="r" b="b"/>
              <a:pathLst>
                <a:path w="2273300" h="788670">
                  <a:moveTo>
                    <a:pt x="2025404" y="209678"/>
                  </a:moveTo>
                  <a:lnTo>
                    <a:pt x="1986014" y="184421"/>
                  </a:lnTo>
                  <a:lnTo>
                    <a:pt x="1923610" y="152540"/>
                  </a:lnTo>
                  <a:lnTo>
                    <a:pt x="1881758" y="134180"/>
                  </a:lnTo>
                  <a:lnTo>
                    <a:pt x="1838469" y="117124"/>
                  </a:lnTo>
                  <a:lnTo>
                    <a:pt x="1793854" y="101345"/>
                  </a:lnTo>
                  <a:lnTo>
                    <a:pt x="1748021" y="86818"/>
                  </a:lnTo>
                  <a:lnTo>
                    <a:pt x="1701082" y="73517"/>
                  </a:lnTo>
                  <a:lnTo>
                    <a:pt x="1653145" y="61415"/>
                  </a:lnTo>
                  <a:lnTo>
                    <a:pt x="1604321" y="50486"/>
                  </a:lnTo>
                  <a:lnTo>
                    <a:pt x="1554719" y="40704"/>
                  </a:lnTo>
                  <a:lnTo>
                    <a:pt x="1504450" y="32043"/>
                  </a:lnTo>
                  <a:lnTo>
                    <a:pt x="1453622" y="24478"/>
                  </a:lnTo>
                  <a:lnTo>
                    <a:pt x="1402347" y="17981"/>
                  </a:lnTo>
                  <a:lnTo>
                    <a:pt x="1350733" y="12527"/>
                  </a:lnTo>
                  <a:lnTo>
                    <a:pt x="1298890" y="8090"/>
                  </a:lnTo>
                  <a:lnTo>
                    <a:pt x="1246929" y="4643"/>
                  </a:lnTo>
                  <a:lnTo>
                    <a:pt x="1194959" y="2161"/>
                  </a:lnTo>
                  <a:lnTo>
                    <a:pt x="1143465" y="629"/>
                  </a:lnTo>
                  <a:lnTo>
                    <a:pt x="1096055" y="43"/>
                  </a:lnTo>
                  <a:lnTo>
                    <a:pt x="1088754" y="0"/>
                  </a:lnTo>
                  <a:lnTo>
                    <a:pt x="1046990" y="207"/>
                  </a:lnTo>
                  <a:lnTo>
                    <a:pt x="989187" y="1357"/>
                  </a:lnTo>
                  <a:lnTo>
                    <a:pt x="938820" y="3306"/>
                  </a:lnTo>
                  <a:lnTo>
                    <a:pt x="888878" y="6080"/>
                  </a:lnTo>
                  <a:lnTo>
                    <a:pt x="840146" y="9603"/>
                  </a:lnTo>
                  <a:lnTo>
                    <a:pt x="792059" y="13899"/>
                  </a:lnTo>
                  <a:lnTo>
                    <a:pt x="744952" y="18924"/>
                  </a:lnTo>
                  <a:lnTo>
                    <a:pt x="698933" y="24653"/>
                  </a:lnTo>
                  <a:lnTo>
                    <a:pt x="654114" y="31059"/>
                  </a:lnTo>
                  <a:lnTo>
                    <a:pt x="610604" y="38117"/>
                  </a:lnTo>
                  <a:lnTo>
                    <a:pt x="564122" y="46499"/>
                  </a:lnTo>
                  <a:lnTo>
                    <a:pt x="518402" y="56405"/>
                  </a:lnTo>
                  <a:lnTo>
                    <a:pt x="489649" y="62396"/>
                  </a:lnTo>
                  <a:lnTo>
                    <a:pt x="419732" y="80287"/>
                  </a:lnTo>
                  <a:lnTo>
                    <a:pt x="380253" y="92156"/>
                  </a:lnTo>
                  <a:lnTo>
                    <a:pt x="338883" y="105953"/>
                  </a:lnTo>
                  <a:lnTo>
                    <a:pt x="296465" y="121663"/>
                  </a:lnTo>
                  <a:lnTo>
                    <a:pt x="253842" y="139271"/>
                  </a:lnTo>
                  <a:lnTo>
                    <a:pt x="211856" y="158761"/>
                  </a:lnTo>
                  <a:lnTo>
                    <a:pt x="171349" y="180119"/>
                  </a:lnTo>
                  <a:lnTo>
                    <a:pt x="133164" y="203329"/>
                  </a:lnTo>
                  <a:lnTo>
                    <a:pt x="98144" y="228375"/>
                  </a:lnTo>
                  <a:lnTo>
                    <a:pt x="67131" y="255243"/>
                  </a:lnTo>
                  <a:lnTo>
                    <a:pt x="40967" y="283917"/>
                  </a:lnTo>
                  <a:lnTo>
                    <a:pt x="6559" y="346622"/>
                  </a:lnTo>
                  <a:lnTo>
                    <a:pt x="0" y="380622"/>
                  </a:lnTo>
                  <a:lnTo>
                    <a:pt x="1659" y="416367"/>
                  </a:lnTo>
                  <a:lnTo>
                    <a:pt x="9199" y="442717"/>
                  </a:lnTo>
                  <a:lnTo>
                    <a:pt x="9199" y="394437"/>
                  </a:lnTo>
                  <a:lnTo>
                    <a:pt x="12864" y="359968"/>
                  </a:lnTo>
                  <a:lnTo>
                    <a:pt x="43200" y="296353"/>
                  </a:lnTo>
                  <a:lnTo>
                    <a:pt x="68141" y="267228"/>
                  </a:lnTo>
                  <a:lnTo>
                    <a:pt x="98446" y="239906"/>
                  </a:lnTo>
                  <a:lnTo>
                    <a:pt x="133248" y="214397"/>
                  </a:lnTo>
                  <a:lnTo>
                    <a:pt x="171684" y="190710"/>
                  </a:lnTo>
                  <a:lnTo>
                    <a:pt x="212889" y="168857"/>
                  </a:lnTo>
                  <a:lnTo>
                    <a:pt x="255998" y="148848"/>
                  </a:lnTo>
                  <a:lnTo>
                    <a:pt x="300146" y="130693"/>
                  </a:lnTo>
                  <a:lnTo>
                    <a:pt x="344468" y="114404"/>
                  </a:lnTo>
                  <a:lnTo>
                    <a:pt x="388101" y="99989"/>
                  </a:lnTo>
                  <a:lnTo>
                    <a:pt x="430178" y="87459"/>
                  </a:lnTo>
                  <a:lnTo>
                    <a:pt x="469836" y="76826"/>
                  </a:lnTo>
                  <a:lnTo>
                    <a:pt x="538435" y="61288"/>
                  </a:lnTo>
                  <a:lnTo>
                    <a:pt x="565646" y="56405"/>
                  </a:lnTo>
                  <a:lnTo>
                    <a:pt x="612128" y="47261"/>
                  </a:lnTo>
                  <a:lnTo>
                    <a:pt x="660134" y="39641"/>
                  </a:lnTo>
                  <a:lnTo>
                    <a:pt x="703365" y="33493"/>
                  </a:lnTo>
                  <a:lnTo>
                    <a:pt x="747975" y="27983"/>
                  </a:lnTo>
                  <a:lnTo>
                    <a:pt x="793845" y="23139"/>
                  </a:lnTo>
                  <a:lnTo>
                    <a:pt x="840852" y="18990"/>
                  </a:lnTo>
                  <a:lnTo>
                    <a:pt x="889103" y="15551"/>
                  </a:lnTo>
                  <a:lnTo>
                    <a:pt x="937801" y="12888"/>
                  </a:lnTo>
                  <a:lnTo>
                    <a:pt x="987502" y="10993"/>
                  </a:lnTo>
                  <a:lnTo>
                    <a:pt x="1037859" y="9905"/>
                  </a:lnTo>
                  <a:lnTo>
                    <a:pt x="1088754" y="9655"/>
                  </a:lnTo>
                  <a:lnTo>
                    <a:pt x="1140064" y="10270"/>
                  </a:lnTo>
                  <a:lnTo>
                    <a:pt x="1191670" y="11778"/>
                  </a:lnTo>
                  <a:lnTo>
                    <a:pt x="1243451" y="14208"/>
                  </a:lnTo>
                  <a:lnTo>
                    <a:pt x="1295287" y="17588"/>
                  </a:lnTo>
                  <a:lnTo>
                    <a:pt x="1347058" y="21947"/>
                  </a:lnTo>
                  <a:lnTo>
                    <a:pt x="1398643" y="27313"/>
                  </a:lnTo>
                  <a:lnTo>
                    <a:pt x="1449922" y="33715"/>
                  </a:lnTo>
                  <a:lnTo>
                    <a:pt x="1500774" y="41181"/>
                  </a:lnTo>
                  <a:lnTo>
                    <a:pt x="1551079" y="49739"/>
                  </a:lnTo>
                  <a:lnTo>
                    <a:pt x="1600716" y="59418"/>
                  </a:lnTo>
                  <a:lnTo>
                    <a:pt x="1649566" y="70246"/>
                  </a:lnTo>
                  <a:lnTo>
                    <a:pt x="1697508" y="82252"/>
                  </a:lnTo>
                  <a:lnTo>
                    <a:pt x="1744421" y="95464"/>
                  </a:lnTo>
                  <a:lnTo>
                    <a:pt x="1790185" y="109911"/>
                  </a:lnTo>
                  <a:lnTo>
                    <a:pt x="1834680" y="125621"/>
                  </a:lnTo>
                  <a:lnTo>
                    <a:pt x="1877785" y="142622"/>
                  </a:lnTo>
                  <a:lnTo>
                    <a:pt x="1919380" y="160942"/>
                  </a:lnTo>
                  <a:lnTo>
                    <a:pt x="1959344" y="180611"/>
                  </a:lnTo>
                  <a:lnTo>
                    <a:pt x="2001254" y="204995"/>
                  </a:lnTo>
                  <a:lnTo>
                    <a:pt x="2021828" y="218711"/>
                  </a:lnTo>
                  <a:lnTo>
                    <a:pt x="2022590" y="218711"/>
                  </a:lnTo>
                  <a:lnTo>
                    <a:pt x="2024876" y="219188"/>
                  </a:lnTo>
                  <a:lnTo>
                    <a:pt x="2024876" y="209567"/>
                  </a:lnTo>
                  <a:lnTo>
                    <a:pt x="2025404" y="209678"/>
                  </a:lnTo>
                  <a:close/>
                </a:path>
                <a:path w="2273300" h="788670">
                  <a:moveTo>
                    <a:pt x="2139938" y="442214"/>
                  </a:moveTo>
                  <a:lnTo>
                    <a:pt x="2139938" y="397019"/>
                  </a:lnTo>
                  <a:lnTo>
                    <a:pt x="2138414" y="416069"/>
                  </a:lnTo>
                  <a:lnTo>
                    <a:pt x="2127320" y="451178"/>
                  </a:lnTo>
                  <a:lnTo>
                    <a:pt x="2085290" y="515062"/>
                  </a:lnTo>
                  <a:lnTo>
                    <a:pt x="2055574" y="543933"/>
                  </a:lnTo>
                  <a:lnTo>
                    <a:pt x="2020870" y="570822"/>
                  </a:lnTo>
                  <a:lnTo>
                    <a:pt x="1981789" y="595778"/>
                  </a:lnTo>
                  <a:lnTo>
                    <a:pt x="1938940" y="618849"/>
                  </a:lnTo>
                  <a:lnTo>
                    <a:pt x="1892932" y="640083"/>
                  </a:lnTo>
                  <a:lnTo>
                    <a:pt x="1844377" y="659530"/>
                  </a:lnTo>
                  <a:lnTo>
                    <a:pt x="1793854" y="677247"/>
                  </a:lnTo>
                  <a:lnTo>
                    <a:pt x="1742063" y="693256"/>
                  </a:lnTo>
                  <a:lnTo>
                    <a:pt x="1689523" y="707632"/>
                  </a:lnTo>
                  <a:lnTo>
                    <a:pt x="1636875" y="720414"/>
                  </a:lnTo>
                  <a:lnTo>
                    <a:pt x="1584728" y="731653"/>
                  </a:lnTo>
                  <a:lnTo>
                    <a:pt x="1533693" y="741395"/>
                  </a:lnTo>
                  <a:lnTo>
                    <a:pt x="1484379" y="749691"/>
                  </a:lnTo>
                  <a:lnTo>
                    <a:pt x="1437396" y="756587"/>
                  </a:lnTo>
                  <a:lnTo>
                    <a:pt x="1393354" y="762134"/>
                  </a:lnTo>
                  <a:lnTo>
                    <a:pt x="1352863" y="766380"/>
                  </a:lnTo>
                  <a:lnTo>
                    <a:pt x="1284974" y="771161"/>
                  </a:lnTo>
                  <a:lnTo>
                    <a:pt x="1231634" y="774971"/>
                  </a:lnTo>
                  <a:lnTo>
                    <a:pt x="1176770" y="777257"/>
                  </a:lnTo>
                  <a:lnTo>
                    <a:pt x="1134762" y="778435"/>
                  </a:lnTo>
                  <a:lnTo>
                    <a:pt x="1096055" y="778892"/>
                  </a:lnTo>
                  <a:lnTo>
                    <a:pt x="1088754" y="778948"/>
                  </a:lnTo>
                  <a:lnTo>
                    <a:pt x="1046990" y="778776"/>
                  </a:lnTo>
                  <a:lnTo>
                    <a:pt x="996499" y="777791"/>
                  </a:lnTo>
                  <a:lnTo>
                    <a:pt x="948059" y="776037"/>
                  </a:lnTo>
                  <a:lnTo>
                    <a:pt x="897875" y="773388"/>
                  </a:lnTo>
                  <a:lnTo>
                    <a:pt x="846751" y="769811"/>
                  </a:lnTo>
                  <a:lnTo>
                    <a:pt x="794919" y="765250"/>
                  </a:lnTo>
                  <a:lnTo>
                    <a:pt x="742611" y="759651"/>
                  </a:lnTo>
                  <a:lnTo>
                    <a:pt x="690059" y="752960"/>
                  </a:lnTo>
                  <a:lnTo>
                    <a:pt x="637495" y="745123"/>
                  </a:lnTo>
                  <a:lnTo>
                    <a:pt x="585150" y="736084"/>
                  </a:lnTo>
                  <a:lnTo>
                    <a:pt x="533257" y="725790"/>
                  </a:lnTo>
                  <a:lnTo>
                    <a:pt x="482047" y="714186"/>
                  </a:lnTo>
                  <a:lnTo>
                    <a:pt x="431752" y="701217"/>
                  </a:lnTo>
                  <a:lnTo>
                    <a:pt x="382604" y="686829"/>
                  </a:lnTo>
                  <a:lnTo>
                    <a:pt x="334835" y="670967"/>
                  </a:lnTo>
                  <a:lnTo>
                    <a:pt x="288676" y="653577"/>
                  </a:lnTo>
                  <a:lnTo>
                    <a:pt x="244360" y="634604"/>
                  </a:lnTo>
                  <a:lnTo>
                    <a:pt x="202118" y="613995"/>
                  </a:lnTo>
                  <a:lnTo>
                    <a:pt x="162183" y="591694"/>
                  </a:lnTo>
                  <a:lnTo>
                    <a:pt x="124786" y="567647"/>
                  </a:lnTo>
                  <a:lnTo>
                    <a:pt x="90158" y="541799"/>
                  </a:lnTo>
                  <a:lnTo>
                    <a:pt x="55106" y="505985"/>
                  </a:lnTo>
                  <a:lnTo>
                    <a:pt x="29198" y="468647"/>
                  </a:lnTo>
                  <a:lnTo>
                    <a:pt x="14355" y="430667"/>
                  </a:lnTo>
                  <a:lnTo>
                    <a:pt x="9199" y="394437"/>
                  </a:lnTo>
                  <a:lnTo>
                    <a:pt x="9199" y="442717"/>
                  </a:lnTo>
                  <a:lnTo>
                    <a:pt x="33008" y="493031"/>
                  </a:lnTo>
                  <a:lnTo>
                    <a:pt x="65012" y="531131"/>
                  </a:lnTo>
                  <a:lnTo>
                    <a:pt x="106160" y="566183"/>
                  </a:lnTo>
                  <a:lnTo>
                    <a:pt x="142968" y="591141"/>
                  </a:lnTo>
                  <a:lnTo>
                    <a:pt x="182492" y="614340"/>
                  </a:lnTo>
                  <a:lnTo>
                    <a:pt x="224503" y="635832"/>
                  </a:lnTo>
                  <a:lnTo>
                    <a:pt x="268769" y="655666"/>
                  </a:lnTo>
                  <a:lnTo>
                    <a:pt x="315060" y="673892"/>
                  </a:lnTo>
                  <a:lnTo>
                    <a:pt x="363148" y="690561"/>
                  </a:lnTo>
                  <a:lnTo>
                    <a:pt x="412800" y="705721"/>
                  </a:lnTo>
                  <a:lnTo>
                    <a:pt x="463789" y="719425"/>
                  </a:lnTo>
                  <a:lnTo>
                    <a:pt x="515882" y="731720"/>
                  </a:lnTo>
                  <a:lnTo>
                    <a:pt x="568851" y="742659"/>
                  </a:lnTo>
                  <a:lnTo>
                    <a:pt x="622465" y="752290"/>
                  </a:lnTo>
                  <a:lnTo>
                    <a:pt x="676494" y="760664"/>
                  </a:lnTo>
                  <a:lnTo>
                    <a:pt x="730708" y="767830"/>
                  </a:lnTo>
                  <a:lnTo>
                    <a:pt x="784877" y="773839"/>
                  </a:lnTo>
                  <a:lnTo>
                    <a:pt x="838771" y="778742"/>
                  </a:lnTo>
                  <a:lnTo>
                    <a:pt x="892159" y="782587"/>
                  </a:lnTo>
                  <a:lnTo>
                    <a:pt x="944811" y="785426"/>
                  </a:lnTo>
                  <a:lnTo>
                    <a:pt x="997072" y="787318"/>
                  </a:lnTo>
                  <a:lnTo>
                    <a:pt x="1046990" y="788282"/>
                  </a:lnTo>
                  <a:lnTo>
                    <a:pt x="1096055" y="788400"/>
                  </a:lnTo>
                  <a:lnTo>
                    <a:pt x="1143465" y="787712"/>
                  </a:lnTo>
                  <a:lnTo>
                    <a:pt x="1188989" y="786267"/>
                  </a:lnTo>
                  <a:lnTo>
                    <a:pt x="1232396" y="784115"/>
                  </a:lnTo>
                  <a:lnTo>
                    <a:pt x="1285736" y="781067"/>
                  </a:lnTo>
                  <a:lnTo>
                    <a:pt x="1338314" y="776495"/>
                  </a:lnTo>
                  <a:lnTo>
                    <a:pt x="1370922" y="773761"/>
                  </a:lnTo>
                  <a:lnTo>
                    <a:pt x="1449922" y="764397"/>
                  </a:lnTo>
                  <a:lnTo>
                    <a:pt x="1494697" y="757701"/>
                  </a:lnTo>
                  <a:lnTo>
                    <a:pt x="1542420" y="749544"/>
                  </a:lnTo>
                  <a:lnTo>
                    <a:pt x="1592282" y="739893"/>
                  </a:lnTo>
                  <a:lnTo>
                    <a:pt x="1643626" y="728692"/>
                  </a:lnTo>
                  <a:lnTo>
                    <a:pt x="1695797" y="715886"/>
                  </a:lnTo>
                  <a:lnTo>
                    <a:pt x="1748139" y="701419"/>
                  </a:lnTo>
                  <a:lnTo>
                    <a:pt x="1799996" y="685236"/>
                  </a:lnTo>
                  <a:lnTo>
                    <a:pt x="1850711" y="667282"/>
                  </a:lnTo>
                  <a:lnTo>
                    <a:pt x="1899630" y="647501"/>
                  </a:lnTo>
                  <a:lnTo>
                    <a:pt x="1946095" y="625837"/>
                  </a:lnTo>
                  <a:lnTo>
                    <a:pt x="1989451" y="602236"/>
                  </a:lnTo>
                  <a:lnTo>
                    <a:pt x="2029042" y="576642"/>
                  </a:lnTo>
                  <a:lnTo>
                    <a:pt x="2064211" y="548998"/>
                  </a:lnTo>
                  <a:lnTo>
                    <a:pt x="2094304" y="519251"/>
                  </a:lnTo>
                  <a:lnTo>
                    <a:pt x="2118663" y="487345"/>
                  </a:lnTo>
                  <a:lnTo>
                    <a:pt x="2136633" y="453223"/>
                  </a:lnTo>
                  <a:lnTo>
                    <a:pt x="2139938" y="442214"/>
                  </a:lnTo>
                  <a:close/>
                </a:path>
                <a:path w="2273300" h="788670">
                  <a:moveTo>
                    <a:pt x="2026400" y="210329"/>
                  </a:moveTo>
                  <a:lnTo>
                    <a:pt x="2025404" y="209678"/>
                  </a:lnTo>
                  <a:lnTo>
                    <a:pt x="2024876" y="209567"/>
                  </a:lnTo>
                  <a:lnTo>
                    <a:pt x="2026400" y="210329"/>
                  </a:lnTo>
                  <a:close/>
                </a:path>
                <a:path w="2273300" h="788670">
                  <a:moveTo>
                    <a:pt x="2026400" y="219506"/>
                  </a:moveTo>
                  <a:lnTo>
                    <a:pt x="2026400" y="210329"/>
                  </a:lnTo>
                  <a:lnTo>
                    <a:pt x="2024876" y="209567"/>
                  </a:lnTo>
                  <a:lnTo>
                    <a:pt x="2024876" y="219188"/>
                  </a:lnTo>
                  <a:lnTo>
                    <a:pt x="2026400" y="219506"/>
                  </a:lnTo>
                  <a:close/>
                </a:path>
                <a:path w="2273300" h="788670">
                  <a:moveTo>
                    <a:pt x="2273288" y="265955"/>
                  </a:moveTo>
                  <a:lnTo>
                    <a:pt x="2272526" y="264431"/>
                  </a:lnTo>
                  <a:lnTo>
                    <a:pt x="2272526" y="262907"/>
                  </a:lnTo>
                  <a:lnTo>
                    <a:pt x="2271002" y="261383"/>
                  </a:lnTo>
                  <a:lnTo>
                    <a:pt x="2268716" y="260621"/>
                  </a:lnTo>
                  <a:lnTo>
                    <a:pt x="2025404" y="209678"/>
                  </a:lnTo>
                  <a:lnTo>
                    <a:pt x="2026400" y="210329"/>
                  </a:lnTo>
                  <a:lnTo>
                    <a:pt x="2026400" y="219506"/>
                  </a:lnTo>
                  <a:lnTo>
                    <a:pt x="2256342" y="267500"/>
                  </a:lnTo>
                  <a:lnTo>
                    <a:pt x="2264906" y="261383"/>
                  </a:lnTo>
                  <a:lnTo>
                    <a:pt x="2267192" y="269765"/>
                  </a:lnTo>
                  <a:lnTo>
                    <a:pt x="2267192" y="271708"/>
                  </a:lnTo>
                  <a:lnTo>
                    <a:pt x="2271002" y="269003"/>
                  </a:lnTo>
                  <a:lnTo>
                    <a:pt x="2272526" y="268241"/>
                  </a:lnTo>
                  <a:lnTo>
                    <a:pt x="2273288" y="265955"/>
                  </a:lnTo>
                  <a:close/>
                </a:path>
                <a:path w="2273300" h="788670">
                  <a:moveTo>
                    <a:pt x="2267192" y="271708"/>
                  </a:moveTo>
                  <a:lnTo>
                    <a:pt x="2267192" y="269765"/>
                  </a:lnTo>
                  <a:lnTo>
                    <a:pt x="2256342" y="267500"/>
                  </a:lnTo>
                  <a:lnTo>
                    <a:pt x="2136890" y="352823"/>
                  </a:lnTo>
                  <a:lnTo>
                    <a:pt x="2135366" y="354347"/>
                  </a:lnTo>
                  <a:lnTo>
                    <a:pt x="2134604" y="355871"/>
                  </a:lnTo>
                  <a:lnTo>
                    <a:pt x="2135366" y="357395"/>
                  </a:lnTo>
                  <a:lnTo>
                    <a:pt x="2139176" y="377969"/>
                  </a:lnTo>
                  <a:lnTo>
                    <a:pt x="2139938" y="397019"/>
                  </a:lnTo>
                  <a:lnTo>
                    <a:pt x="2139938" y="442214"/>
                  </a:lnTo>
                  <a:lnTo>
                    <a:pt x="2142224" y="434599"/>
                  </a:lnTo>
                  <a:lnTo>
                    <a:pt x="2142224" y="360443"/>
                  </a:lnTo>
                  <a:lnTo>
                    <a:pt x="2144510" y="355871"/>
                  </a:lnTo>
                  <a:lnTo>
                    <a:pt x="2145009" y="358466"/>
                  </a:lnTo>
                  <a:lnTo>
                    <a:pt x="2267192" y="271708"/>
                  </a:lnTo>
                  <a:close/>
                </a:path>
                <a:path w="2273300" h="788670">
                  <a:moveTo>
                    <a:pt x="2145009" y="358466"/>
                  </a:moveTo>
                  <a:lnTo>
                    <a:pt x="2144510" y="355871"/>
                  </a:lnTo>
                  <a:lnTo>
                    <a:pt x="2142224" y="360443"/>
                  </a:lnTo>
                  <a:lnTo>
                    <a:pt x="2145009" y="358466"/>
                  </a:lnTo>
                  <a:close/>
                </a:path>
                <a:path w="2273300" h="788670">
                  <a:moveTo>
                    <a:pt x="2149082" y="396257"/>
                  </a:moveTo>
                  <a:lnTo>
                    <a:pt x="2148320" y="375683"/>
                  </a:lnTo>
                  <a:lnTo>
                    <a:pt x="2145009" y="358466"/>
                  </a:lnTo>
                  <a:lnTo>
                    <a:pt x="2142224" y="360443"/>
                  </a:lnTo>
                  <a:lnTo>
                    <a:pt x="2142224" y="434599"/>
                  </a:lnTo>
                  <a:lnTo>
                    <a:pt x="2147558" y="416831"/>
                  </a:lnTo>
                  <a:lnTo>
                    <a:pt x="2149082" y="396257"/>
                  </a:lnTo>
                  <a:close/>
                </a:path>
                <a:path w="2273300" h="788670">
                  <a:moveTo>
                    <a:pt x="2267192" y="269765"/>
                  </a:moveTo>
                  <a:lnTo>
                    <a:pt x="2264906" y="261383"/>
                  </a:lnTo>
                  <a:lnTo>
                    <a:pt x="2256342" y="267500"/>
                  </a:lnTo>
                  <a:lnTo>
                    <a:pt x="2267192" y="26976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68755" y="4558538"/>
            <a:ext cx="1532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Logical plan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physical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9" y="1046480"/>
            <a:ext cx="59010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Query Evaluation</a:t>
            </a:r>
            <a:r>
              <a:rPr spc="-10" dirty="0"/>
              <a:t> </a:t>
            </a:r>
            <a:r>
              <a:rPr spc="-5" dirty="0"/>
              <a:t>Steps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2028" y="2662427"/>
            <a:ext cx="3362960" cy="520700"/>
            <a:chOff x="3272028" y="2662427"/>
            <a:chExt cx="3362960" cy="520700"/>
          </a:xfrm>
        </p:grpSpPr>
        <p:sp>
          <p:nvSpPr>
            <p:cNvPr id="4" name="object 4"/>
            <p:cNvSpPr/>
            <p:nvPr/>
          </p:nvSpPr>
          <p:spPr>
            <a:xfrm>
              <a:off x="3358156" y="3177540"/>
              <a:ext cx="3186666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2028" y="2662427"/>
              <a:ext cx="3362705" cy="515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2028" y="2662427"/>
              <a:ext cx="3362960" cy="520700"/>
            </a:xfrm>
            <a:custGeom>
              <a:avLst/>
              <a:gdLst/>
              <a:ahLst/>
              <a:cxnLst/>
              <a:rect l="l" t="t" r="r" b="b"/>
              <a:pathLst>
                <a:path w="3362959" h="520700">
                  <a:moveTo>
                    <a:pt x="3362705" y="430530"/>
                  </a:moveTo>
                  <a:lnTo>
                    <a:pt x="3362705" y="89916"/>
                  </a:lnTo>
                  <a:lnTo>
                    <a:pt x="3361944" y="80772"/>
                  </a:lnTo>
                  <a:lnTo>
                    <a:pt x="3332768" y="23198"/>
                  </a:lnTo>
                  <a:lnTo>
                    <a:pt x="3281934" y="762"/>
                  </a:lnTo>
                  <a:lnTo>
                    <a:pt x="3272790" y="0"/>
                  </a:lnTo>
                  <a:lnTo>
                    <a:pt x="89916" y="0"/>
                  </a:lnTo>
                  <a:lnTo>
                    <a:pt x="36714" y="17897"/>
                  </a:lnTo>
                  <a:lnTo>
                    <a:pt x="3809" y="63246"/>
                  </a:lnTo>
                  <a:lnTo>
                    <a:pt x="2285" y="72390"/>
                  </a:lnTo>
                  <a:lnTo>
                    <a:pt x="761" y="80772"/>
                  </a:lnTo>
                  <a:lnTo>
                    <a:pt x="0" y="89916"/>
                  </a:lnTo>
                  <a:lnTo>
                    <a:pt x="0" y="430530"/>
                  </a:lnTo>
                  <a:lnTo>
                    <a:pt x="762" y="439674"/>
                  </a:lnTo>
                  <a:lnTo>
                    <a:pt x="2286" y="448818"/>
                  </a:lnTo>
                  <a:lnTo>
                    <a:pt x="4572" y="457200"/>
                  </a:lnTo>
                  <a:lnTo>
                    <a:pt x="7620" y="465582"/>
                  </a:lnTo>
                  <a:lnTo>
                    <a:pt x="9906" y="470371"/>
                  </a:lnTo>
                  <a:lnTo>
                    <a:pt x="9906" y="81534"/>
                  </a:lnTo>
                  <a:lnTo>
                    <a:pt x="11429" y="73914"/>
                  </a:lnTo>
                  <a:lnTo>
                    <a:pt x="31482" y="34887"/>
                  </a:lnTo>
                  <a:lnTo>
                    <a:pt x="45719" y="23622"/>
                  </a:lnTo>
                  <a:lnTo>
                    <a:pt x="51816" y="19050"/>
                  </a:lnTo>
                  <a:lnTo>
                    <a:pt x="89916" y="9926"/>
                  </a:lnTo>
                  <a:lnTo>
                    <a:pt x="3281172" y="9906"/>
                  </a:lnTo>
                  <a:lnTo>
                    <a:pt x="3288791" y="11430"/>
                  </a:lnTo>
                  <a:lnTo>
                    <a:pt x="3312623" y="20488"/>
                  </a:lnTo>
                  <a:lnTo>
                    <a:pt x="3332349" y="36471"/>
                  </a:lnTo>
                  <a:lnTo>
                    <a:pt x="3346299" y="57650"/>
                  </a:lnTo>
                  <a:lnTo>
                    <a:pt x="3352800" y="82296"/>
                  </a:lnTo>
                  <a:lnTo>
                    <a:pt x="3352800" y="470513"/>
                  </a:lnTo>
                  <a:lnTo>
                    <a:pt x="3355046" y="467106"/>
                  </a:lnTo>
                  <a:lnTo>
                    <a:pt x="3361944" y="439674"/>
                  </a:lnTo>
                  <a:lnTo>
                    <a:pt x="3362705" y="430530"/>
                  </a:lnTo>
                  <a:close/>
                </a:path>
                <a:path w="3362959" h="520700">
                  <a:moveTo>
                    <a:pt x="3352800" y="470513"/>
                  </a:moveTo>
                  <a:lnTo>
                    <a:pt x="3352800" y="438912"/>
                  </a:lnTo>
                  <a:lnTo>
                    <a:pt x="3351276" y="447294"/>
                  </a:lnTo>
                  <a:lnTo>
                    <a:pt x="3341696" y="471417"/>
                  </a:lnTo>
                  <a:lnTo>
                    <a:pt x="3305563" y="503918"/>
                  </a:lnTo>
                  <a:lnTo>
                    <a:pt x="89916" y="511302"/>
                  </a:lnTo>
                  <a:lnTo>
                    <a:pt x="64233" y="506585"/>
                  </a:lnTo>
                  <a:lnTo>
                    <a:pt x="42219" y="495038"/>
                  </a:lnTo>
                  <a:lnTo>
                    <a:pt x="24813" y="477335"/>
                  </a:lnTo>
                  <a:lnTo>
                    <a:pt x="12954" y="454152"/>
                  </a:lnTo>
                  <a:lnTo>
                    <a:pt x="9906" y="438912"/>
                  </a:lnTo>
                  <a:lnTo>
                    <a:pt x="9906" y="470371"/>
                  </a:lnTo>
                  <a:lnTo>
                    <a:pt x="40386" y="505206"/>
                  </a:lnTo>
                  <a:lnTo>
                    <a:pt x="77433" y="519484"/>
                  </a:lnTo>
                  <a:lnTo>
                    <a:pt x="89916" y="520446"/>
                  </a:lnTo>
                  <a:lnTo>
                    <a:pt x="3272790" y="520446"/>
                  </a:lnTo>
                  <a:lnTo>
                    <a:pt x="3291078" y="518922"/>
                  </a:lnTo>
                  <a:lnTo>
                    <a:pt x="3317406" y="508641"/>
                  </a:lnTo>
                  <a:lnTo>
                    <a:pt x="3339465" y="490732"/>
                  </a:lnTo>
                  <a:lnTo>
                    <a:pt x="3352800" y="470513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66591" y="2718308"/>
            <a:ext cx="297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Parse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Check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2028" y="3579876"/>
            <a:ext cx="3362960" cy="1419225"/>
            <a:chOff x="3272028" y="3579876"/>
            <a:chExt cx="3362960" cy="1419225"/>
          </a:xfrm>
        </p:grpSpPr>
        <p:sp>
          <p:nvSpPr>
            <p:cNvPr id="9" name="object 9"/>
            <p:cNvSpPr/>
            <p:nvPr/>
          </p:nvSpPr>
          <p:spPr>
            <a:xfrm>
              <a:off x="3358306" y="3584448"/>
              <a:ext cx="3099384" cy="584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2028" y="3579876"/>
              <a:ext cx="3362705" cy="14142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028" y="3579876"/>
              <a:ext cx="3362960" cy="1419225"/>
            </a:xfrm>
            <a:custGeom>
              <a:avLst/>
              <a:gdLst/>
              <a:ahLst/>
              <a:cxnLst/>
              <a:rect l="l" t="t" r="r" b="b"/>
              <a:pathLst>
                <a:path w="3362959" h="1419225">
                  <a:moveTo>
                    <a:pt x="3362705" y="1179575"/>
                  </a:moveTo>
                  <a:lnTo>
                    <a:pt x="3362705" y="239267"/>
                  </a:lnTo>
                  <a:lnTo>
                    <a:pt x="3361182" y="214883"/>
                  </a:lnTo>
                  <a:lnTo>
                    <a:pt x="3351227" y="166308"/>
                  </a:lnTo>
                  <a:lnTo>
                    <a:pt x="3331880" y="121964"/>
                  </a:lnTo>
                  <a:lnTo>
                    <a:pt x="3304301" y="82889"/>
                  </a:lnTo>
                  <a:lnTo>
                    <a:pt x="3269650" y="50118"/>
                  </a:lnTo>
                  <a:lnTo>
                    <a:pt x="3229087" y="24689"/>
                  </a:lnTo>
                  <a:lnTo>
                    <a:pt x="3183773" y="7637"/>
                  </a:lnTo>
                  <a:lnTo>
                    <a:pt x="3135630" y="119"/>
                  </a:lnTo>
                  <a:lnTo>
                    <a:pt x="240029" y="0"/>
                  </a:lnTo>
                  <a:lnTo>
                    <a:pt x="190991" y="4709"/>
                  </a:lnTo>
                  <a:lnTo>
                    <a:pt x="144833" y="19406"/>
                  </a:lnTo>
                  <a:lnTo>
                    <a:pt x="102863" y="42970"/>
                  </a:lnTo>
                  <a:lnTo>
                    <a:pt x="66390" y="74278"/>
                  </a:lnTo>
                  <a:lnTo>
                    <a:pt x="36724" y="112209"/>
                  </a:lnTo>
                  <a:lnTo>
                    <a:pt x="15174" y="155641"/>
                  </a:lnTo>
                  <a:lnTo>
                    <a:pt x="3047" y="203453"/>
                  </a:lnTo>
                  <a:lnTo>
                    <a:pt x="0" y="239267"/>
                  </a:lnTo>
                  <a:lnTo>
                    <a:pt x="0" y="1179575"/>
                  </a:lnTo>
                  <a:lnTo>
                    <a:pt x="1524" y="1203959"/>
                  </a:lnTo>
                  <a:lnTo>
                    <a:pt x="3048" y="1216151"/>
                  </a:lnTo>
                  <a:lnTo>
                    <a:pt x="5334" y="1227581"/>
                  </a:lnTo>
                  <a:lnTo>
                    <a:pt x="9906" y="1244275"/>
                  </a:lnTo>
                  <a:lnTo>
                    <a:pt x="9906" y="227837"/>
                  </a:lnTo>
                  <a:lnTo>
                    <a:pt x="10667" y="215645"/>
                  </a:lnTo>
                  <a:lnTo>
                    <a:pt x="24441" y="158324"/>
                  </a:lnTo>
                  <a:lnTo>
                    <a:pt x="60542" y="95259"/>
                  </a:lnTo>
                  <a:lnTo>
                    <a:pt x="93725" y="61721"/>
                  </a:lnTo>
                  <a:lnTo>
                    <a:pt x="133507" y="35407"/>
                  </a:lnTo>
                  <a:lnTo>
                    <a:pt x="203236" y="12340"/>
                  </a:lnTo>
                  <a:lnTo>
                    <a:pt x="3122676" y="9143"/>
                  </a:lnTo>
                  <a:lnTo>
                    <a:pt x="3135630" y="9956"/>
                  </a:lnTo>
                  <a:lnTo>
                    <a:pt x="3192776" y="20184"/>
                  </a:lnTo>
                  <a:lnTo>
                    <a:pt x="3235378" y="38743"/>
                  </a:lnTo>
                  <a:lnTo>
                    <a:pt x="3273034" y="65220"/>
                  </a:lnTo>
                  <a:lnTo>
                    <a:pt x="3304674" y="98491"/>
                  </a:lnTo>
                  <a:lnTo>
                    <a:pt x="3329227" y="137434"/>
                  </a:lnTo>
                  <a:lnTo>
                    <a:pt x="3345626" y="180924"/>
                  </a:lnTo>
                  <a:lnTo>
                    <a:pt x="3352800" y="227837"/>
                  </a:lnTo>
                  <a:lnTo>
                    <a:pt x="3352800" y="1245671"/>
                  </a:lnTo>
                  <a:lnTo>
                    <a:pt x="3354617" y="1240825"/>
                  </a:lnTo>
                  <a:lnTo>
                    <a:pt x="3361944" y="1191767"/>
                  </a:lnTo>
                  <a:lnTo>
                    <a:pt x="3362705" y="1179575"/>
                  </a:lnTo>
                  <a:close/>
                </a:path>
                <a:path w="3362959" h="1419225">
                  <a:moveTo>
                    <a:pt x="3352800" y="1245671"/>
                  </a:moveTo>
                  <a:lnTo>
                    <a:pt x="3352800" y="1191767"/>
                  </a:lnTo>
                  <a:lnTo>
                    <a:pt x="3352038" y="1203197"/>
                  </a:lnTo>
                  <a:lnTo>
                    <a:pt x="3342106" y="1249759"/>
                  </a:lnTo>
                  <a:lnTo>
                    <a:pt x="3323459" y="1292288"/>
                  </a:lnTo>
                  <a:lnTo>
                    <a:pt x="3297107" y="1329770"/>
                  </a:lnTo>
                  <a:lnTo>
                    <a:pt x="3264060" y="1361190"/>
                  </a:lnTo>
                  <a:lnTo>
                    <a:pt x="3225331" y="1385534"/>
                  </a:lnTo>
                  <a:lnTo>
                    <a:pt x="3181930" y="1401788"/>
                  </a:lnTo>
                  <a:lnTo>
                    <a:pt x="3134868" y="1408937"/>
                  </a:lnTo>
                  <a:lnTo>
                    <a:pt x="240030" y="1409699"/>
                  </a:lnTo>
                  <a:lnTo>
                    <a:pt x="192760" y="1404697"/>
                  </a:lnTo>
                  <a:lnTo>
                    <a:pt x="148466" y="1390502"/>
                  </a:lnTo>
                  <a:lnTo>
                    <a:pt x="108307" y="1368057"/>
                  </a:lnTo>
                  <a:lnTo>
                    <a:pt x="73440" y="1338305"/>
                  </a:lnTo>
                  <a:lnTo>
                    <a:pt x="45026" y="1302188"/>
                  </a:lnTo>
                  <a:lnTo>
                    <a:pt x="24224" y="1260648"/>
                  </a:lnTo>
                  <a:lnTo>
                    <a:pt x="12192" y="1214627"/>
                  </a:lnTo>
                  <a:lnTo>
                    <a:pt x="9906" y="1191005"/>
                  </a:lnTo>
                  <a:lnTo>
                    <a:pt x="9906" y="1244275"/>
                  </a:lnTo>
                  <a:lnTo>
                    <a:pt x="31522" y="1298095"/>
                  </a:lnTo>
                  <a:lnTo>
                    <a:pt x="78486" y="1357121"/>
                  </a:lnTo>
                  <a:lnTo>
                    <a:pt x="129225" y="1391926"/>
                  </a:lnTo>
                  <a:lnTo>
                    <a:pt x="164558" y="1406966"/>
                  </a:lnTo>
                  <a:lnTo>
                    <a:pt x="201813" y="1416134"/>
                  </a:lnTo>
                  <a:lnTo>
                    <a:pt x="240030" y="1418843"/>
                  </a:lnTo>
                  <a:lnTo>
                    <a:pt x="3135630" y="1418843"/>
                  </a:lnTo>
                  <a:lnTo>
                    <a:pt x="3195520" y="1407919"/>
                  </a:lnTo>
                  <a:lnTo>
                    <a:pt x="3239929" y="1388553"/>
                  </a:lnTo>
                  <a:lnTo>
                    <a:pt x="3279165" y="1361073"/>
                  </a:lnTo>
                  <a:lnTo>
                    <a:pt x="3312106" y="1326566"/>
                  </a:lnTo>
                  <a:lnTo>
                    <a:pt x="3337631" y="1286120"/>
                  </a:lnTo>
                  <a:lnTo>
                    <a:pt x="3352800" y="1245671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42614" y="3683000"/>
            <a:ext cx="261810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Decide how best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to  answer query:</a:t>
            </a:r>
            <a:endParaRPr sz="24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query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optimization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72028" y="5329428"/>
            <a:ext cx="3362960" cy="517525"/>
            <a:chOff x="3272028" y="5329428"/>
            <a:chExt cx="3362960" cy="517525"/>
          </a:xfrm>
        </p:grpSpPr>
        <p:sp>
          <p:nvSpPr>
            <p:cNvPr id="14" name="object 14"/>
            <p:cNvSpPr/>
            <p:nvPr/>
          </p:nvSpPr>
          <p:spPr>
            <a:xfrm>
              <a:off x="3358156" y="5841493"/>
              <a:ext cx="3186673" cy="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2028" y="5329428"/>
              <a:ext cx="3362705" cy="5128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028" y="5329428"/>
              <a:ext cx="3362960" cy="517525"/>
            </a:xfrm>
            <a:custGeom>
              <a:avLst/>
              <a:gdLst/>
              <a:ahLst/>
              <a:cxnLst/>
              <a:rect l="l" t="t" r="r" b="b"/>
              <a:pathLst>
                <a:path w="3362959" h="517525">
                  <a:moveTo>
                    <a:pt x="3362705" y="428244"/>
                  </a:moveTo>
                  <a:lnTo>
                    <a:pt x="3362705" y="89154"/>
                  </a:lnTo>
                  <a:lnTo>
                    <a:pt x="3361944" y="80010"/>
                  </a:lnTo>
                  <a:lnTo>
                    <a:pt x="3332973" y="23017"/>
                  </a:lnTo>
                  <a:lnTo>
                    <a:pt x="3281934" y="762"/>
                  </a:lnTo>
                  <a:lnTo>
                    <a:pt x="3272790" y="0"/>
                  </a:lnTo>
                  <a:lnTo>
                    <a:pt x="89154" y="0"/>
                  </a:lnTo>
                  <a:lnTo>
                    <a:pt x="36185" y="17887"/>
                  </a:lnTo>
                  <a:lnTo>
                    <a:pt x="3809" y="63246"/>
                  </a:lnTo>
                  <a:lnTo>
                    <a:pt x="0" y="89916"/>
                  </a:lnTo>
                  <a:lnTo>
                    <a:pt x="0" y="428244"/>
                  </a:lnTo>
                  <a:lnTo>
                    <a:pt x="9906" y="467968"/>
                  </a:lnTo>
                  <a:lnTo>
                    <a:pt x="9906" y="81534"/>
                  </a:lnTo>
                  <a:lnTo>
                    <a:pt x="11429" y="73152"/>
                  </a:lnTo>
                  <a:lnTo>
                    <a:pt x="32020" y="34395"/>
                  </a:lnTo>
                  <a:lnTo>
                    <a:pt x="70308" y="12011"/>
                  </a:lnTo>
                  <a:lnTo>
                    <a:pt x="3281172" y="9906"/>
                  </a:lnTo>
                  <a:lnTo>
                    <a:pt x="3289554" y="11430"/>
                  </a:lnTo>
                  <a:lnTo>
                    <a:pt x="3313395" y="20869"/>
                  </a:lnTo>
                  <a:lnTo>
                    <a:pt x="3332540" y="36233"/>
                  </a:lnTo>
                  <a:lnTo>
                    <a:pt x="3346003" y="56721"/>
                  </a:lnTo>
                  <a:lnTo>
                    <a:pt x="3352800" y="81534"/>
                  </a:lnTo>
                  <a:lnTo>
                    <a:pt x="3352800" y="467919"/>
                  </a:lnTo>
                  <a:lnTo>
                    <a:pt x="3354935" y="464694"/>
                  </a:lnTo>
                  <a:lnTo>
                    <a:pt x="3361944" y="437388"/>
                  </a:lnTo>
                  <a:lnTo>
                    <a:pt x="3362705" y="428244"/>
                  </a:lnTo>
                  <a:close/>
                </a:path>
                <a:path w="3362959" h="517525">
                  <a:moveTo>
                    <a:pt x="3352800" y="467919"/>
                  </a:moveTo>
                  <a:lnTo>
                    <a:pt x="3352800" y="436626"/>
                  </a:lnTo>
                  <a:lnTo>
                    <a:pt x="3351276" y="444246"/>
                  </a:lnTo>
                  <a:lnTo>
                    <a:pt x="3342329" y="467837"/>
                  </a:lnTo>
                  <a:lnTo>
                    <a:pt x="3326539" y="487441"/>
                  </a:lnTo>
                  <a:lnTo>
                    <a:pt x="3305591" y="501260"/>
                  </a:lnTo>
                  <a:lnTo>
                    <a:pt x="3281172" y="507492"/>
                  </a:lnTo>
                  <a:lnTo>
                    <a:pt x="3272790" y="508254"/>
                  </a:lnTo>
                  <a:lnTo>
                    <a:pt x="89154" y="508132"/>
                  </a:lnTo>
                  <a:lnTo>
                    <a:pt x="42162" y="492699"/>
                  </a:lnTo>
                  <a:lnTo>
                    <a:pt x="12954" y="451866"/>
                  </a:lnTo>
                  <a:lnTo>
                    <a:pt x="9906" y="435864"/>
                  </a:lnTo>
                  <a:lnTo>
                    <a:pt x="9906" y="467968"/>
                  </a:lnTo>
                  <a:lnTo>
                    <a:pt x="39624" y="502158"/>
                  </a:lnTo>
                  <a:lnTo>
                    <a:pt x="79446" y="517231"/>
                  </a:lnTo>
                  <a:lnTo>
                    <a:pt x="3282696" y="517398"/>
                  </a:lnTo>
                  <a:lnTo>
                    <a:pt x="3291078" y="515874"/>
                  </a:lnTo>
                  <a:lnTo>
                    <a:pt x="3317417" y="505848"/>
                  </a:lnTo>
                  <a:lnTo>
                    <a:pt x="3339398" y="488151"/>
                  </a:lnTo>
                  <a:lnTo>
                    <a:pt x="3352800" y="467919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14064" y="5383783"/>
            <a:ext cx="227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Query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14900" y="2357627"/>
            <a:ext cx="76200" cy="3891279"/>
          </a:xfrm>
          <a:custGeom>
            <a:avLst/>
            <a:gdLst/>
            <a:ahLst/>
            <a:cxnLst/>
            <a:rect l="l" t="t" r="r" b="b"/>
            <a:pathLst>
              <a:path w="76200" h="3891279">
                <a:moveTo>
                  <a:pt x="76200" y="3814572"/>
                </a:moveTo>
                <a:lnTo>
                  <a:pt x="43434" y="3814572"/>
                </a:lnTo>
                <a:lnTo>
                  <a:pt x="43421" y="3484626"/>
                </a:lnTo>
                <a:lnTo>
                  <a:pt x="33528" y="3484626"/>
                </a:lnTo>
                <a:lnTo>
                  <a:pt x="33528" y="3814572"/>
                </a:lnTo>
                <a:lnTo>
                  <a:pt x="0" y="3814572"/>
                </a:lnTo>
                <a:lnTo>
                  <a:pt x="33528" y="3881628"/>
                </a:lnTo>
                <a:lnTo>
                  <a:pt x="38100" y="3890772"/>
                </a:lnTo>
                <a:lnTo>
                  <a:pt x="43434" y="3880116"/>
                </a:lnTo>
                <a:lnTo>
                  <a:pt x="76200" y="3814572"/>
                </a:lnTo>
                <a:close/>
              </a:path>
              <a:path w="76200" h="3891279">
                <a:moveTo>
                  <a:pt x="76200" y="2900172"/>
                </a:moveTo>
                <a:lnTo>
                  <a:pt x="43434" y="2900172"/>
                </a:lnTo>
                <a:lnTo>
                  <a:pt x="43434" y="2636520"/>
                </a:lnTo>
                <a:lnTo>
                  <a:pt x="33528" y="2636520"/>
                </a:lnTo>
                <a:lnTo>
                  <a:pt x="33528" y="2900172"/>
                </a:lnTo>
                <a:lnTo>
                  <a:pt x="0" y="2900172"/>
                </a:lnTo>
                <a:lnTo>
                  <a:pt x="33528" y="2967240"/>
                </a:lnTo>
                <a:lnTo>
                  <a:pt x="38100" y="2976372"/>
                </a:lnTo>
                <a:lnTo>
                  <a:pt x="43434" y="2965704"/>
                </a:lnTo>
                <a:lnTo>
                  <a:pt x="76200" y="2900172"/>
                </a:lnTo>
                <a:close/>
              </a:path>
              <a:path w="76200" h="3891279">
                <a:moveTo>
                  <a:pt x="76200" y="1150620"/>
                </a:moveTo>
                <a:lnTo>
                  <a:pt x="43434" y="1150620"/>
                </a:lnTo>
                <a:lnTo>
                  <a:pt x="43434" y="820674"/>
                </a:lnTo>
                <a:lnTo>
                  <a:pt x="33528" y="820674"/>
                </a:lnTo>
                <a:lnTo>
                  <a:pt x="33528" y="1150620"/>
                </a:lnTo>
                <a:lnTo>
                  <a:pt x="0" y="1150620"/>
                </a:lnTo>
                <a:lnTo>
                  <a:pt x="33528" y="1217688"/>
                </a:lnTo>
                <a:lnTo>
                  <a:pt x="38100" y="1226820"/>
                </a:lnTo>
                <a:lnTo>
                  <a:pt x="43434" y="1216152"/>
                </a:lnTo>
                <a:lnTo>
                  <a:pt x="76200" y="1150620"/>
                </a:lnTo>
                <a:close/>
              </a:path>
              <a:path w="76200" h="3891279">
                <a:moveTo>
                  <a:pt x="76200" y="233172"/>
                </a:moveTo>
                <a:lnTo>
                  <a:pt x="43434" y="233172"/>
                </a:lnTo>
                <a:lnTo>
                  <a:pt x="43434" y="0"/>
                </a:lnTo>
                <a:lnTo>
                  <a:pt x="33528" y="0"/>
                </a:lnTo>
                <a:lnTo>
                  <a:pt x="33528" y="233172"/>
                </a:lnTo>
                <a:lnTo>
                  <a:pt x="0" y="233172"/>
                </a:lnTo>
                <a:lnTo>
                  <a:pt x="33528" y="300240"/>
                </a:lnTo>
                <a:lnTo>
                  <a:pt x="38100" y="309372"/>
                </a:lnTo>
                <a:lnTo>
                  <a:pt x="43434" y="298704"/>
                </a:lnTo>
                <a:lnTo>
                  <a:pt x="76200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93540" y="1925065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SQL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8740" y="6273038"/>
            <a:ext cx="204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Return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6528" y="2840578"/>
            <a:ext cx="2719070" cy="1177925"/>
            <a:chOff x="696528" y="2840578"/>
            <a:chExt cx="2719070" cy="1177925"/>
          </a:xfrm>
        </p:grpSpPr>
        <p:sp>
          <p:nvSpPr>
            <p:cNvPr id="22" name="object 22"/>
            <p:cNvSpPr/>
            <p:nvPr/>
          </p:nvSpPr>
          <p:spPr>
            <a:xfrm>
              <a:off x="3074716" y="3124584"/>
              <a:ext cx="335233" cy="1146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0401" y="2844898"/>
              <a:ext cx="1861021" cy="5814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4845" y="2909061"/>
              <a:ext cx="453617" cy="1770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401" y="2844898"/>
              <a:ext cx="2714882" cy="11733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6528" y="2840578"/>
              <a:ext cx="2717800" cy="1177925"/>
            </a:xfrm>
            <a:custGeom>
              <a:avLst/>
              <a:gdLst/>
              <a:ahLst/>
              <a:cxnLst/>
              <a:rect l="l" t="t" r="r" b="b"/>
              <a:pathLst>
                <a:path w="2717800" h="1177925">
                  <a:moveTo>
                    <a:pt x="2413000" y="322483"/>
                  </a:moveTo>
                  <a:lnTo>
                    <a:pt x="2413000" y="314863"/>
                  </a:lnTo>
                  <a:lnTo>
                    <a:pt x="2400300" y="295813"/>
                  </a:lnTo>
                  <a:lnTo>
                    <a:pt x="2374900" y="276001"/>
                  </a:lnTo>
                  <a:lnTo>
                    <a:pt x="2336800" y="257713"/>
                  </a:lnTo>
                  <a:lnTo>
                    <a:pt x="2298700" y="232982"/>
                  </a:lnTo>
                  <a:lnTo>
                    <a:pt x="2260600" y="209649"/>
                  </a:lnTo>
                  <a:lnTo>
                    <a:pt x="2222500" y="187690"/>
                  </a:lnTo>
                  <a:lnTo>
                    <a:pt x="2171700" y="167082"/>
                  </a:lnTo>
                  <a:lnTo>
                    <a:pt x="2133600" y="147799"/>
                  </a:lnTo>
                  <a:lnTo>
                    <a:pt x="2082800" y="129820"/>
                  </a:lnTo>
                  <a:lnTo>
                    <a:pt x="2032000" y="113120"/>
                  </a:lnTo>
                  <a:lnTo>
                    <a:pt x="1993900" y="97675"/>
                  </a:lnTo>
                  <a:lnTo>
                    <a:pt x="1943100" y="83462"/>
                  </a:lnTo>
                  <a:lnTo>
                    <a:pt x="1892300" y="70457"/>
                  </a:lnTo>
                  <a:lnTo>
                    <a:pt x="1841500" y="58636"/>
                  </a:lnTo>
                  <a:lnTo>
                    <a:pt x="1790700" y="47976"/>
                  </a:lnTo>
                  <a:lnTo>
                    <a:pt x="1739900" y="38453"/>
                  </a:lnTo>
                  <a:lnTo>
                    <a:pt x="1689100" y="30043"/>
                  </a:lnTo>
                  <a:lnTo>
                    <a:pt x="1638300" y="22723"/>
                  </a:lnTo>
                  <a:lnTo>
                    <a:pt x="1587500" y="16469"/>
                  </a:lnTo>
                  <a:lnTo>
                    <a:pt x="1536700" y="11257"/>
                  </a:lnTo>
                  <a:lnTo>
                    <a:pt x="1485900" y="7063"/>
                  </a:lnTo>
                  <a:lnTo>
                    <a:pt x="1435100" y="3864"/>
                  </a:lnTo>
                  <a:lnTo>
                    <a:pt x="1384300" y="1636"/>
                  </a:lnTo>
                  <a:lnTo>
                    <a:pt x="1333500" y="356"/>
                  </a:lnTo>
                  <a:lnTo>
                    <a:pt x="1282700" y="0"/>
                  </a:lnTo>
                  <a:lnTo>
                    <a:pt x="1231900" y="543"/>
                  </a:lnTo>
                  <a:lnTo>
                    <a:pt x="1181100" y="1963"/>
                  </a:lnTo>
                  <a:lnTo>
                    <a:pt x="1130300" y="4235"/>
                  </a:lnTo>
                  <a:lnTo>
                    <a:pt x="1079500" y="7336"/>
                  </a:lnTo>
                  <a:lnTo>
                    <a:pt x="1028700" y="11243"/>
                  </a:lnTo>
                  <a:lnTo>
                    <a:pt x="977900" y="15931"/>
                  </a:lnTo>
                  <a:lnTo>
                    <a:pt x="927100" y="21377"/>
                  </a:lnTo>
                  <a:lnTo>
                    <a:pt x="889000" y="27557"/>
                  </a:lnTo>
                  <a:lnTo>
                    <a:pt x="838200" y="34447"/>
                  </a:lnTo>
                  <a:lnTo>
                    <a:pt x="774700" y="45115"/>
                  </a:lnTo>
                  <a:lnTo>
                    <a:pt x="723900" y="57307"/>
                  </a:lnTo>
                  <a:lnTo>
                    <a:pt x="685800" y="64292"/>
                  </a:lnTo>
                  <a:lnTo>
                    <a:pt x="647700" y="72859"/>
                  </a:lnTo>
                  <a:lnTo>
                    <a:pt x="609600" y="83008"/>
                  </a:lnTo>
                  <a:lnTo>
                    <a:pt x="571500" y="94738"/>
                  </a:lnTo>
                  <a:lnTo>
                    <a:pt x="533400" y="108051"/>
                  </a:lnTo>
                  <a:lnTo>
                    <a:pt x="495300" y="122945"/>
                  </a:lnTo>
                  <a:lnTo>
                    <a:pt x="444500" y="139421"/>
                  </a:lnTo>
                  <a:lnTo>
                    <a:pt x="406400" y="157479"/>
                  </a:lnTo>
                  <a:lnTo>
                    <a:pt x="355600" y="177119"/>
                  </a:lnTo>
                  <a:lnTo>
                    <a:pt x="317500" y="198341"/>
                  </a:lnTo>
                  <a:lnTo>
                    <a:pt x="279400" y="221145"/>
                  </a:lnTo>
                  <a:lnTo>
                    <a:pt x="228600" y="245531"/>
                  </a:lnTo>
                  <a:lnTo>
                    <a:pt x="190500" y="271499"/>
                  </a:lnTo>
                  <a:lnTo>
                    <a:pt x="152400" y="299049"/>
                  </a:lnTo>
                  <a:lnTo>
                    <a:pt x="127000" y="328181"/>
                  </a:lnTo>
                  <a:lnTo>
                    <a:pt x="88900" y="358895"/>
                  </a:lnTo>
                  <a:lnTo>
                    <a:pt x="63500" y="391192"/>
                  </a:lnTo>
                  <a:lnTo>
                    <a:pt x="38100" y="425071"/>
                  </a:lnTo>
                  <a:lnTo>
                    <a:pt x="12700" y="497575"/>
                  </a:lnTo>
                  <a:lnTo>
                    <a:pt x="0" y="536201"/>
                  </a:lnTo>
                  <a:lnTo>
                    <a:pt x="0" y="558309"/>
                  </a:lnTo>
                  <a:lnTo>
                    <a:pt x="12700" y="518047"/>
                  </a:lnTo>
                  <a:lnTo>
                    <a:pt x="25400" y="479510"/>
                  </a:lnTo>
                  <a:lnTo>
                    <a:pt x="38100" y="442685"/>
                  </a:lnTo>
                  <a:lnTo>
                    <a:pt x="63500" y="407564"/>
                  </a:lnTo>
                  <a:lnTo>
                    <a:pt x="88900" y="374134"/>
                  </a:lnTo>
                  <a:lnTo>
                    <a:pt x="127000" y="342385"/>
                  </a:lnTo>
                  <a:lnTo>
                    <a:pt x="152400" y="312307"/>
                  </a:lnTo>
                  <a:lnTo>
                    <a:pt x="190500" y="283888"/>
                  </a:lnTo>
                  <a:lnTo>
                    <a:pt x="228600" y="257118"/>
                  </a:lnTo>
                  <a:lnTo>
                    <a:pt x="279400" y="231986"/>
                  </a:lnTo>
                  <a:lnTo>
                    <a:pt x="317500" y="208481"/>
                  </a:lnTo>
                  <a:lnTo>
                    <a:pt x="355600" y="186593"/>
                  </a:lnTo>
                  <a:lnTo>
                    <a:pt x="406400" y="166311"/>
                  </a:lnTo>
                  <a:lnTo>
                    <a:pt x="457200" y="147624"/>
                  </a:lnTo>
                  <a:lnTo>
                    <a:pt x="495300" y="130521"/>
                  </a:lnTo>
                  <a:lnTo>
                    <a:pt x="546100" y="114992"/>
                  </a:lnTo>
                  <a:lnTo>
                    <a:pt x="584200" y="101025"/>
                  </a:lnTo>
                  <a:lnTo>
                    <a:pt x="635000" y="88611"/>
                  </a:lnTo>
                  <a:lnTo>
                    <a:pt x="673100" y="77738"/>
                  </a:lnTo>
                  <a:lnTo>
                    <a:pt x="711200" y="68395"/>
                  </a:lnTo>
                  <a:lnTo>
                    <a:pt x="749300" y="60573"/>
                  </a:lnTo>
                  <a:lnTo>
                    <a:pt x="787400" y="54259"/>
                  </a:lnTo>
                  <a:lnTo>
                    <a:pt x="838200" y="44353"/>
                  </a:lnTo>
                  <a:lnTo>
                    <a:pt x="901700" y="35209"/>
                  </a:lnTo>
                  <a:lnTo>
                    <a:pt x="965200" y="26827"/>
                  </a:lnTo>
                  <a:lnTo>
                    <a:pt x="1016000" y="21621"/>
                  </a:lnTo>
                  <a:lnTo>
                    <a:pt x="1066800" y="17314"/>
                  </a:lnTo>
                  <a:lnTo>
                    <a:pt x="1117600" y="13908"/>
                  </a:lnTo>
                  <a:lnTo>
                    <a:pt x="1168400" y="11407"/>
                  </a:lnTo>
                  <a:lnTo>
                    <a:pt x="1219200" y="9812"/>
                  </a:lnTo>
                  <a:lnTo>
                    <a:pt x="1270000" y="9127"/>
                  </a:lnTo>
                  <a:lnTo>
                    <a:pt x="1320800" y="9354"/>
                  </a:lnTo>
                  <a:lnTo>
                    <a:pt x="1371600" y="10496"/>
                  </a:lnTo>
                  <a:lnTo>
                    <a:pt x="1422400" y="12557"/>
                  </a:lnTo>
                  <a:lnTo>
                    <a:pt x="1473200" y="15538"/>
                  </a:lnTo>
                  <a:lnTo>
                    <a:pt x="1524000" y="19443"/>
                  </a:lnTo>
                  <a:lnTo>
                    <a:pt x="1562100" y="24274"/>
                  </a:lnTo>
                  <a:lnTo>
                    <a:pt x="1612900" y="30034"/>
                  </a:lnTo>
                  <a:lnTo>
                    <a:pt x="1663700" y="36726"/>
                  </a:lnTo>
                  <a:lnTo>
                    <a:pt x="1714500" y="44353"/>
                  </a:lnTo>
                  <a:lnTo>
                    <a:pt x="1803400" y="61117"/>
                  </a:lnTo>
                  <a:lnTo>
                    <a:pt x="1841500" y="70261"/>
                  </a:lnTo>
                  <a:lnTo>
                    <a:pt x="1892300" y="81662"/>
                  </a:lnTo>
                  <a:lnTo>
                    <a:pt x="1943100" y="94267"/>
                  </a:lnTo>
                  <a:lnTo>
                    <a:pt x="1993900" y="108155"/>
                  </a:lnTo>
                  <a:lnTo>
                    <a:pt x="2044700" y="123403"/>
                  </a:lnTo>
                  <a:lnTo>
                    <a:pt x="2082800" y="140089"/>
                  </a:lnTo>
                  <a:lnTo>
                    <a:pt x="2133600" y="158290"/>
                  </a:lnTo>
                  <a:lnTo>
                    <a:pt x="2184400" y="178085"/>
                  </a:lnTo>
                  <a:lnTo>
                    <a:pt x="2222500" y="199551"/>
                  </a:lnTo>
                  <a:lnTo>
                    <a:pt x="2273300" y="222766"/>
                  </a:lnTo>
                  <a:lnTo>
                    <a:pt x="2311400" y="247807"/>
                  </a:lnTo>
                  <a:lnTo>
                    <a:pt x="2362200" y="284383"/>
                  </a:lnTo>
                  <a:lnTo>
                    <a:pt x="2413000" y="322483"/>
                  </a:lnTo>
                  <a:close/>
                </a:path>
                <a:path w="2717800" h="1177925">
                  <a:moveTo>
                    <a:pt x="12700" y="676051"/>
                  </a:moveTo>
                  <a:lnTo>
                    <a:pt x="12700" y="644047"/>
                  </a:lnTo>
                  <a:lnTo>
                    <a:pt x="0" y="600305"/>
                  </a:lnTo>
                  <a:lnTo>
                    <a:pt x="0" y="661573"/>
                  </a:lnTo>
                  <a:lnTo>
                    <a:pt x="12700" y="676051"/>
                  </a:lnTo>
                  <a:close/>
                </a:path>
                <a:path w="2717800" h="1177925">
                  <a:moveTo>
                    <a:pt x="2565400" y="618710"/>
                  </a:moveTo>
                  <a:lnTo>
                    <a:pt x="2565400" y="546511"/>
                  </a:lnTo>
                  <a:lnTo>
                    <a:pt x="2554572" y="534167"/>
                  </a:lnTo>
                  <a:lnTo>
                    <a:pt x="2552700" y="535843"/>
                  </a:lnTo>
                  <a:lnTo>
                    <a:pt x="2552700" y="618890"/>
                  </a:lnTo>
                  <a:lnTo>
                    <a:pt x="2540000" y="658343"/>
                  </a:lnTo>
                  <a:lnTo>
                    <a:pt x="2527300" y="696129"/>
                  </a:lnTo>
                  <a:lnTo>
                    <a:pt x="2514600" y="732268"/>
                  </a:lnTo>
                  <a:lnTo>
                    <a:pt x="2489200" y="766777"/>
                  </a:lnTo>
                  <a:lnTo>
                    <a:pt x="2463800" y="799674"/>
                  </a:lnTo>
                  <a:lnTo>
                    <a:pt x="2438400" y="830976"/>
                  </a:lnTo>
                  <a:lnTo>
                    <a:pt x="2400300" y="860703"/>
                  </a:lnTo>
                  <a:lnTo>
                    <a:pt x="2374900" y="888872"/>
                  </a:lnTo>
                  <a:lnTo>
                    <a:pt x="2336800" y="915501"/>
                  </a:lnTo>
                  <a:lnTo>
                    <a:pt x="2286000" y="940608"/>
                  </a:lnTo>
                  <a:lnTo>
                    <a:pt x="2247900" y="964210"/>
                  </a:lnTo>
                  <a:lnTo>
                    <a:pt x="2209800" y="986327"/>
                  </a:lnTo>
                  <a:lnTo>
                    <a:pt x="2159000" y="1006976"/>
                  </a:lnTo>
                  <a:lnTo>
                    <a:pt x="2108200" y="1026175"/>
                  </a:lnTo>
                  <a:lnTo>
                    <a:pt x="2070100" y="1043942"/>
                  </a:lnTo>
                  <a:lnTo>
                    <a:pt x="2019300" y="1060295"/>
                  </a:lnTo>
                  <a:lnTo>
                    <a:pt x="1968500" y="1075251"/>
                  </a:lnTo>
                  <a:lnTo>
                    <a:pt x="1917700" y="1088830"/>
                  </a:lnTo>
                  <a:lnTo>
                    <a:pt x="1879600" y="1101049"/>
                  </a:lnTo>
                  <a:lnTo>
                    <a:pt x="1828800" y="1111926"/>
                  </a:lnTo>
                  <a:lnTo>
                    <a:pt x="1790700" y="1121479"/>
                  </a:lnTo>
                  <a:lnTo>
                    <a:pt x="1739900" y="1129726"/>
                  </a:lnTo>
                  <a:lnTo>
                    <a:pt x="1701800" y="1136686"/>
                  </a:lnTo>
                  <a:lnTo>
                    <a:pt x="1663700" y="1142375"/>
                  </a:lnTo>
                  <a:lnTo>
                    <a:pt x="1625600" y="1146812"/>
                  </a:lnTo>
                  <a:lnTo>
                    <a:pt x="1587500" y="1150015"/>
                  </a:lnTo>
                  <a:lnTo>
                    <a:pt x="1536700" y="1156873"/>
                  </a:lnTo>
                  <a:lnTo>
                    <a:pt x="1460500" y="1162207"/>
                  </a:lnTo>
                  <a:lnTo>
                    <a:pt x="1397000" y="1165255"/>
                  </a:lnTo>
                  <a:lnTo>
                    <a:pt x="1346200" y="1167120"/>
                  </a:lnTo>
                  <a:lnTo>
                    <a:pt x="1308100" y="1168104"/>
                  </a:lnTo>
                  <a:lnTo>
                    <a:pt x="1257300" y="1168195"/>
                  </a:lnTo>
                  <a:lnTo>
                    <a:pt x="1206500" y="1167378"/>
                  </a:lnTo>
                  <a:lnTo>
                    <a:pt x="1155700" y="1165642"/>
                  </a:lnTo>
                  <a:lnTo>
                    <a:pt x="1104900" y="1162974"/>
                  </a:lnTo>
                  <a:lnTo>
                    <a:pt x="1054100" y="1159362"/>
                  </a:lnTo>
                  <a:lnTo>
                    <a:pt x="1003300" y="1154792"/>
                  </a:lnTo>
                  <a:lnTo>
                    <a:pt x="952500" y="1149252"/>
                  </a:lnTo>
                  <a:lnTo>
                    <a:pt x="901700" y="1142729"/>
                  </a:lnTo>
                  <a:lnTo>
                    <a:pt x="850900" y="1135210"/>
                  </a:lnTo>
                  <a:lnTo>
                    <a:pt x="800100" y="1126683"/>
                  </a:lnTo>
                  <a:lnTo>
                    <a:pt x="762000" y="1117136"/>
                  </a:lnTo>
                  <a:lnTo>
                    <a:pt x="711200" y="1106554"/>
                  </a:lnTo>
                  <a:lnTo>
                    <a:pt x="660400" y="1094926"/>
                  </a:lnTo>
                  <a:lnTo>
                    <a:pt x="609600" y="1082240"/>
                  </a:lnTo>
                  <a:lnTo>
                    <a:pt x="558800" y="1068481"/>
                  </a:lnTo>
                  <a:lnTo>
                    <a:pt x="508000" y="1052479"/>
                  </a:lnTo>
                  <a:lnTo>
                    <a:pt x="469900" y="1034953"/>
                  </a:lnTo>
                  <a:lnTo>
                    <a:pt x="419100" y="1017763"/>
                  </a:lnTo>
                  <a:lnTo>
                    <a:pt x="381000" y="998404"/>
                  </a:lnTo>
                  <a:lnTo>
                    <a:pt x="330200" y="976816"/>
                  </a:lnTo>
                  <a:lnTo>
                    <a:pt x="292100" y="952936"/>
                  </a:lnTo>
                  <a:lnTo>
                    <a:pt x="241300" y="926703"/>
                  </a:lnTo>
                  <a:lnTo>
                    <a:pt x="203200" y="898056"/>
                  </a:lnTo>
                  <a:lnTo>
                    <a:pt x="165100" y="866932"/>
                  </a:lnTo>
                  <a:lnTo>
                    <a:pt x="127000" y="833269"/>
                  </a:lnTo>
                  <a:lnTo>
                    <a:pt x="88900" y="797007"/>
                  </a:lnTo>
                  <a:lnTo>
                    <a:pt x="63500" y="758084"/>
                  </a:lnTo>
                  <a:lnTo>
                    <a:pt x="38100" y="716437"/>
                  </a:lnTo>
                  <a:lnTo>
                    <a:pt x="25400" y="701959"/>
                  </a:lnTo>
                  <a:lnTo>
                    <a:pt x="25400" y="687481"/>
                  </a:lnTo>
                  <a:lnTo>
                    <a:pt x="12700" y="658525"/>
                  </a:lnTo>
                  <a:lnTo>
                    <a:pt x="12700" y="705769"/>
                  </a:lnTo>
                  <a:lnTo>
                    <a:pt x="25400" y="721009"/>
                  </a:lnTo>
                  <a:lnTo>
                    <a:pt x="38100" y="735487"/>
                  </a:lnTo>
                  <a:lnTo>
                    <a:pt x="63500" y="775099"/>
                  </a:lnTo>
                  <a:lnTo>
                    <a:pt x="88900" y="812332"/>
                  </a:lnTo>
                  <a:lnTo>
                    <a:pt x="127000" y="847219"/>
                  </a:lnTo>
                  <a:lnTo>
                    <a:pt x="165100" y="879798"/>
                  </a:lnTo>
                  <a:lnTo>
                    <a:pt x="203200" y="910105"/>
                  </a:lnTo>
                  <a:lnTo>
                    <a:pt x="241300" y="938174"/>
                  </a:lnTo>
                  <a:lnTo>
                    <a:pt x="292100" y="964043"/>
                  </a:lnTo>
                  <a:lnTo>
                    <a:pt x="330200" y="987746"/>
                  </a:lnTo>
                  <a:lnTo>
                    <a:pt x="381000" y="1009319"/>
                  </a:lnTo>
                  <a:lnTo>
                    <a:pt x="419100" y="1028800"/>
                  </a:lnTo>
                  <a:lnTo>
                    <a:pt x="469900" y="1046222"/>
                  </a:lnTo>
                  <a:lnTo>
                    <a:pt x="508000" y="1061623"/>
                  </a:lnTo>
                  <a:lnTo>
                    <a:pt x="558800" y="1077625"/>
                  </a:lnTo>
                  <a:lnTo>
                    <a:pt x="609600" y="1092865"/>
                  </a:lnTo>
                  <a:lnTo>
                    <a:pt x="660400" y="1105555"/>
                  </a:lnTo>
                  <a:lnTo>
                    <a:pt x="711200" y="1117165"/>
                  </a:lnTo>
                  <a:lnTo>
                    <a:pt x="762000" y="1127709"/>
                  </a:lnTo>
                  <a:lnTo>
                    <a:pt x="812800" y="1137202"/>
                  </a:lnTo>
                  <a:lnTo>
                    <a:pt x="863600" y="1145658"/>
                  </a:lnTo>
                  <a:lnTo>
                    <a:pt x="914400" y="1153091"/>
                  </a:lnTo>
                  <a:lnTo>
                    <a:pt x="965200" y="1159514"/>
                  </a:lnTo>
                  <a:lnTo>
                    <a:pt x="1016000" y="1164943"/>
                  </a:lnTo>
                  <a:lnTo>
                    <a:pt x="1066800" y="1169391"/>
                  </a:lnTo>
                  <a:lnTo>
                    <a:pt x="1117600" y="1172871"/>
                  </a:lnTo>
                  <a:lnTo>
                    <a:pt x="1168400" y="1175400"/>
                  </a:lnTo>
                  <a:lnTo>
                    <a:pt x="1219200" y="1176989"/>
                  </a:lnTo>
                  <a:lnTo>
                    <a:pt x="1270000" y="1177654"/>
                  </a:lnTo>
                  <a:lnTo>
                    <a:pt x="1320800" y="1177409"/>
                  </a:lnTo>
                  <a:lnTo>
                    <a:pt x="1371600" y="1176267"/>
                  </a:lnTo>
                  <a:lnTo>
                    <a:pt x="1422400" y="1174243"/>
                  </a:lnTo>
                  <a:lnTo>
                    <a:pt x="1473200" y="1171351"/>
                  </a:lnTo>
                  <a:lnTo>
                    <a:pt x="1536700" y="1166017"/>
                  </a:lnTo>
                  <a:lnTo>
                    <a:pt x="1600200" y="1159921"/>
                  </a:lnTo>
                  <a:lnTo>
                    <a:pt x="1651000" y="1151539"/>
                  </a:lnTo>
                  <a:lnTo>
                    <a:pt x="1689100" y="1147252"/>
                  </a:lnTo>
                  <a:lnTo>
                    <a:pt x="1727200" y="1141685"/>
                  </a:lnTo>
                  <a:lnTo>
                    <a:pt x="1765300" y="1134819"/>
                  </a:lnTo>
                  <a:lnTo>
                    <a:pt x="1803400" y="1126638"/>
                  </a:lnTo>
                  <a:lnTo>
                    <a:pt x="1854200" y="1117122"/>
                  </a:lnTo>
                  <a:lnTo>
                    <a:pt x="1892300" y="1106253"/>
                  </a:lnTo>
                  <a:lnTo>
                    <a:pt x="1943100" y="1094014"/>
                  </a:lnTo>
                  <a:lnTo>
                    <a:pt x="1981200" y="1080387"/>
                  </a:lnTo>
                  <a:lnTo>
                    <a:pt x="2032000" y="1065353"/>
                  </a:lnTo>
                  <a:lnTo>
                    <a:pt x="2082800" y="1048893"/>
                  </a:lnTo>
                  <a:lnTo>
                    <a:pt x="2120900" y="1030991"/>
                  </a:lnTo>
                  <a:lnTo>
                    <a:pt x="2171700" y="1011628"/>
                  </a:lnTo>
                  <a:lnTo>
                    <a:pt x="2222500" y="990786"/>
                  </a:lnTo>
                  <a:lnTo>
                    <a:pt x="2260600" y="968446"/>
                  </a:lnTo>
                  <a:lnTo>
                    <a:pt x="2298700" y="944591"/>
                  </a:lnTo>
                  <a:lnTo>
                    <a:pt x="2349500" y="919202"/>
                  </a:lnTo>
                  <a:lnTo>
                    <a:pt x="2387600" y="892262"/>
                  </a:lnTo>
                  <a:lnTo>
                    <a:pt x="2413000" y="863752"/>
                  </a:lnTo>
                  <a:lnTo>
                    <a:pt x="2451100" y="833654"/>
                  </a:lnTo>
                  <a:lnTo>
                    <a:pt x="2476500" y="801951"/>
                  </a:lnTo>
                  <a:lnTo>
                    <a:pt x="2501900" y="768623"/>
                  </a:lnTo>
                  <a:lnTo>
                    <a:pt x="2527300" y="733653"/>
                  </a:lnTo>
                  <a:lnTo>
                    <a:pt x="2540000" y="697023"/>
                  </a:lnTo>
                  <a:lnTo>
                    <a:pt x="2552700" y="658715"/>
                  </a:lnTo>
                  <a:lnTo>
                    <a:pt x="2565400" y="618710"/>
                  </a:lnTo>
                  <a:close/>
                </a:path>
                <a:path w="2717800" h="1177925">
                  <a:moveTo>
                    <a:pt x="2717800" y="397921"/>
                  </a:moveTo>
                  <a:lnTo>
                    <a:pt x="2717800" y="392587"/>
                  </a:lnTo>
                  <a:lnTo>
                    <a:pt x="2705100" y="391063"/>
                  </a:lnTo>
                  <a:lnTo>
                    <a:pt x="2413000" y="314101"/>
                  </a:lnTo>
                  <a:lnTo>
                    <a:pt x="2413000" y="323245"/>
                  </a:lnTo>
                  <a:lnTo>
                    <a:pt x="2697895" y="398309"/>
                  </a:lnTo>
                  <a:lnTo>
                    <a:pt x="2705100" y="391825"/>
                  </a:lnTo>
                  <a:lnTo>
                    <a:pt x="2705100" y="399445"/>
                  </a:lnTo>
                  <a:lnTo>
                    <a:pt x="2717800" y="397921"/>
                  </a:lnTo>
                  <a:close/>
                </a:path>
                <a:path w="2717800" h="1177925">
                  <a:moveTo>
                    <a:pt x="2704442" y="400034"/>
                  </a:moveTo>
                  <a:lnTo>
                    <a:pt x="2697895" y="398309"/>
                  </a:lnTo>
                  <a:lnTo>
                    <a:pt x="2552700" y="528985"/>
                  </a:lnTo>
                  <a:lnTo>
                    <a:pt x="2552700" y="532033"/>
                  </a:lnTo>
                  <a:lnTo>
                    <a:pt x="2554572" y="534167"/>
                  </a:lnTo>
                  <a:lnTo>
                    <a:pt x="2704442" y="400034"/>
                  </a:lnTo>
                  <a:close/>
                </a:path>
                <a:path w="2717800" h="1177925">
                  <a:moveTo>
                    <a:pt x="2554572" y="534167"/>
                  </a:moveTo>
                  <a:lnTo>
                    <a:pt x="2552700" y="532033"/>
                  </a:lnTo>
                  <a:lnTo>
                    <a:pt x="2552700" y="535843"/>
                  </a:lnTo>
                  <a:lnTo>
                    <a:pt x="2554572" y="534167"/>
                  </a:lnTo>
                  <a:close/>
                </a:path>
                <a:path w="2717800" h="1177925">
                  <a:moveTo>
                    <a:pt x="2705100" y="399445"/>
                  </a:moveTo>
                  <a:lnTo>
                    <a:pt x="2705100" y="391825"/>
                  </a:lnTo>
                  <a:lnTo>
                    <a:pt x="2697895" y="398309"/>
                  </a:lnTo>
                  <a:lnTo>
                    <a:pt x="2704442" y="400034"/>
                  </a:lnTo>
                  <a:lnTo>
                    <a:pt x="2705100" y="399445"/>
                  </a:lnTo>
                  <a:close/>
                </a:path>
                <a:path w="2717800" h="1177925">
                  <a:moveTo>
                    <a:pt x="2705100" y="400207"/>
                  </a:moveTo>
                  <a:lnTo>
                    <a:pt x="2705100" y="399445"/>
                  </a:lnTo>
                  <a:lnTo>
                    <a:pt x="2704442" y="400034"/>
                  </a:lnTo>
                  <a:lnTo>
                    <a:pt x="2705100" y="400207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35042" y="2998723"/>
            <a:ext cx="1829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Translate </a:t>
            </a:r>
            <a:r>
              <a:rPr sz="1800" spc="-5" dirty="0">
                <a:latin typeface="Arial"/>
                <a:cs typeface="Arial"/>
              </a:rPr>
              <a:t>query  </a:t>
            </a: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internal  </a:t>
            </a:r>
            <a:r>
              <a:rPr sz="1800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47688" y="2649858"/>
            <a:ext cx="2819400" cy="1178560"/>
            <a:chOff x="6647688" y="2649858"/>
            <a:chExt cx="2819400" cy="1178560"/>
          </a:xfrm>
        </p:grpSpPr>
        <p:sp>
          <p:nvSpPr>
            <p:cNvPr id="29" name="object 29"/>
            <p:cNvSpPr/>
            <p:nvPr/>
          </p:nvSpPr>
          <p:spPr>
            <a:xfrm>
              <a:off x="6653022" y="2654474"/>
              <a:ext cx="1575762" cy="5043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40182" y="2654453"/>
              <a:ext cx="876358" cy="17730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7688" y="2649858"/>
              <a:ext cx="2819400" cy="11773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7688" y="2649858"/>
              <a:ext cx="2819400" cy="1178560"/>
            </a:xfrm>
            <a:custGeom>
              <a:avLst/>
              <a:gdLst/>
              <a:ahLst/>
              <a:cxnLst/>
              <a:rect l="l" t="t" r="r" b="b"/>
              <a:pathLst>
                <a:path w="2819400" h="1178560">
                  <a:moveTo>
                    <a:pt x="2819400" y="607273"/>
                  </a:moveTo>
                  <a:lnTo>
                    <a:pt x="2819400" y="565884"/>
                  </a:lnTo>
                  <a:lnTo>
                    <a:pt x="2806700" y="526009"/>
                  </a:lnTo>
                  <a:lnTo>
                    <a:pt x="2794000" y="487658"/>
                  </a:lnTo>
                  <a:lnTo>
                    <a:pt x="2781300" y="450840"/>
                  </a:lnTo>
                  <a:lnTo>
                    <a:pt x="2743200" y="381837"/>
                  </a:lnTo>
                  <a:lnTo>
                    <a:pt x="2705100" y="349671"/>
                  </a:lnTo>
                  <a:lnTo>
                    <a:pt x="2679700" y="319074"/>
                  </a:lnTo>
                  <a:lnTo>
                    <a:pt x="2641600" y="290055"/>
                  </a:lnTo>
                  <a:lnTo>
                    <a:pt x="2603500" y="262624"/>
                  </a:lnTo>
                  <a:lnTo>
                    <a:pt x="2565400" y="236789"/>
                  </a:lnTo>
                  <a:lnTo>
                    <a:pt x="2527300" y="212559"/>
                  </a:lnTo>
                  <a:lnTo>
                    <a:pt x="2489200" y="189945"/>
                  </a:lnTo>
                  <a:lnTo>
                    <a:pt x="2451100" y="168954"/>
                  </a:lnTo>
                  <a:lnTo>
                    <a:pt x="2400300" y="149596"/>
                  </a:lnTo>
                  <a:lnTo>
                    <a:pt x="2362200" y="131879"/>
                  </a:lnTo>
                  <a:lnTo>
                    <a:pt x="2324100" y="115814"/>
                  </a:lnTo>
                  <a:lnTo>
                    <a:pt x="2273300" y="101410"/>
                  </a:lnTo>
                  <a:lnTo>
                    <a:pt x="2235200" y="88674"/>
                  </a:lnTo>
                  <a:lnTo>
                    <a:pt x="2197100" y="77617"/>
                  </a:lnTo>
                  <a:lnTo>
                    <a:pt x="2159000" y="68248"/>
                  </a:lnTo>
                  <a:lnTo>
                    <a:pt x="2120900" y="60575"/>
                  </a:lnTo>
                  <a:lnTo>
                    <a:pt x="2070100" y="48383"/>
                  </a:lnTo>
                  <a:lnTo>
                    <a:pt x="2006600" y="36953"/>
                  </a:lnTo>
                  <a:lnTo>
                    <a:pt x="1968500" y="29591"/>
                  </a:lnTo>
                  <a:lnTo>
                    <a:pt x="1917700" y="22987"/>
                  </a:lnTo>
                  <a:lnTo>
                    <a:pt x="1879600" y="17164"/>
                  </a:lnTo>
                  <a:lnTo>
                    <a:pt x="1828800" y="12147"/>
                  </a:lnTo>
                  <a:lnTo>
                    <a:pt x="1790700" y="7960"/>
                  </a:lnTo>
                  <a:lnTo>
                    <a:pt x="1739900" y="4627"/>
                  </a:lnTo>
                  <a:lnTo>
                    <a:pt x="1689100" y="2173"/>
                  </a:lnTo>
                  <a:lnTo>
                    <a:pt x="1638300" y="623"/>
                  </a:lnTo>
                  <a:lnTo>
                    <a:pt x="1587500" y="0"/>
                  </a:lnTo>
                  <a:lnTo>
                    <a:pt x="1536700" y="328"/>
                  </a:lnTo>
                  <a:lnTo>
                    <a:pt x="1485900" y="1633"/>
                  </a:lnTo>
                  <a:lnTo>
                    <a:pt x="1435100" y="3938"/>
                  </a:lnTo>
                  <a:lnTo>
                    <a:pt x="1384300" y="7267"/>
                  </a:lnTo>
                  <a:lnTo>
                    <a:pt x="1333500" y="11646"/>
                  </a:lnTo>
                  <a:lnTo>
                    <a:pt x="1282700" y="17098"/>
                  </a:lnTo>
                  <a:lnTo>
                    <a:pt x="1231900" y="23648"/>
                  </a:lnTo>
                  <a:lnTo>
                    <a:pt x="1181100" y="31320"/>
                  </a:lnTo>
                  <a:lnTo>
                    <a:pt x="1117600" y="40138"/>
                  </a:lnTo>
                  <a:lnTo>
                    <a:pt x="1066800" y="50127"/>
                  </a:lnTo>
                  <a:lnTo>
                    <a:pt x="1016000" y="61310"/>
                  </a:lnTo>
                  <a:lnTo>
                    <a:pt x="977900" y="73714"/>
                  </a:lnTo>
                  <a:lnTo>
                    <a:pt x="927100" y="87360"/>
                  </a:lnTo>
                  <a:lnTo>
                    <a:pt x="876300" y="102275"/>
                  </a:lnTo>
                  <a:lnTo>
                    <a:pt x="825500" y="118482"/>
                  </a:lnTo>
                  <a:lnTo>
                    <a:pt x="787400" y="136006"/>
                  </a:lnTo>
                  <a:lnTo>
                    <a:pt x="736600" y="154871"/>
                  </a:lnTo>
                  <a:lnTo>
                    <a:pt x="698500" y="175100"/>
                  </a:lnTo>
                  <a:lnTo>
                    <a:pt x="647700" y="196720"/>
                  </a:lnTo>
                  <a:lnTo>
                    <a:pt x="609600" y="219753"/>
                  </a:lnTo>
                  <a:lnTo>
                    <a:pt x="571500" y="244225"/>
                  </a:lnTo>
                  <a:lnTo>
                    <a:pt x="533400" y="270159"/>
                  </a:lnTo>
                  <a:lnTo>
                    <a:pt x="495300" y="297580"/>
                  </a:lnTo>
                  <a:lnTo>
                    <a:pt x="469900" y="326513"/>
                  </a:lnTo>
                  <a:lnTo>
                    <a:pt x="431800" y="353945"/>
                  </a:lnTo>
                  <a:lnTo>
                    <a:pt x="419100" y="381377"/>
                  </a:lnTo>
                  <a:lnTo>
                    <a:pt x="393700" y="410333"/>
                  </a:lnTo>
                  <a:lnTo>
                    <a:pt x="393700" y="408047"/>
                  </a:lnTo>
                  <a:lnTo>
                    <a:pt x="0" y="498725"/>
                  </a:lnTo>
                  <a:lnTo>
                    <a:pt x="14927" y="504430"/>
                  </a:lnTo>
                  <a:lnTo>
                    <a:pt x="393700" y="417191"/>
                  </a:lnTo>
                  <a:lnTo>
                    <a:pt x="406400" y="415667"/>
                  </a:lnTo>
                  <a:lnTo>
                    <a:pt x="419100" y="387473"/>
                  </a:lnTo>
                  <a:lnTo>
                    <a:pt x="444500" y="360041"/>
                  </a:lnTo>
                  <a:lnTo>
                    <a:pt x="469900" y="333371"/>
                  </a:lnTo>
                  <a:lnTo>
                    <a:pt x="508000" y="304629"/>
                  </a:lnTo>
                  <a:lnTo>
                    <a:pt x="533400" y="277395"/>
                  </a:lnTo>
                  <a:lnTo>
                    <a:pt x="571500" y="251643"/>
                  </a:lnTo>
                  <a:lnTo>
                    <a:pt x="609600" y="227349"/>
                  </a:lnTo>
                  <a:lnTo>
                    <a:pt x="660400" y="204488"/>
                  </a:lnTo>
                  <a:lnTo>
                    <a:pt x="698500" y="183035"/>
                  </a:lnTo>
                  <a:lnTo>
                    <a:pt x="736600" y="162966"/>
                  </a:lnTo>
                  <a:lnTo>
                    <a:pt x="787400" y="144257"/>
                  </a:lnTo>
                  <a:lnTo>
                    <a:pt x="825500" y="126881"/>
                  </a:lnTo>
                  <a:lnTo>
                    <a:pt x="876300" y="110816"/>
                  </a:lnTo>
                  <a:lnTo>
                    <a:pt x="927100" y="96036"/>
                  </a:lnTo>
                  <a:lnTo>
                    <a:pt x="977900" y="82516"/>
                  </a:lnTo>
                  <a:lnTo>
                    <a:pt x="1028700" y="70232"/>
                  </a:lnTo>
                  <a:lnTo>
                    <a:pt x="1079500" y="59159"/>
                  </a:lnTo>
                  <a:lnTo>
                    <a:pt x="1130300" y="49273"/>
                  </a:lnTo>
                  <a:lnTo>
                    <a:pt x="1181100" y="40549"/>
                  </a:lnTo>
                  <a:lnTo>
                    <a:pt x="1231900" y="32962"/>
                  </a:lnTo>
                  <a:lnTo>
                    <a:pt x="1282700" y="26487"/>
                  </a:lnTo>
                  <a:lnTo>
                    <a:pt x="1333500" y="21100"/>
                  </a:lnTo>
                  <a:lnTo>
                    <a:pt x="1384300" y="16776"/>
                  </a:lnTo>
                  <a:lnTo>
                    <a:pt x="1435100" y="13491"/>
                  </a:lnTo>
                  <a:lnTo>
                    <a:pt x="1485900" y="11220"/>
                  </a:lnTo>
                  <a:lnTo>
                    <a:pt x="1536700" y="9938"/>
                  </a:lnTo>
                  <a:lnTo>
                    <a:pt x="1587500" y="9620"/>
                  </a:lnTo>
                  <a:lnTo>
                    <a:pt x="1638300" y="10242"/>
                  </a:lnTo>
                  <a:lnTo>
                    <a:pt x="1689100" y="11780"/>
                  </a:lnTo>
                  <a:lnTo>
                    <a:pt x="1739900" y="14208"/>
                  </a:lnTo>
                  <a:lnTo>
                    <a:pt x="1790700" y="17502"/>
                  </a:lnTo>
                  <a:lnTo>
                    <a:pt x="1828800" y="21637"/>
                  </a:lnTo>
                  <a:lnTo>
                    <a:pt x="1879600" y="26589"/>
                  </a:lnTo>
                  <a:lnTo>
                    <a:pt x="1917700" y="32332"/>
                  </a:lnTo>
                  <a:lnTo>
                    <a:pt x="1968500" y="38843"/>
                  </a:lnTo>
                  <a:lnTo>
                    <a:pt x="2006600" y="46097"/>
                  </a:lnTo>
                  <a:lnTo>
                    <a:pt x="2070100" y="57527"/>
                  </a:lnTo>
                  <a:lnTo>
                    <a:pt x="2120900" y="69719"/>
                  </a:lnTo>
                  <a:lnTo>
                    <a:pt x="2159000" y="77089"/>
                  </a:lnTo>
                  <a:lnTo>
                    <a:pt x="2197100" y="86163"/>
                  </a:lnTo>
                  <a:lnTo>
                    <a:pt x="2235200" y="96929"/>
                  </a:lnTo>
                  <a:lnTo>
                    <a:pt x="2273300" y="109374"/>
                  </a:lnTo>
                  <a:lnTo>
                    <a:pt x="2311400" y="123483"/>
                  </a:lnTo>
                  <a:lnTo>
                    <a:pt x="2349500" y="139246"/>
                  </a:lnTo>
                  <a:lnTo>
                    <a:pt x="2400300" y="156648"/>
                  </a:lnTo>
                  <a:lnTo>
                    <a:pt x="2438400" y="175676"/>
                  </a:lnTo>
                  <a:lnTo>
                    <a:pt x="2476500" y="196318"/>
                  </a:lnTo>
                  <a:lnTo>
                    <a:pt x="2527300" y="218561"/>
                  </a:lnTo>
                  <a:lnTo>
                    <a:pt x="2565400" y="242391"/>
                  </a:lnTo>
                  <a:lnTo>
                    <a:pt x="2603500" y="267796"/>
                  </a:lnTo>
                  <a:lnTo>
                    <a:pt x="2641600" y="294762"/>
                  </a:lnTo>
                  <a:lnTo>
                    <a:pt x="2667000" y="323277"/>
                  </a:lnTo>
                  <a:lnTo>
                    <a:pt x="2705100" y="353328"/>
                  </a:lnTo>
                  <a:lnTo>
                    <a:pt x="2730500" y="384902"/>
                  </a:lnTo>
                  <a:lnTo>
                    <a:pt x="2755900" y="417985"/>
                  </a:lnTo>
                  <a:lnTo>
                    <a:pt x="2768600" y="452565"/>
                  </a:lnTo>
                  <a:lnTo>
                    <a:pt x="2794000" y="488628"/>
                  </a:lnTo>
                  <a:lnTo>
                    <a:pt x="2794000" y="526163"/>
                  </a:lnTo>
                  <a:lnTo>
                    <a:pt x="2806700" y="565155"/>
                  </a:lnTo>
                  <a:lnTo>
                    <a:pt x="2806700" y="650168"/>
                  </a:lnTo>
                  <a:lnTo>
                    <a:pt x="2819400" y="607273"/>
                  </a:lnTo>
                  <a:close/>
                </a:path>
                <a:path w="2819400" h="1178560">
                  <a:moveTo>
                    <a:pt x="14927" y="504430"/>
                  </a:moveTo>
                  <a:lnTo>
                    <a:pt x="0" y="498725"/>
                  </a:lnTo>
                  <a:lnTo>
                    <a:pt x="0" y="507869"/>
                  </a:lnTo>
                  <a:lnTo>
                    <a:pt x="14927" y="504430"/>
                  </a:lnTo>
                  <a:close/>
                </a:path>
                <a:path w="2819400" h="1178560">
                  <a:moveTo>
                    <a:pt x="342900" y="638933"/>
                  </a:moveTo>
                  <a:lnTo>
                    <a:pt x="342900" y="629789"/>
                  </a:lnTo>
                  <a:lnTo>
                    <a:pt x="14927" y="504430"/>
                  </a:lnTo>
                  <a:lnTo>
                    <a:pt x="0" y="507869"/>
                  </a:lnTo>
                  <a:lnTo>
                    <a:pt x="342900" y="638933"/>
                  </a:lnTo>
                  <a:close/>
                </a:path>
                <a:path w="2819400" h="1178560">
                  <a:moveTo>
                    <a:pt x="355600" y="680081"/>
                  </a:moveTo>
                  <a:lnTo>
                    <a:pt x="355600" y="654935"/>
                  </a:lnTo>
                  <a:lnTo>
                    <a:pt x="342900" y="633599"/>
                  </a:lnTo>
                  <a:lnTo>
                    <a:pt x="342900" y="657983"/>
                  </a:lnTo>
                  <a:lnTo>
                    <a:pt x="355600" y="680081"/>
                  </a:lnTo>
                  <a:close/>
                </a:path>
                <a:path w="2819400" h="1178560">
                  <a:moveTo>
                    <a:pt x="2794000" y="709037"/>
                  </a:moveTo>
                  <a:lnTo>
                    <a:pt x="2794000" y="690749"/>
                  </a:lnTo>
                  <a:lnTo>
                    <a:pt x="2781300" y="705227"/>
                  </a:lnTo>
                  <a:lnTo>
                    <a:pt x="2768600" y="734183"/>
                  </a:lnTo>
                  <a:lnTo>
                    <a:pt x="2755900" y="747899"/>
                  </a:lnTo>
                  <a:lnTo>
                    <a:pt x="2730500" y="782430"/>
                  </a:lnTo>
                  <a:lnTo>
                    <a:pt x="2705100" y="815233"/>
                  </a:lnTo>
                  <a:lnTo>
                    <a:pt x="2679700" y="846341"/>
                  </a:lnTo>
                  <a:lnTo>
                    <a:pt x="2641600" y="875787"/>
                  </a:lnTo>
                  <a:lnTo>
                    <a:pt x="2603500" y="903602"/>
                  </a:lnTo>
                  <a:lnTo>
                    <a:pt x="2565400" y="929820"/>
                  </a:lnTo>
                  <a:lnTo>
                    <a:pt x="2527300" y="954474"/>
                  </a:lnTo>
                  <a:lnTo>
                    <a:pt x="2489200" y="977596"/>
                  </a:lnTo>
                  <a:lnTo>
                    <a:pt x="2451100" y="999218"/>
                  </a:lnTo>
                  <a:lnTo>
                    <a:pt x="2400300" y="1019374"/>
                  </a:lnTo>
                  <a:lnTo>
                    <a:pt x="2349500" y="1038095"/>
                  </a:lnTo>
                  <a:lnTo>
                    <a:pt x="2311400" y="1055415"/>
                  </a:lnTo>
                  <a:lnTo>
                    <a:pt x="2260600" y="1071367"/>
                  </a:lnTo>
                  <a:lnTo>
                    <a:pt x="2209800" y="1085982"/>
                  </a:lnTo>
                  <a:lnTo>
                    <a:pt x="2159000" y="1099294"/>
                  </a:lnTo>
                  <a:lnTo>
                    <a:pt x="2108200" y="1111336"/>
                  </a:lnTo>
                  <a:lnTo>
                    <a:pt x="2057400" y="1122139"/>
                  </a:lnTo>
                  <a:lnTo>
                    <a:pt x="2006600" y="1131737"/>
                  </a:lnTo>
                  <a:lnTo>
                    <a:pt x="1955800" y="1140161"/>
                  </a:lnTo>
                  <a:lnTo>
                    <a:pt x="1905000" y="1147446"/>
                  </a:lnTo>
                  <a:lnTo>
                    <a:pt x="1854200" y="1153623"/>
                  </a:lnTo>
                  <a:lnTo>
                    <a:pt x="1803400" y="1158726"/>
                  </a:lnTo>
                  <a:lnTo>
                    <a:pt x="1752600" y="1162786"/>
                  </a:lnTo>
                  <a:lnTo>
                    <a:pt x="1701800" y="1165836"/>
                  </a:lnTo>
                  <a:lnTo>
                    <a:pt x="1651000" y="1167910"/>
                  </a:lnTo>
                  <a:lnTo>
                    <a:pt x="1600200" y="1169039"/>
                  </a:lnTo>
                  <a:lnTo>
                    <a:pt x="1549400" y="1169257"/>
                  </a:lnTo>
                  <a:lnTo>
                    <a:pt x="1511300" y="1168596"/>
                  </a:lnTo>
                  <a:lnTo>
                    <a:pt x="1473200" y="1167088"/>
                  </a:lnTo>
                  <a:lnTo>
                    <a:pt x="1422400" y="1164767"/>
                  </a:lnTo>
                  <a:lnTo>
                    <a:pt x="1384300" y="1161665"/>
                  </a:lnTo>
                  <a:lnTo>
                    <a:pt x="1320800" y="1156331"/>
                  </a:lnTo>
                  <a:lnTo>
                    <a:pt x="1270000" y="1149473"/>
                  </a:lnTo>
                  <a:lnTo>
                    <a:pt x="1219200" y="1144488"/>
                  </a:lnTo>
                  <a:lnTo>
                    <a:pt x="1181100" y="1138287"/>
                  </a:lnTo>
                  <a:lnTo>
                    <a:pt x="1143000" y="1130831"/>
                  </a:lnTo>
                  <a:lnTo>
                    <a:pt x="1092200" y="1122081"/>
                  </a:lnTo>
                  <a:lnTo>
                    <a:pt x="1041400" y="1111997"/>
                  </a:lnTo>
                  <a:lnTo>
                    <a:pt x="1003300" y="1100540"/>
                  </a:lnTo>
                  <a:lnTo>
                    <a:pt x="952500" y="1087671"/>
                  </a:lnTo>
                  <a:lnTo>
                    <a:pt x="901700" y="1073349"/>
                  </a:lnTo>
                  <a:lnTo>
                    <a:pt x="850900" y="1057537"/>
                  </a:lnTo>
                  <a:lnTo>
                    <a:pt x="800100" y="1040194"/>
                  </a:lnTo>
                  <a:lnTo>
                    <a:pt x="762000" y="1021280"/>
                  </a:lnTo>
                  <a:lnTo>
                    <a:pt x="711200" y="1000758"/>
                  </a:lnTo>
                  <a:lnTo>
                    <a:pt x="660400" y="978587"/>
                  </a:lnTo>
                  <a:lnTo>
                    <a:pt x="622300" y="954728"/>
                  </a:lnTo>
                  <a:lnTo>
                    <a:pt x="584200" y="929142"/>
                  </a:lnTo>
                  <a:lnTo>
                    <a:pt x="533400" y="901789"/>
                  </a:lnTo>
                  <a:lnTo>
                    <a:pt x="508000" y="872630"/>
                  </a:lnTo>
                  <a:lnTo>
                    <a:pt x="469900" y="841626"/>
                  </a:lnTo>
                  <a:lnTo>
                    <a:pt x="431800" y="808737"/>
                  </a:lnTo>
                  <a:lnTo>
                    <a:pt x="406400" y="773924"/>
                  </a:lnTo>
                  <a:lnTo>
                    <a:pt x="381000" y="737148"/>
                  </a:lnTo>
                  <a:lnTo>
                    <a:pt x="368300" y="698369"/>
                  </a:lnTo>
                  <a:lnTo>
                    <a:pt x="355600" y="677033"/>
                  </a:lnTo>
                  <a:lnTo>
                    <a:pt x="355600" y="702179"/>
                  </a:lnTo>
                  <a:lnTo>
                    <a:pt x="381000" y="741482"/>
                  </a:lnTo>
                  <a:lnTo>
                    <a:pt x="406400" y="778743"/>
                  </a:lnTo>
                  <a:lnTo>
                    <a:pt x="431800" y="814005"/>
                  </a:lnTo>
                  <a:lnTo>
                    <a:pt x="457200" y="847309"/>
                  </a:lnTo>
                  <a:lnTo>
                    <a:pt x="495300" y="878697"/>
                  </a:lnTo>
                  <a:lnTo>
                    <a:pt x="533400" y="908209"/>
                  </a:lnTo>
                  <a:lnTo>
                    <a:pt x="571500" y="935889"/>
                  </a:lnTo>
                  <a:lnTo>
                    <a:pt x="609600" y="961776"/>
                  </a:lnTo>
                  <a:lnTo>
                    <a:pt x="660400" y="985914"/>
                  </a:lnTo>
                  <a:lnTo>
                    <a:pt x="698500" y="1008343"/>
                  </a:lnTo>
                  <a:lnTo>
                    <a:pt x="749300" y="1029105"/>
                  </a:lnTo>
                  <a:lnTo>
                    <a:pt x="800100" y="1048242"/>
                  </a:lnTo>
                  <a:lnTo>
                    <a:pt x="850900" y="1065796"/>
                  </a:lnTo>
                  <a:lnTo>
                    <a:pt x="901700" y="1081807"/>
                  </a:lnTo>
                  <a:lnTo>
                    <a:pt x="952500" y="1096318"/>
                  </a:lnTo>
                  <a:lnTo>
                    <a:pt x="990600" y="1109370"/>
                  </a:lnTo>
                  <a:lnTo>
                    <a:pt x="1041400" y="1121005"/>
                  </a:lnTo>
                  <a:lnTo>
                    <a:pt x="1092200" y="1131265"/>
                  </a:lnTo>
                  <a:lnTo>
                    <a:pt x="1130300" y="1140190"/>
                  </a:lnTo>
                  <a:lnTo>
                    <a:pt x="1181100" y="1147823"/>
                  </a:lnTo>
                  <a:lnTo>
                    <a:pt x="1219200" y="1154206"/>
                  </a:lnTo>
                  <a:lnTo>
                    <a:pt x="1270000" y="1159379"/>
                  </a:lnTo>
                  <a:lnTo>
                    <a:pt x="1320800" y="1166237"/>
                  </a:lnTo>
                  <a:lnTo>
                    <a:pt x="1384300" y="1171571"/>
                  </a:lnTo>
                  <a:lnTo>
                    <a:pt x="1447800" y="1174619"/>
                  </a:lnTo>
                  <a:lnTo>
                    <a:pt x="1498600" y="1176711"/>
                  </a:lnTo>
                  <a:lnTo>
                    <a:pt x="1549400" y="1177839"/>
                  </a:lnTo>
                  <a:lnTo>
                    <a:pt x="1600200" y="1177987"/>
                  </a:lnTo>
                  <a:lnTo>
                    <a:pt x="1651000" y="1177143"/>
                  </a:lnTo>
                  <a:lnTo>
                    <a:pt x="1701800" y="1175293"/>
                  </a:lnTo>
                  <a:lnTo>
                    <a:pt x="1752600" y="1172423"/>
                  </a:lnTo>
                  <a:lnTo>
                    <a:pt x="1803400" y="1168519"/>
                  </a:lnTo>
                  <a:lnTo>
                    <a:pt x="1854200" y="1163567"/>
                  </a:lnTo>
                  <a:lnTo>
                    <a:pt x="1905000" y="1157554"/>
                  </a:lnTo>
                  <a:lnTo>
                    <a:pt x="1955800" y="1150466"/>
                  </a:lnTo>
                  <a:lnTo>
                    <a:pt x="2006600" y="1142289"/>
                  </a:lnTo>
                  <a:lnTo>
                    <a:pt x="2057400" y="1133010"/>
                  </a:lnTo>
                  <a:lnTo>
                    <a:pt x="2095500" y="1122614"/>
                  </a:lnTo>
                  <a:lnTo>
                    <a:pt x="2146300" y="1111088"/>
                  </a:lnTo>
                  <a:lnTo>
                    <a:pt x="2197100" y="1098419"/>
                  </a:lnTo>
                  <a:lnTo>
                    <a:pt x="2247900" y="1083941"/>
                  </a:lnTo>
                  <a:lnTo>
                    <a:pt x="2298700" y="1067939"/>
                  </a:lnTo>
                  <a:lnTo>
                    <a:pt x="2349500" y="1051818"/>
                  </a:lnTo>
                  <a:lnTo>
                    <a:pt x="2387600" y="1033597"/>
                  </a:lnTo>
                  <a:lnTo>
                    <a:pt x="2438400" y="1013229"/>
                  </a:lnTo>
                  <a:lnTo>
                    <a:pt x="2489200" y="990670"/>
                  </a:lnTo>
                  <a:lnTo>
                    <a:pt x="2527300" y="965877"/>
                  </a:lnTo>
                  <a:lnTo>
                    <a:pt x="2578100" y="938805"/>
                  </a:lnTo>
                  <a:lnTo>
                    <a:pt x="2616200" y="909410"/>
                  </a:lnTo>
                  <a:lnTo>
                    <a:pt x="2654300" y="877648"/>
                  </a:lnTo>
                  <a:lnTo>
                    <a:pt x="2692400" y="843473"/>
                  </a:lnTo>
                  <a:lnTo>
                    <a:pt x="2730500" y="806842"/>
                  </a:lnTo>
                  <a:lnTo>
                    <a:pt x="2755900" y="767711"/>
                  </a:lnTo>
                  <a:lnTo>
                    <a:pt x="2768600" y="753233"/>
                  </a:lnTo>
                  <a:lnTo>
                    <a:pt x="2781300" y="737993"/>
                  </a:lnTo>
                  <a:lnTo>
                    <a:pt x="2781300" y="723515"/>
                  </a:lnTo>
                  <a:lnTo>
                    <a:pt x="2794000" y="709037"/>
                  </a:lnTo>
                  <a:close/>
                </a:path>
                <a:path w="2819400" h="1178560">
                  <a:moveTo>
                    <a:pt x="2806700" y="650168"/>
                  </a:moveTo>
                  <a:lnTo>
                    <a:pt x="2806700" y="605592"/>
                  </a:lnTo>
                  <a:lnTo>
                    <a:pt x="2794000" y="647461"/>
                  </a:lnTo>
                  <a:lnTo>
                    <a:pt x="2794000" y="694559"/>
                  </a:lnTo>
                  <a:lnTo>
                    <a:pt x="2806700" y="650168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46711" y="2808223"/>
            <a:ext cx="1765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4769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Check syntax,  access </a:t>
            </a:r>
            <a:r>
              <a:rPr sz="1800" dirty="0">
                <a:latin typeface="Arial"/>
                <a:cs typeface="Arial"/>
              </a:rPr>
              <a:t>control,  table </a:t>
            </a:r>
            <a:r>
              <a:rPr sz="1800" spc="-5" dirty="0">
                <a:latin typeface="Arial"/>
                <a:cs typeface="Arial"/>
              </a:rPr>
              <a:t>names,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79564" y="5177274"/>
            <a:ext cx="2399665" cy="1221740"/>
            <a:chOff x="7179564" y="5177274"/>
            <a:chExt cx="2399665" cy="1221740"/>
          </a:xfrm>
        </p:grpSpPr>
        <p:sp>
          <p:nvSpPr>
            <p:cNvPr id="35" name="object 35"/>
            <p:cNvSpPr/>
            <p:nvPr/>
          </p:nvSpPr>
          <p:spPr>
            <a:xfrm>
              <a:off x="7870650" y="5182206"/>
              <a:ext cx="1618413" cy="38039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0994" y="5245100"/>
              <a:ext cx="491690" cy="635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79564" y="5177274"/>
              <a:ext cx="2394070" cy="12173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9564" y="5177274"/>
              <a:ext cx="2399665" cy="1221740"/>
            </a:xfrm>
            <a:custGeom>
              <a:avLst/>
              <a:gdLst/>
              <a:ahLst/>
              <a:cxnLst/>
              <a:rect l="l" t="t" r="r" b="b"/>
              <a:pathLst>
                <a:path w="2399665" h="1221739">
                  <a:moveTo>
                    <a:pt x="496600" y="125452"/>
                  </a:moveTo>
                  <a:lnTo>
                    <a:pt x="6096" y="56903"/>
                  </a:lnTo>
                  <a:lnTo>
                    <a:pt x="3810" y="56903"/>
                  </a:lnTo>
                  <a:lnTo>
                    <a:pt x="2286" y="57665"/>
                  </a:lnTo>
                  <a:lnTo>
                    <a:pt x="1524" y="59189"/>
                  </a:lnTo>
                  <a:lnTo>
                    <a:pt x="0" y="60713"/>
                  </a:lnTo>
                  <a:lnTo>
                    <a:pt x="0" y="62999"/>
                  </a:lnTo>
                  <a:lnTo>
                    <a:pt x="1524" y="64523"/>
                  </a:lnTo>
                  <a:lnTo>
                    <a:pt x="4572" y="68339"/>
                  </a:lnTo>
                  <a:lnTo>
                    <a:pt x="4572" y="66809"/>
                  </a:lnTo>
                  <a:lnTo>
                    <a:pt x="9144" y="58427"/>
                  </a:lnTo>
                  <a:lnTo>
                    <a:pt x="17252" y="68578"/>
                  </a:lnTo>
                  <a:lnTo>
                    <a:pt x="494538" y="135176"/>
                  </a:lnTo>
                  <a:lnTo>
                    <a:pt x="494538" y="126245"/>
                  </a:lnTo>
                  <a:lnTo>
                    <a:pt x="496600" y="125452"/>
                  </a:lnTo>
                  <a:close/>
                </a:path>
                <a:path w="2399665" h="1221739">
                  <a:moveTo>
                    <a:pt x="17252" y="68578"/>
                  </a:moveTo>
                  <a:lnTo>
                    <a:pt x="9144" y="58427"/>
                  </a:lnTo>
                  <a:lnTo>
                    <a:pt x="4572" y="66809"/>
                  </a:lnTo>
                  <a:lnTo>
                    <a:pt x="17252" y="68578"/>
                  </a:lnTo>
                  <a:close/>
                </a:path>
                <a:path w="2399665" h="1221739">
                  <a:moveTo>
                    <a:pt x="204216" y="303029"/>
                  </a:moveTo>
                  <a:lnTo>
                    <a:pt x="202692" y="300743"/>
                  </a:lnTo>
                  <a:lnTo>
                    <a:pt x="17252" y="68578"/>
                  </a:lnTo>
                  <a:lnTo>
                    <a:pt x="4572" y="66809"/>
                  </a:lnTo>
                  <a:lnTo>
                    <a:pt x="4572" y="68339"/>
                  </a:lnTo>
                  <a:lnTo>
                    <a:pt x="192146" y="303176"/>
                  </a:lnTo>
                  <a:lnTo>
                    <a:pt x="195834" y="299981"/>
                  </a:lnTo>
                  <a:lnTo>
                    <a:pt x="195834" y="312884"/>
                  </a:lnTo>
                  <a:lnTo>
                    <a:pt x="201930" y="307601"/>
                  </a:lnTo>
                  <a:lnTo>
                    <a:pt x="203454" y="305315"/>
                  </a:lnTo>
                  <a:lnTo>
                    <a:pt x="204216" y="303029"/>
                  </a:lnTo>
                  <a:close/>
                </a:path>
                <a:path w="2399665" h="1221739">
                  <a:moveTo>
                    <a:pt x="195834" y="312884"/>
                  </a:moveTo>
                  <a:lnTo>
                    <a:pt x="195834" y="299981"/>
                  </a:lnTo>
                  <a:lnTo>
                    <a:pt x="195072" y="306839"/>
                  </a:lnTo>
                  <a:lnTo>
                    <a:pt x="192146" y="303176"/>
                  </a:lnTo>
                  <a:lnTo>
                    <a:pt x="184404" y="309887"/>
                  </a:lnTo>
                  <a:lnTo>
                    <a:pt x="173736" y="320555"/>
                  </a:lnTo>
                  <a:lnTo>
                    <a:pt x="163068" y="330461"/>
                  </a:lnTo>
                  <a:lnTo>
                    <a:pt x="127836" y="368945"/>
                  </a:lnTo>
                  <a:lnTo>
                    <a:pt x="97334" y="409486"/>
                  </a:lnTo>
                  <a:lnTo>
                    <a:pt x="72051" y="451932"/>
                  </a:lnTo>
                  <a:lnTo>
                    <a:pt x="52471" y="496132"/>
                  </a:lnTo>
                  <a:lnTo>
                    <a:pt x="39081" y="541933"/>
                  </a:lnTo>
                  <a:lnTo>
                    <a:pt x="32368" y="589185"/>
                  </a:lnTo>
                  <a:lnTo>
                    <a:pt x="32817" y="637737"/>
                  </a:lnTo>
                  <a:lnTo>
                    <a:pt x="40915" y="687436"/>
                  </a:lnTo>
                  <a:lnTo>
                    <a:pt x="41572" y="689486"/>
                  </a:lnTo>
                  <a:lnTo>
                    <a:pt x="41572" y="628074"/>
                  </a:lnTo>
                  <a:lnTo>
                    <a:pt x="42449" y="581912"/>
                  </a:lnTo>
                  <a:lnTo>
                    <a:pt x="49967" y="537038"/>
                  </a:lnTo>
                  <a:lnTo>
                    <a:pt x="63635" y="493604"/>
                  </a:lnTo>
                  <a:lnTo>
                    <a:pt x="82959" y="451763"/>
                  </a:lnTo>
                  <a:lnTo>
                    <a:pt x="107444" y="411666"/>
                  </a:lnTo>
                  <a:lnTo>
                    <a:pt x="136597" y="373468"/>
                  </a:lnTo>
                  <a:lnTo>
                    <a:pt x="169926" y="337319"/>
                  </a:lnTo>
                  <a:lnTo>
                    <a:pt x="190500" y="317507"/>
                  </a:lnTo>
                  <a:lnTo>
                    <a:pt x="195834" y="312884"/>
                  </a:lnTo>
                  <a:close/>
                </a:path>
                <a:path w="2399665" h="1221739">
                  <a:moveTo>
                    <a:pt x="2389242" y="685693"/>
                  </a:moveTo>
                  <a:lnTo>
                    <a:pt x="2389242" y="594731"/>
                  </a:lnTo>
                  <a:lnTo>
                    <a:pt x="2387875" y="643062"/>
                  </a:lnTo>
                  <a:lnTo>
                    <a:pt x="2379394" y="689476"/>
                  </a:lnTo>
                  <a:lnTo>
                    <a:pt x="2364520" y="733872"/>
                  </a:lnTo>
                  <a:lnTo>
                    <a:pt x="2343975" y="776149"/>
                  </a:lnTo>
                  <a:lnTo>
                    <a:pt x="2318479" y="816207"/>
                  </a:lnTo>
                  <a:lnTo>
                    <a:pt x="2288753" y="853945"/>
                  </a:lnTo>
                  <a:lnTo>
                    <a:pt x="2255520" y="889263"/>
                  </a:lnTo>
                  <a:lnTo>
                    <a:pt x="2219499" y="922059"/>
                  </a:lnTo>
                  <a:lnTo>
                    <a:pt x="2181413" y="952233"/>
                  </a:lnTo>
                  <a:lnTo>
                    <a:pt x="2141982" y="979685"/>
                  </a:lnTo>
                  <a:lnTo>
                    <a:pt x="2105406" y="1002545"/>
                  </a:lnTo>
                  <a:lnTo>
                    <a:pt x="2065782" y="1024643"/>
                  </a:lnTo>
                  <a:lnTo>
                    <a:pt x="2021223" y="1047214"/>
                  </a:lnTo>
                  <a:lnTo>
                    <a:pt x="1975625" y="1068150"/>
                  </a:lnTo>
                  <a:lnTo>
                    <a:pt x="1929085" y="1087488"/>
                  </a:lnTo>
                  <a:lnTo>
                    <a:pt x="1881698" y="1105267"/>
                  </a:lnTo>
                  <a:lnTo>
                    <a:pt x="1833559" y="1121526"/>
                  </a:lnTo>
                  <a:lnTo>
                    <a:pt x="1784765" y="1136304"/>
                  </a:lnTo>
                  <a:lnTo>
                    <a:pt x="1735411" y="1149638"/>
                  </a:lnTo>
                  <a:lnTo>
                    <a:pt x="1685491" y="1161589"/>
                  </a:lnTo>
                  <a:lnTo>
                    <a:pt x="1635009" y="1172204"/>
                  </a:lnTo>
                  <a:lnTo>
                    <a:pt x="1584949" y="1181368"/>
                  </a:lnTo>
                  <a:lnTo>
                    <a:pt x="1534314" y="1189315"/>
                  </a:lnTo>
                  <a:lnTo>
                    <a:pt x="1483597" y="1196012"/>
                  </a:lnTo>
                  <a:lnTo>
                    <a:pt x="1432896" y="1201498"/>
                  </a:lnTo>
                  <a:lnTo>
                    <a:pt x="1382305" y="1205810"/>
                  </a:lnTo>
                  <a:lnTo>
                    <a:pt x="1331921" y="1208988"/>
                  </a:lnTo>
                  <a:lnTo>
                    <a:pt x="1281364" y="1211080"/>
                  </a:lnTo>
                  <a:lnTo>
                    <a:pt x="1232154" y="1212095"/>
                  </a:lnTo>
                  <a:lnTo>
                    <a:pt x="1175766" y="1211333"/>
                  </a:lnTo>
                  <a:lnTo>
                    <a:pt x="1119378" y="1209809"/>
                  </a:lnTo>
                  <a:lnTo>
                    <a:pt x="1062990" y="1206761"/>
                  </a:lnTo>
                  <a:lnTo>
                    <a:pt x="1007364" y="1202189"/>
                  </a:lnTo>
                  <a:lnTo>
                    <a:pt x="950976" y="1196005"/>
                  </a:lnTo>
                  <a:lnTo>
                    <a:pt x="910256" y="1191286"/>
                  </a:lnTo>
                  <a:lnTo>
                    <a:pt x="866637" y="1185048"/>
                  </a:lnTo>
                  <a:lnTo>
                    <a:pt x="821211" y="1177341"/>
                  </a:lnTo>
                  <a:lnTo>
                    <a:pt x="774308" y="1168129"/>
                  </a:lnTo>
                  <a:lnTo>
                    <a:pt x="726258" y="1157374"/>
                  </a:lnTo>
                  <a:lnTo>
                    <a:pt x="677391" y="1145039"/>
                  </a:lnTo>
                  <a:lnTo>
                    <a:pt x="628037" y="1131086"/>
                  </a:lnTo>
                  <a:lnTo>
                    <a:pt x="578527" y="1115478"/>
                  </a:lnTo>
                  <a:lnTo>
                    <a:pt x="529190" y="1098177"/>
                  </a:lnTo>
                  <a:lnTo>
                    <a:pt x="480357" y="1079147"/>
                  </a:lnTo>
                  <a:lnTo>
                    <a:pt x="432152" y="1058251"/>
                  </a:lnTo>
                  <a:lnTo>
                    <a:pt x="385523" y="1035749"/>
                  </a:lnTo>
                  <a:lnTo>
                    <a:pt x="340182" y="1011307"/>
                  </a:lnTo>
                  <a:lnTo>
                    <a:pt x="296666" y="984985"/>
                  </a:lnTo>
                  <a:lnTo>
                    <a:pt x="255304" y="956747"/>
                  </a:lnTo>
                  <a:lnTo>
                    <a:pt x="216427" y="926556"/>
                  </a:lnTo>
                  <a:lnTo>
                    <a:pt x="180364" y="894373"/>
                  </a:lnTo>
                  <a:lnTo>
                    <a:pt x="147447" y="860163"/>
                  </a:lnTo>
                  <a:lnTo>
                    <a:pt x="118004" y="823887"/>
                  </a:lnTo>
                  <a:lnTo>
                    <a:pt x="92367" y="785508"/>
                  </a:lnTo>
                  <a:lnTo>
                    <a:pt x="70866" y="744989"/>
                  </a:lnTo>
                  <a:lnTo>
                    <a:pt x="47832" y="675372"/>
                  </a:lnTo>
                  <a:lnTo>
                    <a:pt x="41572" y="628074"/>
                  </a:lnTo>
                  <a:lnTo>
                    <a:pt x="41572" y="689486"/>
                  </a:lnTo>
                  <a:lnTo>
                    <a:pt x="57150" y="738131"/>
                  </a:lnTo>
                  <a:lnTo>
                    <a:pt x="62484" y="748799"/>
                  </a:lnTo>
                  <a:lnTo>
                    <a:pt x="67056" y="760229"/>
                  </a:lnTo>
                  <a:lnTo>
                    <a:pt x="90447" y="800573"/>
                  </a:lnTo>
                  <a:lnTo>
                    <a:pt x="117515" y="838678"/>
                  </a:lnTo>
                  <a:lnTo>
                    <a:pt x="147972" y="874595"/>
                  </a:lnTo>
                  <a:lnTo>
                    <a:pt x="181534" y="908375"/>
                  </a:lnTo>
                  <a:lnTo>
                    <a:pt x="217916" y="940071"/>
                  </a:lnTo>
                  <a:lnTo>
                    <a:pt x="256833" y="969734"/>
                  </a:lnTo>
                  <a:lnTo>
                    <a:pt x="298001" y="997417"/>
                  </a:lnTo>
                  <a:lnTo>
                    <a:pt x="341133" y="1023170"/>
                  </a:lnTo>
                  <a:lnTo>
                    <a:pt x="385945" y="1047047"/>
                  </a:lnTo>
                  <a:lnTo>
                    <a:pt x="432358" y="1069186"/>
                  </a:lnTo>
                  <a:lnTo>
                    <a:pt x="479469" y="1089375"/>
                  </a:lnTo>
                  <a:lnTo>
                    <a:pt x="527611" y="1107930"/>
                  </a:lnTo>
                  <a:lnTo>
                    <a:pt x="576293" y="1124816"/>
                  </a:lnTo>
                  <a:lnTo>
                    <a:pt x="625229" y="1140083"/>
                  </a:lnTo>
                  <a:lnTo>
                    <a:pt x="674135" y="1153784"/>
                  </a:lnTo>
                  <a:lnTo>
                    <a:pt x="722726" y="1165971"/>
                  </a:lnTo>
                  <a:lnTo>
                    <a:pt x="770717" y="1176694"/>
                  </a:lnTo>
                  <a:lnTo>
                    <a:pt x="817822" y="1186007"/>
                  </a:lnTo>
                  <a:lnTo>
                    <a:pt x="863757" y="1193961"/>
                  </a:lnTo>
                  <a:lnTo>
                    <a:pt x="908236" y="1200608"/>
                  </a:lnTo>
                  <a:lnTo>
                    <a:pt x="951738" y="1206082"/>
                  </a:lnTo>
                  <a:lnTo>
                    <a:pt x="1006602" y="1212095"/>
                  </a:lnTo>
                  <a:lnTo>
                    <a:pt x="1062990" y="1215946"/>
                  </a:lnTo>
                  <a:lnTo>
                    <a:pt x="1119378" y="1218983"/>
                  </a:lnTo>
                  <a:lnTo>
                    <a:pt x="1175766" y="1221239"/>
                  </a:lnTo>
                  <a:lnTo>
                    <a:pt x="1232154" y="1221239"/>
                  </a:lnTo>
                  <a:lnTo>
                    <a:pt x="1281838" y="1220273"/>
                  </a:lnTo>
                  <a:lnTo>
                    <a:pt x="1331127" y="1218277"/>
                  </a:lnTo>
                  <a:lnTo>
                    <a:pt x="1381330" y="1215158"/>
                  </a:lnTo>
                  <a:lnTo>
                    <a:pt x="1431860" y="1210898"/>
                  </a:lnTo>
                  <a:lnTo>
                    <a:pt x="1482606" y="1205460"/>
                  </a:lnTo>
                  <a:lnTo>
                    <a:pt x="1533454" y="1198808"/>
                  </a:lnTo>
                  <a:lnTo>
                    <a:pt x="1584292" y="1190905"/>
                  </a:lnTo>
                  <a:lnTo>
                    <a:pt x="1635407" y="1181631"/>
                  </a:lnTo>
                  <a:lnTo>
                    <a:pt x="1685593" y="1171175"/>
                  </a:lnTo>
                  <a:lnTo>
                    <a:pt x="1735626" y="1159323"/>
                  </a:lnTo>
                  <a:lnTo>
                    <a:pt x="1785303" y="1146050"/>
                  </a:lnTo>
                  <a:lnTo>
                    <a:pt x="1834407" y="1131343"/>
                  </a:lnTo>
                  <a:lnTo>
                    <a:pt x="1882828" y="1115164"/>
                  </a:lnTo>
                  <a:lnTo>
                    <a:pt x="1930452" y="1097478"/>
                  </a:lnTo>
                  <a:lnTo>
                    <a:pt x="1977168" y="1078248"/>
                  </a:lnTo>
                  <a:lnTo>
                    <a:pt x="2022863" y="1057437"/>
                  </a:lnTo>
                  <a:lnTo>
                    <a:pt x="2067424" y="1035009"/>
                  </a:lnTo>
                  <a:lnTo>
                    <a:pt x="2110740" y="1010927"/>
                  </a:lnTo>
                  <a:lnTo>
                    <a:pt x="2148078" y="987305"/>
                  </a:lnTo>
                  <a:lnTo>
                    <a:pt x="2182368" y="962921"/>
                  </a:lnTo>
                  <a:lnTo>
                    <a:pt x="2220977" y="933554"/>
                  </a:lnTo>
                  <a:lnTo>
                    <a:pt x="2257423" y="901312"/>
                  </a:lnTo>
                  <a:lnTo>
                    <a:pt x="2291077" y="866387"/>
                  </a:lnTo>
                  <a:lnTo>
                    <a:pt x="2321309" y="828969"/>
                  </a:lnTo>
                  <a:lnTo>
                    <a:pt x="2347490" y="789250"/>
                  </a:lnTo>
                  <a:lnTo>
                    <a:pt x="2368993" y="747421"/>
                  </a:lnTo>
                  <a:lnTo>
                    <a:pt x="2385186" y="703675"/>
                  </a:lnTo>
                  <a:lnTo>
                    <a:pt x="2389242" y="685693"/>
                  </a:lnTo>
                  <a:close/>
                </a:path>
                <a:path w="2399665" h="1221739">
                  <a:moveTo>
                    <a:pt x="195834" y="299981"/>
                  </a:moveTo>
                  <a:lnTo>
                    <a:pt x="192146" y="303176"/>
                  </a:lnTo>
                  <a:lnTo>
                    <a:pt x="195072" y="306839"/>
                  </a:lnTo>
                  <a:lnTo>
                    <a:pt x="195834" y="299981"/>
                  </a:lnTo>
                  <a:close/>
                </a:path>
                <a:path w="2399665" h="1221739">
                  <a:moveTo>
                    <a:pt x="496824" y="125483"/>
                  </a:moveTo>
                  <a:lnTo>
                    <a:pt x="496600" y="125452"/>
                  </a:lnTo>
                  <a:lnTo>
                    <a:pt x="494538" y="126245"/>
                  </a:lnTo>
                  <a:lnTo>
                    <a:pt x="496824" y="125483"/>
                  </a:lnTo>
                  <a:close/>
                </a:path>
                <a:path w="2399665" h="1221739">
                  <a:moveTo>
                    <a:pt x="496824" y="135389"/>
                  </a:moveTo>
                  <a:lnTo>
                    <a:pt x="496824" y="125483"/>
                  </a:lnTo>
                  <a:lnTo>
                    <a:pt x="494538" y="126245"/>
                  </a:lnTo>
                  <a:lnTo>
                    <a:pt x="494538" y="135176"/>
                  </a:lnTo>
                  <a:lnTo>
                    <a:pt x="496062" y="135389"/>
                  </a:lnTo>
                  <a:lnTo>
                    <a:pt x="496824" y="135389"/>
                  </a:lnTo>
                  <a:close/>
                </a:path>
                <a:path w="2399665" h="1221739">
                  <a:moveTo>
                    <a:pt x="2399132" y="611195"/>
                  </a:moveTo>
                  <a:lnTo>
                    <a:pt x="2395627" y="562844"/>
                  </a:lnTo>
                  <a:lnTo>
                    <a:pt x="2384298" y="513341"/>
                  </a:lnTo>
                  <a:lnTo>
                    <a:pt x="2360676" y="454667"/>
                  </a:lnTo>
                  <a:lnTo>
                    <a:pt x="2325624" y="397517"/>
                  </a:lnTo>
                  <a:lnTo>
                    <a:pt x="2295866" y="360764"/>
                  </a:lnTo>
                  <a:lnTo>
                    <a:pt x="2263043" y="326198"/>
                  </a:lnTo>
                  <a:lnTo>
                    <a:pt x="2227457" y="293767"/>
                  </a:lnTo>
                  <a:lnTo>
                    <a:pt x="2189412" y="263419"/>
                  </a:lnTo>
                  <a:lnTo>
                    <a:pt x="2149212" y="235104"/>
                  </a:lnTo>
                  <a:lnTo>
                    <a:pt x="2107160" y="208768"/>
                  </a:lnTo>
                  <a:lnTo>
                    <a:pt x="2063560" y="184361"/>
                  </a:lnTo>
                  <a:lnTo>
                    <a:pt x="2018715" y="161831"/>
                  </a:lnTo>
                  <a:lnTo>
                    <a:pt x="1972928" y="141126"/>
                  </a:lnTo>
                  <a:lnTo>
                    <a:pt x="1926505" y="122195"/>
                  </a:lnTo>
                  <a:lnTo>
                    <a:pt x="1879747" y="104985"/>
                  </a:lnTo>
                  <a:lnTo>
                    <a:pt x="1832959" y="89446"/>
                  </a:lnTo>
                  <a:lnTo>
                    <a:pt x="1786445" y="75525"/>
                  </a:lnTo>
                  <a:lnTo>
                    <a:pt x="1740507" y="63170"/>
                  </a:lnTo>
                  <a:lnTo>
                    <a:pt x="1695450" y="52331"/>
                  </a:lnTo>
                  <a:lnTo>
                    <a:pt x="1642872" y="40901"/>
                  </a:lnTo>
                  <a:lnTo>
                    <a:pt x="1588770" y="30995"/>
                  </a:lnTo>
                  <a:lnTo>
                    <a:pt x="1540057" y="23361"/>
                  </a:lnTo>
                  <a:lnTo>
                    <a:pt x="1490994" y="16790"/>
                  </a:lnTo>
                  <a:lnTo>
                    <a:pt x="1441629" y="11288"/>
                  </a:lnTo>
                  <a:lnTo>
                    <a:pt x="1392009" y="6860"/>
                  </a:lnTo>
                  <a:lnTo>
                    <a:pt x="1342185" y="3512"/>
                  </a:lnTo>
                  <a:lnTo>
                    <a:pt x="1292205" y="1249"/>
                  </a:lnTo>
                  <a:lnTo>
                    <a:pt x="1242117" y="76"/>
                  </a:lnTo>
                  <a:lnTo>
                    <a:pt x="1191970" y="0"/>
                  </a:lnTo>
                  <a:lnTo>
                    <a:pt x="1141814" y="1024"/>
                  </a:lnTo>
                  <a:lnTo>
                    <a:pt x="1091696" y="3156"/>
                  </a:lnTo>
                  <a:lnTo>
                    <a:pt x="1041665" y="6400"/>
                  </a:lnTo>
                  <a:lnTo>
                    <a:pt x="991771" y="10762"/>
                  </a:lnTo>
                  <a:lnTo>
                    <a:pt x="942061" y="16247"/>
                  </a:lnTo>
                  <a:lnTo>
                    <a:pt x="892585" y="22861"/>
                  </a:lnTo>
                  <a:lnTo>
                    <a:pt x="843392" y="30609"/>
                  </a:lnTo>
                  <a:lnTo>
                    <a:pt x="794529" y="39497"/>
                  </a:lnTo>
                  <a:lnTo>
                    <a:pt x="746046" y="49530"/>
                  </a:lnTo>
                  <a:lnTo>
                    <a:pt x="697992" y="60713"/>
                  </a:lnTo>
                  <a:lnTo>
                    <a:pt x="645414" y="75191"/>
                  </a:lnTo>
                  <a:lnTo>
                    <a:pt x="594360" y="90431"/>
                  </a:lnTo>
                  <a:lnTo>
                    <a:pt x="544068" y="107195"/>
                  </a:lnTo>
                  <a:lnTo>
                    <a:pt x="496600" y="125452"/>
                  </a:lnTo>
                  <a:lnTo>
                    <a:pt x="496824" y="125483"/>
                  </a:lnTo>
                  <a:lnTo>
                    <a:pt x="496824" y="135389"/>
                  </a:lnTo>
                  <a:lnTo>
                    <a:pt x="497586" y="135389"/>
                  </a:lnTo>
                  <a:lnTo>
                    <a:pt x="498348" y="134627"/>
                  </a:lnTo>
                  <a:lnTo>
                    <a:pt x="547116" y="116339"/>
                  </a:lnTo>
                  <a:lnTo>
                    <a:pt x="597408" y="99575"/>
                  </a:lnTo>
                  <a:lnTo>
                    <a:pt x="648462" y="84335"/>
                  </a:lnTo>
                  <a:lnTo>
                    <a:pt x="701040" y="70619"/>
                  </a:lnTo>
                  <a:lnTo>
                    <a:pt x="748480" y="59334"/>
                  </a:lnTo>
                  <a:lnTo>
                    <a:pt x="796535" y="49211"/>
                  </a:lnTo>
                  <a:lnTo>
                    <a:pt x="845137" y="40245"/>
                  </a:lnTo>
                  <a:lnTo>
                    <a:pt x="894215" y="32430"/>
                  </a:lnTo>
                  <a:lnTo>
                    <a:pt x="943701" y="25763"/>
                  </a:lnTo>
                  <a:lnTo>
                    <a:pt x="993526" y="20237"/>
                  </a:lnTo>
                  <a:lnTo>
                    <a:pt x="1043619" y="15848"/>
                  </a:lnTo>
                  <a:lnTo>
                    <a:pt x="1093914" y="12590"/>
                  </a:lnTo>
                  <a:lnTo>
                    <a:pt x="1144339" y="10460"/>
                  </a:lnTo>
                  <a:lnTo>
                    <a:pt x="1191970" y="9509"/>
                  </a:lnTo>
                  <a:lnTo>
                    <a:pt x="1245306" y="9560"/>
                  </a:lnTo>
                  <a:lnTo>
                    <a:pt x="1295709" y="10781"/>
                  </a:lnTo>
                  <a:lnTo>
                    <a:pt x="1345967" y="13109"/>
                  </a:lnTo>
                  <a:lnTo>
                    <a:pt x="1396011" y="16538"/>
                  </a:lnTo>
                  <a:lnTo>
                    <a:pt x="1445770" y="21065"/>
                  </a:lnTo>
                  <a:lnTo>
                    <a:pt x="1495176" y="26684"/>
                  </a:lnTo>
                  <a:lnTo>
                    <a:pt x="1544160" y="33391"/>
                  </a:lnTo>
                  <a:lnTo>
                    <a:pt x="1592653" y="41179"/>
                  </a:lnTo>
                  <a:lnTo>
                    <a:pt x="1640586" y="50045"/>
                  </a:lnTo>
                  <a:lnTo>
                    <a:pt x="1693164" y="61475"/>
                  </a:lnTo>
                  <a:lnTo>
                    <a:pt x="1744980" y="73667"/>
                  </a:lnTo>
                  <a:lnTo>
                    <a:pt x="1791395" y="86607"/>
                  </a:lnTo>
                  <a:lnTo>
                    <a:pt x="1838651" y="101133"/>
                  </a:lnTo>
                  <a:lnTo>
                    <a:pt x="1886376" y="117333"/>
                  </a:lnTo>
                  <a:lnTo>
                    <a:pt x="1934200" y="135296"/>
                  </a:lnTo>
                  <a:lnTo>
                    <a:pt x="1981751" y="155107"/>
                  </a:lnTo>
                  <a:lnTo>
                    <a:pt x="2028659" y="176854"/>
                  </a:lnTo>
                  <a:lnTo>
                    <a:pt x="2074554" y="200626"/>
                  </a:lnTo>
                  <a:lnTo>
                    <a:pt x="2119064" y="226508"/>
                  </a:lnTo>
                  <a:lnTo>
                    <a:pt x="2161819" y="254590"/>
                  </a:lnTo>
                  <a:lnTo>
                    <a:pt x="2202448" y="284959"/>
                  </a:lnTo>
                  <a:lnTo>
                    <a:pt x="2240581" y="317701"/>
                  </a:lnTo>
                  <a:lnTo>
                    <a:pt x="2275846" y="352904"/>
                  </a:lnTo>
                  <a:lnTo>
                    <a:pt x="2307873" y="390656"/>
                  </a:lnTo>
                  <a:lnTo>
                    <a:pt x="2336292" y="431045"/>
                  </a:lnTo>
                  <a:lnTo>
                    <a:pt x="2365248" y="488195"/>
                  </a:lnTo>
                  <a:lnTo>
                    <a:pt x="2382774" y="544583"/>
                  </a:lnTo>
                  <a:lnTo>
                    <a:pt x="2389242" y="594731"/>
                  </a:lnTo>
                  <a:lnTo>
                    <a:pt x="2389242" y="685693"/>
                  </a:lnTo>
                  <a:lnTo>
                    <a:pt x="2395442" y="658202"/>
                  </a:lnTo>
                  <a:lnTo>
                    <a:pt x="2399132" y="61119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50151" y="5338064"/>
            <a:ext cx="16891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671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Query  Evaluation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2415" y="3424428"/>
            <a:ext cx="6478905" cy="3286760"/>
            <a:chOff x="692415" y="3424428"/>
            <a:chExt cx="6478905" cy="3286760"/>
          </a:xfrm>
        </p:grpSpPr>
        <p:sp>
          <p:nvSpPr>
            <p:cNvPr id="41" name="object 41"/>
            <p:cNvSpPr/>
            <p:nvPr/>
          </p:nvSpPr>
          <p:spPr>
            <a:xfrm>
              <a:off x="6553200" y="3424428"/>
              <a:ext cx="618490" cy="3286760"/>
            </a:xfrm>
            <a:custGeom>
              <a:avLst/>
              <a:gdLst/>
              <a:ahLst/>
              <a:cxnLst/>
              <a:rect l="l" t="t" r="r" b="b"/>
              <a:pathLst>
                <a:path w="618490" h="3286759">
                  <a:moveTo>
                    <a:pt x="311657" y="1040130"/>
                  </a:moveTo>
                  <a:lnTo>
                    <a:pt x="311657" y="608076"/>
                  </a:lnTo>
                  <a:lnTo>
                    <a:pt x="310075" y="539712"/>
                  </a:lnTo>
                  <a:lnTo>
                    <a:pt x="307057" y="498259"/>
                  </a:lnTo>
                  <a:lnTo>
                    <a:pt x="301728" y="453430"/>
                  </a:lnTo>
                  <a:lnTo>
                    <a:pt x="293977" y="406183"/>
                  </a:lnTo>
                  <a:lnTo>
                    <a:pt x="283692" y="357476"/>
                  </a:lnTo>
                  <a:lnTo>
                    <a:pt x="270760" y="308267"/>
                  </a:lnTo>
                  <a:lnTo>
                    <a:pt x="255069" y="259512"/>
                  </a:lnTo>
                  <a:lnTo>
                    <a:pt x="236507" y="212171"/>
                  </a:lnTo>
                  <a:lnTo>
                    <a:pt x="214962" y="167199"/>
                  </a:lnTo>
                  <a:lnTo>
                    <a:pt x="190322" y="125555"/>
                  </a:lnTo>
                  <a:lnTo>
                    <a:pt x="162474" y="88195"/>
                  </a:lnTo>
                  <a:lnTo>
                    <a:pt x="131306" y="56079"/>
                  </a:lnTo>
                  <a:lnTo>
                    <a:pt x="96707" y="30163"/>
                  </a:lnTo>
                  <a:lnTo>
                    <a:pt x="58563" y="11405"/>
                  </a:lnTo>
                  <a:lnTo>
                    <a:pt x="16763" y="761"/>
                  </a:lnTo>
                  <a:lnTo>
                    <a:pt x="8381" y="0"/>
                  </a:lnTo>
                  <a:lnTo>
                    <a:pt x="761" y="0"/>
                  </a:lnTo>
                  <a:lnTo>
                    <a:pt x="0" y="9906"/>
                  </a:lnTo>
                  <a:lnTo>
                    <a:pt x="8381" y="9906"/>
                  </a:lnTo>
                  <a:lnTo>
                    <a:pt x="16001" y="10667"/>
                  </a:lnTo>
                  <a:lnTo>
                    <a:pt x="55355" y="20471"/>
                  </a:lnTo>
                  <a:lnTo>
                    <a:pt x="91417" y="37994"/>
                  </a:lnTo>
                  <a:lnTo>
                    <a:pt x="124279" y="62368"/>
                  </a:lnTo>
                  <a:lnTo>
                    <a:pt x="154033" y="92725"/>
                  </a:lnTo>
                  <a:lnTo>
                    <a:pt x="180769" y="128200"/>
                  </a:lnTo>
                  <a:lnTo>
                    <a:pt x="204579" y="167924"/>
                  </a:lnTo>
                  <a:lnTo>
                    <a:pt x="225553" y="211030"/>
                  </a:lnTo>
                  <a:lnTo>
                    <a:pt x="243782" y="256651"/>
                  </a:lnTo>
                  <a:lnTo>
                    <a:pt x="259359" y="303919"/>
                  </a:lnTo>
                  <a:lnTo>
                    <a:pt x="272373" y="351968"/>
                  </a:lnTo>
                  <a:lnTo>
                    <a:pt x="282916" y="399929"/>
                  </a:lnTo>
                  <a:lnTo>
                    <a:pt x="291079" y="446936"/>
                  </a:lnTo>
                  <a:lnTo>
                    <a:pt x="296953" y="492122"/>
                  </a:lnTo>
                  <a:lnTo>
                    <a:pt x="300629" y="534618"/>
                  </a:lnTo>
                  <a:lnTo>
                    <a:pt x="302198" y="573559"/>
                  </a:lnTo>
                  <a:lnTo>
                    <a:pt x="302198" y="1058435"/>
                  </a:lnTo>
                  <a:lnTo>
                    <a:pt x="303338" y="1108479"/>
                  </a:lnTo>
                  <a:lnTo>
                    <a:pt x="306360" y="1149924"/>
                  </a:lnTo>
                  <a:lnTo>
                    <a:pt x="311202" y="1190637"/>
                  </a:lnTo>
                  <a:lnTo>
                    <a:pt x="311202" y="1074649"/>
                  </a:lnTo>
                  <a:lnTo>
                    <a:pt x="311657" y="1040130"/>
                  </a:lnTo>
                  <a:close/>
                </a:path>
                <a:path w="618490" h="3286759">
                  <a:moveTo>
                    <a:pt x="301751" y="2829903"/>
                  </a:moveTo>
                  <a:lnTo>
                    <a:pt x="301751" y="2709672"/>
                  </a:lnTo>
                  <a:lnTo>
                    <a:pt x="300977" y="2745360"/>
                  </a:lnTo>
                  <a:lnTo>
                    <a:pt x="298021" y="2785615"/>
                  </a:lnTo>
                  <a:lnTo>
                    <a:pt x="292784" y="2829451"/>
                  </a:lnTo>
                  <a:lnTo>
                    <a:pt x="285165" y="2875881"/>
                  </a:lnTo>
                  <a:lnTo>
                    <a:pt x="275062" y="2923920"/>
                  </a:lnTo>
                  <a:lnTo>
                    <a:pt x="262374" y="2972582"/>
                  </a:lnTo>
                  <a:lnTo>
                    <a:pt x="247002" y="3020880"/>
                  </a:lnTo>
                  <a:lnTo>
                    <a:pt x="228843" y="3067829"/>
                  </a:lnTo>
                  <a:lnTo>
                    <a:pt x="207797" y="3112441"/>
                  </a:lnTo>
                  <a:lnTo>
                    <a:pt x="183763" y="3153731"/>
                  </a:lnTo>
                  <a:lnTo>
                    <a:pt x="156640" y="3190713"/>
                  </a:lnTo>
                  <a:lnTo>
                    <a:pt x="126327" y="3222401"/>
                  </a:lnTo>
                  <a:lnTo>
                    <a:pt x="92723" y="3247809"/>
                  </a:lnTo>
                  <a:lnTo>
                    <a:pt x="55728" y="3265949"/>
                  </a:lnTo>
                  <a:lnTo>
                    <a:pt x="15239" y="3275838"/>
                  </a:lnTo>
                  <a:lnTo>
                    <a:pt x="0" y="3276600"/>
                  </a:lnTo>
                  <a:lnTo>
                    <a:pt x="761" y="3286505"/>
                  </a:lnTo>
                  <a:lnTo>
                    <a:pt x="7619" y="3285820"/>
                  </a:lnTo>
                  <a:lnTo>
                    <a:pt x="16763" y="3285744"/>
                  </a:lnTo>
                  <a:lnTo>
                    <a:pt x="57690" y="3275236"/>
                  </a:lnTo>
                  <a:lnTo>
                    <a:pt x="95081" y="3257163"/>
                  </a:lnTo>
                  <a:lnTo>
                    <a:pt x="129054" y="3232361"/>
                  </a:lnTo>
                  <a:lnTo>
                    <a:pt x="159721" y="3201668"/>
                  </a:lnTo>
                  <a:lnTo>
                    <a:pt x="187197" y="3165920"/>
                  </a:lnTo>
                  <a:lnTo>
                    <a:pt x="211598" y="3125955"/>
                  </a:lnTo>
                  <a:lnTo>
                    <a:pt x="233038" y="3082608"/>
                  </a:lnTo>
                  <a:lnTo>
                    <a:pt x="251631" y="3036717"/>
                  </a:lnTo>
                  <a:lnTo>
                    <a:pt x="267492" y="2989119"/>
                  </a:lnTo>
                  <a:lnTo>
                    <a:pt x="280736" y="2940651"/>
                  </a:lnTo>
                  <a:lnTo>
                    <a:pt x="291478" y="2892149"/>
                  </a:lnTo>
                  <a:lnTo>
                    <a:pt x="299831" y="2844451"/>
                  </a:lnTo>
                  <a:lnTo>
                    <a:pt x="301751" y="2829903"/>
                  </a:lnTo>
                  <a:close/>
                </a:path>
                <a:path w="618490" h="3286759">
                  <a:moveTo>
                    <a:pt x="612647" y="1648206"/>
                  </a:moveTo>
                  <a:lnTo>
                    <a:pt x="605789" y="1647520"/>
                  </a:lnTo>
                  <a:lnTo>
                    <a:pt x="596645" y="1647444"/>
                  </a:lnTo>
                  <a:lnTo>
                    <a:pt x="580232" y="1643265"/>
                  </a:lnTo>
                  <a:lnTo>
                    <a:pt x="518382" y="1667586"/>
                  </a:lnTo>
                  <a:lnTo>
                    <a:pt x="484422" y="1692380"/>
                  </a:lnTo>
                  <a:lnTo>
                    <a:pt x="453760" y="1723074"/>
                  </a:lnTo>
                  <a:lnTo>
                    <a:pt x="426281" y="1758832"/>
                  </a:lnTo>
                  <a:lnTo>
                    <a:pt x="401873" y="1798814"/>
                  </a:lnTo>
                  <a:lnTo>
                    <a:pt x="380423" y="1842180"/>
                  </a:lnTo>
                  <a:lnTo>
                    <a:pt x="361816" y="1888093"/>
                  </a:lnTo>
                  <a:lnTo>
                    <a:pt x="345940" y="1935712"/>
                  </a:lnTo>
                  <a:lnTo>
                    <a:pt x="332682" y="1984200"/>
                  </a:lnTo>
                  <a:lnTo>
                    <a:pt x="321927" y="2032717"/>
                  </a:lnTo>
                  <a:lnTo>
                    <a:pt x="313564" y="2080424"/>
                  </a:lnTo>
                  <a:lnTo>
                    <a:pt x="307478" y="2126482"/>
                  </a:lnTo>
                  <a:lnTo>
                    <a:pt x="303556" y="2170053"/>
                  </a:lnTo>
                  <a:lnTo>
                    <a:pt x="301685" y="2210297"/>
                  </a:lnTo>
                  <a:lnTo>
                    <a:pt x="301751" y="2829903"/>
                  </a:lnTo>
                  <a:lnTo>
                    <a:pt x="305911" y="2798393"/>
                  </a:lnTo>
                  <a:lnTo>
                    <a:pt x="309832" y="2754812"/>
                  </a:lnTo>
                  <a:lnTo>
                    <a:pt x="311657" y="2715665"/>
                  </a:lnTo>
                  <a:lnTo>
                    <a:pt x="311657" y="2215134"/>
                  </a:lnTo>
                  <a:lnTo>
                    <a:pt x="312438" y="2179461"/>
                  </a:lnTo>
                  <a:lnTo>
                    <a:pt x="315395" y="2139245"/>
                  </a:lnTo>
                  <a:lnTo>
                    <a:pt x="320628" y="2095465"/>
                  </a:lnTo>
                  <a:lnTo>
                    <a:pt x="328238" y="2049102"/>
                  </a:lnTo>
                  <a:lnTo>
                    <a:pt x="338325" y="2001136"/>
                  </a:lnTo>
                  <a:lnTo>
                    <a:pt x="350988" y="1952546"/>
                  </a:lnTo>
                  <a:lnTo>
                    <a:pt x="366327" y="1904315"/>
                  </a:lnTo>
                  <a:lnTo>
                    <a:pt x="384444" y="1857421"/>
                  </a:lnTo>
                  <a:lnTo>
                    <a:pt x="405437" y="1812845"/>
                  </a:lnTo>
                  <a:lnTo>
                    <a:pt x="429406" y="1771568"/>
                  </a:lnTo>
                  <a:lnTo>
                    <a:pt x="456453" y="1734569"/>
                  </a:lnTo>
                  <a:lnTo>
                    <a:pt x="486676" y="1702829"/>
                  </a:lnTo>
                  <a:lnTo>
                    <a:pt x="520176" y="1677329"/>
                  </a:lnTo>
                  <a:lnTo>
                    <a:pt x="557053" y="1659048"/>
                  </a:lnTo>
                  <a:lnTo>
                    <a:pt x="597407" y="1648968"/>
                  </a:lnTo>
                  <a:lnTo>
                    <a:pt x="605027" y="1648206"/>
                  </a:lnTo>
                  <a:lnTo>
                    <a:pt x="612647" y="1648206"/>
                  </a:lnTo>
                  <a:close/>
                </a:path>
                <a:path w="618490" h="3286759">
                  <a:moveTo>
                    <a:pt x="302198" y="1058435"/>
                  </a:moveTo>
                  <a:lnTo>
                    <a:pt x="302198" y="573559"/>
                  </a:lnTo>
                  <a:lnTo>
                    <a:pt x="301751" y="608076"/>
                  </a:lnTo>
                  <a:lnTo>
                    <a:pt x="301751" y="1040130"/>
                  </a:lnTo>
                  <a:lnTo>
                    <a:pt x="302198" y="1058435"/>
                  </a:lnTo>
                  <a:close/>
                </a:path>
                <a:path w="618490" h="3286759">
                  <a:moveTo>
                    <a:pt x="605789" y="1638300"/>
                  </a:moveTo>
                  <a:lnTo>
                    <a:pt x="558694" y="1627932"/>
                  </a:lnTo>
                  <a:lnTo>
                    <a:pt x="522522" y="1610555"/>
                  </a:lnTo>
                  <a:lnTo>
                    <a:pt x="489561" y="1586280"/>
                  </a:lnTo>
                  <a:lnTo>
                    <a:pt x="459721" y="1555980"/>
                  </a:lnTo>
                  <a:lnTo>
                    <a:pt x="432908" y="1520527"/>
                  </a:lnTo>
                  <a:lnTo>
                    <a:pt x="409033" y="1480795"/>
                  </a:lnTo>
                  <a:lnTo>
                    <a:pt x="388003" y="1437656"/>
                  </a:lnTo>
                  <a:lnTo>
                    <a:pt x="369727" y="1391983"/>
                  </a:lnTo>
                  <a:lnTo>
                    <a:pt x="354112" y="1344649"/>
                  </a:lnTo>
                  <a:lnTo>
                    <a:pt x="341069" y="1296528"/>
                  </a:lnTo>
                  <a:lnTo>
                    <a:pt x="330504" y="1248491"/>
                  </a:lnTo>
                  <a:lnTo>
                    <a:pt x="322326" y="1201412"/>
                  </a:lnTo>
                  <a:lnTo>
                    <a:pt x="316444" y="1156163"/>
                  </a:lnTo>
                  <a:lnTo>
                    <a:pt x="312767" y="1113618"/>
                  </a:lnTo>
                  <a:lnTo>
                    <a:pt x="311202" y="1074649"/>
                  </a:lnTo>
                  <a:lnTo>
                    <a:pt x="311202" y="1190637"/>
                  </a:lnTo>
                  <a:lnTo>
                    <a:pt x="319442" y="1241991"/>
                  </a:lnTo>
                  <a:lnTo>
                    <a:pt x="329728" y="1290698"/>
                  </a:lnTo>
                  <a:lnTo>
                    <a:pt x="342660" y="1339909"/>
                  </a:lnTo>
                  <a:lnTo>
                    <a:pt x="358350" y="1388667"/>
                  </a:lnTo>
                  <a:lnTo>
                    <a:pt x="376911" y="1436013"/>
                  </a:lnTo>
                  <a:lnTo>
                    <a:pt x="398454" y="1480990"/>
                  </a:lnTo>
                  <a:lnTo>
                    <a:pt x="423093" y="1522639"/>
                  </a:lnTo>
                  <a:lnTo>
                    <a:pt x="450939" y="1560003"/>
                  </a:lnTo>
                  <a:lnTo>
                    <a:pt x="482105" y="1592124"/>
                  </a:lnTo>
                  <a:lnTo>
                    <a:pt x="516704" y="1618042"/>
                  </a:lnTo>
                  <a:lnTo>
                    <a:pt x="554846" y="1636802"/>
                  </a:lnTo>
                  <a:lnTo>
                    <a:pt x="580232" y="1643265"/>
                  </a:lnTo>
                  <a:lnTo>
                    <a:pt x="596645" y="1639062"/>
                  </a:lnTo>
                  <a:lnTo>
                    <a:pt x="605027" y="1638300"/>
                  </a:lnTo>
                  <a:lnTo>
                    <a:pt x="605789" y="1638300"/>
                  </a:lnTo>
                  <a:close/>
                </a:path>
                <a:path w="618490" h="3286759">
                  <a:moveTo>
                    <a:pt x="311710" y="2714545"/>
                  </a:moveTo>
                  <a:lnTo>
                    <a:pt x="311657" y="2678430"/>
                  </a:lnTo>
                  <a:lnTo>
                    <a:pt x="311657" y="2715665"/>
                  </a:lnTo>
                  <a:lnTo>
                    <a:pt x="311710" y="2714545"/>
                  </a:lnTo>
                  <a:close/>
                </a:path>
                <a:path w="618490" h="3286759">
                  <a:moveTo>
                    <a:pt x="617981" y="1645920"/>
                  </a:moveTo>
                  <a:lnTo>
                    <a:pt x="617981" y="1640586"/>
                  </a:lnTo>
                  <a:lnTo>
                    <a:pt x="615695" y="1638300"/>
                  </a:lnTo>
                  <a:lnTo>
                    <a:pt x="605027" y="1638300"/>
                  </a:lnTo>
                  <a:lnTo>
                    <a:pt x="596645" y="1639062"/>
                  </a:lnTo>
                  <a:lnTo>
                    <a:pt x="580232" y="1643265"/>
                  </a:lnTo>
                  <a:lnTo>
                    <a:pt x="596645" y="1647444"/>
                  </a:lnTo>
                  <a:lnTo>
                    <a:pt x="605789" y="1647520"/>
                  </a:lnTo>
                  <a:lnTo>
                    <a:pt x="612647" y="1648206"/>
                  </a:lnTo>
                  <a:lnTo>
                    <a:pt x="615695" y="1648206"/>
                  </a:lnTo>
                  <a:lnTo>
                    <a:pt x="617981" y="1645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6647" y="4462028"/>
              <a:ext cx="2088484" cy="38637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6589" y="4462028"/>
              <a:ext cx="2269114" cy="7791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415" y="4457682"/>
              <a:ext cx="2273300" cy="788670"/>
            </a:xfrm>
            <a:custGeom>
              <a:avLst/>
              <a:gdLst/>
              <a:ahLst/>
              <a:cxnLst/>
              <a:rect l="l" t="t" r="r" b="b"/>
              <a:pathLst>
                <a:path w="2273300" h="788670">
                  <a:moveTo>
                    <a:pt x="2025404" y="209678"/>
                  </a:moveTo>
                  <a:lnTo>
                    <a:pt x="1986014" y="184421"/>
                  </a:lnTo>
                  <a:lnTo>
                    <a:pt x="1923610" y="152540"/>
                  </a:lnTo>
                  <a:lnTo>
                    <a:pt x="1881758" y="134180"/>
                  </a:lnTo>
                  <a:lnTo>
                    <a:pt x="1838469" y="117124"/>
                  </a:lnTo>
                  <a:lnTo>
                    <a:pt x="1793854" y="101345"/>
                  </a:lnTo>
                  <a:lnTo>
                    <a:pt x="1748021" y="86818"/>
                  </a:lnTo>
                  <a:lnTo>
                    <a:pt x="1701082" y="73517"/>
                  </a:lnTo>
                  <a:lnTo>
                    <a:pt x="1653145" y="61415"/>
                  </a:lnTo>
                  <a:lnTo>
                    <a:pt x="1604321" y="50486"/>
                  </a:lnTo>
                  <a:lnTo>
                    <a:pt x="1554719" y="40704"/>
                  </a:lnTo>
                  <a:lnTo>
                    <a:pt x="1504450" y="32043"/>
                  </a:lnTo>
                  <a:lnTo>
                    <a:pt x="1453622" y="24478"/>
                  </a:lnTo>
                  <a:lnTo>
                    <a:pt x="1402347" y="17981"/>
                  </a:lnTo>
                  <a:lnTo>
                    <a:pt x="1350733" y="12527"/>
                  </a:lnTo>
                  <a:lnTo>
                    <a:pt x="1298890" y="8090"/>
                  </a:lnTo>
                  <a:lnTo>
                    <a:pt x="1246929" y="4643"/>
                  </a:lnTo>
                  <a:lnTo>
                    <a:pt x="1194959" y="2161"/>
                  </a:lnTo>
                  <a:lnTo>
                    <a:pt x="1143465" y="629"/>
                  </a:lnTo>
                  <a:lnTo>
                    <a:pt x="1096055" y="43"/>
                  </a:lnTo>
                  <a:lnTo>
                    <a:pt x="1088754" y="0"/>
                  </a:lnTo>
                  <a:lnTo>
                    <a:pt x="1046990" y="207"/>
                  </a:lnTo>
                  <a:lnTo>
                    <a:pt x="989187" y="1357"/>
                  </a:lnTo>
                  <a:lnTo>
                    <a:pt x="938820" y="3306"/>
                  </a:lnTo>
                  <a:lnTo>
                    <a:pt x="888878" y="6080"/>
                  </a:lnTo>
                  <a:lnTo>
                    <a:pt x="840146" y="9603"/>
                  </a:lnTo>
                  <a:lnTo>
                    <a:pt x="792059" y="13899"/>
                  </a:lnTo>
                  <a:lnTo>
                    <a:pt x="744952" y="18924"/>
                  </a:lnTo>
                  <a:lnTo>
                    <a:pt x="698933" y="24653"/>
                  </a:lnTo>
                  <a:lnTo>
                    <a:pt x="654114" y="31059"/>
                  </a:lnTo>
                  <a:lnTo>
                    <a:pt x="610604" y="38117"/>
                  </a:lnTo>
                  <a:lnTo>
                    <a:pt x="564122" y="46499"/>
                  </a:lnTo>
                  <a:lnTo>
                    <a:pt x="518402" y="56405"/>
                  </a:lnTo>
                  <a:lnTo>
                    <a:pt x="489649" y="62396"/>
                  </a:lnTo>
                  <a:lnTo>
                    <a:pt x="419732" y="80287"/>
                  </a:lnTo>
                  <a:lnTo>
                    <a:pt x="380253" y="92156"/>
                  </a:lnTo>
                  <a:lnTo>
                    <a:pt x="338883" y="105953"/>
                  </a:lnTo>
                  <a:lnTo>
                    <a:pt x="296465" y="121663"/>
                  </a:lnTo>
                  <a:lnTo>
                    <a:pt x="253842" y="139271"/>
                  </a:lnTo>
                  <a:lnTo>
                    <a:pt x="211856" y="158761"/>
                  </a:lnTo>
                  <a:lnTo>
                    <a:pt x="171349" y="180119"/>
                  </a:lnTo>
                  <a:lnTo>
                    <a:pt x="133164" y="203329"/>
                  </a:lnTo>
                  <a:lnTo>
                    <a:pt x="98144" y="228375"/>
                  </a:lnTo>
                  <a:lnTo>
                    <a:pt x="67131" y="255243"/>
                  </a:lnTo>
                  <a:lnTo>
                    <a:pt x="40967" y="283917"/>
                  </a:lnTo>
                  <a:lnTo>
                    <a:pt x="6559" y="346622"/>
                  </a:lnTo>
                  <a:lnTo>
                    <a:pt x="0" y="380622"/>
                  </a:lnTo>
                  <a:lnTo>
                    <a:pt x="1659" y="416367"/>
                  </a:lnTo>
                  <a:lnTo>
                    <a:pt x="9199" y="442717"/>
                  </a:lnTo>
                  <a:lnTo>
                    <a:pt x="9199" y="394437"/>
                  </a:lnTo>
                  <a:lnTo>
                    <a:pt x="12864" y="359968"/>
                  </a:lnTo>
                  <a:lnTo>
                    <a:pt x="43200" y="296353"/>
                  </a:lnTo>
                  <a:lnTo>
                    <a:pt x="68141" y="267228"/>
                  </a:lnTo>
                  <a:lnTo>
                    <a:pt x="98446" y="239906"/>
                  </a:lnTo>
                  <a:lnTo>
                    <a:pt x="133248" y="214397"/>
                  </a:lnTo>
                  <a:lnTo>
                    <a:pt x="171684" y="190710"/>
                  </a:lnTo>
                  <a:lnTo>
                    <a:pt x="212889" y="168857"/>
                  </a:lnTo>
                  <a:lnTo>
                    <a:pt x="255998" y="148848"/>
                  </a:lnTo>
                  <a:lnTo>
                    <a:pt x="300146" y="130693"/>
                  </a:lnTo>
                  <a:lnTo>
                    <a:pt x="344468" y="114404"/>
                  </a:lnTo>
                  <a:lnTo>
                    <a:pt x="388101" y="99989"/>
                  </a:lnTo>
                  <a:lnTo>
                    <a:pt x="430178" y="87459"/>
                  </a:lnTo>
                  <a:lnTo>
                    <a:pt x="469836" y="76826"/>
                  </a:lnTo>
                  <a:lnTo>
                    <a:pt x="538435" y="61288"/>
                  </a:lnTo>
                  <a:lnTo>
                    <a:pt x="565646" y="56405"/>
                  </a:lnTo>
                  <a:lnTo>
                    <a:pt x="612128" y="47261"/>
                  </a:lnTo>
                  <a:lnTo>
                    <a:pt x="660134" y="39641"/>
                  </a:lnTo>
                  <a:lnTo>
                    <a:pt x="703365" y="33493"/>
                  </a:lnTo>
                  <a:lnTo>
                    <a:pt x="747975" y="27983"/>
                  </a:lnTo>
                  <a:lnTo>
                    <a:pt x="793845" y="23139"/>
                  </a:lnTo>
                  <a:lnTo>
                    <a:pt x="840852" y="18990"/>
                  </a:lnTo>
                  <a:lnTo>
                    <a:pt x="889103" y="15551"/>
                  </a:lnTo>
                  <a:lnTo>
                    <a:pt x="937801" y="12888"/>
                  </a:lnTo>
                  <a:lnTo>
                    <a:pt x="987502" y="10993"/>
                  </a:lnTo>
                  <a:lnTo>
                    <a:pt x="1037859" y="9905"/>
                  </a:lnTo>
                  <a:lnTo>
                    <a:pt x="1088754" y="9655"/>
                  </a:lnTo>
                  <a:lnTo>
                    <a:pt x="1140064" y="10270"/>
                  </a:lnTo>
                  <a:lnTo>
                    <a:pt x="1191670" y="11778"/>
                  </a:lnTo>
                  <a:lnTo>
                    <a:pt x="1243451" y="14208"/>
                  </a:lnTo>
                  <a:lnTo>
                    <a:pt x="1295287" y="17588"/>
                  </a:lnTo>
                  <a:lnTo>
                    <a:pt x="1347058" y="21947"/>
                  </a:lnTo>
                  <a:lnTo>
                    <a:pt x="1398643" y="27313"/>
                  </a:lnTo>
                  <a:lnTo>
                    <a:pt x="1449922" y="33715"/>
                  </a:lnTo>
                  <a:lnTo>
                    <a:pt x="1500774" y="41181"/>
                  </a:lnTo>
                  <a:lnTo>
                    <a:pt x="1551079" y="49739"/>
                  </a:lnTo>
                  <a:lnTo>
                    <a:pt x="1600716" y="59418"/>
                  </a:lnTo>
                  <a:lnTo>
                    <a:pt x="1649566" y="70246"/>
                  </a:lnTo>
                  <a:lnTo>
                    <a:pt x="1697508" y="82252"/>
                  </a:lnTo>
                  <a:lnTo>
                    <a:pt x="1744421" y="95464"/>
                  </a:lnTo>
                  <a:lnTo>
                    <a:pt x="1790185" y="109911"/>
                  </a:lnTo>
                  <a:lnTo>
                    <a:pt x="1834680" y="125621"/>
                  </a:lnTo>
                  <a:lnTo>
                    <a:pt x="1877785" y="142622"/>
                  </a:lnTo>
                  <a:lnTo>
                    <a:pt x="1919380" y="160942"/>
                  </a:lnTo>
                  <a:lnTo>
                    <a:pt x="1959344" y="180611"/>
                  </a:lnTo>
                  <a:lnTo>
                    <a:pt x="2001254" y="204995"/>
                  </a:lnTo>
                  <a:lnTo>
                    <a:pt x="2021828" y="218711"/>
                  </a:lnTo>
                  <a:lnTo>
                    <a:pt x="2022590" y="218711"/>
                  </a:lnTo>
                  <a:lnTo>
                    <a:pt x="2024876" y="219188"/>
                  </a:lnTo>
                  <a:lnTo>
                    <a:pt x="2024876" y="209567"/>
                  </a:lnTo>
                  <a:lnTo>
                    <a:pt x="2025404" y="209678"/>
                  </a:lnTo>
                  <a:close/>
                </a:path>
                <a:path w="2273300" h="788670">
                  <a:moveTo>
                    <a:pt x="2139938" y="442214"/>
                  </a:moveTo>
                  <a:lnTo>
                    <a:pt x="2139938" y="397019"/>
                  </a:lnTo>
                  <a:lnTo>
                    <a:pt x="2138414" y="416069"/>
                  </a:lnTo>
                  <a:lnTo>
                    <a:pt x="2127320" y="451178"/>
                  </a:lnTo>
                  <a:lnTo>
                    <a:pt x="2085290" y="515062"/>
                  </a:lnTo>
                  <a:lnTo>
                    <a:pt x="2055574" y="543933"/>
                  </a:lnTo>
                  <a:lnTo>
                    <a:pt x="2020870" y="570822"/>
                  </a:lnTo>
                  <a:lnTo>
                    <a:pt x="1981789" y="595778"/>
                  </a:lnTo>
                  <a:lnTo>
                    <a:pt x="1938940" y="618849"/>
                  </a:lnTo>
                  <a:lnTo>
                    <a:pt x="1892932" y="640083"/>
                  </a:lnTo>
                  <a:lnTo>
                    <a:pt x="1844377" y="659530"/>
                  </a:lnTo>
                  <a:lnTo>
                    <a:pt x="1793854" y="677247"/>
                  </a:lnTo>
                  <a:lnTo>
                    <a:pt x="1742063" y="693256"/>
                  </a:lnTo>
                  <a:lnTo>
                    <a:pt x="1689523" y="707632"/>
                  </a:lnTo>
                  <a:lnTo>
                    <a:pt x="1636875" y="720414"/>
                  </a:lnTo>
                  <a:lnTo>
                    <a:pt x="1584728" y="731653"/>
                  </a:lnTo>
                  <a:lnTo>
                    <a:pt x="1533693" y="741395"/>
                  </a:lnTo>
                  <a:lnTo>
                    <a:pt x="1484379" y="749691"/>
                  </a:lnTo>
                  <a:lnTo>
                    <a:pt x="1437396" y="756587"/>
                  </a:lnTo>
                  <a:lnTo>
                    <a:pt x="1393354" y="762134"/>
                  </a:lnTo>
                  <a:lnTo>
                    <a:pt x="1352863" y="766380"/>
                  </a:lnTo>
                  <a:lnTo>
                    <a:pt x="1284974" y="771161"/>
                  </a:lnTo>
                  <a:lnTo>
                    <a:pt x="1231634" y="774971"/>
                  </a:lnTo>
                  <a:lnTo>
                    <a:pt x="1176770" y="777257"/>
                  </a:lnTo>
                  <a:lnTo>
                    <a:pt x="1134762" y="778435"/>
                  </a:lnTo>
                  <a:lnTo>
                    <a:pt x="1096055" y="778892"/>
                  </a:lnTo>
                  <a:lnTo>
                    <a:pt x="1088754" y="778948"/>
                  </a:lnTo>
                  <a:lnTo>
                    <a:pt x="1046990" y="778776"/>
                  </a:lnTo>
                  <a:lnTo>
                    <a:pt x="996499" y="777791"/>
                  </a:lnTo>
                  <a:lnTo>
                    <a:pt x="948059" y="776037"/>
                  </a:lnTo>
                  <a:lnTo>
                    <a:pt x="897875" y="773388"/>
                  </a:lnTo>
                  <a:lnTo>
                    <a:pt x="846751" y="769811"/>
                  </a:lnTo>
                  <a:lnTo>
                    <a:pt x="794919" y="765250"/>
                  </a:lnTo>
                  <a:lnTo>
                    <a:pt x="742611" y="759651"/>
                  </a:lnTo>
                  <a:lnTo>
                    <a:pt x="690059" y="752960"/>
                  </a:lnTo>
                  <a:lnTo>
                    <a:pt x="637495" y="745123"/>
                  </a:lnTo>
                  <a:lnTo>
                    <a:pt x="585150" y="736084"/>
                  </a:lnTo>
                  <a:lnTo>
                    <a:pt x="533257" y="725790"/>
                  </a:lnTo>
                  <a:lnTo>
                    <a:pt x="482047" y="714186"/>
                  </a:lnTo>
                  <a:lnTo>
                    <a:pt x="431752" y="701217"/>
                  </a:lnTo>
                  <a:lnTo>
                    <a:pt x="382604" y="686829"/>
                  </a:lnTo>
                  <a:lnTo>
                    <a:pt x="334835" y="670967"/>
                  </a:lnTo>
                  <a:lnTo>
                    <a:pt x="288676" y="653577"/>
                  </a:lnTo>
                  <a:lnTo>
                    <a:pt x="244360" y="634604"/>
                  </a:lnTo>
                  <a:lnTo>
                    <a:pt x="202118" y="613995"/>
                  </a:lnTo>
                  <a:lnTo>
                    <a:pt x="162183" y="591694"/>
                  </a:lnTo>
                  <a:lnTo>
                    <a:pt x="124786" y="567647"/>
                  </a:lnTo>
                  <a:lnTo>
                    <a:pt x="90158" y="541799"/>
                  </a:lnTo>
                  <a:lnTo>
                    <a:pt x="55106" y="505985"/>
                  </a:lnTo>
                  <a:lnTo>
                    <a:pt x="29198" y="468647"/>
                  </a:lnTo>
                  <a:lnTo>
                    <a:pt x="14355" y="430667"/>
                  </a:lnTo>
                  <a:lnTo>
                    <a:pt x="9199" y="394437"/>
                  </a:lnTo>
                  <a:lnTo>
                    <a:pt x="9199" y="442717"/>
                  </a:lnTo>
                  <a:lnTo>
                    <a:pt x="33008" y="493031"/>
                  </a:lnTo>
                  <a:lnTo>
                    <a:pt x="65012" y="531131"/>
                  </a:lnTo>
                  <a:lnTo>
                    <a:pt x="106160" y="566183"/>
                  </a:lnTo>
                  <a:lnTo>
                    <a:pt x="142968" y="591141"/>
                  </a:lnTo>
                  <a:lnTo>
                    <a:pt x="182492" y="614340"/>
                  </a:lnTo>
                  <a:lnTo>
                    <a:pt x="224503" y="635832"/>
                  </a:lnTo>
                  <a:lnTo>
                    <a:pt x="268769" y="655666"/>
                  </a:lnTo>
                  <a:lnTo>
                    <a:pt x="315060" y="673892"/>
                  </a:lnTo>
                  <a:lnTo>
                    <a:pt x="363148" y="690561"/>
                  </a:lnTo>
                  <a:lnTo>
                    <a:pt x="412800" y="705721"/>
                  </a:lnTo>
                  <a:lnTo>
                    <a:pt x="463789" y="719425"/>
                  </a:lnTo>
                  <a:lnTo>
                    <a:pt x="515882" y="731720"/>
                  </a:lnTo>
                  <a:lnTo>
                    <a:pt x="568851" y="742659"/>
                  </a:lnTo>
                  <a:lnTo>
                    <a:pt x="622465" y="752290"/>
                  </a:lnTo>
                  <a:lnTo>
                    <a:pt x="676494" y="760664"/>
                  </a:lnTo>
                  <a:lnTo>
                    <a:pt x="730708" y="767830"/>
                  </a:lnTo>
                  <a:lnTo>
                    <a:pt x="784877" y="773839"/>
                  </a:lnTo>
                  <a:lnTo>
                    <a:pt x="838771" y="778742"/>
                  </a:lnTo>
                  <a:lnTo>
                    <a:pt x="892159" y="782587"/>
                  </a:lnTo>
                  <a:lnTo>
                    <a:pt x="944811" y="785426"/>
                  </a:lnTo>
                  <a:lnTo>
                    <a:pt x="997072" y="787318"/>
                  </a:lnTo>
                  <a:lnTo>
                    <a:pt x="1046990" y="788282"/>
                  </a:lnTo>
                  <a:lnTo>
                    <a:pt x="1096055" y="788400"/>
                  </a:lnTo>
                  <a:lnTo>
                    <a:pt x="1143465" y="787712"/>
                  </a:lnTo>
                  <a:lnTo>
                    <a:pt x="1188989" y="786267"/>
                  </a:lnTo>
                  <a:lnTo>
                    <a:pt x="1232396" y="784115"/>
                  </a:lnTo>
                  <a:lnTo>
                    <a:pt x="1285736" y="781067"/>
                  </a:lnTo>
                  <a:lnTo>
                    <a:pt x="1338314" y="776495"/>
                  </a:lnTo>
                  <a:lnTo>
                    <a:pt x="1370922" y="773761"/>
                  </a:lnTo>
                  <a:lnTo>
                    <a:pt x="1449922" y="764397"/>
                  </a:lnTo>
                  <a:lnTo>
                    <a:pt x="1494697" y="757701"/>
                  </a:lnTo>
                  <a:lnTo>
                    <a:pt x="1542420" y="749544"/>
                  </a:lnTo>
                  <a:lnTo>
                    <a:pt x="1592282" y="739893"/>
                  </a:lnTo>
                  <a:lnTo>
                    <a:pt x="1643626" y="728692"/>
                  </a:lnTo>
                  <a:lnTo>
                    <a:pt x="1695797" y="715886"/>
                  </a:lnTo>
                  <a:lnTo>
                    <a:pt x="1748139" y="701419"/>
                  </a:lnTo>
                  <a:lnTo>
                    <a:pt x="1799996" y="685236"/>
                  </a:lnTo>
                  <a:lnTo>
                    <a:pt x="1850711" y="667282"/>
                  </a:lnTo>
                  <a:lnTo>
                    <a:pt x="1899630" y="647501"/>
                  </a:lnTo>
                  <a:lnTo>
                    <a:pt x="1946095" y="625837"/>
                  </a:lnTo>
                  <a:lnTo>
                    <a:pt x="1989451" y="602236"/>
                  </a:lnTo>
                  <a:lnTo>
                    <a:pt x="2029042" y="576642"/>
                  </a:lnTo>
                  <a:lnTo>
                    <a:pt x="2064211" y="548998"/>
                  </a:lnTo>
                  <a:lnTo>
                    <a:pt x="2094304" y="519251"/>
                  </a:lnTo>
                  <a:lnTo>
                    <a:pt x="2118663" y="487345"/>
                  </a:lnTo>
                  <a:lnTo>
                    <a:pt x="2136633" y="453223"/>
                  </a:lnTo>
                  <a:lnTo>
                    <a:pt x="2139938" y="442214"/>
                  </a:lnTo>
                  <a:close/>
                </a:path>
                <a:path w="2273300" h="788670">
                  <a:moveTo>
                    <a:pt x="2026400" y="210329"/>
                  </a:moveTo>
                  <a:lnTo>
                    <a:pt x="2025404" y="209678"/>
                  </a:lnTo>
                  <a:lnTo>
                    <a:pt x="2024876" y="209567"/>
                  </a:lnTo>
                  <a:lnTo>
                    <a:pt x="2026400" y="210329"/>
                  </a:lnTo>
                  <a:close/>
                </a:path>
                <a:path w="2273300" h="788670">
                  <a:moveTo>
                    <a:pt x="2026400" y="219506"/>
                  </a:moveTo>
                  <a:lnTo>
                    <a:pt x="2026400" y="210329"/>
                  </a:lnTo>
                  <a:lnTo>
                    <a:pt x="2024876" y="209567"/>
                  </a:lnTo>
                  <a:lnTo>
                    <a:pt x="2024876" y="219188"/>
                  </a:lnTo>
                  <a:lnTo>
                    <a:pt x="2026400" y="219506"/>
                  </a:lnTo>
                  <a:close/>
                </a:path>
                <a:path w="2273300" h="788670">
                  <a:moveTo>
                    <a:pt x="2273288" y="265955"/>
                  </a:moveTo>
                  <a:lnTo>
                    <a:pt x="2272526" y="264431"/>
                  </a:lnTo>
                  <a:lnTo>
                    <a:pt x="2272526" y="262907"/>
                  </a:lnTo>
                  <a:lnTo>
                    <a:pt x="2271002" y="261383"/>
                  </a:lnTo>
                  <a:lnTo>
                    <a:pt x="2268716" y="260621"/>
                  </a:lnTo>
                  <a:lnTo>
                    <a:pt x="2025404" y="209678"/>
                  </a:lnTo>
                  <a:lnTo>
                    <a:pt x="2026400" y="210329"/>
                  </a:lnTo>
                  <a:lnTo>
                    <a:pt x="2026400" y="219506"/>
                  </a:lnTo>
                  <a:lnTo>
                    <a:pt x="2256342" y="267500"/>
                  </a:lnTo>
                  <a:lnTo>
                    <a:pt x="2264906" y="261383"/>
                  </a:lnTo>
                  <a:lnTo>
                    <a:pt x="2267192" y="269765"/>
                  </a:lnTo>
                  <a:lnTo>
                    <a:pt x="2267192" y="271708"/>
                  </a:lnTo>
                  <a:lnTo>
                    <a:pt x="2271002" y="269003"/>
                  </a:lnTo>
                  <a:lnTo>
                    <a:pt x="2272526" y="268241"/>
                  </a:lnTo>
                  <a:lnTo>
                    <a:pt x="2273288" y="265955"/>
                  </a:lnTo>
                  <a:close/>
                </a:path>
                <a:path w="2273300" h="788670">
                  <a:moveTo>
                    <a:pt x="2267192" y="271708"/>
                  </a:moveTo>
                  <a:lnTo>
                    <a:pt x="2267192" y="269765"/>
                  </a:lnTo>
                  <a:lnTo>
                    <a:pt x="2256342" y="267500"/>
                  </a:lnTo>
                  <a:lnTo>
                    <a:pt x="2136890" y="352823"/>
                  </a:lnTo>
                  <a:lnTo>
                    <a:pt x="2135366" y="354347"/>
                  </a:lnTo>
                  <a:lnTo>
                    <a:pt x="2134604" y="355871"/>
                  </a:lnTo>
                  <a:lnTo>
                    <a:pt x="2135366" y="357395"/>
                  </a:lnTo>
                  <a:lnTo>
                    <a:pt x="2139176" y="377969"/>
                  </a:lnTo>
                  <a:lnTo>
                    <a:pt x="2139938" y="397019"/>
                  </a:lnTo>
                  <a:lnTo>
                    <a:pt x="2139938" y="442214"/>
                  </a:lnTo>
                  <a:lnTo>
                    <a:pt x="2142224" y="434599"/>
                  </a:lnTo>
                  <a:lnTo>
                    <a:pt x="2142224" y="360443"/>
                  </a:lnTo>
                  <a:lnTo>
                    <a:pt x="2144510" y="355871"/>
                  </a:lnTo>
                  <a:lnTo>
                    <a:pt x="2145009" y="358466"/>
                  </a:lnTo>
                  <a:lnTo>
                    <a:pt x="2267192" y="271708"/>
                  </a:lnTo>
                  <a:close/>
                </a:path>
                <a:path w="2273300" h="788670">
                  <a:moveTo>
                    <a:pt x="2145009" y="358466"/>
                  </a:moveTo>
                  <a:lnTo>
                    <a:pt x="2144510" y="355871"/>
                  </a:lnTo>
                  <a:lnTo>
                    <a:pt x="2142224" y="360443"/>
                  </a:lnTo>
                  <a:lnTo>
                    <a:pt x="2145009" y="358466"/>
                  </a:lnTo>
                  <a:close/>
                </a:path>
                <a:path w="2273300" h="788670">
                  <a:moveTo>
                    <a:pt x="2149082" y="396257"/>
                  </a:moveTo>
                  <a:lnTo>
                    <a:pt x="2148320" y="375683"/>
                  </a:lnTo>
                  <a:lnTo>
                    <a:pt x="2145009" y="358466"/>
                  </a:lnTo>
                  <a:lnTo>
                    <a:pt x="2142224" y="360443"/>
                  </a:lnTo>
                  <a:lnTo>
                    <a:pt x="2142224" y="434599"/>
                  </a:lnTo>
                  <a:lnTo>
                    <a:pt x="2147558" y="416831"/>
                  </a:lnTo>
                  <a:lnTo>
                    <a:pt x="2149082" y="396257"/>
                  </a:lnTo>
                  <a:close/>
                </a:path>
                <a:path w="2273300" h="788670">
                  <a:moveTo>
                    <a:pt x="2267192" y="269765"/>
                  </a:moveTo>
                  <a:lnTo>
                    <a:pt x="2264906" y="261383"/>
                  </a:lnTo>
                  <a:lnTo>
                    <a:pt x="2256342" y="267500"/>
                  </a:lnTo>
                  <a:lnTo>
                    <a:pt x="2267192" y="269765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68755" y="4558538"/>
            <a:ext cx="1532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Logical plan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1358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physical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84734" y="6750866"/>
            <a:ext cx="17589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2640" y="3577082"/>
            <a:ext cx="3548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8101" dirty="0">
                <a:latin typeface="Arial"/>
                <a:cs typeface="Arial"/>
              </a:rPr>
              <a:t>σ </a:t>
            </a:r>
            <a:r>
              <a:rPr sz="1600" b="1" spc="-5" dirty="0">
                <a:latin typeface="Arial"/>
                <a:cs typeface="Arial"/>
              </a:rPr>
              <a:t>x.pid </a:t>
            </a:r>
            <a:r>
              <a:rPr sz="1600" b="1" dirty="0">
                <a:latin typeface="Arial"/>
                <a:cs typeface="Arial"/>
              </a:rPr>
              <a:t>= </a:t>
            </a:r>
            <a:r>
              <a:rPr sz="1600" b="1" spc="-30" dirty="0">
                <a:latin typeface="Arial"/>
                <a:cs typeface="Arial"/>
              </a:rPr>
              <a:t>y.pid </a:t>
            </a:r>
            <a:r>
              <a:rPr sz="1600" b="1" spc="-5" dirty="0">
                <a:latin typeface="Arial"/>
                <a:cs typeface="Arial"/>
              </a:rPr>
              <a:t>and </a:t>
            </a:r>
            <a:r>
              <a:rPr sz="1600" b="1" spc="-30" dirty="0">
                <a:latin typeface="Arial"/>
                <a:cs typeface="Arial"/>
              </a:rPr>
              <a:t>y.cid </a:t>
            </a:r>
            <a:r>
              <a:rPr sz="1600" b="1" dirty="0">
                <a:latin typeface="Arial"/>
                <a:cs typeface="Arial"/>
              </a:rPr>
              <a:t>= </a:t>
            </a:r>
            <a:r>
              <a:rPr sz="1600" b="1" spc="-5" dirty="0">
                <a:latin typeface="Arial"/>
                <a:cs typeface="Arial"/>
              </a:rPr>
              <a:t>z.cid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4646" y="3971035"/>
            <a:ext cx="29203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price </a:t>
            </a:r>
            <a:r>
              <a:rPr sz="1600" b="1" dirty="0">
                <a:latin typeface="Arial"/>
                <a:cs typeface="Arial"/>
              </a:rPr>
              <a:t>&gt; </a:t>
            </a:r>
            <a:r>
              <a:rPr sz="1600" b="1" spc="-5" dirty="0">
                <a:latin typeface="Arial"/>
                <a:cs typeface="Arial"/>
              </a:rPr>
              <a:t>100 and city 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‘Seattle’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259" y="2712211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x.name,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z.name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2611" y="1624838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δ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0328" y="4645914"/>
            <a:ext cx="976630" cy="617220"/>
          </a:xfrm>
          <a:custGeom>
            <a:avLst/>
            <a:gdLst/>
            <a:ahLst/>
            <a:cxnLst/>
            <a:rect l="l" t="t" r="r" b="b"/>
            <a:pathLst>
              <a:path w="976629" h="617220">
                <a:moveTo>
                  <a:pt x="976122" y="8382"/>
                </a:moveTo>
                <a:lnTo>
                  <a:pt x="970788" y="0"/>
                </a:lnTo>
                <a:lnTo>
                  <a:pt x="0" y="608838"/>
                </a:lnTo>
                <a:lnTo>
                  <a:pt x="5334" y="617220"/>
                </a:lnTo>
                <a:lnTo>
                  <a:pt x="976122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3171" y="5561838"/>
            <a:ext cx="608965" cy="812800"/>
          </a:xfrm>
          <a:custGeom>
            <a:avLst/>
            <a:gdLst/>
            <a:ahLst/>
            <a:cxnLst/>
            <a:rect l="l" t="t" r="r" b="b"/>
            <a:pathLst>
              <a:path w="608964" h="812800">
                <a:moveTo>
                  <a:pt x="608837" y="5333"/>
                </a:moveTo>
                <a:lnTo>
                  <a:pt x="601218" y="0"/>
                </a:lnTo>
                <a:lnTo>
                  <a:pt x="0" y="806195"/>
                </a:lnTo>
                <a:lnTo>
                  <a:pt x="7620" y="812291"/>
                </a:lnTo>
                <a:lnTo>
                  <a:pt x="608837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2238" y="5561076"/>
            <a:ext cx="981710" cy="798195"/>
          </a:xfrm>
          <a:custGeom>
            <a:avLst/>
            <a:gdLst/>
            <a:ahLst/>
            <a:cxnLst/>
            <a:rect l="l" t="t" r="r" b="b"/>
            <a:pathLst>
              <a:path w="981710" h="798195">
                <a:moveTo>
                  <a:pt x="981456" y="790193"/>
                </a:moveTo>
                <a:lnTo>
                  <a:pt x="5334" y="0"/>
                </a:lnTo>
                <a:lnTo>
                  <a:pt x="0" y="6857"/>
                </a:lnTo>
                <a:lnTo>
                  <a:pt x="975360" y="797813"/>
                </a:lnTo>
                <a:lnTo>
                  <a:pt x="981456" y="790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94702" y="5742685"/>
            <a:ext cx="12719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Customer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87440" y="4645914"/>
            <a:ext cx="1851660" cy="1075690"/>
          </a:xfrm>
          <a:custGeom>
            <a:avLst/>
            <a:gdLst/>
            <a:ahLst/>
            <a:cxnLst/>
            <a:rect l="l" t="t" r="r" b="b"/>
            <a:pathLst>
              <a:path w="1851659" h="1075689">
                <a:moveTo>
                  <a:pt x="1851660" y="1066799"/>
                </a:moveTo>
                <a:lnTo>
                  <a:pt x="5333" y="0"/>
                </a:lnTo>
                <a:lnTo>
                  <a:pt x="0" y="8381"/>
                </a:lnTo>
                <a:lnTo>
                  <a:pt x="1847088" y="1075181"/>
                </a:lnTo>
                <a:lnTo>
                  <a:pt x="1851660" y="1066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69940" y="2544571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2179" y="3971544"/>
            <a:ext cx="29209" cy="372745"/>
          </a:xfrm>
          <a:custGeom>
            <a:avLst/>
            <a:gdLst/>
            <a:ahLst/>
            <a:cxnLst/>
            <a:rect l="l" t="t" r="r" b="b"/>
            <a:pathLst>
              <a:path w="29210" h="372745">
                <a:moveTo>
                  <a:pt x="28956" y="371855"/>
                </a:moveTo>
                <a:lnTo>
                  <a:pt x="9905" y="0"/>
                </a:lnTo>
                <a:lnTo>
                  <a:pt x="0" y="761"/>
                </a:lnTo>
                <a:lnTo>
                  <a:pt x="19050" y="372617"/>
                </a:lnTo>
                <a:lnTo>
                  <a:pt x="28956" y="371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3411" y="2980944"/>
            <a:ext cx="59055" cy="529590"/>
          </a:xfrm>
          <a:custGeom>
            <a:avLst/>
            <a:gdLst/>
            <a:ahLst/>
            <a:cxnLst/>
            <a:rect l="l" t="t" r="r" b="b"/>
            <a:pathLst>
              <a:path w="59054" h="529589">
                <a:moveTo>
                  <a:pt x="58673" y="528827"/>
                </a:moveTo>
                <a:lnTo>
                  <a:pt x="9143" y="0"/>
                </a:lnTo>
                <a:lnTo>
                  <a:pt x="0" y="761"/>
                </a:lnTo>
                <a:lnTo>
                  <a:pt x="48767" y="529589"/>
                </a:lnTo>
                <a:lnTo>
                  <a:pt x="58673" y="528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3411" y="2061972"/>
            <a:ext cx="53340" cy="458470"/>
          </a:xfrm>
          <a:custGeom>
            <a:avLst/>
            <a:gdLst/>
            <a:ahLst/>
            <a:cxnLst/>
            <a:rect l="l" t="t" r="r" b="b"/>
            <a:pathLst>
              <a:path w="53339" h="458469">
                <a:moveTo>
                  <a:pt x="53340" y="762"/>
                </a:moveTo>
                <a:lnTo>
                  <a:pt x="44196" y="0"/>
                </a:lnTo>
                <a:lnTo>
                  <a:pt x="0" y="457200"/>
                </a:lnTo>
                <a:lnTo>
                  <a:pt x="9144" y="457962"/>
                </a:lnTo>
                <a:lnTo>
                  <a:pt x="5334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2140" y="560324"/>
            <a:ext cx="2308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name, price)  Purchase(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cid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9440" y="692911"/>
            <a:ext cx="65227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</a:rPr>
              <a:t>Customer(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cid</a:t>
            </a:r>
            <a:r>
              <a:rPr sz="1600" spc="-5" dirty="0">
                <a:solidFill>
                  <a:srgbClr val="0000FF"/>
                </a:solidFill>
              </a:rPr>
              <a:t>, name, city) </a:t>
            </a:r>
            <a:r>
              <a:rPr sz="6600" spc="-7" baseline="-19570" dirty="0"/>
              <a:t>From SQL to</a:t>
            </a:r>
            <a:r>
              <a:rPr sz="6600" spc="-382" baseline="-19570" dirty="0"/>
              <a:t> </a:t>
            </a:r>
            <a:r>
              <a:rPr sz="6600" spc="-7" baseline="-19570" dirty="0"/>
              <a:t>RA</a:t>
            </a:r>
            <a:endParaRPr sz="6600" baseline="-19570"/>
          </a:p>
        </p:txBody>
      </p:sp>
      <p:sp>
        <p:nvSpPr>
          <p:cNvPr id="17" name="object 17"/>
          <p:cNvSpPr/>
          <p:nvPr/>
        </p:nvSpPr>
        <p:spPr>
          <a:xfrm>
            <a:off x="832103" y="2051304"/>
            <a:ext cx="4585335" cy="1602105"/>
          </a:xfrm>
          <a:custGeom>
            <a:avLst/>
            <a:gdLst/>
            <a:ahLst/>
            <a:cxnLst/>
            <a:rect l="l" t="t" r="r" b="b"/>
            <a:pathLst>
              <a:path w="4585335" h="1602104">
                <a:moveTo>
                  <a:pt x="4584954" y="1601724"/>
                </a:moveTo>
                <a:lnTo>
                  <a:pt x="4584954" y="0"/>
                </a:lnTo>
                <a:lnTo>
                  <a:pt x="0" y="0"/>
                </a:lnTo>
                <a:lnTo>
                  <a:pt x="0" y="1601724"/>
                </a:lnTo>
                <a:lnTo>
                  <a:pt x="6096" y="1601724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572000" y="12953"/>
                </a:lnTo>
                <a:lnTo>
                  <a:pt x="4572000" y="6095"/>
                </a:lnTo>
                <a:lnTo>
                  <a:pt x="4578096" y="12953"/>
                </a:lnTo>
                <a:lnTo>
                  <a:pt x="4578096" y="1601724"/>
                </a:lnTo>
                <a:lnTo>
                  <a:pt x="4584954" y="1601724"/>
                </a:lnTo>
                <a:close/>
              </a:path>
              <a:path w="4585335" h="1602104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4585335" h="1602104">
                <a:moveTo>
                  <a:pt x="12954" y="1588770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1588770"/>
                </a:lnTo>
                <a:lnTo>
                  <a:pt x="12954" y="1588770"/>
                </a:lnTo>
                <a:close/>
              </a:path>
              <a:path w="4585335" h="1602104">
                <a:moveTo>
                  <a:pt x="4578096" y="1588770"/>
                </a:moveTo>
                <a:lnTo>
                  <a:pt x="6096" y="1588770"/>
                </a:lnTo>
                <a:lnTo>
                  <a:pt x="12954" y="1594866"/>
                </a:lnTo>
                <a:lnTo>
                  <a:pt x="12954" y="1601724"/>
                </a:lnTo>
                <a:lnTo>
                  <a:pt x="4572000" y="1601724"/>
                </a:lnTo>
                <a:lnTo>
                  <a:pt x="4572000" y="1594866"/>
                </a:lnTo>
                <a:lnTo>
                  <a:pt x="4578096" y="1588770"/>
                </a:lnTo>
                <a:close/>
              </a:path>
              <a:path w="4585335" h="1602104">
                <a:moveTo>
                  <a:pt x="12954" y="1601724"/>
                </a:moveTo>
                <a:lnTo>
                  <a:pt x="12954" y="1594866"/>
                </a:lnTo>
                <a:lnTo>
                  <a:pt x="6096" y="1588770"/>
                </a:lnTo>
                <a:lnTo>
                  <a:pt x="6096" y="1601724"/>
                </a:lnTo>
                <a:lnTo>
                  <a:pt x="12954" y="1601724"/>
                </a:lnTo>
                <a:close/>
              </a:path>
              <a:path w="4585335" h="1602104">
                <a:moveTo>
                  <a:pt x="4578096" y="12953"/>
                </a:moveTo>
                <a:lnTo>
                  <a:pt x="4572000" y="6095"/>
                </a:lnTo>
                <a:lnTo>
                  <a:pt x="4572000" y="12953"/>
                </a:lnTo>
                <a:lnTo>
                  <a:pt x="4578096" y="12953"/>
                </a:lnTo>
                <a:close/>
              </a:path>
              <a:path w="4585335" h="1602104">
                <a:moveTo>
                  <a:pt x="4578096" y="1588770"/>
                </a:moveTo>
                <a:lnTo>
                  <a:pt x="4578096" y="12953"/>
                </a:lnTo>
                <a:lnTo>
                  <a:pt x="4572000" y="12953"/>
                </a:lnTo>
                <a:lnTo>
                  <a:pt x="4572000" y="1588770"/>
                </a:lnTo>
                <a:lnTo>
                  <a:pt x="4578096" y="1588770"/>
                </a:lnTo>
                <a:close/>
              </a:path>
              <a:path w="4585335" h="1602104">
                <a:moveTo>
                  <a:pt x="4578096" y="1601724"/>
                </a:moveTo>
                <a:lnTo>
                  <a:pt x="4578096" y="1588770"/>
                </a:lnTo>
                <a:lnTo>
                  <a:pt x="4572000" y="1594866"/>
                </a:lnTo>
                <a:lnTo>
                  <a:pt x="4572000" y="1601724"/>
                </a:lnTo>
                <a:lnTo>
                  <a:pt x="4578096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5025" y="2054351"/>
            <a:ext cx="4578985" cy="1595755"/>
          </a:xfrm>
          <a:prstGeom prst="rect">
            <a:avLst/>
          </a:prstGeom>
          <a:ln w="685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5250" marR="215900">
              <a:lnSpc>
                <a:spcPts val="2590"/>
              </a:lnSpc>
              <a:spcBef>
                <a:spcPts val="6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SELECT DISTINCT </a:t>
            </a:r>
            <a:r>
              <a:rPr sz="1800" spc="-5" dirty="0">
                <a:latin typeface="Arial"/>
                <a:cs typeface="Arial"/>
              </a:rPr>
              <a:t>x.name, z.name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Product x, Purchase </a:t>
            </a:r>
            <a:r>
              <a:rPr sz="1800" spc="-70" dirty="0">
                <a:latin typeface="Arial"/>
                <a:cs typeface="Arial"/>
              </a:rPr>
              <a:t>y, </a:t>
            </a: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dirty="0">
                <a:latin typeface="Arial"/>
                <a:cs typeface="Arial"/>
              </a:rPr>
              <a:t>z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x.pid = </a:t>
            </a:r>
            <a:r>
              <a:rPr sz="1800" spc="-30" dirty="0">
                <a:latin typeface="Arial"/>
                <a:cs typeface="Arial"/>
              </a:rPr>
              <a:t>y.pid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y.cid </a:t>
            </a:r>
            <a:r>
              <a:rPr sz="1800" dirty="0">
                <a:latin typeface="Arial"/>
                <a:cs typeface="Arial"/>
              </a:rPr>
              <a:t>= z.cid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110615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x.price &gt; </a:t>
            </a:r>
            <a:r>
              <a:rPr sz="1800" spc="-5" dirty="0">
                <a:latin typeface="Arial"/>
                <a:cs typeface="Arial"/>
              </a:rPr>
              <a:t>100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z.city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‘Seattle’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9873" y="6375263"/>
            <a:ext cx="122745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100" b="1" dirty="0">
                <a:latin typeface="Arial"/>
                <a:cs typeface="Arial"/>
              </a:rPr>
              <a:t>Purchase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24503" y="6391265"/>
            <a:ext cx="10337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100" b="1" dirty="0">
                <a:latin typeface="Arial"/>
                <a:cs typeface="Arial"/>
              </a:rPr>
              <a:t>Product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4734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5378" y="4309364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×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7315" y="5221478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×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885" y="797659"/>
            <a:ext cx="4158615" cy="11423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pc="-5" dirty="0"/>
              <a:t>From SQL to</a:t>
            </a:r>
            <a:r>
              <a:rPr spc="-40" dirty="0"/>
              <a:t> </a:t>
            </a:r>
            <a:r>
              <a:rPr spc="-5" dirty="0"/>
              <a:t>RA</a:t>
            </a:r>
          </a:p>
          <a:p>
            <a:pPr marR="1207770" algn="r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000000"/>
                </a:solidFill>
              </a:rPr>
              <a:t>δ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90288" y="5337047"/>
            <a:ext cx="361950" cy="136525"/>
          </a:xfrm>
          <a:custGeom>
            <a:avLst/>
            <a:gdLst/>
            <a:ahLst/>
            <a:cxnLst/>
            <a:rect l="l" t="t" r="r" b="b"/>
            <a:pathLst>
              <a:path w="361950" h="136525">
                <a:moveTo>
                  <a:pt x="361950" y="8382"/>
                </a:moveTo>
                <a:lnTo>
                  <a:pt x="361188" y="4572"/>
                </a:lnTo>
                <a:lnTo>
                  <a:pt x="361188" y="3048"/>
                </a:lnTo>
                <a:lnTo>
                  <a:pt x="359664" y="1524"/>
                </a:lnTo>
                <a:lnTo>
                  <a:pt x="358902" y="762"/>
                </a:lnTo>
                <a:lnTo>
                  <a:pt x="358140" y="762"/>
                </a:lnTo>
                <a:lnTo>
                  <a:pt x="356616" y="0"/>
                </a:lnTo>
                <a:lnTo>
                  <a:pt x="352806" y="762"/>
                </a:lnTo>
                <a:lnTo>
                  <a:pt x="351282" y="762"/>
                </a:lnTo>
                <a:lnTo>
                  <a:pt x="350443" y="1600"/>
                </a:lnTo>
                <a:lnTo>
                  <a:pt x="348996" y="2120"/>
                </a:lnTo>
                <a:lnTo>
                  <a:pt x="348996" y="15900"/>
                </a:lnTo>
                <a:lnTo>
                  <a:pt x="348996" y="120484"/>
                </a:lnTo>
                <a:lnTo>
                  <a:pt x="200406" y="68033"/>
                </a:lnTo>
                <a:lnTo>
                  <a:pt x="348996" y="15900"/>
                </a:lnTo>
                <a:lnTo>
                  <a:pt x="348996" y="2120"/>
                </a:lnTo>
                <a:lnTo>
                  <a:pt x="181343" y="61302"/>
                </a:lnTo>
                <a:lnTo>
                  <a:pt x="162267" y="54571"/>
                </a:lnTo>
                <a:lnTo>
                  <a:pt x="162267" y="68033"/>
                </a:lnTo>
                <a:lnTo>
                  <a:pt x="13716" y="120484"/>
                </a:lnTo>
                <a:lnTo>
                  <a:pt x="13716" y="15900"/>
                </a:lnTo>
                <a:lnTo>
                  <a:pt x="162267" y="68033"/>
                </a:lnTo>
                <a:lnTo>
                  <a:pt x="162267" y="54571"/>
                </a:lnTo>
                <a:lnTo>
                  <a:pt x="11341" y="1282"/>
                </a:lnTo>
                <a:lnTo>
                  <a:pt x="10668" y="762"/>
                </a:lnTo>
                <a:lnTo>
                  <a:pt x="9906" y="762"/>
                </a:lnTo>
                <a:lnTo>
                  <a:pt x="6096" y="0"/>
                </a:lnTo>
                <a:lnTo>
                  <a:pt x="4191" y="762"/>
                </a:lnTo>
                <a:lnTo>
                  <a:pt x="3810" y="762"/>
                </a:lnTo>
                <a:lnTo>
                  <a:pt x="3365" y="1092"/>
                </a:lnTo>
                <a:lnTo>
                  <a:pt x="2286" y="1524"/>
                </a:lnTo>
                <a:lnTo>
                  <a:pt x="2159" y="1993"/>
                </a:lnTo>
                <a:lnTo>
                  <a:pt x="762" y="3048"/>
                </a:lnTo>
                <a:lnTo>
                  <a:pt x="762" y="6477"/>
                </a:lnTo>
                <a:lnTo>
                  <a:pt x="0" y="8382"/>
                </a:lnTo>
                <a:lnTo>
                  <a:pt x="762" y="9398"/>
                </a:lnTo>
                <a:lnTo>
                  <a:pt x="762" y="126746"/>
                </a:lnTo>
                <a:lnTo>
                  <a:pt x="0" y="128016"/>
                </a:lnTo>
                <a:lnTo>
                  <a:pt x="762" y="129540"/>
                </a:lnTo>
                <a:lnTo>
                  <a:pt x="762" y="132588"/>
                </a:lnTo>
                <a:lnTo>
                  <a:pt x="2286" y="134112"/>
                </a:lnTo>
                <a:lnTo>
                  <a:pt x="3810" y="135636"/>
                </a:lnTo>
                <a:lnTo>
                  <a:pt x="4826" y="135636"/>
                </a:lnTo>
                <a:lnTo>
                  <a:pt x="6096" y="136398"/>
                </a:lnTo>
                <a:lnTo>
                  <a:pt x="8001" y="135636"/>
                </a:lnTo>
                <a:lnTo>
                  <a:pt x="10668" y="135636"/>
                </a:lnTo>
                <a:lnTo>
                  <a:pt x="12242" y="134061"/>
                </a:lnTo>
                <a:lnTo>
                  <a:pt x="181343" y="74726"/>
                </a:lnTo>
                <a:lnTo>
                  <a:pt x="349948" y="133883"/>
                </a:lnTo>
                <a:lnTo>
                  <a:pt x="351282" y="135636"/>
                </a:lnTo>
                <a:lnTo>
                  <a:pt x="354711" y="135636"/>
                </a:lnTo>
                <a:lnTo>
                  <a:pt x="356616" y="136398"/>
                </a:lnTo>
                <a:lnTo>
                  <a:pt x="357632" y="135636"/>
                </a:lnTo>
                <a:lnTo>
                  <a:pt x="358902" y="135636"/>
                </a:lnTo>
                <a:lnTo>
                  <a:pt x="361188" y="132588"/>
                </a:lnTo>
                <a:lnTo>
                  <a:pt x="361188" y="131064"/>
                </a:lnTo>
                <a:lnTo>
                  <a:pt x="361950" y="128016"/>
                </a:lnTo>
                <a:lnTo>
                  <a:pt x="361188" y="126111"/>
                </a:lnTo>
                <a:lnTo>
                  <a:pt x="361188" y="9906"/>
                </a:lnTo>
                <a:lnTo>
                  <a:pt x="36195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10403" y="5363209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pid=pid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2640" y="3538220"/>
            <a:ext cx="328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2" baseline="15046" dirty="0">
                <a:latin typeface="Arial"/>
                <a:cs typeface="Arial"/>
              </a:rPr>
              <a:t>σ</a:t>
            </a:r>
            <a:r>
              <a:rPr sz="1800" b="1" spc="15" dirty="0">
                <a:latin typeface="Arial"/>
                <a:cs typeface="Arial"/>
              </a:rPr>
              <a:t>price&gt;100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city=‘Seattle’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4540" y="2575814"/>
            <a:ext cx="197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9675" dirty="0">
                <a:latin typeface="Symbol"/>
                <a:cs typeface="Symbol"/>
              </a:rPr>
              <a:t></a:t>
            </a:r>
            <a:r>
              <a:rPr sz="3600" spc="247" baseline="196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x.name,z.name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4316" y="4414265"/>
            <a:ext cx="1378585" cy="850265"/>
          </a:xfrm>
          <a:custGeom>
            <a:avLst/>
            <a:gdLst/>
            <a:ahLst/>
            <a:cxnLst/>
            <a:rect l="l" t="t" r="r" b="b"/>
            <a:pathLst>
              <a:path w="1378585" h="850264">
                <a:moveTo>
                  <a:pt x="1072134" y="163842"/>
                </a:moveTo>
                <a:lnTo>
                  <a:pt x="1066800" y="155460"/>
                </a:lnTo>
                <a:lnTo>
                  <a:pt x="0" y="841260"/>
                </a:lnTo>
                <a:lnTo>
                  <a:pt x="5334" y="849642"/>
                </a:lnTo>
                <a:lnTo>
                  <a:pt x="1072134" y="163842"/>
                </a:lnTo>
                <a:close/>
              </a:path>
              <a:path w="1378585" h="850264">
                <a:moveTo>
                  <a:pt x="1378458" y="8382"/>
                </a:moveTo>
                <a:lnTo>
                  <a:pt x="1376934" y="5334"/>
                </a:lnTo>
                <a:lnTo>
                  <a:pt x="1376934" y="3810"/>
                </a:lnTo>
                <a:lnTo>
                  <a:pt x="1375625" y="2070"/>
                </a:lnTo>
                <a:lnTo>
                  <a:pt x="1375410" y="1524"/>
                </a:lnTo>
                <a:lnTo>
                  <a:pt x="1375105" y="1371"/>
                </a:lnTo>
                <a:lnTo>
                  <a:pt x="1374648" y="762"/>
                </a:lnTo>
                <a:lnTo>
                  <a:pt x="1373886" y="762"/>
                </a:lnTo>
                <a:lnTo>
                  <a:pt x="1372362" y="0"/>
                </a:lnTo>
                <a:lnTo>
                  <a:pt x="1370457" y="762"/>
                </a:lnTo>
                <a:lnTo>
                  <a:pt x="1367790" y="762"/>
                </a:lnTo>
                <a:lnTo>
                  <a:pt x="1366202" y="2349"/>
                </a:lnTo>
                <a:lnTo>
                  <a:pt x="1364742" y="2870"/>
                </a:lnTo>
                <a:lnTo>
                  <a:pt x="1364742" y="15925"/>
                </a:lnTo>
                <a:lnTo>
                  <a:pt x="1364742" y="120510"/>
                </a:lnTo>
                <a:lnTo>
                  <a:pt x="1216152" y="68376"/>
                </a:lnTo>
                <a:lnTo>
                  <a:pt x="1364742" y="15925"/>
                </a:lnTo>
                <a:lnTo>
                  <a:pt x="1364742" y="2870"/>
                </a:lnTo>
                <a:lnTo>
                  <a:pt x="1197089" y="61696"/>
                </a:lnTo>
                <a:lnTo>
                  <a:pt x="1178013" y="55003"/>
                </a:lnTo>
                <a:lnTo>
                  <a:pt x="1178013" y="68376"/>
                </a:lnTo>
                <a:lnTo>
                  <a:pt x="1029462" y="120510"/>
                </a:lnTo>
                <a:lnTo>
                  <a:pt x="1029462" y="15925"/>
                </a:lnTo>
                <a:lnTo>
                  <a:pt x="1178013" y="68376"/>
                </a:lnTo>
                <a:lnTo>
                  <a:pt x="1178013" y="55003"/>
                </a:lnTo>
                <a:lnTo>
                  <a:pt x="1027988" y="2349"/>
                </a:lnTo>
                <a:lnTo>
                  <a:pt x="1026414" y="762"/>
                </a:lnTo>
                <a:lnTo>
                  <a:pt x="1023747" y="762"/>
                </a:lnTo>
                <a:lnTo>
                  <a:pt x="1021842" y="0"/>
                </a:lnTo>
                <a:lnTo>
                  <a:pt x="1020318" y="762"/>
                </a:lnTo>
                <a:lnTo>
                  <a:pt x="1019556" y="762"/>
                </a:lnTo>
                <a:lnTo>
                  <a:pt x="1019098" y="1371"/>
                </a:lnTo>
                <a:lnTo>
                  <a:pt x="1018794" y="1524"/>
                </a:lnTo>
                <a:lnTo>
                  <a:pt x="1018565" y="2070"/>
                </a:lnTo>
                <a:lnTo>
                  <a:pt x="1017270" y="3810"/>
                </a:lnTo>
                <a:lnTo>
                  <a:pt x="1017270" y="5334"/>
                </a:lnTo>
                <a:lnTo>
                  <a:pt x="1015746" y="8382"/>
                </a:lnTo>
                <a:lnTo>
                  <a:pt x="1017257" y="10909"/>
                </a:lnTo>
                <a:lnTo>
                  <a:pt x="1017257" y="126009"/>
                </a:lnTo>
                <a:lnTo>
                  <a:pt x="1015746" y="128016"/>
                </a:lnTo>
                <a:lnTo>
                  <a:pt x="1017270" y="131826"/>
                </a:lnTo>
                <a:lnTo>
                  <a:pt x="1017270" y="133350"/>
                </a:lnTo>
                <a:lnTo>
                  <a:pt x="1018794" y="134874"/>
                </a:lnTo>
                <a:lnTo>
                  <a:pt x="1019556" y="135636"/>
                </a:lnTo>
                <a:lnTo>
                  <a:pt x="1020318" y="135636"/>
                </a:lnTo>
                <a:lnTo>
                  <a:pt x="1021842" y="136398"/>
                </a:lnTo>
                <a:lnTo>
                  <a:pt x="1025652" y="135636"/>
                </a:lnTo>
                <a:lnTo>
                  <a:pt x="1026414" y="135636"/>
                </a:lnTo>
                <a:lnTo>
                  <a:pt x="1027087" y="135128"/>
                </a:lnTo>
                <a:lnTo>
                  <a:pt x="1197089" y="75107"/>
                </a:lnTo>
                <a:lnTo>
                  <a:pt x="1367104" y="135128"/>
                </a:lnTo>
                <a:lnTo>
                  <a:pt x="1367790" y="135636"/>
                </a:lnTo>
                <a:lnTo>
                  <a:pt x="1368552" y="135636"/>
                </a:lnTo>
                <a:lnTo>
                  <a:pt x="1372362" y="136398"/>
                </a:lnTo>
                <a:lnTo>
                  <a:pt x="1373886" y="135636"/>
                </a:lnTo>
                <a:lnTo>
                  <a:pt x="1374648" y="135636"/>
                </a:lnTo>
                <a:lnTo>
                  <a:pt x="1375410" y="134874"/>
                </a:lnTo>
                <a:lnTo>
                  <a:pt x="1376934" y="133350"/>
                </a:lnTo>
                <a:lnTo>
                  <a:pt x="1376934" y="131826"/>
                </a:lnTo>
                <a:lnTo>
                  <a:pt x="1378458" y="128016"/>
                </a:lnTo>
                <a:lnTo>
                  <a:pt x="1376934" y="125984"/>
                </a:lnTo>
                <a:lnTo>
                  <a:pt x="1376934" y="10922"/>
                </a:lnTo>
                <a:lnTo>
                  <a:pt x="1378458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3172" y="5485638"/>
            <a:ext cx="1889125" cy="812800"/>
          </a:xfrm>
          <a:custGeom>
            <a:avLst/>
            <a:gdLst/>
            <a:ahLst/>
            <a:cxnLst/>
            <a:rect l="l" t="t" r="r" b="b"/>
            <a:pathLst>
              <a:path w="1889125" h="812800">
                <a:moveTo>
                  <a:pt x="608838" y="5334"/>
                </a:moveTo>
                <a:lnTo>
                  <a:pt x="601218" y="0"/>
                </a:lnTo>
                <a:lnTo>
                  <a:pt x="0" y="806208"/>
                </a:lnTo>
                <a:lnTo>
                  <a:pt x="7620" y="812304"/>
                </a:lnTo>
                <a:lnTo>
                  <a:pt x="608838" y="5334"/>
                </a:lnTo>
                <a:close/>
              </a:path>
              <a:path w="1889125" h="812800">
                <a:moveTo>
                  <a:pt x="1888998" y="789432"/>
                </a:moveTo>
                <a:lnTo>
                  <a:pt x="890778" y="30480"/>
                </a:lnTo>
                <a:lnTo>
                  <a:pt x="885444" y="38100"/>
                </a:lnTo>
                <a:lnTo>
                  <a:pt x="1883664" y="797052"/>
                </a:lnTo>
                <a:lnTo>
                  <a:pt x="1888998" y="789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7902" y="4448809"/>
            <a:ext cx="8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cid=cid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4702" y="5666485"/>
            <a:ext cx="12719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Customer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6114" y="4601717"/>
            <a:ext cx="1792605" cy="1043305"/>
          </a:xfrm>
          <a:custGeom>
            <a:avLst/>
            <a:gdLst/>
            <a:ahLst/>
            <a:cxnLst/>
            <a:rect l="l" t="t" r="r" b="b"/>
            <a:pathLst>
              <a:path w="1792604" h="1043304">
                <a:moveTo>
                  <a:pt x="1792224" y="1034796"/>
                </a:moveTo>
                <a:lnTo>
                  <a:pt x="5334" y="0"/>
                </a:lnTo>
                <a:lnTo>
                  <a:pt x="0" y="8382"/>
                </a:lnTo>
                <a:lnTo>
                  <a:pt x="1787652" y="1043178"/>
                </a:lnTo>
                <a:lnTo>
                  <a:pt x="1792224" y="1034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2179" y="3895344"/>
            <a:ext cx="29209" cy="372745"/>
          </a:xfrm>
          <a:custGeom>
            <a:avLst/>
            <a:gdLst/>
            <a:ahLst/>
            <a:cxnLst/>
            <a:rect l="l" t="t" r="r" b="b"/>
            <a:pathLst>
              <a:path w="29210" h="372745">
                <a:moveTo>
                  <a:pt x="28956" y="371855"/>
                </a:moveTo>
                <a:lnTo>
                  <a:pt x="9905" y="0"/>
                </a:lnTo>
                <a:lnTo>
                  <a:pt x="0" y="761"/>
                </a:lnTo>
                <a:lnTo>
                  <a:pt x="19050" y="372617"/>
                </a:lnTo>
                <a:lnTo>
                  <a:pt x="28956" y="371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3411" y="2904744"/>
            <a:ext cx="59055" cy="529590"/>
          </a:xfrm>
          <a:custGeom>
            <a:avLst/>
            <a:gdLst/>
            <a:ahLst/>
            <a:cxnLst/>
            <a:rect l="l" t="t" r="r" b="b"/>
            <a:pathLst>
              <a:path w="59054" h="529589">
                <a:moveTo>
                  <a:pt x="58673" y="528827"/>
                </a:moveTo>
                <a:lnTo>
                  <a:pt x="9143" y="0"/>
                </a:lnTo>
                <a:lnTo>
                  <a:pt x="0" y="761"/>
                </a:lnTo>
                <a:lnTo>
                  <a:pt x="48767" y="529589"/>
                </a:lnTo>
                <a:lnTo>
                  <a:pt x="58673" y="528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3411" y="1985772"/>
            <a:ext cx="53340" cy="458470"/>
          </a:xfrm>
          <a:custGeom>
            <a:avLst/>
            <a:gdLst/>
            <a:ahLst/>
            <a:cxnLst/>
            <a:rect l="l" t="t" r="r" b="b"/>
            <a:pathLst>
              <a:path w="53339" h="458469">
                <a:moveTo>
                  <a:pt x="53340" y="762"/>
                </a:moveTo>
                <a:lnTo>
                  <a:pt x="44196" y="0"/>
                </a:lnTo>
                <a:lnTo>
                  <a:pt x="0" y="457200"/>
                </a:lnTo>
                <a:lnTo>
                  <a:pt x="9144" y="457962"/>
                </a:lnTo>
                <a:lnTo>
                  <a:pt x="5334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2140" y="560324"/>
            <a:ext cx="23425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name, price)  Purchase(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cid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store)  Customer(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name,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103" y="2051304"/>
            <a:ext cx="4585335" cy="1602105"/>
          </a:xfrm>
          <a:custGeom>
            <a:avLst/>
            <a:gdLst/>
            <a:ahLst/>
            <a:cxnLst/>
            <a:rect l="l" t="t" r="r" b="b"/>
            <a:pathLst>
              <a:path w="4585335" h="1602104">
                <a:moveTo>
                  <a:pt x="4584954" y="1601724"/>
                </a:moveTo>
                <a:lnTo>
                  <a:pt x="4584954" y="0"/>
                </a:lnTo>
                <a:lnTo>
                  <a:pt x="0" y="0"/>
                </a:lnTo>
                <a:lnTo>
                  <a:pt x="0" y="1601724"/>
                </a:lnTo>
                <a:lnTo>
                  <a:pt x="6096" y="1601724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572000" y="12953"/>
                </a:lnTo>
                <a:lnTo>
                  <a:pt x="4572000" y="6095"/>
                </a:lnTo>
                <a:lnTo>
                  <a:pt x="4578096" y="12953"/>
                </a:lnTo>
                <a:lnTo>
                  <a:pt x="4578096" y="1601724"/>
                </a:lnTo>
                <a:lnTo>
                  <a:pt x="4584954" y="1601724"/>
                </a:lnTo>
                <a:close/>
              </a:path>
              <a:path w="4585335" h="1602104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4585335" h="1602104">
                <a:moveTo>
                  <a:pt x="12954" y="1588770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1588770"/>
                </a:lnTo>
                <a:lnTo>
                  <a:pt x="12954" y="1588770"/>
                </a:lnTo>
                <a:close/>
              </a:path>
              <a:path w="4585335" h="1602104">
                <a:moveTo>
                  <a:pt x="4578096" y="1588770"/>
                </a:moveTo>
                <a:lnTo>
                  <a:pt x="6096" y="1588770"/>
                </a:lnTo>
                <a:lnTo>
                  <a:pt x="12954" y="1594866"/>
                </a:lnTo>
                <a:lnTo>
                  <a:pt x="12954" y="1601724"/>
                </a:lnTo>
                <a:lnTo>
                  <a:pt x="4572000" y="1601724"/>
                </a:lnTo>
                <a:lnTo>
                  <a:pt x="4572000" y="1594866"/>
                </a:lnTo>
                <a:lnTo>
                  <a:pt x="4578096" y="1588770"/>
                </a:lnTo>
                <a:close/>
              </a:path>
              <a:path w="4585335" h="1602104">
                <a:moveTo>
                  <a:pt x="12954" y="1601724"/>
                </a:moveTo>
                <a:lnTo>
                  <a:pt x="12954" y="1594866"/>
                </a:lnTo>
                <a:lnTo>
                  <a:pt x="6096" y="1588770"/>
                </a:lnTo>
                <a:lnTo>
                  <a:pt x="6096" y="1601724"/>
                </a:lnTo>
                <a:lnTo>
                  <a:pt x="12954" y="1601724"/>
                </a:lnTo>
                <a:close/>
              </a:path>
              <a:path w="4585335" h="1602104">
                <a:moveTo>
                  <a:pt x="4578096" y="12953"/>
                </a:moveTo>
                <a:lnTo>
                  <a:pt x="4572000" y="6095"/>
                </a:lnTo>
                <a:lnTo>
                  <a:pt x="4572000" y="12953"/>
                </a:lnTo>
                <a:lnTo>
                  <a:pt x="4578096" y="12953"/>
                </a:lnTo>
                <a:close/>
              </a:path>
              <a:path w="4585335" h="1602104">
                <a:moveTo>
                  <a:pt x="4578096" y="1588770"/>
                </a:moveTo>
                <a:lnTo>
                  <a:pt x="4578096" y="12953"/>
                </a:lnTo>
                <a:lnTo>
                  <a:pt x="4572000" y="12953"/>
                </a:lnTo>
                <a:lnTo>
                  <a:pt x="4572000" y="1588770"/>
                </a:lnTo>
                <a:lnTo>
                  <a:pt x="4578096" y="1588770"/>
                </a:lnTo>
                <a:close/>
              </a:path>
              <a:path w="4585335" h="1602104">
                <a:moveTo>
                  <a:pt x="4578096" y="1601724"/>
                </a:moveTo>
                <a:lnTo>
                  <a:pt x="4578096" y="1588770"/>
                </a:lnTo>
                <a:lnTo>
                  <a:pt x="4572000" y="1594866"/>
                </a:lnTo>
                <a:lnTo>
                  <a:pt x="4572000" y="1601724"/>
                </a:lnTo>
                <a:lnTo>
                  <a:pt x="4578096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5025" y="2054351"/>
            <a:ext cx="4578985" cy="1595755"/>
          </a:xfrm>
          <a:prstGeom prst="rect">
            <a:avLst/>
          </a:prstGeom>
          <a:ln w="685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5250" marR="215900">
              <a:lnSpc>
                <a:spcPts val="2590"/>
              </a:lnSpc>
              <a:spcBef>
                <a:spcPts val="6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SELECT DISTINCT </a:t>
            </a:r>
            <a:r>
              <a:rPr sz="1800" spc="-5" dirty="0">
                <a:latin typeface="Arial"/>
                <a:cs typeface="Arial"/>
              </a:rPr>
              <a:t>x.name, z.name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Product x, Purchase </a:t>
            </a:r>
            <a:r>
              <a:rPr sz="1800" spc="-70" dirty="0">
                <a:latin typeface="Arial"/>
                <a:cs typeface="Arial"/>
              </a:rPr>
              <a:t>y, </a:t>
            </a: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dirty="0">
                <a:latin typeface="Arial"/>
                <a:cs typeface="Arial"/>
              </a:rPr>
              <a:t>z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x.pid = </a:t>
            </a:r>
            <a:r>
              <a:rPr sz="1800" spc="-30" dirty="0">
                <a:latin typeface="Arial"/>
                <a:cs typeface="Arial"/>
              </a:rPr>
              <a:t>y.pid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y.cid </a:t>
            </a:r>
            <a:r>
              <a:rPr sz="1800" dirty="0">
                <a:latin typeface="Arial"/>
                <a:cs typeface="Arial"/>
              </a:rPr>
              <a:t>= z.cid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110615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x.price &gt; </a:t>
            </a:r>
            <a:r>
              <a:rPr sz="1800" spc="-5" dirty="0">
                <a:latin typeface="Arial"/>
                <a:cs typeface="Arial"/>
              </a:rPr>
              <a:t>100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z.city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‘Seattle’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2103" y="3916257"/>
            <a:ext cx="3709670" cy="1275080"/>
            <a:chOff x="832103" y="3916257"/>
            <a:chExt cx="3709670" cy="1275080"/>
          </a:xfrm>
        </p:grpSpPr>
        <p:sp>
          <p:nvSpPr>
            <p:cNvPr id="19" name="object 19"/>
            <p:cNvSpPr/>
            <p:nvPr/>
          </p:nvSpPr>
          <p:spPr>
            <a:xfrm>
              <a:off x="1169514" y="4032450"/>
              <a:ext cx="698803" cy="247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0227" y="3956246"/>
              <a:ext cx="467799" cy="823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0884" y="3916260"/>
              <a:ext cx="3460750" cy="1271270"/>
            </a:xfrm>
            <a:custGeom>
              <a:avLst/>
              <a:gdLst/>
              <a:ahLst/>
              <a:cxnLst/>
              <a:rect l="l" t="t" r="r" b="b"/>
              <a:pathLst>
                <a:path w="3460750" h="1271270">
                  <a:moveTo>
                    <a:pt x="65773" y="431787"/>
                  </a:moveTo>
                  <a:lnTo>
                    <a:pt x="45351" y="433235"/>
                  </a:lnTo>
                  <a:lnTo>
                    <a:pt x="4318" y="438962"/>
                  </a:lnTo>
                  <a:lnTo>
                    <a:pt x="0" y="439851"/>
                  </a:lnTo>
                  <a:lnTo>
                    <a:pt x="40335" y="439851"/>
                  </a:lnTo>
                  <a:lnTo>
                    <a:pt x="65773" y="431787"/>
                  </a:lnTo>
                  <a:close/>
                </a:path>
                <a:path w="3460750" h="1271270">
                  <a:moveTo>
                    <a:pt x="89535" y="422503"/>
                  </a:moveTo>
                  <a:lnTo>
                    <a:pt x="88341" y="427151"/>
                  </a:lnTo>
                  <a:lnTo>
                    <a:pt x="89535" y="427151"/>
                  </a:lnTo>
                  <a:lnTo>
                    <a:pt x="89535" y="422503"/>
                  </a:lnTo>
                  <a:close/>
                </a:path>
                <a:path w="3460750" h="1271270">
                  <a:moveTo>
                    <a:pt x="138861" y="280200"/>
                  </a:moveTo>
                  <a:lnTo>
                    <a:pt x="135788" y="283032"/>
                  </a:lnTo>
                  <a:lnTo>
                    <a:pt x="132359" y="287705"/>
                  </a:lnTo>
                  <a:lnTo>
                    <a:pt x="138861" y="280200"/>
                  </a:lnTo>
                  <a:close/>
                </a:path>
                <a:path w="3460750" h="1271270">
                  <a:moveTo>
                    <a:pt x="179539" y="245249"/>
                  </a:moveTo>
                  <a:lnTo>
                    <a:pt x="169710" y="251904"/>
                  </a:lnTo>
                  <a:lnTo>
                    <a:pt x="158661" y="262051"/>
                  </a:lnTo>
                  <a:lnTo>
                    <a:pt x="161163" y="262051"/>
                  </a:lnTo>
                  <a:lnTo>
                    <a:pt x="174802" y="249351"/>
                  </a:lnTo>
                  <a:lnTo>
                    <a:pt x="179539" y="245249"/>
                  </a:lnTo>
                  <a:close/>
                </a:path>
                <a:path w="3460750" h="1271270">
                  <a:moveTo>
                    <a:pt x="229806" y="212991"/>
                  </a:moveTo>
                  <a:lnTo>
                    <a:pt x="223659" y="216065"/>
                  </a:lnTo>
                  <a:lnTo>
                    <a:pt x="211277" y="223951"/>
                  </a:lnTo>
                  <a:lnTo>
                    <a:pt x="220599" y="223951"/>
                  </a:lnTo>
                  <a:lnTo>
                    <a:pt x="229806" y="212991"/>
                  </a:lnTo>
                  <a:close/>
                </a:path>
                <a:path w="3460750" h="1271270">
                  <a:moveTo>
                    <a:pt x="307136" y="179171"/>
                  </a:moveTo>
                  <a:lnTo>
                    <a:pt x="283667" y="187960"/>
                  </a:lnTo>
                  <a:lnTo>
                    <a:pt x="241947" y="206921"/>
                  </a:lnTo>
                  <a:lnTo>
                    <a:pt x="235292" y="210248"/>
                  </a:lnTo>
                  <a:lnTo>
                    <a:pt x="273659" y="198551"/>
                  </a:lnTo>
                  <a:lnTo>
                    <a:pt x="307136" y="179171"/>
                  </a:lnTo>
                  <a:close/>
                </a:path>
                <a:path w="3460750" h="1271270">
                  <a:moveTo>
                    <a:pt x="389534" y="153543"/>
                  </a:moveTo>
                  <a:lnTo>
                    <a:pt x="373875" y="157378"/>
                  </a:lnTo>
                  <a:lnTo>
                    <a:pt x="360908" y="161340"/>
                  </a:lnTo>
                  <a:lnTo>
                    <a:pt x="389534" y="153543"/>
                  </a:lnTo>
                  <a:close/>
                </a:path>
                <a:path w="3460750" h="1271270">
                  <a:moveTo>
                    <a:pt x="539902" y="127292"/>
                  </a:moveTo>
                  <a:lnTo>
                    <a:pt x="520776" y="129146"/>
                  </a:lnTo>
                  <a:lnTo>
                    <a:pt x="479361" y="135051"/>
                  </a:lnTo>
                  <a:lnTo>
                    <a:pt x="509181" y="135051"/>
                  </a:lnTo>
                  <a:lnTo>
                    <a:pt x="539902" y="127292"/>
                  </a:lnTo>
                  <a:close/>
                </a:path>
                <a:path w="3460750" h="1271270">
                  <a:moveTo>
                    <a:pt x="724535" y="122351"/>
                  </a:moveTo>
                  <a:lnTo>
                    <a:pt x="723290" y="122262"/>
                  </a:lnTo>
                  <a:lnTo>
                    <a:pt x="673023" y="120840"/>
                  </a:lnTo>
                  <a:lnTo>
                    <a:pt x="622274" y="121475"/>
                  </a:lnTo>
                  <a:lnTo>
                    <a:pt x="606272" y="122351"/>
                  </a:lnTo>
                  <a:lnTo>
                    <a:pt x="724535" y="122351"/>
                  </a:lnTo>
                  <a:close/>
                </a:path>
                <a:path w="3460750" h="1271270">
                  <a:moveTo>
                    <a:pt x="900112" y="147751"/>
                  </a:moveTo>
                  <a:lnTo>
                    <a:pt x="884821" y="143929"/>
                  </a:lnTo>
                  <a:lnTo>
                    <a:pt x="862012" y="138595"/>
                  </a:lnTo>
                  <a:lnTo>
                    <a:pt x="900112" y="147751"/>
                  </a:lnTo>
                  <a:close/>
                </a:path>
                <a:path w="3460750" h="1271270">
                  <a:moveTo>
                    <a:pt x="995883" y="1189151"/>
                  </a:moveTo>
                  <a:lnTo>
                    <a:pt x="978027" y="1189151"/>
                  </a:lnTo>
                  <a:lnTo>
                    <a:pt x="964120" y="1192657"/>
                  </a:lnTo>
                  <a:lnTo>
                    <a:pt x="995883" y="1189151"/>
                  </a:lnTo>
                  <a:close/>
                </a:path>
                <a:path w="3460750" h="1271270">
                  <a:moveTo>
                    <a:pt x="1078712" y="1176451"/>
                  </a:moveTo>
                  <a:lnTo>
                    <a:pt x="1053744" y="1176451"/>
                  </a:lnTo>
                  <a:lnTo>
                    <a:pt x="1042517" y="1182751"/>
                  </a:lnTo>
                  <a:lnTo>
                    <a:pt x="1054633" y="1180960"/>
                  </a:lnTo>
                  <a:lnTo>
                    <a:pt x="1078712" y="1176451"/>
                  </a:lnTo>
                  <a:close/>
                </a:path>
                <a:path w="3460750" h="1271270">
                  <a:moveTo>
                    <a:pt x="1137373" y="1163751"/>
                  </a:moveTo>
                  <a:lnTo>
                    <a:pt x="1115949" y="1163751"/>
                  </a:lnTo>
                  <a:lnTo>
                    <a:pt x="1113282" y="1169314"/>
                  </a:lnTo>
                  <a:lnTo>
                    <a:pt x="1137373" y="1163751"/>
                  </a:lnTo>
                  <a:close/>
                </a:path>
                <a:path w="3460750" h="1271270">
                  <a:moveTo>
                    <a:pt x="1167384" y="1155395"/>
                  </a:moveTo>
                  <a:lnTo>
                    <a:pt x="1166101" y="1154518"/>
                  </a:lnTo>
                  <a:lnTo>
                    <a:pt x="1165415" y="1155954"/>
                  </a:lnTo>
                  <a:lnTo>
                    <a:pt x="1167384" y="1155395"/>
                  </a:lnTo>
                  <a:close/>
                </a:path>
                <a:path w="3460750" h="1271270">
                  <a:moveTo>
                    <a:pt x="1170038" y="1157211"/>
                  </a:moveTo>
                  <a:lnTo>
                    <a:pt x="1169301" y="1151051"/>
                  </a:lnTo>
                  <a:lnTo>
                    <a:pt x="1167765" y="1151051"/>
                  </a:lnTo>
                  <a:lnTo>
                    <a:pt x="1166241" y="1154239"/>
                  </a:lnTo>
                  <a:lnTo>
                    <a:pt x="1169301" y="1154849"/>
                  </a:lnTo>
                  <a:lnTo>
                    <a:pt x="1167384" y="1155395"/>
                  </a:lnTo>
                  <a:lnTo>
                    <a:pt x="1169301" y="1156703"/>
                  </a:lnTo>
                  <a:lnTo>
                    <a:pt x="1170038" y="1157211"/>
                  </a:lnTo>
                  <a:close/>
                </a:path>
                <a:path w="3460750" h="1271270">
                  <a:moveTo>
                    <a:pt x="1202169" y="1176794"/>
                  </a:moveTo>
                  <a:lnTo>
                    <a:pt x="1186434" y="1163751"/>
                  </a:lnTo>
                  <a:lnTo>
                    <a:pt x="1179588" y="1163751"/>
                  </a:lnTo>
                  <a:lnTo>
                    <a:pt x="1179969" y="1163993"/>
                  </a:lnTo>
                  <a:lnTo>
                    <a:pt x="1195209" y="1173137"/>
                  </a:lnTo>
                  <a:lnTo>
                    <a:pt x="1202169" y="1176794"/>
                  </a:lnTo>
                  <a:close/>
                </a:path>
                <a:path w="3460750" h="1271270">
                  <a:moveTo>
                    <a:pt x="1230312" y="53213"/>
                  </a:moveTo>
                  <a:lnTo>
                    <a:pt x="1222552" y="54432"/>
                  </a:lnTo>
                  <a:lnTo>
                    <a:pt x="1154112" y="71551"/>
                  </a:lnTo>
                  <a:lnTo>
                    <a:pt x="1230312" y="53213"/>
                  </a:lnTo>
                  <a:close/>
                </a:path>
                <a:path w="3460750" h="1271270">
                  <a:moveTo>
                    <a:pt x="1237716" y="1195285"/>
                  </a:moveTo>
                  <a:lnTo>
                    <a:pt x="1233297" y="1189151"/>
                  </a:lnTo>
                  <a:lnTo>
                    <a:pt x="1225778" y="1189151"/>
                  </a:lnTo>
                  <a:lnTo>
                    <a:pt x="1236522" y="1194765"/>
                  </a:lnTo>
                  <a:lnTo>
                    <a:pt x="1237716" y="1195285"/>
                  </a:lnTo>
                  <a:close/>
                </a:path>
                <a:path w="3460750" h="1271270">
                  <a:moveTo>
                    <a:pt x="1509712" y="58851"/>
                  </a:moveTo>
                  <a:lnTo>
                    <a:pt x="1505013" y="57670"/>
                  </a:lnTo>
                  <a:lnTo>
                    <a:pt x="1484312" y="54787"/>
                  </a:lnTo>
                  <a:lnTo>
                    <a:pt x="1509712" y="58851"/>
                  </a:lnTo>
                  <a:close/>
                </a:path>
                <a:path w="3460750" h="1271270">
                  <a:moveTo>
                    <a:pt x="1636712" y="96951"/>
                  </a:moveTo>
                  <a:lnTo>
                    <a:pt x="1616405" y="83400"/>
                  </a:lnTo>
                  <a:lnTo>
                    <a:pt x="1611312" y="82257"/>
                  </a:lnTo>
                  <a:lnTo>
                    <a:pt x="1636712" y="96951"/>
                  </a:lnTo>
                  <a:close/>
                </a:path>
                <a:path w="3460750" h="1271270">
                  <a:moveTo>
                    <a:pt x="1801812" y="40449"/>
                  </a:moveTo>
                  <a:lnTo>
                    <a:pt x="1799437" y="40982"/>
                  </a:lnTo>
                  <a:lnTo>
                    <a:pt x="1789112" y="46151"/>
                  </a:lnTo>
                  <a:lnTo>
                    <a:pt x="1801812" y="40449"/>
                  </a:lnTo>
                  <a:close/>
                </a:path>
                <a:path w="3460750" h="1271270">
                  <a:moveTo>
                    <a:pt x="1803577" y="1265351"/>
                  </a:moveTo>
                  <a:lnTo>
                    <a:pt x="1771662" y="1265351"/>
                  </a:lnTo>
                  <a:lnTo>
                    <a:pt x="1750568" y="1270965"/>
                  </a:lnTo>
                  <a:lnTo>
                    <a:pt x="1765185" y="1269911"/>
                  </a:lnTo>
                  <a:lnTo>
                    <a:pt x="1792617" y="1266863"/>
                  </a:lnTo>
                  <a:lnTo>
                    <a:pt x="1803577" y="1265351"/>
                  </a:lnTo>
                  <a:close/>
                </a:path>
                <a:path w="3460750" h="1271270">
                  <a:moveTo>
                    <a:pt x="1954212" y="12052"/>
                  </a:moveTo>
                  <a:lnTo>
                    <a:pt x="1949170" y="12484"/>
                  </a:lnTo>
                  <a:lnTo>
                    <a:pt x="1916112" y="20751"/>
                  </a:lnTo>
                  <a:lnTo>
                    <a:pt x="1954212" y="12052"/>
                  </a:lnTo>
                  <a:close/>
                </a:path>
                <a:path w="3460750" h="1271270">
                  <a:moveTo>
                    <a:pt x="2055964" y="1196835"/>
                  </a:moveTo>
                  <a:lnTo>
                    <a:pt x="2041969" y="1201851"/>
                  </a:lnTo>
                  <a:lnTo>
                    <a:pt x="2005495" y="1214551"/>
                  </a:lnTo>
                  <a:lnTo>
                    <a:pt x="1963293" y="1227251"/>
                  </a:lnTo>
                  <a:lnTo>
                    <a:pt x="1960245" y="1227251"/>
                  </a:lnTo>
                  <a:lnTo>
                    <a:pt x="1840763" y="1259586"/>
                  </a:lnTo>
                  <a:lnTo>
                    <a:pt x="1907971" y="1246352"/>
                  </a:lnTo>
                  <a:lnTo>
                    <a:pt x="1954479" y="1234224"/>
                  </a:lnTo>
                  <a:lnTo>
                    <a:pt x="2001151" y="1219276"/>
                  </a:lnTo>
                  <a:lnTo>
                    <a:pt x="2046820" y="1201293"/>
                  </a:lnTo>
                  <a:lnTo>
                    <a:pt x="2055964" y="1196835"/>
                  </a:lnTo>
                  <a:close/>
                </a:path>
                <a:path w="3460750" h="1271270">
                  <a:moveTo>
                    <a:pt x="2106612" y="20751"/>
                  </a:moveTo>
                  <a:lnTo>
                    <a:pt x="2087372" y="14338"/>
                  </a:lnTo>
                  <a:lnTo>
                    <a:pt x="2081212" y="13538"/>
                  </a:lnTo>
                  <a:lnTo>
                    <a:pt x="2106612" y="20751"/>
                  </a:lnTo>
                  <a:close/>
                </a:path>
                <a:path w="3460750" h="1271270">
                  <a:moveTo>
                    <a:pt x="2116899" y="1163751"/>
                  </a:moveTo>
                  <a:lnTo>
                    <a:pt x="2111883" y="1163751"/>
                  </a:lnTo>
                  <a:lnTo>
                    <a:pt x="2088565" y="1180922"/>
                  </a:lnTo>
                  <a:lnTo>
                    <a:pt x="2090343" y="1180058"/>
                  </a:lnTo>
                  <a:lnTo>
                    <a:pt x="2116899" y="1163751"/>
                  </a:lnTo>
                  <a:close/>
                </a:path>
                <a:path w="3460750" h="1271270">
                  <a:moveTo>
                    <a:pt x="2135987" y="1151051"/>
                  </a:moveTo>
                  <a:lnTo>
                    <a:pt x="2128939" y="1151051"/>
                  </a:lnTo>
                  <a:lnTo>
                    <a:pt x="2125586" y="1158417"/>
                  </a:lnTo>
                  <a:lnTo>
                    <a:pt x="2130552" y="1155357"/>
                  </a:lnTo>
                  <a:lnTo>
                    <a:pt x="2135987" y="1151051"/>
                  </a:lnTo>
                  <a:close/>
                </a:path>
                <a:path w="3460750" h="1271270">
                  <a:moveTo>
                    <a:pt x="2201227" y="1087551"/>
                  </a:moveTo>
                  <a:lnTo>
                    <a:pt x="2195703" y="1087551"/>
                  </a:lnTo>
                  <a:lnTo>
                    <a:pt x="2195195" y="1096022"/>
                  </a:lnTo>
                  <a:lnTo>
                    <a:pt x="2196477" y="1094651"/>
                  </a:lnTo>
                  <a:lnTo>
                    <a:pt x="2201049" y="1087793"/>
                  </a:lnTo>
                  <a:lnTo>
                    <a:pt x="2201227" y="1087551"/>
                  </a:lnTo>
                  <a:close/>
                </a:path>
                <a:path w="3460750" h="1271270">
                  <a:moveTo>
                    <a:pt x="2236787" y="1093101"/>
                  </a:moveTo>
                  <a:lnTo>
                    <a:pt x="2233765" y="1087551"/>
                  </a:lnTo>
                  <a:lnTo>
                    <a:pt x="2215591" y="1087551"/>
                  </a:lnTo>
                  <a:lnTo>
                    <a:pt x="2230005" y="1091603"/>
                  </a:lnTo>
                  <a:lnTo>
                    <a:pt x="2236787" y="1093101"/>
                  </a:lnTo>
                  <a:close/>
                </a:path>
                <a:path w="3460750" h="1271270">
                  <a:moveTo>
                    <a:pt x="2307158" y="1106525"/>
                  </a:moveTo>
                  <a:lnTo>
                    <a:pt x="2290876" y="1100251"/>
                  </a:lnTo>
                  <a:lnTo>
                    <a:pt x="2271369" y="1100251"/>
                  </a:lnTo>
                  <a:lnTo>
                    <a:pt x="2307158" y="1106525"/>
                  </a:lnTo>
                  <a:close/>
                </a:path>
                <a:path w="3460750" h="1271270">
                  <a:moveTo>
                    <a:pt x="2309812" y="84251"/>
                  </a:moveTo>
                  <a:lnTo>
                    <a:pt x="2303513" y="77952"/>
                  </a:lnTo>
                  <a:lnTo>
                    <a:pt x="2297112" y="77749"/>
                  </a:lnTo>
                  <a:lnTo>
                    <a:pt x="2309812" y="84251"/>
                  </a:lnTo>
                  <a:close/>
                </a:path>
                <a:path w="3460750" h="1271270">
                  <a:moveTo>
                    <a:pt x="2462136" y="1118196"/>
                  </a:moveTo>
                  <a:lnTo>
                    <a:pt x="2442591" y="1112951"/>
                  </a:lnTo>
                  <a:lnTo>
                    <a:pt x="2358199" y="1112951"/>
                  </a:lnTo>
                  <a:lnTo>
                    <a:pt x="2361692" y="1113370"/>
                  </a:lnTo>
                  <a:lnTo>
                    <a:pt x="2414219" y="1117130"/>
                  </a:lnTo>
                  <a:lnTo>
                    <a:pt x="2462136" y="1118196"/>
                  </a:lnTo>
                  <a:close/>
                </a:path>
                <a:path w="3460750" h="1271270">
                  <a:moveTo>
                    <a:pt x="2462212" y="25857"/>
                  </a:moveTo>
                  <a:lnTo>
                    <a:pt x="2441473" y="29108"/>
                  </a:lnTo>
                  <a:lnTo>
                    <a:pt x="2424112" y="33451"/>
                  </a:lnTo>
                  <a:lnTo>
                    <a:pt x="2462212" y="25857"/>
                  </a:lnTo>
                  <a:close/>
                </a:path>
                <a:path w="3460750" h="1271270">
                  <a:moveTo>
                    <a:pt x="2563812" y="11836"/>
                  </a:moveTo>
                  <a:lnTo>
                    <a:pt x="2560218" y="12115"/>
                  </a:lnTo>
                  <a:lnTo>
                    <a:pt x="2525712" y="20751"/>
                  </a:lnTo>
                  <a:lnTo>
                    <a:pt x="2563812" y="11836"/>
                  </a:lnTo>
                  <a:close/>
                </a:path>
                <a:path w="3460750" h="1271270">
                  <a:moveTo>
                    <a:pt x="2570683" y="1112951"/>
                  </a:moveTo>
                  <a:lnTo>
                    <a:pt x="2489835" y="1112951"/>
                  </a:lnTo>
                  <a:lnTo>
                    <a:pt x="2489835" y="1117701"/>
                  </a:lnTo>
                  <a:lnTo>
                    <a:pt x="2521331" y="1116838"/>
                  </a:lnTo>
                  <a:lnTo>
                    <a:pt x="2570683" y="1112951"/>
                  </a:lnTo>
                  <a:close/>
                </a:path>
                <a:path w="3460750" h="1271270">
                  <a:moveTo>
                    <a:pt x="2655189" y="1100251"/>
                  </a:moveTo>
                  <a:lnTo>
                    <a:pt x="2631300" y="1100251"/>
                  </a:lnTo>
                  <a:lnTo>
                    <a:pt x="2599042" y="1109383"/>
                  </a:lnTo>
                  <a:lnTo>
                    <a:pt x="2627757" y="1105547"/>
                  </a:lnTo>
                  <a:lnTo>
                    <a:pt x="2655189" y="1100251"/>
                  </a:lnTo>
                  <a:close/>
                </a:path>
                <a:path w="3460750" h="1271270">
                  <a:moveTo>
                    <a:pt x="2792412" y="33451"/>
                  </a:moveTo>
                  <a:lnTo>
                    <a:pt x="2719946" y="15328"/>
                  </a:lnTo>
                  <a:lnTo>
                    <a:pt x="2716212" y="15189"/>
                  </a:lnTo>
                  <a:lnTo>
                    <a:pt x="2792412" y="33451"/>
                  </a:lnTo>
                  <a:close/>
                </a:path>
                <a:path w="3460750" h="1271270">
                  <a:moveTo>
                    <a:pt x="2813405" y="1051737"/>
                  </a:moveTo>
                  <a:lnTo>
                    <a:pt x="2775801" y="1062151"/>
                  </a:lnTo>
                  <a:lnTo>
                    <a:pt x="2750756" y="1075347"/>
                  </a:lnTo>
                  <a:lnTo>
                    <a:pt x="2777121" y="1066457"/>
                  </a:lnTo>
                  <a:lnTo>
                    <a:pt x="2795409" y="1059599"/>
                  </a:lnTo>
                  <a:lnTo>
                    <a:pt x="2812935" y="1051979"/>
                  </a:lnTo>
                  <a:lnTo>
                    <a:pt x="2813405" y="1051737"/>
                  </a:lnTo>
                  <a:close/>
                </a:path>
                <a:path w="3460750" h="1271270">
                  <a:moveTo>
                    <a:pt x="2895295" y="1001928"/>
                  </a:moveTo>
                  <a:lnTo>
                    <a:pt x="2863646" y="1024051"/>
                  </a:lnTo>
                  <a:lnTo>
                    <a:pt x="2843758" y="1036091"/>
                  </a:lnTo>
                  <a:lnTo>
                    <a:pt x="2852102" y="1031786"/>
                  </a:lnTo>
                  <a:lnTo>
                    <a:pt x="2890228" y="1006551"/>
                  </a:lnTo>
                  <a:lnTo>
                    <a:pt x="2895295" y="1001928"/>
                  </a:lnTo>
                  <a:close/>
                </a:path>
                <a:path w="3460750" h="1271270">
                  <a:moveTo>
                    <a:pt x="2906712" y="63080"/>
                  </a:moveTo>
                  <a:lnTo>
                    <a:pt x="2894012" y="58851"/>
                  </a:lnTo>
                  <a:lnTo>
                    <a:pt x="2906712" y="64452"/>
                  </a:lnTo>
                  <a:lnTo>
                    <a:pt x="2906712" y="63080"/>
                  </a:lnTo>
                  <a:close/>
                </a:path>
                <a:path w="3460750" h="1271270">
                  <a:moveTo>
                    <a:pt x="2963811" y="889304"/>
                  </a:moveTo>
                  <a:lnTo>
                    <a:pt x="2962440" y="889419"/>
                  </a:lnTo>
                  <a:lnTo>
                    <a:pt x="2959227" y="897051"/>
                  </a:lnTo>
                  <a:lnTo>
                    <a:pt x="2958465" y="897051"/>
                  </a:lnTo>
                  <a:lnTo>
                    <a:pt x="2949079" y="935151"/>
                  </a:lnTo>
                  <a:lnTo>
                    <a:pt x="2939186" y="953947"/>
                  </a:lnTo>
                  <a:lnTo>
                    <a:pt x="2949206" y="939647"/>
                  </a:lnTo>
                  <a:lnTo>
                    <a:pt x="2963049" y="897293"/>
                  </a:lnTo>
                  <a:lnTo>
                    <a:pt x="2963811" y="891197"/>
                  </a:lnTo>
                  <a:lnTo>
                    <a:pt x="2963811" y="889304"/>
                  </a:lnTo>
                  <a:close/>
                </a:path>
                <a:path w="3460750" h="1271270">
                  <a:moveTo>
                    <a:pt x="3002508" y="118478"/>
                  </a:moveTo>
                  <a:lnTo>
                    <a:pt x="2957512" y="78346"/>
                  </a:lnTo>
                  <a:lnTo>
                    <a:pt x="2906712" y="54165"/>
                  </a:lnTo>
                  <a:lnTo>
                    <a:pt x="2855912" y="35394"/>
                  </a:lnTo>
                  <a:lnTo>
                    <a:pt x="2817812" y="21475"/>
                  </a:lnTo>
                  <a:lnTo>
                    <a:pt x="2767012" y="11849"/>
                  </a:lnTo>
                  <a:lnTo>
                    <a:pt x="2741612" y="8801"/>
                  </a:lnTo>
                  <a:lnTo>
                    <a:pt x="2741612" y="8051"/>
                  </a:lnTo>
                  <a:lnTo>
                    <a:pt x="2728912" y="6515"/>
                  </a:lnTo>
                  <a:lnTo>
                    <a:pt x="2678112" y="2095"/>
                  </a:lnTo>
                  <a:lnTo>
                    <a:pt x="2627312" y="304"/>
                  </a:lnTo>
                  <a:lnTo>
                    <a:pt x="2576512" y="1320"/>
                  </a:lnTo>
                  <a:lnTo>
                    <a:pt x="2525712" y="5321"/>
                  </a:lnTo>
                  <a:lnTo>
                    <a:pt x="2513012" y="8051"/>
                  </a:lnTo>
                  <a:lnTo>
                    <a:pt x="2474912" y="12471"/>
                  </a:lnTo>
                  <a:lnTo>
                    <a:pt x="2436812" y="20751"/>
                  </a:lnTo>
                  <a:lnTo>
                    <a:pt x="2424112" y="22936"/>
                  </a:lnTo>
                  <a:lnTo>
                    <a:pt x="2373312" y="36906"/>
                  </a:lnTo>
                  <a:lnTo>
                    <a:pt x="2335212" y="54521"/>
                  </a:lnTo>
                  <a:lnTo>
                    <a:pt x="2322512" y="61379"/>
                  </a:lnTo>
                  <a:lnTo>
                    <a:pt x="2307996" y="65735"/>
                  </a:lnTo>
                  <a:lnTo>
                    <a:pt x="2307717" y="65201"/>
                  </a:lnTo>
                  <a:lnTo>
                    <a:pt x="2305469" y="66408"/>
                  </a:lnTo>
                  <a:lnTo>
                    <a:pt x="2297112" y="61379"/>
                  </a:lnTo>
                  <a:lnTo>
                    <a:pt x="2259012" y="43065"/>
                  </a:lnTo>
                  <a:lnTo>
                    <a:pt x="2208212" y="27889"/>
                  </a:lnTo>
                  <a:lnTo>
                    <a:pt x="2182812" y="20751"/>
                  </a:lnTo>
                  <a:lnTo>
                    <a:pt x="2157412" y="15913"/>
                  </a:lnTo>
                  <a:lnTo>
                    <a:pt x="2119312" y="8051"/>
                  </a:lnTo>
                  <a:lnTo>
                    <a:pt x="2119312" y="7213"/>
                  </a:lnTo>
                  <a:lnTo>
                    <a:pt x="2055812" y="1892"/>
                  </a:lnTo>
                  <a:lnTo>
                    <a:pt x="2005012" y="0"/>
                  </a:lnTo>
                  <a:lnTo>
                    <a:pt x="1954212" y="1638"/>
                  </a:lnTo>
                  <a:lnTo>
                    <a:pt x="1903412" y="6858"/>
                  </a:lnTo>
                  <a:lnTo>
                    <a:pt x="1852612" y="15748"/>
                  </a:lnTo>
                  <a:lnTo>
                    <a:pt x="1801812" y="28397"/>
                  </a:lnTo>
                  <a:lnTo>
                    <a:pt x="1751012" y="44856"/>
                  </a:lnTo>
                  <a:lnTo>
                    <a:pt x="1751012" y="46151"/>
                  </a:lnTo>
                  <a:lnTo>
                    <a:pt x="1712912" y="65227"/>
                  </a:lnTo>
                  <a:lnTo>
                    <a:pt x="1674812" y="89573"/>
                  </a:lnTo>
                  <a:lnTo>
                    <a:pt x="1674812" y="97193"/>
                  </a:lnTo>
                  <a:lnTo>
                    <a:pt x="1662112" y="91859"/>
                  </a:lnTo>
                  <a:lnTo>
                    <a:pt x="1624012" y="76288"/>
                  </a:lnTo>
                  <a:lnTo>
                    <a:pt x="1585912" y="63119"/>
                  </a:lnTo>
                  <a:lnTo>
                    <a:pt x="1535112" y="52425"/>
                  </a:lnTo>
                  <a:lnTo>
                    <a:pt x="1497012" y="46151"/>
                  </a:lnTo>
                  <a:lnTo>
                    <a:pt x="1433512" y="38696"/>
                  </a:lnTo>
                  <a:lnTo>
                    <a:pt x="1382712" y="35788"/>
                  </a:lnTo>
                  <a:lnTo>
                    <a:pt x="1331912" y="35610"/>
                  </a:lnTo>
                  <a:lnTo>
                    <a:pt x="1281112" y="38214"/>
                  </a:lnTo>
                  <a:lnTo>
                    <a:pt x="1230312" y="43675"/>
                  </a:lnTo>
                  <a:lnTo>
                    <a:pt x="1179512" y="52057"/>
                  </a:lnTo>
                  <a:lnTo>
                    <a:pt x="1128712" y="63411"/>
                  </a:lnTo>
                  <a:lnTo>
                    <a:pt x="1077912" y="77800"/>
                  </a:lnTo>
                  <a:lnTo>
                    <a:pt x="1039812" y="95300"/>
                  </a:lnTo>
                  <a:lnTo>
                    <a:pt x="989012" y="115976"/>
                  </a:lnTo>
                  <a:lnTo>
                    <a:pt x="989012" y="122351"/>
                  </a:lnTo>
                  <a:lnTo>
                    <a:pt x="963612" y="139865"/>
                  </a:lnTo>
                  <a:lnTo>
                    <a:pt x="950912" y="149771"/>
                  </a:lnTo>
                  <a:lnTo>
                    <a:pt x="950912" y="148247"/>
                  </a:lnTo>
                  <a:lnTo>
                    <a:pt x="912812" y="137579"/>
                  </a:lnTo>
                  <a:lnTo>
                    <a:pt x="862012" y="128727"/>
                  </a:lnTo>
                  <a:lnTo>
                    <a:pt x="823912" y="122351"/>
                  </a:lnTo>
                  <a:lnTo>
                    <a:pt x="760412" y="122351"/>
                  </a:lnTo>
                  <a:lnTo>
                    <a:pt x="773112" y="126580"/>
                  </a:lnTo>
                  <a:lnTo>
                    <a:pt x="798512" y="135051"/>
                  </a:lnTo>
                  <a:lnTo>
                    <a:pt x="773112" y="125768"/>
                  </a:lnTo>
                  <a:lnTo>
                    <a:pt x="811212" y="131064"/>
                  </a:lnTo>
                  <a:lnTo>
                    <a:pt x="836612" y="135051"/>
                  </a:lnTo>
                  <a:lnTo>
                    <a:pt x="849312" y="135051"/>
                  </a:lnTo>
                  <a:lnTo>
                    <a:pt x="884821" y="143929"/>
                  </a:lnTo>
                  <a:lnTo>
                    <a:pt x="900112" y="147485"/>
                  </a:lnTo>
                  <a:lnTo>
                    <a:pt x="925512" y="152057"/>
                  </a:lnTo>
                  <a:lnTo>
                    <a:pt x="950912" y="157391"/>
                  </a:lnTo>
                  <a:lnTo>
                    <a:pt x="950912" y="156629"/>
                  </a:lnTo>
                  <a:lnTo>
                    <a:pt x="955852" y="153073"/>
                  </a:lnTo>
                  <a:lnTo>
                    <a:pt x="954417" y="157391"/>
                  </a:lnTo>
                  <a:lnTo>
                    <a:pt x="959472" y="158915"/>
                  </a:lnTo>
                  <a:lnTo>
                    <a:pt x="968819" y="151841"/>
                  </a:lnTo>
                  <a:lnTo>
                    <a:pt x="960996" y="149377"/>
                  </a:lnTo>
                  <a:lnTo>
                    <a:pt x="963612" y="147485"/>
                  </a:lnTo>
                  <a:lnTo>
                    <a:pt x="997534" y="126517"/>
                  </a:lnTo>
                  <a:lnTo>
                    <a:pt x="1001712" y="123939"/>
                  </a:lnTo>
                  <a:lnTo>
                    <a:pt x="1001712" y="122351"/>
                  </a:lnTo>
                  <a:lnTo>
                    <a:pt x="1027112" y="109651"/>
                  </a:lnTo>
                  <a:lnTo>
                    <a:pt x="1039812" y="105410"/>
                  </a:lnTo>
                  <a:lnTo>
                    <a:pt x="1065212" y="96951"/>
                  </a:lnTo>
                  <a:lnTo>
                    <a:pt x="1039812" y="105321"/>
                  </a:lnTo>
                  <a:lnTo>
                    <a:pt x="1039812" y="103606"/>
                  </a:lnTo>
                  <a:lnTo>
                    <a:pt x="1077912" y="86423"/>
                  </a:lnTo>
                  <a:lnTo>
                    <a:pt x="1128712" y="72313"/>
                  </a:lnTo>
                  <a:lnTo>
                    <a:pt x="1179512" y="61214"/>
                  </a:lnTo>
                  <a:lnTo>
                    <a:pt x="1222552" y="54432"/>
                  </a:lnTo>
                  <a:lnTo>
                    <a:pt x="1255712" y="46151"/>
                  </a:lnTo>
                  <a:lnTo>
                    <a:pt x="1306512" y="46151"/>
                  </a:lnTo>
                  <a:lnTo>
                    <a:pt x="1331912" y="45275"/>
                  </a:lnTo>
                  <a:lnTo>
                    <a:pt x="1382712" y="45504"/>
                  </a:lnTo>
                  <a:lnTo>
                    <a:pt x="1395412" y="46151"/>
                  </a:lnTo>
                  <a:lnTo>
                    <a:pt x="1458912" y="46151"/>
                  </a:lnTo>
                  <a:lnTo>
                    <a:pt x="1505013" y="57670"/>
                  </a:lnTo>
                  <a:lnTo>
                    <a:pt x="1535112" y="61861"/>
                  </a:lnTo>
                  <a:lnTo>
                    <a:pt x="1573212" y="71551"/>
                  </a:lnTo>
                  <a:lnTo>
                    <a:pt x="1598612" y="71551"/>
                  </a:lnTo>
                  <a:lnTo>
                    <a:pt x="1616405" y="83400"/>
                  </a:lnTo>
                  <a:lnTo>
                    <a:pt x="1624012" y="85128"/>
                  </a:lnTo>
                  <a:lnTo>
                    <a:pt x="1662112" y="100241"/>
                  </a:lnTo>
                  <a:lnTo>
                    <a:pt x="1670939" y="103949"/>
                  </a:lnTo>
                  <a:lnTo>
                    <a:pt x="1668665" y="106299"/>
                  </a:lnTo>
                  <a:lnTo>
                    <a:pt x="1668348" y="106692"/>
                  </a:lnTo>
                  <a:lnTo>
                    <a:pt x="1675244" y="109118"/>
                  </a:lnTo>
                  <a:lnTo>
                    <a:pt x="1674812" y="109651"/>
                  </a:lnTo>
                  <a:lnTo>
                    <a:pt x="1675320" y="109143"/>
                  </a:lnTo>
                  <a:lnTo>
                    <a:pt x="1676781" y="109651"/>
                  </a:lnTo>
                  <a:lnTo>
                    <a:pt x="1678940" y="109651"/>
                  </a:lnTo>
                  <a:lnTo>
                    <a:pt x="1682127" y="106337"/>
                  </a:lnTo>
                  <a:lnTo>
                    <a:pt x="1686699" y="101765"/>
                  </a:lnTo>
                  <a:lnTo>
                    <a:pt x="1684693" y="99771"/>
                  </a:lnTo>
                  <a:lnTo>
                    <a:pt x="1686877" y="97574"/>
                  </a:lnTo>
                  <a:lnTo>
                    <a:pt x="1687512" y="97193"/>
                  </a:lnTo>
                  <a:lnTo>
                    <a:pt x="1687512" y="96951"/>
                  </a:lnTo>
                  <a:lnTo>
                    <a:pt x="1712912" y="71551"/>
                  </a:lnTo>
                  <a:lnTo>
                    <a:pt x="1738312" y="65201"/>
                  </a:lnTo>
                  <a:lnTo>
                    <a:pt x="1763712" y="58851"/>
                  </a:lnTo>
                  <a:lnTo>
                    <a:pt x="1738312" y="64897"/>
                  </a:lnTo>
                  <a:lnTo>
                    <a:pt x="1763712" y="53441"/>
                  </a:lnTo>
                  <a:lnTo>
                    <a:pt x="1776412" y="46151"/>
                  </a:lnTo>
                  <a:lnTo>
                    <a:pt x="1799437" y="40982"/>
                  </a:lnTo>
                  <a:lnTo>
                    <a:pt x="1814512" y="33451"/>
                  </a:lnTo>
                  <a:lnTo>
                    <a:pt x="1865312" y="20751"/>
                  </a:lnTo>
                  <a:lnTo>
                    <a:pt x="1878012" y="20751"/>
                  </a:lnTo>
                  <a:lnTo>
                    <a:pt x="1903412" y="16332"/>
                  </a:lnTo>
                  <a:lnTo>
                    <a:pt x="1949170" y="12484"/>
                  </a:lnTo>
                  <a:lnTo>
                    <a:pt x="1966912" y="8051"/>
                  </a:lnTo>
                  <a:lnTo>
                    <a:pt x="2068512" y="8051"/>
                  </a:lnTo>
                  <a:lnTo>
                    <a:pt x="2087372" y="14338"/>
                  </a:lnTo>
                  <a:lnTo>
                    <a:pt x="2106612" y="16827"/>
                  </a:lnTo>
                  <a:lnTo>
                    <a:pt x="2132012" y="20751"/>
                  </a:lnTo>
                  <a:lnTo>
                    <a:pt x="2144712" y="24980"/>
                  </a:lnTo>
                  <a:lnTo>
                    <a:pt x="2170112" y="33451"/>
                  </a:lnTo>
                  <a:lnTo>
                    <a:pt x="2144712" y="21691"/>
                  </a:lnTo>
                  <a:lnTo>
                    <a:pt x="2157412" y="25349"/>
                  </a:lnTo>
                  <a:lnTo>
                    <a:pt x="2195512" y="33451"/>
                  </a:lnTo>
                  <a:lnTo>
                    <a:pt x="2208212" y="33451"/>
                  </a:lnTo>
                  <a:lnTo>
                    <a:pt x="2220912" y="46151"/>
                  </a:lnTo>
                  <a:lnTo>
                    <a:pt x="2220912" y="40386"/>
                  </a:lnTo>
                  <a:lnTo>
                    <a:pt x="2233612" y="46151"/>
                  </a:lnTo>
                  <a:lnTo>
                    <a:pt x="2246312" y="46151"/>
                  </a:lnTo>
                  <a:lnTo>
                    <a:pt x="2259012" y="58851"/>
                  </a:lnTo>
                  <a:lnTo>
                    <a:pt x="2259012" y="57010"/>
                  </a:lnTo>
                  <a:lnTo>
                    <a:pt x="2284412" y="69761"/>
                  </a:lnTo>
                  <a:lnTo>
                    <a:pt x="2296376" y="71450"/>
                  </a:lnTo>
                  <a:lnTo>
                    <a:pt x="2296223" y="71551"/>
                  </a:lnTo>
                  <a:lnTo>
                    <a:pt x="2297112" y="71551"/>
                  </a:lnTo>
                  <a:lnTo>
                    <a:pt x="2303513" y="77952"/>
                  </a:lnTo>
                  <a:lnTo>
                    <a:pt x="2309812" y="78143"/>
                  </a:lnTo>
                  <a:lnTo>
                    <a:pt x="2309812" y="77381"/>
                  </a:lnTo>
                  <a:lnTo>
                    <a:pt x="2322512" y="70523"/>
                  </a:lnTo>
                  <a:lnTo>
                    <a:pt x="2333904" y="63690"/>
                  </a:lnTo>
                  <a:lnTo>
                    <a:pt x="2309812" y="84251"/>
                  </a:lnTo>
                  <a:lnTo>
                    <a:pt x="2335212" y="67310"/>
                  </a:lnTo>
                  <a:lnTo>
                    <a:pt x="2347912" y="58851"/>
                  </a:lnTo>
                  <a:lnTo>
                    <a:pt x="2360612" y="54610"/>
                  </a:lnTo>
                  <a:lnTo>
                    <a:pt x="2386012" y="46151"/>
                  </a:lnTo>
                  <a:lnTo>
                    <a:pt x="2360612" y="51257"/>
                  </a:lnTo>
                  <a:lnTo>
                    <a:pt x="2386012" y="45491"/>
                  </a:lnTo>
                  <a:lnTo>
                    <a:pt x="2424112" y="31826"/>
                  </a:lnTo>
                  <a:lnTo>
                    <a:pt x="2441473" y="29108"/>
                  </a:lnTo>
                  <a:lnTo>
                    <a:pt x="2474912" y="20751"/>
                  </a:lnTo>
                  <a:lnTo>
                    <a:pt x="2487612" y="20751"/>
                  </a:lnTo>
                  <a:lnTo>
                    <a:pt x="2525712" y="14833"/>
                  </a:lnTo>
                  <a:lnTo>
                    <a:pt x="2560218" y="12115"/>
                  </a:lnTo>
                  <a:lnTo>
                    <a:pt x="2576512" y="8051"/>
                  </a:lnTo>
                  <a:lnTo>
                    <a:pt x="2690812" y="8051"/>
                  </a:lnTo>
                  <a:lnTo>
                    <a:pt x="2719946" y="15328"/>
                  </a:lnTo>
                  <a:lnTo>
                    <a:pt x="2728912" y="15659"/>
                  </a:lnTo>
                  <a:lnTo>
                    <a:pt x="2741612" y="18707"/>
                  </a:lnTo>
                  <a:lnTo>
                    <a:pt x="2767012" y="21755"/>
                  </a:lnTo>
                  <a:lnTo>
                    <a:pt x="2805112" y="30619"/>
                  </a:lnTo>
                  <a:lnTo>
                    <a:pt x="2855912" y="43992"/>
                  </a:lnTo>
                  <a:lnTo>
                    <a:pt x="2906712" y="62280"/>
                  </a:lnTo>
                  <a:lnTo>
                    <a:pt x="2906712" y="63080"/>
                  </a:lnTo>
                  <a:lnTo>
                    <a:pt x="2932112" y="71551"/>
                  </a:lnTo>
                  <a:lnTo>
                    <a:pt x="3002508" y="118478"/>
                  </a:lnTo>
                  <a:close/>
                </a:path>
                <a:path w="3460750" h="1271270">
                  <a:moveTo>
                    <a:pt x="3008312" y="122351"/>
                  </a:moveTo>
                  <a:lnTo>
                    <a:pt x="3002508" y="118478"/>
                  </a:lnTo>
                  <a:lnTo>
                    <a:pt x="3008312" y="126860"/>
                  </a:lnTo>
                  <a:lnTo>
                    <a:pt x="3008312" y="122351"/>
                  </a:lnTo>
                  <a:close/>
                </a:path>
                <a:path w="3460750" h="1271270">
                  <a:moveTo>
                    <a:pt x="3018053" y="884351"/>
                  </a:moveTo>
                  <a:lnTo>
                    <a:pt x="2964561" y="884351"/>
                  </a:lnTo>
                  <a:lnTo>
                    <a:pt x="2963811" y="886155"/>
                  </a:lnTo>
                  <a:lnTo>
                    <a:pt x="2963811" y="889304"/>
                  </a:lnTo>
                  <a:lnTo>
                    <a:pt x="2996577" y="886625"/>
                  </a:lnTo>
                  <a:lnTo>
                    <a:pt x="3018053" y="884351"/>
                  </a:lnTo>
                  <a:close/>
                </a:path>
                <a:path w="3460750" h="1271270">
                  <a:moveTo>
                    <a:pt x="3101251" y="871651"/>
                  </a:moveTo>
                  <a:lnTo>
                    <a:pt x="3084830" y="871651"/>
                  </a:lnTo>
                  <a:lnTo>
                    <a:pt x="3058706" y="879068"/>
                  </a:lnTo>
                  <a:lnTo>
                    <a:pt x="3072053" y="877163"/>
                  </a:lnTo>
                  <a:lnTo>
                    <a:pt x="3101251" y="871651"/>
                  </a:lnTo>
                  <a:close/>
                </a:path>
                <a:path w="3460750" h="1271270">
                  <a:moveTo>
                    <a:pt x="3160712" y="196291"/>
                  </a:moveTo>
                  <a:lnTo>
                    <a:pt x="3127679" y="186093"/>
                  </a:lnTo>
                  <a:lnTo>
                    <a:pt x="3122244" y="184467"/>
                  </a:lnTo>
                  <a:lnTo>
                    <a:pt x="3109912" y="182245"/>
                  </a:lnTo>
                  <a:lnTo>
                    <a:pt x="3160712" y="196646"/>
                  </a:lnTo>
                  <a:lnTo>
                    <a:pt x="3160712" y="196291"/>
                  </a:lnTo>
                  <a:close/>
                </a:path>
                <a:path w="3460750" h="1271270">
                  <a:moveTo>
                    <a:pt x="3259366" y="825690"/>
                  </a:moveTo>
                  <a:lnTo>
                    <a:pt x="3230003" y="833551"/>
                  </a:lnTo>
                  <a:lnTo>
                    <a:pt x="3211499" y="843165"/>
                  </a:lnTo>
                  <a:lnTo>
                    <a:pt x="3255607" y="827341"/>
                  </a:lnTo>
                  <a:lnTo>
                    <a:pt x="3259366" y="825690"/>
                  </a:lnTo>
                  <a:close/>
                </a:path>
                <a:path w="3460750" h="1271270">
                  <a:moveTo>
                    <a:pt x="3287712" y="253580"/>
                  </a:moveTo>
                  <a:lnTo>
                    <a:pt x="3284347" y="251333"/>
                  </a:lnTo>
                  <a:lnTo>
                    <a:pt x="3275012" y="249783"/>
                  </a:lnTo>
                  <a:lnTo>
                    <a:pt x="3287712" y="253860"/>
                  </a:lnTo>
                  <a:lnTo>
                    <a:pt x="3287712" y="253580"/>
                  </a:lnTo>
                  <a:close/>
                </a:path>
                <a:path w="3460750" h="1271270">
                  <a:moveTo>
                    <a:pt x="3351974" y="439851"/>
                  </a:moveTo>
                  <a:lnTo>
                    <a:pt x="3349764" y="439851"/>
                  </a:lnTo>
                  <a:lnTo>
                    <a:pt x="3347936" y="446570"/>
                  </a:lnTo>
                  <a:lnTo>
                    <a:pt x="3351974" y="439851"/>
                  </a:lnTo>
                  <a:close/>
                </a:path>
                <a:path w="3460750" h="1271270">
                  <a:moveTo>
                    <a:pt x="3361829" y="337921"/>
                  </a:moveTo>
                  <a:lnTo>
                    <a:pt x="3338512" y="284200"/>
                  </a:lnTo>
                  <a:lnTo>
                    <a:pt x="3275012" y="236054"/>
                  </a:lnTo>
                  <a:lnTo>
                    <a:pt x="3236912" y="216179"/>
                  </a:lnTo>
                  <a:lnTo>
                    <a:pt x="3198812" y="199250"/>
                  </a:lnTo>
                  <a:lnTo>
                    <a:pt x="3160712" y="185331"/>
                  </a:lnTo>
                  <a:lnTo>
                    <a:pt x="3122612" y="174548"/>
                  </a:lnTo>
                  <a:lnTo>
                    <a:pt x="3084512" y="166979"/>
                  </a:lnTo>
                  <a:lnTo>
                    <a:pt x="3043174" y="160820"/>
                  </a:lnTo>
                  <a:lnTo>
                    <a:pt x="3042297" y="158153"/>
                  </a:lnTo>
                  <a:lnTo>
                    <a:pt x="3036671" y="160045"/>
                  </a:lnTo>
                  <a:lnTo>
                    <a:pt x="3033712" y="159677"/>
                  </a:lnTo>
                  <a:lnTo>
                    <a:pt x="3033712" y="153581"/>
                  </a:lnTo>
                  <a:lnTo>
                    <a:pt x="3021012" y="145199"/>
                  </a:lnTo>
                  <a:lnTo>
                    <a:pt x="3008312" y="126860"/>
                  </a:lnTo>
                  <a:lnTo>
                    <a:pt x="3008312" y="144995"/>
                  </a:lnTo>
                  <a:lnTo>
                    <a:pt x="3021012" y="147751"/>
                  </a:lnTo>
                  <a:lnTo>
                    <a:pt x="3021012" y="160451"/>
                  </a:lnTo>
                  <a:lnTo>
                    <a:pt x="3033712" y="160451"/>
                  </a:lnTo>
                  <a:lnTo>
                    <a:pt x="3033712" y="168821"/>
                  </a:lnTo>
                  <a:lnTo>
                    <a:pt x="3035858" y="169341"/>
                  </a:lnTo>
                  <a:lnTo>
                    <a:pt x="3036201" y="170345"/>
                  </a:lnTo>
                  <a:lnTo>
                    <a:pt x="3036900" y="173151"/>
                  </a:lnTo>
                  <a:lnTo>
                    <a:pt x="3046692" y="173151"/>
                  </a:lnTo>
                  <a:lnTo>
                    <a:pt x="3046387" y="171869"/>
                  </a:lnTo>
                  <a:lnTo>
                    <a:pt x="3059112" y="173151"/>
                  </a:lnTo>
                  <a:lnTo>
                    <a:pt x="3084512" y="173151"/>
                  </a:lnTo>
                  <a:lnTo>
                    <a:pt x="3122244" y="184467"/>
                  </a:lnTo>
                  <a:lnTo>
                    <a:pt x="3122612" y="184531"/>
                  </a:lnTo>
                  <a:lnTo>
                    <a:pt x="3127679" y="186093"/>
                  </a:lnTo>
                  <a:lnTo>
                    <a:pt x="3211512" y="211251"/>
                  </a:lnTo>
                  <a:lnTo>
                    <a:pt x="3262312" y="236651"/>
                  </a:lnTo>
                  <a:lnTo>
                    <a:pt x="3284347" y="251333"/>
                  </a:lnTo>
                  <a:lnTo>
                    <a:pt x="3287712" y="251891"/>
                  </a:lnTo>
                  <a:lnTo>
                    <a:pt x="3287712" y="253580"/>
                  </a:lnTo>
                  <a:lnTo>
                    <a:pt x="3300412" y="262051"/>
                  </a:lnTo>
                  <a:lnTo>
                    <a:pt x="3338512" y="300151"/>
                  </a:lnTo>
                  <a:lnTo>
                    <a:pt x="3338512" y="307581"/>
                  </a:lnTo>
                  <a:lnTo>
                    <a:pt x="3351212" y="312851"/>
                  </a:lnTo>
                  <a:lnTo>
                    <a:pt x="3351212" y="336270"/>
                  </a:lnTo>
                  <a:lnTo>
                    <a:pt x="3361829" y="337921"/>
                  </a:lnTo>
                  <a:close/>
                </a:path>
                <a:path w="3460750" h="1271270">
                  <a:moveTo>
                    <a:pt x="3363912" y="338251"/>
                  </a:moveTo>
                  <a:lnTo>
                    <a:pt x="3361829" y="337921"/>
                  </a:lnTo>
                  <a:lnTo>
                    <a:pt x="3361956" y="338251"/>
                  </a:lnTo>
                  <a:lnTo>
                    <a:pt x="3363912" y="342950"/>
                  </a:lnTo>
                  <a:lnTo>
                    <a:pt x="3363912" y="338251"/>
                  </a:lnTo>
                  <a:close/>
                </a:path>
                <a:path w="3460750" h="1271270">
                  <a:moveTo>
                    <a:pt x="3376612" y="376047"/>
                  </a:moveTo>
                  <a:lnTo>
                    <a:pt x="3363912" y="342950"/>
                  </a:lnTo>
                  <a:lnTo>
                    <a:pt x="3363912" y="411518"/>
                  </a:lnTo>
                  <a:lnTo>
                    <a:pt x="3376612" y="376047"/>
                  </a:lnTo>
                  <a:close/>
                </a:path>
                <a:path w="3460750" h="1271270">
                  <a:moveTo>
                    <a:pt x="3385502" y="753567"/>
                  </a:moveTo>
                  <a:lnTo>
                    <a:pt x="3362769" y="770051"/>
                  </a:lnTo>
                  <a:lnTo>
                    <a:pt x="3322193" y="795451"/>
                  </a:lnTo>
                  <a:lnTo>
                    <a:pt x="3308858" y="803021"/>
                  </a:lnTo>
                  <a:lnTo>
                    <a:pt x="3343325" y="784098"/>
                  </a:lnTo>
                  <a:lnTo>
                    <a:pt x="3381413" y="757389"/>
                  </a:lnTo>
                  <a:lnTo>
                    <a:pt x="3385502" y="753567"/>
                  </a:lnTo>
                  <a:close/>
                </a:path>
                <a:path w="3460750" h="1271270">
                  <a:moveTo>
                    <a:pt x="3460419" y="636295"/>
                  </a:moveTo>
                  <a:lnTo>
                    <a:pt x="3459594" y="594423"/>
                  </a:lnTo>
                  <a:lnTo>
                    <a:pt x="3446246" y="555218"/>
                  </a:lnTo>
                  <a:lnTo>
                    <a:pt x="3422980" y="519391"/>
                  </a:lnTo>
                  <a:lnTo>
                    <a:pt x="3392360" y="487641"/>
                  </a:lnTo>
                  <a:lnTo>
                    <a:pt x="3357003" y="460667"/>
                  </a:lnTo>
                  <a:lnTo>
                    <a:pt x="3348621" y="455333"/>
                  </a:lnTo>
                  <a:lnTo>
                    <a:pt x="3344430" y="452551"/>
                  </a:lnTo>
                  <a:lnTo>
                    <a:pt x="3343681" y="452551"/>
                  </a:lnTo>
                  <a:lnTo>
                    <a:pt x="3340239" y="456857"/>
                  </a:lnTo>
                  <a:lnTo>
                    <a:pt x="3340176" y="456311"/>
                  </a:lnTo>
                  <a:lnTo>
                    <a:pt x="3338538" y="460197"/>
                  </a:lnTo>
                  <a:lnTo>
                    <a:pt x="3336417" y="465251"/>
                  </a:lnTo>
                  <a:lnTo>
                    <a:pt x="3346869" y="465251"/>
                  </a:lnTo>
                  <a:lnTo>
                    <a:pt x="3350691" y="465251"/>
                  </a:lnTo>
                  <a:lnTo>
                    <a:pt x="3358350" y="473608"/>
                  </a:lnTo>
                  <a:lnTo>
                    <a:pt x="3362325" y="477951"/>
                  </a:lnTo>
                  <a:lnTo>
                    <a:pt x="3363823" y="477951"/>
                  </a:lnTo>
                  <a:lnTo>
                    <a:pt x="3368522" y="477951"/>
                  </a:lnTo>
                  <a:lnTo>
                    <a:pt x="3371126" y="483743"/>
                  </a:lnTo>
                  <a:lnTo>
                    <a:pt x="3374212" y="490651"/>
                  </a:lnTo>
                  <a:lnTo>
                    <a:pt x="3379813" y="490651"/>
                  </a:lnTo>
                  <a:lnTo>
                    <a:pt x="3385261" y="490651"/>
                  </a:lnTo>
                  <a:lnTo>
                    <a:pt x="3388347" y="497420"/>
                  </a:lnTo>
                  <a:lnTo>
                    <a:pt x="3391052" y="503351"/>
                  </a:lnTo>
                  <a:lnTo>
                    <a:pt x="3394583" y="503351"/>
                  </a:lnTo>
                  <a:lnTo>
                    <a:pt x="3402711" y="503351"/>
                  </a:lnTo>
                  <a:lnTo>
                    <a:pt x="3405759" y="516013"/>
                  </a:lnTo>
                  <a:lnTo>
                    <a:pt x="3414141" y="516051"/>
                  </a:lnTo>
                  <a:lnTo>
                    <a:pt x="3414141" y="525513"/>
                  </a:lnTo>
                  <a:lnTo>
                    <a:pt x="3414141" y="528751"/>
                  </a:lnTo>
                  <a:lnTo>
                    <a:pt x="3416998" y="528751"/>
                  </a:lnTo>
                  <a:lnTo>
                    <a:pt x="3424047" y="528751"/>
                  </a:lnTo>
                  <a:lnTo>
                    <a:pt x="3424047" y="536740"/>
                  </a:lnTo>
                  <a:lnTo>
                    <a:pt x="3424047" y="541451"/>
                  </a:lnTo>
                  <a:lnTo>
                    <a:pt x="3426625" y="541451"/>
                  </a:lnTo>
                  <a:lnTo>
                    <a:pt x="3433191" y="541451"/>
                  </a:lnTo>
                  <a:lnTo>
                    <a:pt x="3433191" y="554151"/>
                  </a:lnTo>
                  <a:lnTo>
                    <a:pt x="3440049" y="554151"/>
                  </a:lnTo>
                  <a:lnTo>
                    <a:pt x="3440049" y="566851"/>
                  </a:lnTo>
                  <a:lnTo>
                    <a:pt x="3446145" y="566851"/>
                  </a:lnTo>
                  <a:lnTo>
                    <a:pt x="3446145" y="579551"/>
                  </a:lnTo>
                  <a:lnTo>
                    <a:pt x="3450717" y="579551"/>
                  </a:lnTo>
                  <a:lnTo>
                    <a:pt x="3450717" y="592251"/>
                  </a:lnTo>
                  <a:lnTo>
                    <a:pt x="3453765" y="592251"/>
                  </a:lnTo>
                  <a:lnTo>
                    <a:pt x="3453765" y="604951"/>
                  </a:lnTo>
                  <a:lnTo>
                    <a:pt x="3456051" y="604951"/>
                  </a:lnTo>
                  <a:lnTo>
                    <a:pt x="3456051" y="617651"/>
                  </a:lnTo>
                  <a:lnTo>
                    <a:pt x="3456813" y="617651"/>
                  </a:lnTo>
                  <a:lnTo>
                    <a:pt x="3456051" y="630351"/>
                  </a:lnTo>
                  <a:lnTo>
                    <a:pt x="3445853" y="668451"/>
                  </a:lnTo>
                  <a:lnTo>
                    <a:pt x="3425977" y="706551"/>
                  </a:lnTo>
                  <a:lnTo>
                    <a:pt x="3403968" y="736333"/>
                  </a:lnTo>
                  <a:lnTo>
                    <a:pt x="3413861" y="727100"/>
                  </a:lnTo>
                  <a:lnTo>
                    <a:pt x="3439299" y="693077"/>
                  </a:lnTo>
                  <a:lnTo>
                    <a:pt x="3443109" y="686981"/>
                  </a:lnTo>
                  <a:lnTo>
                    <a:pt x="3446157" y="680123"/>
                  </a:lnTo>
                  <a:lnTo>
                    <a:pt x="3456813" y="647357"/>
                  </a:lnTo>
                  <a:lnTo>
                    <a:pt x="3460419" y="63629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264" y="3921289"/>
              <a:ext cx="3701589" cy="126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103" y="3916260"/>
              <a:ext cx="3708400" cy="1275080"/>
            </a:xfrm>
            <a:custGeom>
              <a:avLst/>
              <a:gdLst/>
              <a:ahLst/>
              <a:cxnLst/>
              <a:rect l="l" t="t" r="r" b="b"/>
              <a:pathLst>
                <a:path w="3708400" h="1275079">
                  <a:moveTo>
                    <a:pt x="363474" y="460667"/>
                  </a:moveTo>
                  <a:lnTo>
                    <a:pt x="357378" y="449999"/>
                  </a:lnTo>
                  <a:lnTo>
                    <a:pt x="348234" y="430187"/>
                  </a:lnTo>
                  <a:lnTo>
                    <a:pt x="344424" y="420281"/>
                  </a:lnTo>
                  <a:lnTo>
                    <a:pt x="342900" y="420839"/>
                  </a:lnTo>
                  <a:lnTo>
                    <a:pt x="342900" y="413423"/>
                  </a:lnTo>
                  <a:lnTo>
                    <a:pt x="330200" y="406565"/>
                  </a:lnTo>
                  <a:lnTo>
                    <a:pt x="330200" y="421043"/>
                  </a:lnTo>
                  <a:lnTo>
                    <a:pt x="304800" y="421805"/>
                  </a:lnTo>
                  <a:lnTo>
                    <a:pt x="292100" y="424091"/>
                  </a:lnTo>
                  <a:lnTo>
                    <a:pt x="241300" y="429539"/>
                  </a:lnTo>
                  <a:lnTo>
                    <a:pt x="203200" y="439267"/>
                  </a:lnTo>
                  <a:lnTo>
                    <a:pt x="152400" y="453682"/>
                  </a:lnTo>
                  <a:lnTo>
                    <a:pt x="101600" y="473163"/>
                  </a:lnTo>
                  <a:lnTo>
                    <a:pt x="50800" y="498094"/>
                  </a:lnTo>
                  <a:lnTo>
                    <a:pt x="25400" y="528853"/>
                  </a:lnTo>
                  <a:lnTo>
                    <a:pt x="0" y="565823"/>
                  </a:lnTo>
                  <a:lnTo>
                    <a:pt x="0" y="577253"/>
                  </a:lnTo>
                  <a:lnTo>
                    <a:pt x="12700" y="568871"/>
                  </a:lnTo>
                  <a:lnTo>
                    <a:pt x="25400" y="533273"/>
                  </a:lnTo>
                  <a:lnTo>
                    <a:pt x="63500" y="503936"/>
                  </a:lnTo>
                  <a:lnTo>
                    <a:pt x="101600" y="480352"/>
                  </a:lnTo>
                  <a:lnTo>
                    <a:pt x="152400" y="462000"/>
                  </a:lnTo>
                  <a:lnTo>
                    <a:pt x="203200" y="448373"/>
                  </a:lnTo>
                  <a:lnTo>
                    <a:pt x="241300" y="438962"/>
                  </a:lnTo>
                  <a:lnTo>
                    <a:pt x="292100" y="433235"/>
                  </a:lnTo>
                  <a:lnTo>
                    <a:pt x="304800" y="431711"/>
                  </a:lnTo>
                  <a:lnTo>
                    <a:pt x="330200" y="430187"/>
                  </a:lnTo>
                  <a:lnTo>
                    <a:pt x="330200" y="428663"/>
                  </a:lnTo>
                  <a:lnTo>
                    <a:pt x="336867" y="426262"/>
                  </a:lnTo>
                  <a:lnTo>
                    <a:pt x="339090" y="433997"/>
                  </a:lnTo>
                  <a:lnTo>
                    <a:pt x="343662" y="444665"/>
                  </a:lnTo>
                  <a:lnTo>
                    <a:pt x="349758" y="455333"/>
                  </a:lnTo>
                  <a:lnTo>
                    <a:pt x="355854" y="465239"/>
                  </a:lnTo>
                  <a:lnTo>
                    <a:pt x="363474" y="460667"/>
                  </a:lnTo>
                  <a:close/>
                </a:path>
                <a:path w="3708400" h="1275079">
                  <a:moveTo>
                    <a:pt x="408432" y="772325"/>
                  </a:moveTo>
                  <a:lnTo>
                    <a:pt x="407670" y="762419"/>
                  </a:lnTo>
                  <a:lnTo>
                    <a:pt x="379476" y="763181"/>
                  </a:lnTo>
                  <a:lnTo>
                    <a:pt x="338480" y="761809"/>
                  </a:lnTo>
                  <a:lnTo>
                    <a:pt x="297827" y="758786"/>
                  </a:lnTo>
                  <a:lnTo>
                    <a:pt x="257416" y="753592"/>
                  </a:lnTo>
                  <a:lnTo>
                    <a:pt x="217170" y="745655"/>
                  </a:lnTo>
                  <a:lnTo>
                    <a:pt x="192786" y="739559"/>
                  </a:lnTo>
                  <a:lnTo>
                    <a:pt x="190500" y="748703"/>
                  </a:lnTo>
                  <a:lnTo>
                    <a:pt x="255587" y="762533"/>
                  </a:lnTo>
                  <a:lnTo>
                    <a:pt x="297484" y="768324"/>
                  </a:lnTo>
                  <a:lnTo>
                    <a:pt x="339610" y="771740"/>
                  </a:lnTo>
                  <a:lnTo>
                    <a:pt x="379476" y="772325"/>
                  </a:lnTo>
                  <a:lnTo>
                    <a:pt x="408432" y="772325"/>
                  </a:lnTo>
                  <a:close/>
                </a:path>
                <a:path w="3708400" h="1275079">
                  <a:moveTo>
                    <a:pt x="600456" y="1027595"/>
                  </a:moveTo>
                  <a:lnTo>
                    <a:pt x="598932" y="1017689"/>
                  </a:lnTo>
                  <a:lnTo>
                    <a:pt x="575310" y="1021499"/>
                  </a:lnTo>
                  <a:lnTo>
                    <a:pt x="552450" y="1025309"/>
                  </a:lnTo>
                  <a:lnTo>
                    <a:pt x="528066" y="1027595"/>
                  </a:lnTo>
                  <a:lnTo>
                    <a:pt x="504444" y="1029119"/>
                  </a:lnTo>
                  <a:lnTo>
                    <a:pt x="505206" y="1038263"/>
                  </a:lnTo>
                  <a:lnTo>
                    <a:pt x="529590" y="1036739"/>
                  </a:lnTo>
                  <a:lnTo>
                    <a:pt x="553212" y="1034453"/>
                  </a:lnTo>
                  <a:lnTo>
                    <a:pt x="576834" y="1031405"/>
                  </a:lnTo>
                  <a:lnTo>
                    <a:pt x="600456" y="1027595"/>
                  </a:lnTo>
                  <a:close/>
                </a:path>
                <a:path w="3708400" h="1275079">
                  <a:moveTo>
                    <a:pt x="3200400" y="896531"/>
                  </a:moveTo>
                  <a:lnTo>
                    <a:pt x="3187700" y="939025"/>
                  </a:lnTo>
                  <a:lnTo>
                    <a:pt x="3149600" y="975956"/>
                  </a:lnTo>
                  <a:lnTo>
                    <a:pt x="3111500" y="1007046"/>
                  </a:lnTo>
                  <a:lnTo>
                    <a:pt x="3073400" y="1031976"/>
                  </a:lnTo>
                  <a:lnTo>
                    <a:pt x="3035300" y="1050455"/>
                  </a:lnTo>
                  <a:lnTo>
                    <a:pt x="3022600" y="1058075"/>
                  </a:lnTo>
                  <a:lnTo>
                    <a:pt x="2997200" y="1064171"/>
                  </a:lnTo>
                  <a:lnTo>
                    <a:pt x="2946400" y="1078280"/>
                  </a:lnTo>
                  <a:lnTo>
                    <a:pt x="2908300" y="1089647"/>
                  </a:lnTo>
                  <a:lnTo>
                    <a:pt x="2857500" y="1098359"/>
                  </a:lnTo>
                  <a:lnTo>
                    <a:pt x="2806700" y="1104430"/>
                  </a:lnTo>
                  <a:lnTo>
                    <a:pt x="2755900" y="1107935"/>
                  </a:lnTo>
                  <a:lnTo>
                    <a:pt x="2705100" y="1108913"/>
                  </a:lnTo>
                  <a:lnTo>
                    <a:pt x="2654300" y="1107414"/>
                  </a:lnTo>
                  <a:lnTo>
                    <a:pt x="2603500" y="1103490"/>
                  </a:lnTo>
                  <a:lnTo>
                    <a:pt x="2552700" y="1097191"/>
                  </a:lnTo>
                  <a:lnTo>
                    <a:pt x="2501900" y="1088555"/>
                  </a:lnTo>
                  <a:lnTo>
                    <a:pt x="2455672" y="1075448"/>
                  </a:lnTo>
                  <a:lnTo>
                    <a:pt x="2458974" y="1069505"/>
                  </a:lnTo>
                  <a:lnTo>
                    <a:pt x="2464231" y="1060843"/>
                  </a:lnTo>
                  <a:lnTo>
                    <a:pt x="2469731" y="1048651"/>
                  </a:lnTo>
                  <a:lnTo>
                    <a:pt x="2474226" y="1036027"/>
                  </a:lnTo>
                  <a:lnTo>
                    <a:pt x="2478024" y="1019213"/>
                  </a:lnTo>
                  <a:lnTo>
                    <a:pt x="2468880" y="1017689"/>
                  </a:lnTo>
                  <a:lnTo>
                    <a:pt x="2467356" y="1024547"/>
                  </a:lnTo>
                  <a:lnTo>
                    <a:pt x="2464447" y="1036002"/>
                  </a:lnTo>
                  <a:lnTo>
                    <a:pt x="2460955" y="1045641"/>
                  </a:lnTo>
                  <a:lnTo>
                    <a:pt x="2456472" y="1054836"/>
                  </a:lnTo>
                  <a:lnTo>
                    <a:pt x="2450592" y="1064933"/>
                  </a:lnTo>
                  <a:lnTo>
                    <a:pt x="2446782" y="1071791"/>
                  </a:lnTo>
                  <a:lnTo>
                    <a:pt x="2450947" y="1074077"/>
                  </a:lnTo>
                  <a:lnTo>
                    <a:pt x="2438400" y="1073315"/>
                  </a:lnTo>
                  <a:lnTo>
                    <a:pt x="2438400" y="1082459"/>
                  </a:lnTo>
                  <a:lnTo>
                    <a:pt x="2425700" y="1089317"/>
                  </a:lnTo>
                  <a:lnTo>
                    <a:pt x="2400300" y="1122527"/>
                  </a:lnTo>
                  <a:lnTo>
                    <a:pt x="2362200" y="1151547"/>
                  </a:lnTo>
                  <a:lnTo>
                    <a:pt x="2324100" y="1176629"/>
                  </a:lnTo>
                  <a:lnTo>
                    <a:pt x="2273300" y="1197978"/>
                  </a:lnTo>
                  <a:lnTo>
                    <a:pt x="2222500" y="1215847"/>
                  </a:lnTo>
                  <a:lnTo>
                    <a:pt x="2171700" y="1230452"/>
                  </a:lnTo>
                  <a:lnTo>
                    <a:pt x="2120900" y="1242021"/>
                  </a:lnTo>
                  <a:lnTo>
                    <a:pt x="2082800" y="1250772"/>
                  </a:lnTo>
                  <a:lnTo>
                    <a:pt x="2032000" y="1256957"/>
                  </a:lnTo>
                  <a:lnTo>
                    <a:pt x="1981200" y="1262291"/>
                  </a:lnTo>
                  <a:lnTo>
                    <a:pt x="1930400" y="1264831"/>
                  </a:lnTo>
                  <a:lnTo>
                    <a:pt x="1879600" y="1265478"/>
                  </a:lnTo>
                  <a:lnTo>
                    <a:pt x="1828800" y="1264119"/>
                  </a:lnTo>
                  <a:lnTo>
                    <a:pt x="1778000" y="1260589"/>
                  </a:lnTo>
                  <a:lnTo>
                    <a:pt x="1727200" y="1254798"/>
                  </a:lnTo>
                  <a:lnTo>
                    <a:pt x="1676400" y="1246581"/>
                  </a:lnTo>
                  <a:lnTo>
                    <a:pt x="1625600" y="1235837"/>
                  </a:lnTo>
                  <a:lnTo>
                    <a:pt x="1574800" y="1222400"/>
                  </a:lnTo>
                  <a:lnTo>
                    <a:pt x="1524000" y="1206169"/>
                  </a:lnTo>
                  <a:lnTo>
                    <a:pt x="1485900" y="1187005"/>
                  </a:lnTo>
                  <a:lnTo>
                    <a:pt x="1447800" y="1164755"/>
                  </a:lnTo>
                  <a:lnTo>
                    <a:pt x="1414678" y="1148867"/>
                  </a:lnTo>
                  <a:lnTo>
                    <a:pt x="1419606" y="1141133"/>
                  </a:lnTo>
                  <a:lnTo>
                    <a:pt x="1411224" y="1135799"/>
                  </a:lnTo>
                  <a:lnTo>
                    <a:pt x="1410817" y="1135494"/>
                  </a:lnTo>
                  <a:lnTo>
                    <a:pt x="1410817" y="1147013"/>
                  </a:lnTo>
                  <a:lnTo>
                    <a:pt x="1409700" y="1146467"/>
                  </a:lnTo>
                  <a:lnTo>
                    <a:pt x="1409700" y="1146200"/>
                  </a:lnTo>
                  <a:lnTo>
                    <a:pt x="1410817" y="1147013"/>
                  </a:lnTo>
                  <a:lnTo>
                    <a:pt x="1410817" y="1135494"/>
                  </a:lnTo>
                  <a:lnTo>
                    <a:pt x="1400594" y="1127620"/>
                  </a:lnTo>
                  <a:lnTo>
                    <a:pt x="1389291" y="1117854"/>
                  </a:lnTo>
                  <a:lnTo>
                    <a:pt x="1378470" y="1107541"/>
                  </a:lnTo>
                  <a:lnTo>
                    <a:pt x="1369314" y="1097699"/>
                  </a:lnTo>
                  <a:lnTo>
                    <a:pt x="1363218" y="1091603"/>
                  </a:lnTo>
                  <a:lnTo>
                    <a:pt x="1356360" y="1097699"/>
                  </a:lnTo>
                  <a:lnTo>
                    <a:pt x="1361694" y="1104557"/>
                  </a:lnTo>
                  <a:lnTo>
                    <a:pt x="1372273" y="1114806"/>
                  </a:lnTo>
                  <a:lnTo>
                    <a:pt x="1383068" y="1124826"/>
                  </a:lnTo>
                  <a:lnTo>
                    <a:pt x="1394218" y="1134440"/>
                  </a:lnTo>
                  <a:lnTo>
                    <a:pt x="1405890" y="1143419"/>
                  </a:lnTo>
                  <a:lnTo>
                    <a:pt x="1409230" y="1145857"/>
                  </a:lnTo>
                  <a:lnTo>
                    <a:pt x="1384300" y="1154087"/>
                  </a:lnTo>
                  <a:lnTo>
                    <a:pt x="1333500" y="1163980"/>
                  </a:lnTo>
                  <a:lnTo>
                    <a:pt x="1295400" y="1172375"/>
                  </a:lnTo>
                  <a:lnTo>
                    <a:pt x="1244600" y="1179207"/>
                  </a:lnTo>
                  <a:lnTo>
                    <a:pt x="1193800" y="1184389"/>
                  </a:lnTo>
                  <a:lnTo>
                    <a:pt x="1143000" y="1187843"/>
                  </a:lnTo>
                  <a:lnTo>
                    <a:pt x="1092200" y="1189507"/>
                  </a:lnTo>
                  <a:lnTo>
                    <a:pt x="1041400" y="1189291"/>
                  </a:lnTo>
                  <a:lnTo>
                    <a:pt x="977900" y="1187119"/>
                  </a:lnTo>
                  <a:lnTo>
                    <a:pt x="927100" y="1182928"/>
                  </a:lnTo>
                  <a:lnTo>
                    <a:pt x="876300" y="1176629"/>
                  </a:lnTo>
                  <a:lnTo>
                    <a:pt x="825500" y="1168146"/>
                  </a:lnTo>
                  <a:lnTo>
                    <a:pt x="774700" y="1157414"/>
                  </a:lnTo>
                  <a:lnTo>
                    <a:pt x="723900" y="1144333"/>
                  </a:lnTo>
                  <a:lnTo>
                    <a:pt x="673100" y="1128864"/>
                  </a:lnTo>
                  <a:lnTo>
                    <a:pt x="635000" y="1110894"/>
                  </a:lnTo>
                  <a:lnTo>
                    <a:pt x="584200" y="1090371"/>
                  </a:lnTo>
                  <a:lnTo>
                    <a:pt x="546100" y="1067193"/>
                  </a:lnTo>
                  <a:lnTo>
                    <a:pt x="508000" y="1041311"/>
                  </a:lnTo>
                  <a:lnTo>
                    <a:pt x="495300" y="1035977"/>
                  </a:lnTo>
                  <a:lnTo>
                    <a:pt x="495300" y="1034453"/>
                  </a:lnTo>
                  <a:lnTo>
                    <a:pt x="457200" y="1035977"/>
                  </a:lnTo>
                  <a:lnTo>
                    <a:pt x="419100" y="1034948"/>
                  </a:lnTo>
                  <a:lnTo>
                    <a:pt x="368300" y="1031011"/>
                  </a:lnTo>
                  <a:lnTo>
                    <a:pt x="317500" y="1023848"/>
                  </a:lnTo>
                  <a:lnTo>
                    <a:pt x="266700" y="1013117"/>
                  </a:lnTo>
                  <a:lnTo>
                    <a:pt x="228600" y="998448"/>
                  </a:lnTo>
                  <a:lnTo>
                    <a:pt x="177800" y="979512"/>
                  </a:lnTo>
                  <a:lnTo>
                    <a:pt x="139700" y="955967"/>
                  </a:lnTo>
                  <a:lnTo>
                    <a:pt x="127000" y="949109"/>
                  </a:lnTo>
                  <a:lnTo>
                    <a:pt x="127000" y="941489"/>
                  </a:lnTo>
                  <a:lnTo>
                    <a:pt x="88900" y="903351"/>
                  </a:lnTo>
                  <a:lnTo>
                    <a:pt x="88900" y="829030"/>
                  </a:lnTo>
                  <a:lnTo>
                    <a:pt x="114300" y="795985"/>
                  </a:lnTo>
                  <a:lnTo>
                    <a:pt x="152400" y="767753"/>
                  </a:lnTo>
                  <a:lnTo>
                    <a:pt x="165100" y="760133"/>
                  </a:lnTo>
                  <a:lnTo>
                    <a:pt x="177800" y="756323"/>
                  </a:lnTo>
                  <a:lnTo>
                    <a:pt x="190500" y="752513"/>
                  </a:lnTo>
                  <a:lnTo>
                    <a:pt x="190500" y="748703"/>
                  </a:lnTo>
                  <a:lnTo>
                    <a:pt x="190500" y="744893"/>
                  </a:lnTo>
                  <a:lnTo>
                    <a:pt x="177800" y="744131"/>
                  </a:lnTo>
                  <a:lnTo>
                    <a:pt x="165100" y="739559"/>
                  </a:lnTo>
                  <a:lnTo>
                    <a:pt x="152400" y="734225"/>
                  </a:lnTo>
                  <a:lnTo>
                    <a:pt x="114300" y="718477"/>
                  </a:lnTo>
                  <a:lnTo>
                    <a:pt x="63500" y="695579"/>
                  </a:lnTo>
                  <a:lnTo>
                    <a:pt x="38100" y="665607"/>
                  </a:lnTo>
                  <a:lnTo>
                    <a:pt x="12700" y="628675"/>
                  </a:lnTo>
                  <a:lnTo>
                    <a:pt x="0" y="584873"/>
                  </a:lnTo>
                  <a:lnTo>
                    <a:pt x="0" y="630224"/>
                  </a:lnTo>
                  <a:lnTo>
                    <a:pt x="25400" y="669810"/>
                  </a:lnTo>
                  <a:lnTo>
                    <a:pt x="63500" y="702259"/>
                  </a:lnTo>
                  <a:lnTo>
                    <a:pt x="101600" y="726973"/>
                  </a:lnTo>
                  <a:lnTo>
                    <a:pt x="152400" y="743369"/>
                  </a:lnTo>
                  <a:lnTo>
                    <a:pt x="165100" y="748703"/>
                  </a:lnTo>
                  <a:lnTo>
                    <a:pt x="168478" y="749922"/>
                  </a:lnTo>
                  <a:lnTo>
                    <a:pt x="165100" y="751751"/>
                  </a:lnTo>
                  <a:lnTo>
                    <a:pt x="152400" y="759371"/>
                  </a:lnTo>
                  <a:lnTo>
                    <a:pt x="114300" y="790676"/>
                  </a:lnTo>
                  <a:lnTo>
                    <a:pt x="88900" y="826884"/>
                  </a:lnTo>
                  <a:lnTo>
                    <a:pt x="76200" y="866406"/>
                  </a:lnTo>
                  <a:lnTo>
                    <a:pt x="88900" y="907681"/>
                  </a:lnTo>
                  <a:lnTo>
                    <a:pt x="114300" y="949109"/>
                  </a:lnTo>
                  <a:lnTo>
                    <a:pt x="139700" y="964349"/>
                  </a:lnTo>
                  <a:lnTo>
                    <a:pt x="177800" y="988644"/>
                  </a:lnTo>
                  <a:lnTo>
                    <a:pt x="215900" y="1007897"/>
                  </a:lnTo>
                  <a:lnTo>
                    <a:pt x="266700" y="1022578"/>
                  </a:lnTo>
                  <a:lnTo>
                    <a:pt x="317500" y="1033183"/>
                  </a:lnTo>
                  <a:lnTo>
                    <a:pt x="368300" y="1040155"/>
                  </a:lnTo>
                  <a:lnTo>
                    <a:pt x="406400" y="1043978"/>
                  </a:lnTo>
                  <a:lnTo>
                    <a:pt x="457200" y="1045121"/>
                  </a:lnTo>
                  <a:lnTo>
                    <a:pt x="482600" y="1045121"/>
                  </a:lnTo>
                  <a:lnTo>
                    <a:pt x="495300" y="1044359"/>
                  </a:lnTo>
                  <a:lnTo>
                    <a:pt x="495300" y="1048931"/>
                  </a:lnTo>
                  <a:lnTo>
                    <a:pt x="533400" y="1073670"/>
                  </a:lnTo>
                  <a:lnTo>
                    <a:pt x="571500" y="1095971"/>
                  </a:lnTo>
                  <a:lnTo>
                    <a:pt x="622300" y="1115898"/>
                  </a:lnTo>
                  <a:lnTo>
                    <a:pt x="660400" y="1133525"/>
                  </a:lnTo>
                  <a:lnTo>
                    <a:pt x="711200" y="1148905"/>
                  </a:lnTo>
                  <a:lnTo>
                    <a:pt x="749300" y="1162113"/>
                  </a:lnTo>
                  <a:lnTo>
                    <a:pt x="800100" y="1173187"/>
                  </a:lnTo>
                  <a:lnTo>
                    <a:pt x="850900" y="1182217"/>
                  </a:lnTo>
                  <a:lnTo>
                    <a:pt x="901700" y="1189240"/>
                  </a:lnTo>
                  <a:lnTo>
                    <a:pt x="952500" y="1194333"/>
                  </a:lnTo>
                  <a:lnTo>
                    <a:pt x="1003300" y="1197546"/>
                  </a:lnTo>
                  <a:lnTo>
                    <a:pt x="1054100" y="1198956"/>
                  </a:lnTo>
                  <a:lnTo>
                    <a:pt x="1104900" y="1198600"/>
                  </a:lnTo>
                  <a:lnTo>
                    <a:pt x="1155700" y="1196568"/>
                  </a:lnTo>
                  <a:lnTo>
                    <a:pt x="1206500" y="1192911"/>
                  </a:lnTo>
                  <a:lnTo>
                    <a:pt x="1257300" y="1187691"/>
                  </a:lnTo>
                  <a:lnTo>
                    <a:pt x="1295400" y="1180960"/>
                  </a:lnTo>
                  <a:lnTo>
                    <a:pt x="1346200" y="1172781"/>
                  </a:lnTo>
                  <a:lnTo>
                    <a:pt x="1384300" y="1163231"/>
                  </a:lnTo>
                  <a:lnTo>
                    <a:pt x="1409700" y="1154849"/>
                  </a:lnTo>
                  <a:lnTo>
                    <a:pt x="1409700" y="1154087"/>
                  </a:lnTo>
                  <a:lnTo>
                    <a:pt x="1422400" y="1163993"/>
                  </a:lnTo>
                  <a:lnTo>
                    <a:pt x="1435100" y="1173137"/>
                  </a:lnTo>
                  <a:lnTo>
                    <a:pt x="1473200" y="1194765"/>
                  </a:lnTo>
                  <a:lnTo>
                    <a:pt x="1524000" y="1213535"/>
                  </a:lnTo>
                  <a:lnTo>
                    <a:pt x="1574800" y="1229550"/>
                  </a:lnTo>
                  <a:lnTo>
                    <a:pt x="1612900" y="1242949"/>
                  </a:lnTo>
                  <a:lnTo>
                    <a:pt x="1663700" y="1253832"/>
                  </a:lnTo>
                  <a:lnTo>
                    <a:pt x="1714500" y="1262341"/>
                  </a:lnTo>
                  <a:lnTo>
                    <a:pt x="1765300" y="1268577"/>
                  </a:lnTo>
                  <a:lnTo>
                    <a:pt x="1816100" y="1272667"/>
                  </a:lnTo>
                  <a:lnTo>
                    <a:pt x="1866900" y="1274724"/>
                  </a:lnTo>
                  <a:lnTo>
                    <a:pt x="1917700" y="1274876"/>
                  </a:lnTo>
                  <a:lnTo>
                    <a:pt x="1955800" y="1273238"/>
                  </a:lnTo>
                  <a:lnTo>
                    <a:pt x="2006600" y="1269911"/>
                  </a:lnTo>
                  <a:lnTo>
                    <a:pt x="2032000" y="1266863"/>
                  </a:lnTo>
                  <a:lnTo>
                    <a:pt x="2057400" y="1263053"/>
                  </a:lnTo>
                  <a:lnTo>
                    <a:pt x="2108200" y="1255890"/>
                  </a:lnTo>
                  <a:lnTo>
                    <a:pt x="2146300" y="1246352"/>
                  </a:lnTo>
                  <a:lnTo>
                    <a:pt x="2197100" y="1234224"/>
                  </a:lnTo>
                  <a:lnTo>
                    <a:pt x="2247900" y="1219276"/>
                  </a:lnTo>
                  <a:lnTo>
                    <a:pt x="2286000" y="1201293"/>
                  </a:lnTo>
                  <a:lnTo>
                    <a:pt x="2336800" y="1180058"/>
                  </a:lnTo>
                  <a:lnTo>
                    <a:pt x="2374900" y="1155357"/>
                  </a:lnTo>
                  <a:lnTo>
                    <a:pt x="2413000" y="1126959"/>
                  </a:lnTo>
                  <a:lnTo>
                    <a:pt x="2438400" y="1094651"/>
                  </a:lnTo>
                  <a:lnTo>
                    <a:pt x="2438400" y="1087793"/>
                  </a:lnTo>
                  <a:lnTo>
                    <a:pt x="2444927" y="1084668"/>
                  </a:lnTo>
                  <a:lnTo>
                    <a:pt x="2451100" y="1086015"/>
                  </a:lnTo>
                  <a:lnTo>
                    <a:pt x="2476500" y="1091603"/>
                  </a:lnTo>
                  <a:lnTo>
                    <a:pt x="2501900" y="1098461"/>
                  </a:lnTo>
                  <a:lnTo>
                    <a:pt x="2552700" y="1107122"/>
                  </a:lnTo>
                  <a:lnTo>
                    <a:pt x="2603500" y="1113370"/>
                  </a:lnTo>
                  <a:lnTo>
                    <a:pt x="2654300" y="1117130"/>
                  </a:lnTo>
                  <a:lnTo>
                    <a:pt x="2705100" y="1118323"/>
                  </a:lnTo>
                  <a:lnTo>
                    <a:pt x="2768600" y="1116838"/>
                  </a:lnTo>
                  <a:lnTo>
                    <a:pt x="2819400" y="1112608"/>
                  </a:lnTo>
                  <a:lnTo>
                    <a:pt x="2870200" y="1105547"/>
                  </a:lnTo>
                  <a:lnTo>
                    <a:pt x="2921000" y="1095565"/>
                  </a:lnTo>
                  <a:lnTo>
                    <a:pt x="2971800" y="1082560"/>
                  </a:lnTo>
                  <a:lnTo>
                    <a:pt x="3022600" y="1066457"/>
                  </a:lnTo>
                  <a:lnTo>
                    <a:pt x="3035300" y="1059599"/>
                  </a:lnTo>
                  <a:lnTo>
                    <a:pt x="3060700" y="1051979"/>
                  </a:lnTo>
                  <a:lnTo>
                    <a:pt x="3098800" y="1031786"/>
                  </a:lnTo>
                  <a:lnTo>
                    <a:pt x="3136900" y="1006551"/>
                  </a:lnTo>
                  <a:lnTo>
                    <a:pt x="3162300" y="975956"/>
                  </a:lnTo>
                  <a:lnTo>
                    <a:pt x="3187700" y="939647"/>
                  </a:lnTo>
                  <a:lnTo>
                    <a:pt x="3200400" y="897293"/>
                  </a:lnTo>
                  <a:lnTo>
                    <a:pt x="3200400" y="896531"/>
                  </a:lnTo>
                  <a:close/>
                </a:path>
                <a:path w="3708400" h="1275079">
                  <a:moveTo>
                    <a:pt x="3683000" y="682409"/>
                  </a:moveTo>
                  <a:lnTo>
                    <a:pt x="3670300" y="688505"/>
                  </a:lnTo>
                  <a:lnTo>
                    <a:pt x="3644900" y="725093"/>
                  </a:lnTo>
                  <a:lnTo>
                    <a:pt x="3606800" y="757237"/>
                  </a:lnTo>
                  <a:lnTo>
                    <a:pt x="3568700" y="785114"/>
                  </a:lnTo>
                  <a:lnTo>
                    <a:pt x="3517900" y="808939"/>
                  </a:lnTo>
                  <a:lnTo>
                    <a:pt x="3467100" y="828878"/>
                  </a:lnTo>
                  <a:lnTo>
                    <a:pt x="3416300" y="845121"/>
                  </a:lnTo>
                  <a:lnTo>
                    <a:pt x="3365500" y="857885"/>
                  </a:lnTo>
                  <a:lnTo>
                    <a:pt x="3314700" y="867333"/>
                  </a:lnTo>
                  <a:lnTo>
                    <a:pt x="3276600" y="873671"/>
                  </a:lnTo>
                  <a:lnTo>
                    <a:pt x="3238500" y="877481"/>
                  </a:lnTo>
                  <a:lnTo>
                    <a:pt x="3210306" y="879741"/>
                  </a:lnTo>
                  <a:lnTo>
                    <a:pt x="3210306" y="872909"/>
                  </a:lnTo>
                  <a:lnTo>
                    <a:pt x="3199892" y="831989"/>
                  </a:lnTo>
                  <a:lnTo>
                    <a:pt x="3177895" y="795947"/>
                  </a:lnTo>
                  <a:lnTo>
                    <a:pt x="3146831" y="764590"/>
                  </a:lnTo>
                  <a:lnTo>
                    <a:pt x="3109252" y="737755"/>
                  </a:lnTo>
                  <a:lnTo>
                    <a:pt x="3067672" y="715238"/>
                  </a:lnTo>
                  <a:lnTo>
                    <a:pt x="3024644" y="696861"/>
                  </a:lnTo>
                  <a:lnTo>
                    <a:pt x="2982696" y="682421"/>
                  </a:lnTo>
                  <a:lnTo>
                    <a:pt x="2944368" y="671741"/>
                  </a:lnTo>
                  <a:lnTo>
                    <a:pt x="2928366" y="667931"/>
                  </a:lnTo>
                  <a:lnTo>
                    <a:pt x="2926080" y="677837"/>
                  </a:lnTo>
                  <a:lnTo>
                    <a:pt x="2942082" y="681647"/>
                  </a:lnTo>
                  <a:lnTo>
                    <a:pt x="2983560" y="692556"/>
                  </a:lnTo>
                  <a:lnTo>
                    <a:pt x="3030448" y="709142"/>
                  </a:lnTo>
                  <a:lnTo>
                    <a:pt x="3078607" y="731316"/>
                  </a:lnTo>
                  <a:lnTo>
                    <a:pt x="3123831" y="758964"/>
                  </a:lnTo>
                  <a:lnTo>
                    <a:pt x="3161995" y="791972"/>
                  </a:lnTo>
                  <a:lnTo>
                    <a:pt x="3188893" y="830249"/>
                  </a:lnTo>
                  <a:lnTo>
                    <a:pt x="3200400" y="873671"/>
                  </a:lnTo>
                  <a:lnTo>
                    <a:pt x="3201009" y="880491"/>
                  </a:lnTo>
                  <a:lnTo>
                    <a:pt x="3200400" y="880529"/>
                  </a:lnTo>
                  <a:lnTo>
                    <a:pt x="3200400" y="889673"/>
                  </a:lnTo>
                  <a:lnTo>
                    <a:pt x="3238500" y="886625"/>
                  </a:lnTo>
                  <a:lnTo>
                    <a:pt x="3276600" y="882815"/>
                  </a:lnTo>
                  <a:lnTo>
                    <a:pt x="3314700" y="877163"/>
                  </a:lnTo>
                  <a:lnTo>
                    <a:pt x="3403600" y="857986"/>
                  </a:lnTo>
                  <a:lnTo>
                    <a:pt x="3454400" y="844169"/>
                  </a:lnTo>
                  <a:lnTo>
                    <a:pt x="3492500" y="827341"/>
                  </a:lnTo>
                  <a:lnTo>
                    <a:pt x="3543300" y="807377"/>
                  </a:lnTo>
                  <a:lnTo>
                    <a:pt x="3581400" y="784098"/>
                  </a:lnTo>
                  <a:lnTo>
                    <a:pt x="3619500" y="757389"/>
                  </a:lnTo>
                  <a:lnTo>
                    <a:pt x="3657600" y="727100"/>
                  </a:lnTo>
                  <a:lnTo>
                    <a:pt x="3683000" y="693077"/>
                  </a:lnTo>
                  <a:lnTo>
                    <a:pt x="3683000" y="682409"/>
                  </a:lnTo>
                  <a:close/>
                </a:path>
                <a:path w="3708400" h="1275079">
                  <a:moveTo>
                    <a:pt x="3708400" y="636295"/>
                  </a:moveTo>
                  <a:lnTo>
                    <a:pt x="3695700" y="594423"/>
                  </a:lnTo>
                  <a:lnTo>
                    <a:pt x="3683000" y="555218"/>
                  </a:lnTo>
                  <a:lnTo>
                    <a:pt x="3632200" y="487641"/>
                  </a:lnTo>
                  <a:lnTo>
                    <a:pt x="3594100" y="460667"/>
                  </a:lnTo>
                  <a:lnTo>
                    <a:pt x="3594100" y="455333"/>
                  </a:lnTo>
                  <a:lnTo>
                    <a:pt x="3588448" y="452628"/>
                  </a:lnTo>
                  <a:lnTo>
                    <a:pt x="3594100" y="449237"/>
                  </a:lnTo>
                  <a:lnTo>
                    <a:pt x="3606800" y="411518"/>
                  </a:lnTo>
                  <a:lnTo>
                    <a:pt x="3619500" y="376047"/>
                  </a:lnTo>
                  <a:lnTo>
                    <a:pt x="3619500" y="342950"/>
                  </a:lnTo>
                  <a:lnTo>
                    <a:pt x="3606800" y="312305"/>
                  </a:lnTo>
                  <a:lnTo>
                    <a:pt x="3581400" y="284200"/>
                  </a:lnTo>
                  <a:lnTo>
                    <a:pt x="3556000" y="258762"/>
                  </a:lnTo>
                  <a:lnTo>
                    <a:pt x="3517900" y="236054"/>
                  </a:lnTo>
                  <a:lnTo>
                    <a:pt x="3492500" y="216179"/>
                  </a:lnTo>
                  <a:lnTo>
                    <a:pt x="3441700" y="199250"/>
                  </a:lnTo>
                  <a:lnTo>
                    <a:pt x="3403600" y="185331"/>
                  </a:lnTo>
                  <a:lnTo>
                    <a:pt x="3365500" y="174548"/>
                  </a:lnTo>
                  <a:lnTo>
                    <a:pt x="3340100" y="166979"/>
                  </a:lnTo>
                  <a:lnTo>
                    <a:pt x="3302000" y="162725"/>
                  </a:lnTo>
                  <a:lnTo>
                    <a:pt x="3292208" y="161556"/>
                  </a:lnTo>
                  <a:lnTo>
                    <a:pt x="3291078" y="158153"/>
                  </a:lnTo>
                  <a:lnTo>
                    <a:pt x="3286048" y="159829"/>
                  </a:lnTo>
                  <a:lnTo>
                    <a:pt x="3276600" y="153581"/>
                  </a:lnTo>
                  <a:lnTo>
                    <a:pt x="3276600" y="145199"/>
                  </a:lnTo>
                  <a:lnTo>
                    <a:pt x="3251200" y="108508"/>
                  </a:lnTo>
                  <a:lnTo>
                    <a:pt x="3200400" y="78346"/>
                  </a:lnTo>
                  <a:lnTo>
                    <a:pt x="3162300" y="54165"/>
                  </a:lnTo>
                  <a:lnTo>
                    <a:pt x="3111500" y="35394"/>
                  </a:lnTo>
                  <a:lnTo>
                    <a:pt x="3060700" y="21475"/>
                  </a:lnTo>
                  <a:lnTo>
                    <a:pt x="3009900" y="11849"/>
                  </a:lnTo>
                  <a:lnTo>
                    <a:pt x="2997200" y="8801"/>
                  </a:lnTo>
                  <a:lnTo>
                    <a:pt x="2971800" y="6515"/>
                  </a:lnTo>
                  <a:lnTo>
                    <a:pt x="2933700" y="2095"/>
                  </a:lnTo>
                  <a:lnTo>
                    <a:pt x="2882900" y="304"/>
                  </a:lnTo>
                  <a:lnTo>
                    <a:pt x="2832100" y="1320"/>
                  </a:lnTo>
                  <a:lnTo>
                    <a:pt x="2781300" y="5321"/>
                  </a:lnTo>
                  <a:lnTo>
                    <a:pt x="2730500" y="12471"/>
                  </a:lnTo>
                  <a:lnTo>
                    <a:pt x="2679700" y="22936"/>
                  </a:lnTo>
                  <a:lnTo>
                    <a:pt x="2628900" y="36906"/>
                  </a:lnTo>
                  <a:lnTo>
                    <a:pt x="2578100" y="54521"/>
                  </a:lnTo>
                  <a:lnTo>
                    <a:pt x="2557132" y="66344"/>
                  </a:lnTo>
                  <a:lnTo>
                    <a:pt x="2556510" y="65189"/>
                  </a:lnTo>
                  <a:lnTo>
                    <a:pt x="2551150" y="68084"/>
                  </a:lnTo>
                  <a:lnTo>
                    <a:pt x="2540000" y="61379"/>
                  </a:lnTo>
                  <a:lnTo>
                    <a:pt x="2501900" y="43065"/>
                  </a:lnTo>
                  <a:lnTo>
                    <a:pt x="2463800" y="27889"/>
                  </a:lnTo>
                  <a:lnTo>
                    <a:pt x="2413000" y="15913"/>
                  </a:lnTo>
                  <a:lnTo>
                    <a:pt x="2362200" y="7213"/>
                  </a:lnTo>
                  <a:lnTo>
                    <a:pt x="2311400" y="1892"/>
                  </a:lnTo>
                  <a:lnTo>
                    <a:pt x="2260600" y="0"/>
                  </a:lnTo>
                  <a:lnTo>
                    <a:pt x="2209800" y="1638"/>
                  </a:lnTo>
                  <a:lnTo>
                    <a:pt x="2146300" y="6858"/>
                  </a:lnTo>
                  <a:lnTo>
                    <a:pt x="2095500" y="15748"/>
                  </a:lnTo>
                  <a:lnTo>
                    <a:pt x="2057400" y="28397"/>
                  </a:lnTo>
                  <a:lnTo>
                    <a:pt x="2006600" y="44856"/>
                  </a:lnTo>
                  <a:lnTo>
                    <a:pt x="1968500" y="65227"/>
                  </a:lnTo>
                  <a:lnTo>
                    <a:pt x="1930400" y="89573"/>
                  </a:lnTo>
                  <a:lnTo>
                    <a:pt x="1917700" y="97955"/>
                  </a:lnTo>
                  <a:lnTo>
                    <a:pt x="1917700" y="91859"/>
                  </a:lnTo>
                  <a:lnTo>
                    <a:pt x="1866900" y="76288"/>
                  </a:lnTo>
                  <a:lnTo>
                    <a:pt x="1828800" y="63119"/>
                  </a:lnTo>
                  <a:lnTo>
                    <a:pt x="1778000" y="52425"/>
                  </a:lnTo>
                  <a:lnTo>
                    <a:pt x="1739900" y="44259"/>
                  </a:lnTo>
                  <a:lnTo>
                    <a:pt x="1689100" y="38696"/>
                  </a:lnTo>
                  <a:lnTo>
                    <a:pt x="1625600" y="35788"/>
                  </a:lnTo>
                  <a:lnTo>
                    <a:pt x="1574800" y="35610"/>
                  </a:lnTo>
                  <a:lnTo>
                    <a:pt x="1524000" y="38214"/>
                  </a:lnTo>
                  <a:lnTo>
                    <a:pt x="1473200" y="43675"/>
                  </a:lnTo>
                  <a:lnTo>
                    <a:pt x="1422400" y="52057"/>
                  </a:lnTo>
                  <a:lnTo>
                    <a:pt x="1371600" y="63411"/>
                  </a:lnTo>
                  <a:lnTo>
                    <a:pt x="1320800" y="77800"/>
                  </a:lnTo>
                  <a:lnTo>
                    <a:pt x="1282700" y="95300"/>
                  </a:lnTo>
                  <a:lnTo>
                    <a:pt x="1244600" y="115976"/>
                  </a:lnTo>
                  <a:lnTo>
                    <a:pt x="1206500" y="139865"/>
                  </a:lnTo>
                  <a:lnTo>
                    <a:pt x="1193800" y="149771"/>
                  </a:lnTo>
                  <a:lnTo>
                    <a:pt x="1193800" y="148247"/>
                  </a:lnTo>
                  <a:lnTo>
                    <a:pt x="1155700" y="137579"/>
                  </a:lnTo>
                  <a:lnTo>
                    <a:pt x="1104900" y="128727"/>
                  </a:lnTo>
                  <a:lnTo>
                    <a:pt x="1066800" y="121627"/>
                  </a:lnTo>
                  <a:lnTo>
                    <a:pt x="1016000" y="116344"/>
                  </a:lnTo>
                  <a:lnTo>
                    <a:pt x="965200" y="112966"/>
                  </a:lnTo>
                  <a:lnTo>
                    <a:pt x="914400" y="111544"/>
                  </a:lnTo>
                  <a:lnTo>
                    <a:pt x="863600" y="112153"/>
                  </a:lnTo>
                  <a:lnTo>
                    <a:pt x="812800" y="114858"/>
                  </a:lnTo>
                  <a:lnTo>
                    <a:pt x="762000" y="119735"/>
                  </a:lnTo>
                  <a:lnTo>
                    <a:pt x="711200" y="126860"/>
                  </a:lnTo>
                  <a:lnTo>
                    <a:pt x="660400" y="136296"/>
                  </a:lnTo>
                  <a:lnTo>
                    <a:pt x="609600" y="148120"/>
                  </a:lnTo>
                  <a:lnTo>
                    <a:pt x="571500" y="162382"/>
                  </a:lnTo>
                  <a:lnTo>
                    <a:pt x="520700" y="179171"/>
                  </a:lnTo>
                  <a:lnTo>
                    <a:pt x="482600" y="198539"/>
                  </a:lnTo>
                  <a:lnTo>
                    <a:pt x="457200" y="208445"/>
                  </a:lnTo>
                  <a:lnTo>
                    <a:pt x="444500" y="218351"/>
                  </a:lnTo>
                  <a:lnTo>
                    <a:pt x="406400" y="245541"/>
                  </a:lnTo>
                  <a:lnTo>
                    <a:pt x="368300" y="278422"/>
                  </a:lnTo>
                  <a:lnTo>
                    <a:pt x="342900" y="316763"/>
                  </a:lnTo>
                  <a:lnTo>
                    <a:pt x="330200" y="360311"/>
                  </a:lnTo>
                  <a:lnTo>
                    <a:pt x="330200" y="360921"/>
                  </a:lnTo>
                  <a:lnTo>
                    <a:pt x="355600" y="319544"/>
                  </a:lnTo>
                  <a:lnTo>
                    <a:pt x="381000" y="283032"/>
                  </a:lnTo>
                  <a:lnTo>
                    <a:pt x="406400" y="251904"/>
                  </a:lnTo>
                  <a:lnTo>
                    <a:pt x="444500" y="226733"/>
                  </a:lnTo>
                  <a:lnTo>
                    <a:pt x="469900" y="216065"/>
                  </a:lnTo>
                  <a:lnTo>
                    <a:pt x="482600" y="206921"/>
                  </a:lnTo>
                  <a:lnTo>
                    <a:pt x="520700" y="187960"/>
                  </a:lnTo>
                  <a:lnTo>
                    <a:pt x="571500" y="171450"/>
                  </a:lnTo>
                  <a:lnTo>
                    <a:pt x="622300" y="157378"/>
                  </a:lnTo>
                  <a:lnTo>
                    <a:pt x="660400" y="145669"/>
                  </a:lnTo>
                  <a:lnTo>
                    <a:pt x="711200" y="136271"/>
                  </a:lnTo>
                  <a:lnTo>
                    <a:pt x="762000" y="129146"/>
                  </a:lnTo>
                  <a:lnTo>
                    <a:pt x="812800" y="124231"/>
                  </a:lnTo>
                  <a:lnTo>
                    <a:pt x="863600" y="121475"/>
                  </a:lnTo>
                  <a:lnTo>
                    <a:pt x="914400" y="120840"/>
                  </a:lnTo>
                  <a:lnTo>
                    <a:pt x="965200" y="122262"/>
                  </a:lnTo>
                  <a:lnTo>
                    <a:pt x="1016000" y="125679"/>
                  </a:lnTo>
                  <a:lnTo>
                    <a:pt x="1066800" y="131064"/>
                  </a:lnTo>
                  <a:lnTo>
                    <a:pt x="1104900" y="138353"/>
                  </a:lnTo>
                  <a:lnTo>
                    <a:pt x="1181100" y="152057"/>
                  </a:lnTo>
                  <a:lnTo>
                    <a:pt x="1193800" y="157391"/>
                  </a:lnTo>
                  <a:lnTo>
                    <a:pt x="1193800" y="158153"/>
                  </a:lnTo>
                  <a:lnTo>
                    <a:pt x="1203325" y="157010"/>
                  </a:lnTo>
                  <a:lnTo>
                    <a:pt x="1203198" y="157391"/>
                  </a:lnTo>
                  <a:lnTo>
                    <a:pt x="1218438" y="161963"/>
                  </a:lnTo>
                  <a:lnTo>
                    <a:pt x="1239050" y="167779"/>
                  </a:lnTo>
                  <a:lnTo>
                    <a:pt x="1260335" y="175006"/>
                  </a:lnTo>
                  <a:lnTo>
                    <a:pt x="1281442" y="182956"/>
                  </a:lnTo>
                  <a:lnTo>
                    <a:pt x="1301496" y="190919"/>
                  </a:lnTo>
                  <a:lnTo>
                    <a:pt x="1313688" y="196253"/>
                  </a:lnTo>
                  <a:lnTo>
                    <a:pt x="1317498" y="187871"/>
                  </a:lnTo>
                  <a:lnTo>
                    <a:pt x="1263408" y="165925"/>
                  </a:lnTo>
                  <a:lnTo>
                    <a:pt x="1220724" y="152819"/>
                  </a:lnTo>
                  <a:lnTo>
                    <a:pt x="1214513" y="150863"/>
                  </a:lnTo>
                  <a:lnTo>
                    <a:pt x="1219200" y="147485"/>
                  </a:lnTo>
                  <a:lnTo>
                    <a:pt x="1244600" y="123939"/>
                  </a:lnTo>
                  <a:lnTo>
                    <a:pt x="1282700" y="103606"/>
                  </a:lnTo>
                  <a:lnTo>
                    <a:pt x="1333500" y="86423"/>
                  </a:lnTo>
                  <a:lnTo>
                    <a:pt x="1371600" y="72313"/>
                  </a:lnTo>
                  <a:lnTo>
                    <a:pt x="1422400" y="61214"/>
                  </a:lnTo>
                  <a:lnTo>
                    <a:pt x="1473200" y="53060"/>
                  </a:lnTo>
                  <a:lnTo>
                    <a:pt x="1524000" y="47764"/>
                  </a:lnTo>
                  <a:lnTo>
                    <a:pt x="1574800" y="45275"/>
                  </a:lnTo>
                  <a:lnTo>
                    <a:pt x="1625600" y="45504"/>
                  </a:lnTo>
                  <a:lnTo>
                    <a:pt x="1676400" y="48399"/>
                  </a:lnTo>
                  <a:lnTo>
                    <a:pt x="1727200" y="53873"/>
                  </a:lnTo>
                  <a:lnTo>
                    <a:pt x="1778000" y="61861"/>
                  </a:lnTo>
                  <a:lnTo>
                    <a:pt x="1828800" y="72301"/>
                  </a:lnTo>
                  <a:lnTo>
                    <a:pt x="1866900" y="85128"/>
                  </a:lnTo>
                  <a:lnTo>
                    <a:pt x="1905000" y="100241"/>
                  </a:lnTo>
                  <a:lnTo>
                    <a:pt x="1917700" y="105575"/>
                  </a:lnTo>
                  <a:lnTo>
                    <a:pt x="1917700" y="106045"/>
                  </a:lnTo>
                  <a:lnTo>
                    <a:pt x="1917446" y="106299"/>
                  </a:lnTo>
                  <a:lnTo>
                    <a:pt x="1910829" y="114592"/>
                  </a:lnTo>
                  <a:lnTo>
                    <a:pt x="1904733" y="123342"/>
                  </a:lnTo>
                  <a:lnTo>
                    <a:pt x="1899666" y="131483"/>
                  </a:lnTo>
                  <a:lnTo>
                    <a:pt x="1897380" y="136817"/>
                  </a:lnTo>
                  <a:lnTo>
                    <a:pt x="1905762" y="141389"/>
                  </a:lnTo>
                  <a:lnTo>
                    <a:pt x="1908048" y="136055"/>
                  </a:lnTo>
                  <a:lnTo>
                    <a:pt x="1912772" y="128130"/>
                  </a:lnTo>
                  <a:lnTo>
                    <a:pt x="1918360" y="120345"/>
                  </a:lnTo>
                  <a:lnTo>
                    <a:pt x="1924494" y="112991"/>
                  </a:lnTo>
                  <a:lnTo>
                    <a:pt x="1930908" y="106337"/>
                  </a:lnTo>
                  <a:lnTo>
                    <a:pt x="1935480" y="101765"/>
                  </a:lnTo>
                  <a:lnTo>
                    <a:pt x="1930704" y="97002"/>
                  </a:lnTo>
                  <a:lnTo>
                    <a:pt x="1968500" y="73367"/>
                  </a:lnTo>
                  <a:lnTo>
                    <a:pt x="2006600" y="53441"/>
                  </a:lnTo>
                  <a:lnTo>
                    <a:pt x="2057400" y="37338"/>
                  </a:lnTo>
                  <a:lnTo>
                    <a:pt x="2108200" y="25006"/>
                  </a:lnTo>
                  <a:lnTo>
                    <a:pt x="2159000" y="16332"/>
                  </a:lnTo>
                  <a:lnTo>
                    <a:pt x="2209800" y="11264"/>
                  </a:lnTo>
                  <a:lnTo>
                    <a:pt x="2260600" y="9715"/>
                  </a:lnTo>
                  <a:lnTo>
                    <a:pt x="2311400" y="11595"/>
                  </a:lnTo>
                  <a:lnTo>
                    <a:pt x="2362200" y="16827"/>
                  </a:lnTo>
                  <a:lnTo>
                    <a:pt x="2413000" y="25349"/>
                  </a:lnTo>
                  <a:lnTo>
                    <a:pt x="2451100" y="37058"/>
                  </a:lnTo>
                  <a:lnTo>
                    <a:pt x="2501900" y="51892"/>
                  </a:lnTo>
                  <a:lnTo>
                    <a:pt x="2540000" y="69761"/>
                  </a:lnTo>
                  <a:lnTo>
                    <a:pt x="2544013" y="72174"/>
                  </a:lnTo>
                  <a:lnTo>
                    <a:pt x="2533713" y="78727"/>
                  </a:lnTo>
                  <a:lnTo>
                    <a:pt x="2521051" y="87299"/>
                  </a:lnTo>
                  <a:lnTo>
                    <a:pt x="2508974" y="96634"/>
                  </a:lnTo>
                  <a:lnTo>
                    <a:pt x="2497836" y="107099"/>
                  </a:lnTo>
                  <a:lnTo>
                    <a:pt x="2491740" y="113195"/>
                  </a:lnTo>
                  <a:lnTo>
                    <a:pt x="2498598" y="120053"/>
                  </a:lnTo>
                  <a:lnTo>
                    <a:pt x="2504694" y="113195"/>
                  </a:lnTo>
                  <a:lnTo>
                    <a:pt x="2515806" y="103708"/>
                  </a:lnTo>
                  <a:lnTo>
                    <a:pt x="2527338" y="94703"/>
                  </a:lnTo>
                  <a:lnTo>
                    <a:pt x="2539352" y="86372"/>
                  </a:lnTo>
                  <a:lnTo>
                    <a:pt x="2551938" y="78905"/>
                  </a:lnTo>
                  <a:lnTo>
                    <a:pt x="2561082" y="73571"/>
                  </a:lnTo>
                  <a:lnTo>
                    <a:pt x="2560777" y="73025"/>
                  </a:lnTo>
                  <a:lnTo>
                    <a:pt x="2565400" y="70523"/>
                  </a:lnTo>
                  <a:lnTo>
                    <a:pt x="2590800" y="62903"/>
                  </a:lnTo>
                  <a:lnTo>
                    <a:pt x="2628900" y="45491"/>
                  </a:lnTo>
                  <a:lnTo>
                    <a:pt x="2679700" y="31826"/>
                  </a:lnTo>
                  <a:lnTo>
                    <a:pt x="2730500" y="21691"/>
                  </a:lnTo>
                  <a:lnTo>
                    <a:pt x="2781300" y="14833"/>
                  </a:lnTo>
                  <a:lnTo>
                    <a:pt x="2832100" y="11036"/>
                  </a:lnTo>
                  <a:lnTo>
                    <a:pt x="2870200" y="10071"/>
                  </a:lnTo>
                  <a:lnTo>
                    <a:pt x="2921000" y="11684"/>
                  </a:lnTo>
                  <a:lnTo>
                    <a:pt x="2971800" y="15659"/>
                  </a:lnTo>
                  <a:lnTo>
                    <a:pt x="2997200" y="18707"/>
                  </a:lnTo>
                  <a:lnTo>
                    <a:pt x="3009900" y="21755"/>
                  </a:lnTo>
                  <a:lnTo>
                    <a:pt x="3060700" y="30619"/>
                  </a:lnTo>
                  <a:lnTo>
                    <a:pt x="3111500" y="43992"/>
                  </a:lnTo>
                  <a:lnTo>
                    <a:pt x="3149600" y="62280"/>
                  </a:lnTo>
                  <a:lnTo>
                    <a:pt x="3200400" y="85877"/>
                  </a:lnTo>
                  <a:lnTo>
                    <a:pt x="3238500" y="115163"/>
                  </a:lnTo>
                  <a:lnTo>
                    <a:pt x="3263900" y="150533"/>
                  </a:lnTo>
                  <a:lnTo>
                    <a:pt x="3276600" y="165773"/>
                  </a:lnTo>
                  <a:lnTo>
                    <a:pt x="3276600" y="168821"/>
                  </a:lnTo>
                  <a:lnTo>
                    <a:pt x="3284791" y="169811"/>
                  </a:lnTo>
                  <a:lnTo>
                    <a:pt x="3284982" y="170345"/>
                  </a:lnTo>
                  <a:lnTo>
                    <a:pt x="3287268" y="179489"/>
                  </a:lnTo>
                  <a:lnTo>
                    <a:pt x="3288030" y="187871"/>
                  </a:lnTo>
                  <a:lnTo>
                    <a:pt x="3288030" y="197015"/>
                  </a:lnTo>
                  <a:lnTo>
                    <a:pt x="3297936" y="196253"/>
                  </a:lnTo>
                  <a:lnTo>
                    <a:pt x="3296412" y="177203"/>
                  </a:lnTo>
                  <a:lnTo>
                    <a:pt x="3294977" y="171030"/>
                  </a:lnTo>
                  <a:lnTo>
                    <a:pt x="3302000" y="171869"/>
                  </a:lnTo>
                  <a:lnTo>
                    <a:pt x="3365500" y="184531"/>
                  </a:lnTo>
                  <a:lnTo>
                    <a:pt x="3416300" y="196291"/>
                  </a:lnTo>
                  <a:lnTo>
                    <a:pt x="3454400" y="211518"/>
                  </a:lnTo>
                  <a:lnTo>
                    <a:pt x="3492500" y="230098"/>
                  </a:lnTo>
                  <a:lnTo>
                    <a:pt x="3530600" y="251891"/>
                  </a:lnTo>
                  <a:lnTo>
                    <a:pt x="3568700" y="276809"/>
                  </a:lnTo>
                  <a:lnTo>
                    <a:pt x="3606800" y="335495"/>
                  </a:lnTo>
                  <a:lnTo>
                    <a:pt x="3606800" y="405206"/>
                  </a:lnTo>
                  <a:lnTo>
                    <a:pt x="3581400" y="443903"/>
                  </a:lnTo>
                  <a:lnTo>
                    <a:pt x="3581400" y="447713"/>
                  </a:lnTo>
                  <a:lnTo>
                    <a:pt x="3580638" y="446951"/>
                  </a:lnTo>
                  <a:lnTo>
                    <a:pt x="3577056" y="451053"/>
                  </a:lnTo>
                  <a:lnTo>
                    <a:pt x="3568700" y="453047"/>
                  </a:lnTo>
                  <a:lnTo>
                    <a:pt x="3568700" y="453809"/>
                  </a:lnTo>
                  <a:lnTo>
                    <a:pt x="3573145" y="454888"/>
                  </a:lnTo>
                  <a:lnTo>
                    <a:pt x="3552634" y="472389"/>
                  </a:lnTo>
                  <a:lnTo>
                    <a:pt x="3529241" y="488759"/>
                  </a:lnTo>
                  <a:lnTo>
                    <a:pt x="3504488" y="503097"/>
                  </a:lnTo>
                  <a:lnTo>
                    <a:pt x="3477768" y="516293"/>
                  </a:lnTo>
                  <a:lnTo>
                    <a:pt x="3457956" y="524675"/>
                  </a:lnTo>
                  <a:lnTo>
                    <a:pt x="3461766" y="533057"/>
                  </a:lnTo>
                  <a:lnTo>
                    <a:pt x="3508730" y="511594"/>
                  </a:lnTo>
                  <a:lnTo>
                    <a:pt x="3559454" y="479005"/>
                  </a:lnTo>
                  <a:lnTo>
                    <a:pt x="3581400" y="459816"/>
                  </a:lnTo>
                  <a:lnTo>
                    <a:pt x="3581400" y="462953"/>
                  </a:lnTo>
                  <a:lnTo>
                    <a:pt x="3632200" y="500087"/>
                  </a:lnTo>
                  <a:lnTo>
                    <a:pt x="3670300" y="537222"/>
                  </a:lnTo>
                  <a:lnTo>
                    <a:pt x="3683000" y="579272"/>
                  </a:lnTo>
                  <a:lnTo>
                    <a:pt x="3695700" y="625779"/>
                  </a:lnTo>
                  <a:lnTo>
                    <a:pt x="3683000" y="676313"/>
                  </a:lnTo>
                  <a:lnTo>
                    <a:pt x="3683000" y="680123"/>
                  </a:lnTo>
                  <a:lnTo>
                    <a:pt x="3695700" y="658215"/>
                  </a:lnTo>
                  <a:lnTo>
                    <a:pt x="3708400" y="63629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26717" y="4132579"/>
            <a:ext cx="2228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Can you think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 another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09873" y="6375263"/>
            <a:ext cx="122745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100" b="1" dirty="0">
                <a:latin typeface="Arial"/>
                <a:cs typeface="Arial"/>
              </a:rPr>
              <a:t>Purchase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4503" y="6391265"/>
            <a:ext cx="10337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20"/>
              </a:lnSpc>
            </a:pPr>
            <a:r>
              <a:rPr sz="2100" b="1" dirty="0">
                <a:latin typeface="Arial"/>
                <a:cs typeface="Arial"/>
              </a:rPr>
              <a:t>Product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84734" y="6750866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32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717" y="1275080"/>
            <a:ext cx="41586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From SQL to</a:t>
            </a:r>
            <a:r>
              <a:rPr spc="-40" dirty="0"/>
              <a:t> </a:t>
            </a:r>
            <a:r>
              <a:rPr spc="-5" dirty="0"/>
              <a:t>RA</a:t>
            </a:r>
          </a:p>
        </p:txBody>
      </p:sp>
      <p:sp>
        <p:nvSpPr>
          <p:cNvPr id="3" name="object 3"/>
          <p:cNvSpPr/>
          <p:nvPr/>
        </p:nvSpPr>
        <p:spPr>
          <a:xfrm>
            <a:off x="4565142" y="4648961"/>
            <a:ext cx="361950" cy="137160"/>
          </a:xfrm>
          <a:custGeom>
            <a:avLst/>
            <a:gdLst/>
            <a:ahLst/>
            <a:cxnLst/>
            <a:rect l="l" t="t" r="r" b="b"/>
            <a:pathLst>
              <a:path w="361950" h="137160">
                <a:moveTo>
                  <a:pt x="361950" y="8382"/>
                </a:moveTo>
                <a:lnTo>
                  <a:pt x="361188" y="5334"/>
                </a:lnTo>
                <a:lnTo>
                  <a:pt x="361188" y="3822"/>
                </a:lnTo>
                <a:lnTo>
                  <a:pt x="359968" y="2921"/>
                </a:lnTo>
                <a:lnTo>
                  <a:pt x="359664" y="2286"/>
                </a:lnTo>
                <a:lnTo>
                  <a:pt x="355854" y="0"/>
                </a:lnTo>
                <a:lnTo>
                  <a:pt x="352806" y="1524"/>
                </a:lnTo>
                <a:lnTo>
                  <a:pt x="351282" y="1536"/>
                </a:lnTo>
                <a:lnTo>
                  <a:pt x="349973" y="2527"/>
                </a:lnTo>
                <a:lnTo>
                  <a:pt x="348234" y="3149"/>
                </a:lnTo>
                <a:lnTo>
                  <a:pt x="348234" y="16662"/>
                </a:lnTo>
                <a:lnTo>
                  <a:pt x="348234" y="120510"/>
                </a:lnTo>
                <a:lnTo>
                  <a:pt x="200228" y="68592"/>
                </a:lnTo>
                <a:lnTo>
                  <a:pt x="348234" y="16662"/>
                </a:lnTo>
                <a:lnTo>
                  <a:pt x="348234" y="3149"/>
                </a:lnTo>
                <a:lnTo>
                  <a:pt x="180949" y="61823"/>
                </a:lnTo>
                <a:lnTo>
                  <a:pt x="161683" y="55067"/>
                </a:lnTo>
                <a:lnTo>
                  <a:pt x="161683" y="68592"/>
                </a:lnTo>
                <a:lnTo>
                  <a:pt x="13716" y="120510"/>
                </a:lnTo>
                <a:lnTo>
                  <a:pt x="13716" y="16662"/>
                </a:lnTo>
                <a:lnTo>
                  <a:pt x="161683" y="68592"/>
                </a:lnTo>
                <a:lnTo>
                  <a:pt x="161683" y="55067"/>
                </a:lnTo>
                <a:lnTo>
                  <a:pt x="11963" y="2527"/>
                </a:lnTo>
                <a:lnTo>
                  <a:pt x="10668" y="1536"/>
                </a:lnTo>
                <a:lnTo>
                  <a:pt x="9169" y="1536"/>
                </a:lnTo>
                <a:lnTo>
                  <a:pt x="6096" y="0"/>
                </a:lnTo>
                <a:lnTo>
                  <a:pt x="2286" y="2286"/>
                </a:lnTo>
                <a:lnTo>
                  <a:pt x="2159" y="2781"/>
                </a:lnTo>
                <a:lnTo>
                  <a:pt x="762" y="3822"/>
                </a:lnTo>
                <a:lnTo>
                  <a:pt x="762" y="6858"/>
                </a:lnTo>
                <a:lnTo>
                  <a:pt x="0" y="8382"/>
                </a:lnTo>
                <a:lnTo>
                  <a:pt x="762" y="10287"/>
                </a:lnTo>
                <a:lnTo>
                  <a:pt x="762" y="126873"/>
                </a:lnTo>
                <a:lnTo>
                  <a:pt x="0" y="128778"/>
                </a:lnTo>
                <a:lnTo>
                  <a:pt x="762" y="130302"/>
                </a:lnTo>
                <a:lnTo>
                  <a:pt x="762" y="133362"/>
                </a:lnTo>
                <a:lnTo>
                  <a:pt x="3810" y="136410"/>
                </a:lnTo>
                <a:lnTo>
                  <a:pt x="4838" y="136410"/>
                </a:lnTo>
                <a:lnTo>
                  <a:pt x="6096" y="137160"/>
                </a:lnTo>
                <a:lnTo>
                  <a:pt x="7594" y="136410"/>
                </a:lnTo>
                <a:lnTo>
                  <a:pt x="10668" y="136410"/>
                </a:lnTo>
                <a:lnTo>
                  <a:pt x="12674" y="134404"/>
                </a:lnTo>
                <a:lnTo>
                  <a:pt x="180962" y="75349"/>
                </a:lnTo>
                <a:lnTo>
                  <a:pt x="349262" y="134404"/>
                </a:lnTo>
                <a:lnTo>
                  <a:pt x="351282" y="136410"/>
                </a:lnTo>
                <a:lnTo>
                  <a:pt x="354355" y="136410"/>
                </a:lnTo>
                <a:lnTo>
                  <a:pt x="355854" y="137160"/>
                </a:lnTo>
                <a:lnTo>
                  <a:pt x="357098" y="136410"/>
                </a:lnTo>
                <a:lnTo>
                  <a:pt x="358140" y="136410"/>
                </a:lnTo>
                <a:lnTo>
                  <a:pt x="361188" y="133362"/>
                </a:lnTo>
                <a:lnTo>
                  <a:pt x="361188" y="131826"/>
                </a:lnTo>
                <a:lnTo>
                  <a:pt x="361950" y="128778"/>
                </a:lnTo>
                <a:lnTo>
                  <a:pt x="361188" y="126873"/>
                </a:lnTo>
                <a:lnTo>
                  <a:pt x="361188" y="10287"/>
                </a:lnTo>
                <a:lnTo>
                  <a:pt x="361950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4496" y="4675123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pid=pid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929" y="3087862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x.name,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z.name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6609" y="1929638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δ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9170" y="3726941"/>
            <a:ext cx="1377950" cy="849630"/>
          </a:xfrm>
          <a:custGeom>
            <a:avLst/>
            <a:gdLst/>
            <a:ahLst/>
            <a:cxnLst/>
            <a:rect l="l" t="t" r="r" b="b"/>
            <a:pathLst>
              <a:path w="1377950" h="849629">
                <a:moveTo>
                  <a:pt x="1071372" y="163830"/>
                </a:moveTo>
                <a:lnTo>
                  <a:pt x="1066800" y="155448"/>
                </a:lnTo>
                <a:lnTo>
                  <a:pt x="0" y="841248"/>
                </a:lnTo>
                <a:lnTo>
                  <a:pt x="4572" y="849630"/>
                </a:lnTo>
                <a:lnTo>
                  <a:pt x="1071372" y="163830"/>
                </a:lnTo>
                <a:close/>
              </a:path>
              <a:path w="1377950" h="849629">
                <a:moveTo>
                  <a:pt x="1377696" y="8382"/>
                </a:moveTo>
                <a:lnTo>
                  <a:pt x="1376934" y="5334"/>
                </a:lnTo>
                <a:lnTo>
                  <a:pt x="1376934" y="3810"/>
                </a:lnTo>
                <a:lnTo>
                  <a:pt x="1375918" y="2794"/>
                </a:lnTo>
                <a:lnTo>
                  <a:pt x="1375410" y="1524"/>
                </a:lnTo>
                <a:lnTo>
                  <a:pt x="1374140" y="1016"/>
                </a:lnTo>
                <a:lnTo>
                  <a:pt x="1373886" y="762"/>
                </a:lnTo>
                <a:lnTo>
                  <a:pt x="1373505" y="762"/>
                </a:lnTo>
                <a:lnTo>
                  <a:pt x="1371600" y="0"/>
                </a:lnTo>
                <a:lnTo>
                  <a:pt x="1370076" y="762"/>
                </a:lnTo>
                <a:lnTo>
                  <a:pt x="1367028" y="762"/>
                </a:lnTo>
                <a:lnTo>
                  <a:pt x="1365021" y="2768"/>
                </a:lnTo>
                <a:lnTo>
                  <a:pt x="1363980" y="3136"/>
                </a:lnTo>
                <a:lnTo>
                  <a:pt x="1363980" y="16179"/>
                </a:lnTo>
                <a:lnTo>
                  <a:pt x="1363980" y="120243"/>
                </a:lnTo>
                <a:lnTo>
                  <a:pt x="1215809" y="68376"/>
                </a:lnTo>
                <a:lnTo>
                  <a:pt x="1363980" y="16179"/>
                </a:lnTo>
                <a:lnTo>
                  <a:pt x="1363980" y="3136"/>
                </a:lnTo>
                <a:lnTo>
                  <a:pt x="1196898" y="61760"/>
                </a:lnTo>
                <a:lnTo>
                  <a:pt x="1178013" y="55156"/>
                </a:lnTo>
                <a:lnTo>
                  <a:pt x="1178013" y="68376"/>
                </a:lnTo>
                <a:lnTo>
                  <a:pt x="1029462" y="120510"/>
                </a:lnTo>
                <a:lnTo>
                  <a:pt x="1029462" y="15925"/>
                </a:lnTo>
                <a:lnTo>
                  <a:pt x="1178013" y="68376"/>
                </a:lnTo>
                <a:lnTo>
                  <a:pt x="1178013" y="55156"/>
                </a:lnTo>
                <a:lnTo>
                  <a:pt x="1028395" y="2755"/>
                </a:lnTo>
                <a:lnTo>
                  <a:pt x="1026414" y="762"/>
                </a:lnTo>
                <a:lnTo>
                  <a:pt x="1023366" y="762"/>
                </a:lnTo>
                <a:lnTo>
                  <a:pt x="1021842" y="0"/>
                </a:lnTo>
                <a:lnTo>
                  <a:pt x="1019937" y="762"/>
                </a:lnTo>
                <a:lnTo>
                  <a:pt x="1019556" y="762"/>
                </a:lnTo>
                <a:lnTo>
                  <a:pt x="1019302" y="1016"/>
                </a:lnTo>
                <a:lnTo>
                  <a:pt x="1018032" y="1524"/>
                </a:lnTo>
                <a:lnTo>
                  <a:pt x="1017841" y="2476"/>
                </a:lnTo>
                <a:lnTo>
                  <a:pt x="1016508" y="3810"/>
                </a:lnTo>
                <a:lnTo>
                  <a:pt x="1016508" y="6858"/>
                </a:lnTo>
                <a:lnTo>
                  <a:pt x="1015746" y="8382"/>
                </a:lnTo>
                <a:lnTo>
                  <a:pt x="1016508" y="10287"/>
                </a:lnTo>
                <a:lnTo>
                  <a:pt x="1016508" y="126492"/>
                </a:lnTo>
                <a:lnTo>
                  <a:pt x="1015746" y="128016"/>
                </a:lnTo>
                <a:lnTo>
                  <a:pt x="1016508" y="129921"/>
                </a:lnTo>
                <a:lnTo>
                  <a:pt x="1016508" y="132588"/>
                </a:lnTo>
                <a:lnTo>
                  <a:pt x="1017778" y="133858"/>
                </a:lnTo>
                <a:lnTo>
                  <a:pt x="1018032" y="134874"/>
                </a:lnTo>
                <a:lnTo>
                  <a:pt x="1019302" y="135382"/>
                </a:lnTo>
                <a:lnTo>
                  <a:pt x="1019556" y="135636"/>
                </a:lnTo>
                <a:lnTo>
                  <a:pt x="1019937" y="135636"/>
                </a:lnTo>
                <a:lnTo>
                  <a:pt x="1021842" y="136398"/>
                </a:lnTo>
                <a:lnTo>
                  <a:pt x="1024890" y="135636"/>
                </a:lnTo>
                <a:lnTo>
                  <a:pt x="1026414" y="135636"/>
                </a:lnTo>
                <a:lnTo>
                  <a:pt x="1027239" y="134810"/>
                </a:lnTo>
                <a:lnTo>
                  <a:pt x="1196886" y="75044"/>
                </a:lnTo>
                <a:lnTo>
                  <a:pt x="1366189" y="134810"/>
                </a:lnTo>
                <a:lnTo>
                  <a:pt x="1367028" y="135636"/>
                </a:lnTo>
                <a:lnTo>
                  <a:pt x="1368552" y="135636"/>
                </a:lnTo>
                <a:lnTo>
                  <a:pt x="1371600" y="136398"/>
                </a:lnTo>
                <a:lnTo>
                  <a:pt x="1373505" y="135636"/>
                </a:lnTo>
                <a:lnTo>
                  <a:pt x="1373886" y="135636"/>
                </a:lnTo>
                <a:lnTo>
                  <a:pt x="1374140" y="135382"/>
                </a:lnTo>
                <a:lnTo>
                  <a:pt x="1375410" y="134874"/>
                </a:lnTo>
                <a:lnTo>
                  <a:pt x="1376172" y="133350"/>
                </a:lnTo>
                <a:lnTo>
                  <a:pt x="1376934" y="132588"/>
                </a:lnTo>
                <a:lnTo>
                  <a:pt x="1376934" y="131826"/>
                </a:lnTo>
                <a:lnTo>
                  <a:pt x="1377696" y="128016"/>
                </a:lnTo>
                <a:lnTo>
                  <a:pt x="1376934" y="126492"/>
                </a:lnTo>
                <a:lnTo>
                  <a:pt x="1376934" y="10287"/>
                </a:lnTo>
                <a:lnTo>
                  <a:pt x="1377696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6876" y="3882390"/>
            <a:ext cx="1794510" cy="887730"/>
          </a:xfrm>
          <a:custGeom>
            <a:avLst/>
            <a:gdLst/>
            <a:ahLst/>
            <a:cxnLst/>
            <a:rect l="l" t="t" r="r" b="b"/>
            <a:pathLst>
              <a:path w="1794509" h="887729">
                <a:moveTo>
                  <a:pt x="1794510" y="879347"/>
                </a:moveTo>
                <a:lnTo>
                  <a:pt x="3810" y="0"/>
                </a:lnTo>
                <a:lnTo>
                  <a:pt x="0" y="8381"/>
                </a:lnTo>
                <a:lnTo>
                  <a:pt x="1790700" y="887729"/>
                </a:lnTo>
                <a:lnTo>
                  <a:pt x="1794510" y="879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1946" y="4831841"/>
            <a:ext cx="1016000" cy="1526540"/>
          </a:xfrm>
          <a:custGeom>
            <a:avLst/>
            <a:gdLst/>
            <a:ahLst/>
            <a:cxnLst/>
            <a:rect l="l" t="t" r="r" b="b"/>
            <a:pathLst>
              <a:path w="1016000" h="1526539">
                <a:moveTo>
                  <a:pt x="1015746" y="1520952"/>
                </a:moveTo>
                <a:lnTo>
                  <a:pt x="7620" y="0"/>
                </a:lnTo>
                <a:lnTo>
                  <a:pt x="0" y="5333"/>
                </a:lnTo>
                <a:lnTo>
                  <a:pt x="1008126" y="1526286"/>
                </a:lnTo>
                <a:lnTo>
                  <a:pt x="1015746" y="152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76847" y="3735578"/>
            <a:ext cx="81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cid=cid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7750" y="6087109"/>
            <a:ext cx="12719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Customer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4528" y="5227320"/>
            <a:ext cx="10795" cy="834390"/>
          </a:xfrm>
          <a:custGeom>
            <a:avLst/>
            <a:gdLst/>
            <a:ahLst/>
            <a:cxnLst/>
            <a:rect l="l" t="t" r="r" b="b"/>
            <a:pathLst>
              <a:path w="10795" h="834389">
                <a:moveTo>
                  <a:pt x="10668" y="834389"/>
                </a:moveTo>
                <a:lnTo>
                  <a:pt x="9906" y="0"/>
                </a:lnTo>
                <a:lnTo>
                  <a:pt x="0" y="761"/>
                </a:lnTo>
                <a:lnTo>
                  <a:pt x="762" y="834389"/>
                </a:lnTo>
                <a:lnTo>
                  <a:pt x="10668" y="834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04988" y="4915146"/>
            <a:ext cx="163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7" baseline="23148" dirty="0">
                <a:latin typeface="Arial"/>
                <a:cs typeface="Arial"/>
              </a:rPr>
              <a:t>σ</a:t>
            </a:r>
            <a:r>
              <a:rPr sz="1800" b="1" spc="-25" dirty="0">
                <a:latin typeface="Arial"/>
                <a:cs typeface="Arial"/>
              </a:rPr>
              <a:t>city=‘Seattle’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3938" y="2849371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6765" y="5546090"/>
            <a:ext cx="21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σ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09465" y="5982461"/>
            <a:ext cx="100965" cy="384810"/>
          </a:xfrm>
          <a:custGeom>
            <a:avLst/>
            <a:gdLst/>
            <a:ahLst/>
            <a:cxnLst/>
            <a:rect l="l" t="t" r="r" b="b"/>
            <a:pathLst>
              <a:path w="100964" h="384810">
                <a:moveTo>
                  <a:pt x="100583" y="2286"/>
                </a:moveTo>
                <a:lnTo>
                  <a:pt x="91439" y="0"/>
                </a:lnTo>
                <a:lnTo>
                  <a:pt x="0" y="382524"/>
                </a:lnTo>
                <a:lnTo>
                  <a:pt x="9905" y="384810"/>
                </a:lnTo>
                <a:lnTo>
                  <a:pt x="100583" y="2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91559" y="6358715"/>
            <a:ext cx="2930525" cy="36933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1702435" algn="l"/>
              </a:tabLst>
            </a:pPr>
            <a:r>
              <a:rPr sz="2100" b="1" dirty="0">
                <a:latin typeface="Arial"/>
                <a:cs typeface="Arial"/>
              </a:rPr>
              <a:t>Product	</a:t>
            </a:r>
            <a:r>
              <a:rPr sz="3150" b="1" baseline="2645" dirty="0">
                <a:latin typeface="Arial"/>
                <a:cs typeface="Arial"/>
              </a:rPr>
              <a:t>Purchase</a:t>
            </a:r>
            <a:endParaRPr sz="3150" baseline="2645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2103" y="3916257"/>
            <a:ext cx="3781425" cy="1608455"/>
            <a:chOff x="832103" y="3916257"/>
            <a:chExt cx="3781425" cy="1608455"/>
          </a:xfrm>
        </p:grpSpPr>
        <p:sp>
          <p:nvSpPr>
            <p:cNvPr id="19" name="object 19"/>
            <p:cNvSpPr/>
            <p:nvPr/>
          </p:nvSpPr>
          <p:spPr>
            <a:xfrm>
              <a:off x="4201668" y="4896611"/>
              <a:ext cx="411480" cy="628015"/>
            </a:xfrm>
            <a:custGeom>
              <a:avLst/>
              <a:gdLst/>
              <a:ahLst/>
              <a:cxnLst/>
              <a:rect l="l" t="t" r="r" b="b"/>
              <a:pathLst>
                <a:path w="411479" h="628014">
                  <a:moveTo>
                    <a:pt x="411480" y="5333"/>
                  </a:moveTo>
                  <a:lnTo>
                    <a:pt x="403098" y="0"/>
                  </a:lnTo>
                  <a:lnTo>
                    <a:pt x="0" y="622554"/>
                  </a:lnTo>
                  <a:lnTo>
                    <a:pt x="7620" y="627888"/>
                  </a:lnTo>
                  <a:lnTo>
                    <a:pt x="411480" y="5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9514" y="4032450"/>
              <a:ext cx="698803" cy="247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80227" y="3956246"/>
              <a:ext cx="467799" cy="823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0884" y="3916260"/>
              <a:ext cx="3460750" cy="1271270"/>
            </a:xfrm>
            <a:custGeom>
              <a:avLst/>
              <a:gdLst/>
              <a:ahLst/>
              <a:cxnLst/>
              <a:rect l="l" t="t" r="r" b="b"/>
              <a:pathLst>
                <a:path w="3460750" h="1271270">
                  <a:moveTo>
                    <a:pt x="65773" y="431787"/>
                  </a:moveTo>
                  <a:lnTo>
                    <a:pt x="45351" y="433235"/>
                  </a:lnTo>
                  <a:lnTo>
                    <a:pt x="4318" y="438962"/>
                  </a:lnTo>
                  <a:lnTo>
                    <a:pt x="0" y="439851"/>
                  </a:lnTo>
                  <a:lnTo>
                    <a:pt x="40335" y="439851"/>
                  </a:lnTo>
                  <a:lnTo>
                    <a:pt x="65773" y="431787"/>
                  </a:lnTo>
                  <a:close/>
                </a:path>
                <a:path w="3460750" h="1271270">
                  <a:moveTo>
                    <a:pt x="89535" y="422503"/>
                  </a:moveTo>
                  <a:lnTo>
                    <a:pt x="88341" y="427151"/>
                  </a:lnTo>
                  <a:lnTo>
                    <a:pt x="89535" y="427151"/>
                  </a:lnTo>
                  <a:lnTo>
                    <a:pt x="89535" y="422503"/>
                  </a:lnTo>
                  <a:close/>
                </a:path>
                <a:path w="3460750" h="1271270">
                  <a:moveTo>
                    <a:pt x="138861" y="280200"/>
                  </a:moveTo>
                  <a:lnTo>
                    <a:pt x="135788" y="283032"/>
                  </a:lnTo>
                  <a:lnTo>
                    <a:pt x="132359" y="287705"/>
                  </a:lnTo>
                  <a:lnTo>
                    <a:pt x="138861" y="280200"/>
                  </a:lnTo>
                  <a:close/>
                </a:path>
                <a:path w="3460750" h="1271270">
                  <a:moveTo>
                    <a:pt x="179539" y="245249"/>
                  </a:moveTo>
                  <a:lnTo>
                    <a:pt x="169710" y="251904"/>
                  </a:lnTo>
                  <a:lnTo>
                    <a:pt x="158661" y="262051"/>
                  </a:lnTo>
                  <a:lnTo>
                    <a:pt x="161163" y="262051"/>
                  </a:lnTo>
                  <a:lnTo>
                    <a:pt x="174802" y="249351"/>
                  </a:lnTo>
                  <a:lnTo>
                    <a:pt x="179539" y="245249"/>
                  </a:lnTo>
                  <a:close/>
                </a:path>
                <a:path w="3460750" h="1271270">
                  <a:moveTo>
                    <a:pt x="229806" y="212991"/>
                  </a:moveTo>
                  <a:lnTo>
                    <a:pt x="223659" y="216065"/>
                  </a:lnTo>
                  <a:lnTo>
                    <a:pt x="211277" y="223951"/>
                  </a:lnTo>
                  <a:lnTo>
                    <a:pt x="220599" y="223951"/>
                  </a:lnTo>
                  <a:lnTo>
                    <a:pt x="229806" y="212991"/>
                  </a:lnTo>
                  <a:close/>
                </a:path>
                <a:path w="3460750" h="1271270">
                  <a:moveTo>
                    <a:pt x="307136" y="179171"/>
                  </a:moveTo>
                  <a:lnTo>
                    <a:pt x="283667" y="187960"/>
                  </a:lnTo>
                  <a:lnTo>
                    <a:pt x="241947" y="206921"/>
                  </a:lnTo>
                  <a:lnTo>
                    <a:pt x="235292" y="210248"/>
                  </a:lnTo>
                  <a:lnTo>
                    <a:pt x="273659" y="198551"/>
                  </a:lnTo>
                  <a:lnTo>
                    <a:pt x="307136" y="179171"/>
                  </a:lnTo>
                  <a:close/>
                </a:path>
                <a:path w="3460750" h="1271270">
                  <a:moveTo>
                    <a:pt x="389534" y="153543"/>
                  </a:moveTo>
                  <a:lnTo>
                    <a:pt x="373875" y="157378"/>
                  </a:lnTo>
                  <a:lnTo>
                    <a:pt x="360908" y="161340"/>
                  </a:lnTo>
                  <a:lnTo>
                    <a:pt x="389534" y="153543"/>
                  </a:lnTo>
                  <a:close/>
                </a:path>
                <a:path w="3460750" h="1271270">
                  <a:moveTo>
                    <a:pt x="539902" y="127292"/>
                  </a:moveTo>
                  <a:lnTo>
                    <a:pt x="520776" y="129146"/>
                  </a:lnTo>
                  <a:lnTo>
                    <a:pt x="479361" y="135051"/>
                  </a:lnTo>
                  <a:lnTo>
                    <a:pt x="509181" y="135051"/>
                  </a:lnTo>
                  <a:lnTo>
                    <a:pt x="539902" y="127292"/>
                  </a:lnTo>
                  <a:close/>
                </a:path>
                <a:path w="3460750" h="1271270">
                  <a:moveTo>
                    <a:pt x="724535" y="122351"/>
                  </a:moveTo>
                  <a:lnTo>
                    <a:pt x="723290" y="122262"/>
                  </a:lnTo>
                  <a:lnTo>
                    <a:pt x="673023" y="120840"/>
                  </a:lnTo>
                  <a:lnTo>
                    <a:pt x="622274" y="121475"/>
                  </a:lnTo>
                  <a:lnTo>
                    <a:pt x="606272" y="122351"/>
                  </a:lnTo>
                  <a:lnTo>
                    <a:pt x="724535" y="122351"/>
                  </a:lnTo>
                  <a:close/>
                </a:path>
                <a:path w="3460750" h="1271270">
                  <a:moveTo>
                    <a:pt x="900112" y="147751"/>
                  </a:moveTo>
                  <a:lnTo>
                    <a:pt x="884821" y="143929"/>
                  </a:lnTo>
                  <a:lnTo>
                    <a:pt x="862012" y="138595"/>
                  </a:lnTo>
                  <a:lnTo>
                    <a:pt x="900112" y="147751"/>
                  </a:lnTo>
                  <a:close/>
                </a:path>
                <a:path w="3460750" h="1271270">
                  <a:moveTo>
                    <a:pt x="995883" y="1189151"/>
                  </a:moveTo>
                  <a:lnTo>
                    <a:pt x="978027" y="1189151"/>
                  </a:lnTo>
                  <a:lnTo>
                    <a:pt x="964120" y="1192657"/>
                  </a:lnTo>
                  <a:lnTo>
                    <a:pt x="995883" y="1189151"/>
                  </a:lnTo>
                  <a:close/>
                </a:path>
                <a:path w="3460750" h="1271270">
                  <a:moveTo>
                    <a:pt x="1078712" y="1176451"/>
                  </a:moveTo>
                  <a:lnTo>
                    <a:pt x="1053744" y="1176451"/>
                  </a:lnTo>
                  <a:lnTo>
                    <a:pt x="1042517" y="1182751"/>
                  </a:lnTo>
                  <a:lnTo>
                    <a:pt x="1054633" y="1180960"/>
                  </a:lnTo>
                  <a:lnTo>
                    <a:pt x="1078712" y="1176451"/>
                  </a:lnTo>
                  <a:close/>
                </a:path>
                <a:path w="3460750" h="1271270">
                  <a:moveTo>
                    <a:pt x="1137373" y="1163751"/>
                  </a:moveTo>
                  <a:lnTo>
                    <a:pt x="1115949" y="1163751"/>
                  </a:lnTo>
                  <a:lnTo>
                    <a:pt x="1113282" y="1169314"/>
                  </a:lnTo>
                  <a:lnTo>
                    <a:pt x="1137373" y="1163751"/>
                  </a:lnTo>
                  <a:close/>
                </a:path>
                <a:path w="3460750" h="1271270">
                  <a:moveTo>
                    <a:pt x="1167384" y="1155395"/>
                  </a:moveTo>
                  <a:lnTo>
                    <a:pt x="1166101" y="1154518"/>
                  </a:lnTo>
                  <a:lnTo>
                    <a:pt x="1165415" y="1155954"/>
                  </a:lnTo>
                  <a:lnTo>
                    <a:pt x="1167384" y="1155395"/>
                  </a:lnTo>
                  <a:close/>
                </a:path>
                <a:path w="3460750" h="1271270">
                  <a:moveTo>
                    <a:pt x="1170038" y="1157211"/>
                  </a:moveTo>
                  <a:lnTo>
                    <a:pt x="1169301" y="1151051"/>
                  </a:lnTo>
                  <a:lnTo>
                    <a:pt x="1167765" y="1151051"/>
                  </a:lnTo>
                  <a:lnTo>
                    <a:pt x="1166241" y="1154239"/>
                  </a:lnTo>
                  <a:lnTo>
                    <a:pt x="1169301" y="1154849"/>
                  </a:lnTo>
                  <a:lnTo>
                    <a:pt x="1167384" y="1155395"/>
                  </a:lnTo>
                  <a:lnTo>
                    <a:pt x="1169301" y="1156703"/>
                  </a:lnTo>
                  <a:lnTo>
                    <a:pt x="1170038" y="1157211"/>
                  </a:lnTo>
                  <a:close/>
                </a:path>
                <a:path w="3460750" h="1271270">
                  <a:moveTo>
                    <a:pt x="1202169" y="1176794"/>
                  </a:moveTo>
                  <a:lnTo>
                    <a:pt x="1186434" y="1163751"/>
                  </a:lnTo>
                  <a:lnTo>
                    <a:pt x="1179588" y="1163751"/>
                  </a:lnTo>
                  <a:lnTo>
                    <a:pt x="1179969" y="1163993"/>
                  </a:lnTo>
                  <a:lnTo>
                    <a:pt x="1195209" y="1173137"/>
                  </a:lnTo>
                  <a:lnTo>
                    <a:pt x="1202169" y="1176794"/>
                  </a:lnTo>
                  <a:close/>
                </a:path>
                <a:path w="3460750" h="1271270">
                  <a:moveTo>
                    <a:pt x="1230312" y="53213"/>
                  </a:moveTo>
                  <a:lnTo>
                    <a:pt x="1222552" y="54432"/>
                  </a:lnTo>
                  <a:lnTo>
                    <a:pt x="1154112" y="71551"/>
                  </a:lnTo>
                  <a:lnTo>
                    <a:pt x="1230312" y="53213"/>
                  </a:lnTo>
                  <a:close/>
                </a:path>
                <a:path w="3460750" h="1271270">
                  <a:moveTo>
                    <a:pt x="1237716" y="1195285"/>
                  </a:moveTo>
                  <a:lnTo>
                    <a:pt x="1233297" y="1189151"/>
                  </a:lnTo>
                  <a:lnTo>
                    <a:pt x="1225778" y="1189151"/>
                  </a:lnTo>
                  <a:lnTo>
                    <a:pt x="1236522" y="1194765"/>
                  </a:lnTo>
                  <a:lnTo>
                    <a:pt x="1237716" y="1195285"/>
                  </a:lnTo>
                  <a:close/>
                </a:path>
                <a:path w="3460750" h="1271270">
                  <a:moveTo>
                    <a:pt x="1509712" y="58851"/>
                  </a:moveTo>
                  <a:lnTo>
                    <a:pt x="1505013" y="57670"/>
                  </a:lnTo>
                  <a:lnTo>
                    <a:pt x="1484312" y="54787"/>
                  </a:lnTo>
                  <a:lnTo>
                    <a:pt x="1509712" y="58851"/>
                  </a:lnTo>
                  <a:close/>
                </a:path>
                <a:path w="3460750" h="1271270">
                  <a:moveTo>
                    <a:pt x="1636712" y="96951"/>
                  </a:moveTo>
                  <a:lnTo>
                    <a:pt x="1616405" y="83400"/>
                  </a:lnTo>
                  <a:lnTo>
                    <a:pt x="1611312" y="82257"/>
                  </a:lnTo>
                  <a:lnTo>
                    <a:pt x="1636712" y="96951"/>
                  </a:lnTo>
                  <a:close/>
                </a:path>
                <a:path w="3460750" h="1271270">
                  <a:moveTo>
                    <a:pt x="1801812" y="40449"/>
                  </a:moveTo>
                  <a:lnTo>
                    <a:pt x="1799437" y="40982"/>
                  </a:lnTo>
                  <a:lnTo>
                    <a:pt x="1789112" y="46151"/>
                  </a:lnTo>
                  <a:lnTo>
                    <a:pt x="1801812" y="40449"/>
                  </a:lnTo>
                  <a:close/>
                </a:path>
                <a:path w="3460750" h="1271270">
                  <a:moveTo>
                    <a:pt x="1803577" y="1265351"/>
                  </a:moveTo>
                  <a:lnTo>
                    <a:pt x="1771662" y="1265351"/>
                  </a:lnTo>
                  <a:lnTo>
                    <a:pt x="1750568" y="1270965"/>
                  </a:lnTo>
                  <a:lnTo>
                    <a:pt x="1765185" y="1269911"/>
                  </a:lnTo>
                  <a:lnTo>
                    <a:pt x="1792617" y="1266863"/>
                  </a:lnTo>
                  <a:lnTo>
                    <a:pt x="1803577" y="1265351"/>
                  </a:lnTo>
                  <a:close/>
                </a:path>
                <a:path w="3460750" h="1271270">
                  <a:moveTo>
                    <a:pt x="1954212" y="12052"/>
                  </a:moveTo>
                  <a:lnTo>
                    <a:pt x="1949170" y="12484"/>
                  </a:lnTo>
                  <a:lnTo>
                    <a:pt x="1916112" y="20751"/>
                  </a:lnTo>
                  <a:lnTo>
                    <a:pt x="1954212" y="12052"/>
                  </a:lnTo>
                  <a:close/>
                </a:path>
                <a:path w="3460750" h="1271270">
                  <a:moveTo>
                    <a:pt x="2055964" y="1196835"/>
                  </a:moveTo>
                  <a:lnTo>
                    <a:pt x="2041969" y="1201851"/>
                  </a:lnTo>
                  <a:lnTo>
                    <a:pt x="2005495" y="1214551"/>
                  </a:lnTo>
                  <a:lnTo>
                    <a:pt x="1963293" y="1227251"/>
                  </a:lnTo>
                  <a:lnTo>
                    <a:pt x="1960245" y="1227251"/>
                  </a:lnTo>
                  <a:lnTo>
                    <a:pt x="1840763" y="1259586"/>
                  </a:lnTo>
                  <a:lnTo>
                    <a:pt x="1907971" y="1246352"/>
                  </a:lnTo>
                  <a:lnTo>
                    <a:pt x="1954479" y="1234224"/>
                  </a:lnTo>
                  <a:lnTo>
                    <a:pt x="2001151" y="1219276"/>
                  </a:lnTo>
                  <a:lnTo>
                    <a:pt x="2046820" y="1201293"/>
                  </a:lnTo>
                  <a:lnTo>
                    <a:pt x="2055964" y="1196835"/>
                  </a:lnTo>
                  <a:close/>
                </a:path>
                <a:path w="3460750" h="1271270">
                  <a:moveTo>
                    <a:pt x="2106612" y="20751"/>
                  </a:moveTo>
                  <a:lnTo>
                    <a:pt x="2087372" y="14338"/>
                  </a:lnTo>
                  <a:lnTo>
                    <a:pt x="2081212" y="13538"/>
                  </a:lnTo>
                  <a:lnTo>
                    <a:pt x="2106612" y="20751"/>
                  </a:lnTo>
                  <a:close/>
                </a:path>
                <a:path w="3460750" h="1271270">
                  <a:moveTo>
                    <a:pt x="2116899" y="1163751"/>
                  </a:moveTo>
                  <a:lnTo>
                    <a:pt x="2111883" y="1163751"/>
                  </a:lnTo>
                  <a:lnTo>
                    <a:pt x="2088565" y="1180922"/>
                  </a:lnTo>
                  <a:lnTo>
                    <a:pt x="2090343" y="1180058"/>
                  </a:lnTo>
                  <a:lnTo>
                    <a:pt x="2116899" y="1163751"/>
                  </a:lnTo>
                  <a:close/>
                </a:path>
                <a:path w="3460750" h="1271270">
                  <a:moveTo>
                    <a:pt x="2135987" y="1151051"/>
                  </a:moveTo>
                  <a:lnTo>
                    <a:pt x="2128939" y="1151051"/>
                  </a:lnTo>
                  <a:lnTo>
                    <a:pt x="2125586" y="1158417"/>
                  </a:lnTo>
                  <a:lnTo>
                    <a:pt x="2130552" y="1155357"/>
                  </a:lnTo>
                  <a:lnTo>
                    <a:pt x="2135987" y="1151051"/>
                  </a:lnTo>
                  <a:close/>
                </a:path>
                <a:path w="3460750" h="1271270">
                  <a:moveTo>
                    <a:pt x="2201227" y="1087551"/>
                  </a:moveTo>
                  <a:lnTo>
                    <a:pt x="2195703" y="1087551"/>
                  </a:lnTo>
                  <a:lnTo>
                    <a:pt x="2195195" y="1096022"/>
                  </a:lnTo>
                  <a:lnTo>
                    <a:pt x="2196477" y="1094651"/>
                  </a:lnTo>
                  <a:lnTo>
                    <a:pt x="2201049" y="1087793"/>
                  </a:lnTo>
                  <a:lnTo>
                    <a:pt x="2201227" y="1087551"/>
                  </a:lnTo>
                  <a:close/>
                </a:path>
                <a:path w="3460750" h="1271270">
                  <a:moveTo>
                    <a:pt x="2236787" y="1093101"/>
                  </a:moveTo>
                  <a:lnTo>
                    <a:pt x="2233765" y="1087551"/>
                  </a:lnTo>
                  <a:lnTo>
                    <a:pt x="2215591" y="1087551"/>
                  </a:lnTo>
                  <a:lnTo>
                    <a:pt x="2230005" y="1091603"/>
                  </a:lnTo>
                  <a:lnTo>
                    <a:pt x="2236787" y="1093101"/>
                  </a:lnTo>
                  <a:close/>
                </a:path>
                <a:path w="3460750" h="1271270">
                  <a:moveTo>
                    <a:pt x="2307158" y="1106525"/>
                  </a:moveTo>
                  <a:lnTo>
                    <a:pt x="2290876" y="1100251"/>
                  </a:lnTo>
                  <a:lnTo>
                    <a:pt x="2271369" y="1100251"/>
                  </a:lnTo>
                  <a:lnTo>
                    <a:pt x="2307158" y="1106525"/>
                  </a:lnTo>
                  <a:close/>
                </a:path>
                <a:path w="3460750" h="1271270">
                  <a:moveTo>
                    <a:pt x="2309812" y="84251"/>
                  </a:moveTo>
                  <a:lnTo>
                    <a:pt x="2303513" y="77952"/>
                  </a:lnTo>
                  <a:lnTo>
                    <a:pt x="2297112" y="77749"/>
                  </a:lnTo>
                  <a:lnTo>
                    <a:pt x="2309812" y="84251"/>
                  </a:lnTo>
                  <a:close/>
                </a:path>
                <a:path w="3460750" h="1271270">
                  <a:moveTo>
                    <a:pt x="2462136" y="1118196"/>
                  </a:moveTo>
                  <a:lnTo>
                    <a:pt x="2442591" y="1112951"/>
                  </a:lnTo>
                  <a:lnTo>
                    <a:pt x="2358199" y="1112951"/>
                  </a:lnTo>
                  <a:lnTo>
                    <a:pt x="2361692" y="1113370"/>
                  </a:lnTo>
                  <a:lnTo>
                    <a:pt x="2414219" y="1117130"/>
                  </a:lnTo>
                  <a:lnTo>
                    <a:pt x="2462136" y="1118196"/>
                  </a:lnTo>
                  <a:close/>
                </a:path>
                <a:path w="3460750" h="1271270">
                  <a:moveTo>
                    <a:pt x="2462212" y="25857"/>
                  </a:moveTo>
                  <a:lnTo>
                    <a:pt x="2441473" y="29108"/>
                  </a:lnTo>
                  <a:lnTo>
                    <a:pt x="2424112" y="33451"/>
                  </a:lnTo>
                  <a:lnTo>
                    <a:pt x="2462212" y="25857"/>
                  </a:lnTo>
                  <a:close/>
                </a:path>
                <a:path w="3460750" h="1271270">
                  <a:moveTo>
                    <a:pt x="2563812" y="11836"/>
                  </a:moveTo>
                  <a:lnTo>
                    <a:pt x="2560218" y="12115"/>
                  </a:lnTo>
                  <a:lnTo>
                    <a:pt x="2525712" y="20751"/>
                  </a:lnTo>
                  <a:lnTo>
                    <a:pt x="2563812" y="11836"/>
                  </a:lnTo>
                  <a:close/>
                </a:path>
                <a:path w="3460750" h="1271270">
                  <a:moveTo>
                    <a:pt x="2570683" y="1112951"/>
                  </a:moveTo>
                  <a:lnTo>
                    <a:pt x="2489835" y="1112951"/>
                  </a:lnTo>
                  <a:lnTo>
                    <a:pt x="2489835" y="1117701"/>
                  </a:lnTo>
                  <a:lnTo>
                    <a:pt x="2521331" y="1116838"/>
                  </a:lnTo>
                  <a:lnTo>
                    <a:pt x="2570683" y="1112951"/>
                  </a:lnTo>
                  <a:close/>
                </a:path>
                <a:path w="3460750" h="1271270">
                  <a:moveTo>
                    <a:pt x="2655189" y="1100251"/>
                  </a:moveTo>
                  <a:lnTo>
                    <a:pt x="2631300" y="1100251"/>
                  </a:lnTo>
                  <a:lnTo>
                    <a:pt x="2599042" y="1109383"/>
                  </a:lnTo>
                  <a:lnTo>
                    <a:pt x="2627757" y="1105547"/>
                  </a:lnTo>
                  <a:lnTo>
                    <a:pt x="2655189" y="1100251"/>
                  </a:lnTo>
                  <a:close/>
                </a:path>
                <a:path w="3460750" h="1271270">
                  <a:moveTo>
                    <a:pt x="2792412" y="33451"/>
                  </a:moveTo>
                  <a:lnTo>
                    <a:pt x="2719946" y="15328"/>
                  </a:lnTo>
                  <a:lnTo>
                    <a:pt x="2716212" y="15189"/>
                  </a:lnTo>
                  <a:lnTo>
                    <a:pt x="2792412" y="33451"/>
                  </a:lnTo>
                  <a:close/>
                </a:path>
                <a:path w="3460750" h="1271270">
                  <a:moveTo>
                    <a:pt x="2813405" y="1051737"/>
                  </a:moveTo>
                  <a:lnTo>
                    <a:pt x="2775801" y="1062151"/>
                  </a:lnTo>
                  <a:lnTo>
                    <a:pt x="2750756" y="1075347"/>
                  </a:lnTo>
                  <a:lnTo>
                    <a:pt x="2777121" y="1066457"/>
                  </a:lnTo>
                  <a:lnTo>
                    <a:pt x="2795409" y="1059599"/>
                  </a:lnTo>
                  <a:lnTo>
                    <a:pt x="2812935" y="1051979"/>
                  </a:lnTo>
                  <a:lnTo>
                    <a:pt x="2813405" y="1051737"/>
                  </a:lnTo>
                  <a:close/>
                </a:path>
                <a:path w="3460750" h="1271270">
                  <a:moveTo>
                    <a:pt x="2895295" y="1001928"/>
                  </a:moveTo>
                  <a:lnTo>
                    <a:pt x="2863646" y="1024051"/>
                  </a:lnTo>
                  <a:lnTo>
                    <a:pt x="2843758" y="1036091"/>
                  </a:lnTo>
                  <a:lnTo>
                    <a:pt x="2852102" y="1031786"/>
                  </a:lnTo>
                  <a:lnTo>
                    <a:pt x="2890228" y="1006551"/>
                  </a:lnTo>
                  <a:lnTo>
                    <a:pt x="2895295" y="1001928"/>
                  </a:lnTo>
                  <a:close/>
                </a:path>
                <a:path w="3460750" h="1271270">
                  <a:moveTo>
                    <a:pt x="2906712" y="63080"/>
                  </a:moveTo>
                  <a:lnTo>
                    <a:pt x="2894012" y="58851"/>
                  </a:lnTo>
                  <a:lnTo>
                    <a:pt x="2906712" y="64452"/>
                  </a:lnTo>
                  <a:lnTo>
                    <a:pt x="2906712" y="63080"/>
                  </a:lnTo>
                  <a:close/>
                </a:path>
                <a:path w="3460750" h="1271270">
                  <a:moveTo>
                    <a:pt x="2963811" y="889304"/>
                  </a:moveTo>
                  <a:lnTo>
                    <a:pt x="2962440" y="889419"/>
                  </a:lnTo>
                  <a:lnTo>
                    <a:pt x="2959227" y="897051"/>
                  </a:lnTo>
                  <a:lnTo>
                    <a:pt x="2958465" y="897051"/>
                  </a:lnTo>
                  <a:lnTo>
                    <a:pt x="2949079" y="935151"/>
                  </a:lnTo>
                  <a:lnTo>
                    <a:pt x="2939186" y="953947"/>
                  </a:lnTo>
                  <a:lnTo>
                    <a:pt x="2949206" y="939647"/>
                  </a:lnTo>
                  <a:lnTo>
                    <a:pt x="2963049" y="897293"/>
                  </a:lnTo>
                  <a:lnTo>
                    <a:pt x="2963811" y="891197"/>
                  </a:lnTo>
                  <a:lnTo>
                    <a:pt x="2963811" y="889304"/>
                  </a:lnTo>
                  <a:close/>
                </a:path>
                <a:path w="3460750" h="1271270">
                  <a:moveTo>
                    <a:pt x="3002508" y="118478"/>
                  </a:moveTo>
                  <a:lnTo>
                    <a:pt x="2957512" y="78346"/>
                  </a:lnTo>
                  <a:lnTo>
                    <a:pt x="2906712" y="54165"/>
                  </a:lnTo>
                  <a:lnTo>
                    <a:pt x="2855912" y="35394"/>
                  </a:lnTo>
                  <a:lnTo>
                    <a:pt x="2817812" y="21475"/>
                  </a:lnTo>
                  <a:lnTo>
                    <a:pt x="2767012" y="11849"/>
                  </a:lnTo>
                  <a:lnTo>
                    <a:pt x="2741612" y="8801"/>
                  </a:lnTo>
                  <a:lnTo>
                    <a:pt x="2741612" y="8051"/>
                  </a:lnTo>
                  <a:lnTo>
                    <a:pt x="2728912" y="6515"/>
                  </a:lnTo>
                  <a:lnTo>
                    <a:pt x="2678112" y="2095"/>
                  </a:lnTo>
                  <a:lnTo>
                    <a:pt x="2627312" y="304"/>
                  </a:lnTo>
                  <a:lnTo>
                    <a:pt x="2576512" y="1320"/>
                  </a:lnTo>
                  <a:lnTo>
                    <a:pt x="2525712" y="5321"/>
                  </a:lnTo>
                  <a:lnTo>
                    <a:pt x="2513012" y="8051"/>
                  </a:lnTo>
                  <a:lnTo>
                    <a:pt x="2474912" y="12471"/>
                  </a:lnTo>
                  <a:lnTo>
                    <a:pt x="2436812" y="20751"/>
                  </a:lnTo>
                  <a:lnTo>
                    <a:pt x="2424112" y="22936"/>
                  </a:lnTo>
                  <a:lnTo>
                    <a:pt x="2373312" y="36906"/>
                  </a:lnTo>
                  <a:lnTo>
                    <a:pt x="2335212" y="54521"/>
                  </a:lnTo>
                  <a:lnTo>
                    <a:pt x="2322512" y="61379"/>
                  </a:lnTo>
                  <a:lnTo>
                    <a:pt x="2307996" y="65735"/>
                  </a:lnTo>
                  <a:lnTo>
                    <a:pt x="2307717" y="65201"/>
                  </a:lnTo>
                  <a:lnTo>
                    <a:pt x="2305469" y="66408"/>
                  </a:lnTo>
                  <a:lnTo>
                    <a:pt x="2297112" y="61379"/>
                  </a:lnTo>
                  <a:lnTo>
                    <a:pt x="2259012" y="43065"/>
                  </a:lnTo>
                  <a:lnTo>
                    <a:pt x="2208212" y="27889"/>
                  </a:lnTo>
                  <a:lnTo>
                    <a:pt x="2182812" y="20751"/>
                  </a:lnTo>
                  <a:lnTo>
                    <a:pt x="2157412" y="15913"/>
                  </a:lnTo>
                  <a:lnTo>
                    <a:pt x="2119312" y="8051"/>
                  </a:lnTo>
                  <a:lnTo>
                    <a:pt x="2119312" y="7213"/>
                  </a:lnTo>
                  <a:lnTo>
                    <a:pt x="2055812" y="1892"/>
                  </a:lnTo>
                  <a:lnTo>
                    <a:pt x="2005012" y="0"/>
                  </a:lnTo>
                  <a:lnTo>
                    <a:pt x="1954212" y="1638"/>
                  </a:lnTo>
                  <a:lnTo>
                    <a:pt x="1903412" y="6858"/>
                  </a:lnTo>
                  <a:lnTo>
                    <a:pt x="1852612" y="15748"/>
                  </a:lnTo>
                  <a:lnTo>
                    <a:pt x="1801812" y="28397"/>
                  </a:lnTo>
                  <a:lnTo>
                    <a:pt x="1751012" y="44856"/>
                  </a:lnTo>
                  <a:lnTo>
                    <a:pt x="1751012" y="46151"/>
                  </a:lnTo>
                  <a:lnTo>
                    <a:pt x="1712912" y="65227"/>
                  </a:lnTo>
                  <a:lnTo>
                    <a:pt x="1674812" y="89573"/>
                  </a:lnTo>
                  <a:lnTo>
                    <a:pt x="1674812" y="97193"/>
                  </a:lnTo>
                  <a:lnTo>
                    <a:pt x="1662112" y="91859"/>
                  </a:lnTo>
                  <a:lnTo>
                    <a:pt x="1624012" y="76288"/>
                  </a:lnTo>
                  <a:lnTo>
                    <a:pt x="1585912" y="63119"/>
                  </a:lnTo>
                  <a:lnTo>
                    <a:pt x="1535112" y="52425"/>
                  </a:lnTo>
                  <a:lnTo>
                    <a:pt x="1497012" y="46151"/>
                  </a:lnTo>
                  <a:lnTo>
                    <a:pt x="1433512" y="38696"/>
                  </a:lnTo>
                  <a:lnTo>
                    <a:pt x="1382712" y="35788"/>
                  </a:lnTo>
                  <a:lnTo>
                    <a:pt x="1331912" y="35610"/>
                  </a:lnTo>
                  <a:lnTo>
                    <a:pt x="1281112" y="38214"/>
                  </a:lnTo>
                  <a:lnTo>
                    <a:pt x="1230312" y="43675"/>
                  </a:lnTo>
                  <a:lnTo>
                    <a:pt x="1179512" y="52057"/>
                  </a:lnTo>
                  <a:lnTo>
                    <a:pt x="1128712" y="63411"/>
                  </a:lnTo>
                  <a:lnTo>
                    <a:pt x="1077912" y="77800"/>
                  </a:lnTo>
                  <a:lnTo>
                    <a:pt x="1039812" y="95300"/>
                  </a:lnTo>
                  <a:lnTo>
                    <a:pt x="989012" y="115976"/>
                  </a:lnTo>
                  <a:lnTo>
                    <a:pt x="989012" y="122351"/>
                  </a:lnTo>
                  <a:lnTo>
                    <a:pt x="963612" y="139865"/>
                  </a:lnTo>
                  <a:lnTo>
                    <a:pt x="950912" y="149771"/>
                  </a:lnTo>
                  <a:lnTo>
                    <a:pt x="950912" y="148247"/>
                  </a:lnTo>
                  <a:lnTo>
                    <a:pt x="912812" y="137579"/>
                  </a:lnTo>
                  <a:lnTo>
                    <a:pt x="862012" y="128727"/>
                  </a:lnTo>
                  <a:lnTo>
                    <a:pt x="823912" y="122351"/>
                  </a:lnTo>
                  <a:lnTo>
                    <a:pt x="760412" y="122351"/>
                  </a:lnTo>
                  <a:lnTo>
                    <a:pt x="773112" y="126580"/>
                  </a:lnTo>
                  <a:lnTo>
                    <a:pt x="798512" y="135051"/>
                  </a:lnTo>
                  <a:lnTo>
                    <a:pt x="773112" y="125768"/>
                  </a:lnTo>
                  <a:lnTo>
                    <a:pt x="811212" y="131064"/>
                  </a:lnTo>
                  <a:lnTo>
                    <a:pt x="836612" y="135051"/>
                  </a:lnTo>
                  <a:lnTo>
                    <a:pt x="849312" y="135051"/>
                  </a:lnTo>
                  <a:lnTo>
                    <a:pt x="884821" y="143929"/>
                  </a:lnTo>
                  <a:lnTo>
                    <a:pt x="900112" y="147485"/>
                  </a:lnTo>
                  <a:lnTo>
                    <a:pt x="925512" y="152057"/>
                  </a:lnTo>
                  <a:lnTo>
                    <a:pt x="950912" y="157391"/>
                  </a:lnTo>
                  <a:lnTo>
                    <a:pt x="950912" y="156629"/>
                  </a:lnTo>
                  <a:lnTo>
                    <a:pt x="955852" y="153073"/>
                  </a:lnTo>
                  <a:lnTo>
                    <a:pt x="954417" y="157391"/>
                  </a:lnTo>
                  <a:lnTo>
                    <a:pt x="959472" y="158915"/>
                  </a:lnTo>
                  <a:lnTo>
                    <a:pt x="968819" y="151841"/>
                  </a:lnTo>
                  <a:lnTo>
                    <a:pt x="960996" y="149377"/>
                  </a:lnTo>
                  <a:lnTo>
                    <a:pt x="963612" y="147485"/>
                  </a:lnTo>
                  <a:lnTo>
                    <a:pt x="997534" y="126517"/>
                  </a:lnTo>
                  <a:lnTo>
                    <a:pt x="1001712" y="123939"/>
                  </a:lnTo>
                  <a:lnTo>
                    <a:pt x="1001712" y="122351"/>
                  </a:lnTo>
                  <a:lnTo>
                    <a:pt x="1027112" y="109651"/>
                  </a:lnTo>
                  <a:lnTo>
                    <a:pt x="1039812" y="105410"/>
                  </a:lnTo>
                  <a:lnTo>
                    <a:pt x="1065212" y="96951"/>
                  </a:lnTo>
                  <a:lnTo>
                    <a:pt x="1039812" y="105321"/>
                  </a:lnTo>
                  <a:lnTo>
                    <a:pt x="1039812" y="103606"/>
                  </a:lnTo>
                  <a:lnTo>
                    <a:pt x="1077912" y="86423"/>
                  </a:lnTo>
                  <a:lnTo>
                    <a:pt x="1128712" y="72313"/>
                  </a:lnTo>
                  <a:lnTo>
                    <a:pt x="1179512" y="61214"/>
                  </a:lnTo>
                  <a:lnTo>
                    <a:pt x="1222552" y="54432"/>
                  </a:lnTo>
                  <a:lnTo>
                    <a:pt x="1255712" y="46151"/>
                  </a:lnTo>
                  <a:lnTo>
                    <a:pt x="1306512" y="46151"/>
                  </a:lnTo>
                  <a:lnTo>
                    <a:pt x="1331912" y="45275"/>
                  </a:lnTo>
                  <a:lnTo>
                    <a:pt x="1382712" y="45504"/>
                  </a:lnTo>
                  <a:lnTo>
                    <a:pt x="1395412" y="46151"/>
                  </a:lnTo>
                  <a:lnTo>
                    <a:pt x="1458912" y="46151"/>
                  </a:lnTo>
                  <a:lnTo>
                    <a:pt x="1505013" y="57670"/>
                  </a:lnTo>
                  <a:lnTo>
                    <a:pt x="1535112" y="61861"/>
                  </a:lnTo>
                  <a:lnTo>
                    <a:pt x="1573212" y="71551"/>
                  </a:lnTo>
                  <a:lnTo>
                    <a:pt x="1598612" y="71551"/>
                  </a:lnTo>
                  <a:lnTo>
                    <a:pt x="1616405" y="83400"/>
                  </a:lnTo>
                  <a:lnTo>
                    <a:pt x="1624012" y="85128"/>
                  </a:lnTo>
                  <a:lnTo>
                    <a:pt x="1662112" y="100241"/>
                  </a:lnTo>
                  <a:lnTo>
                    <a:pt x="1670939" y="103949"/>
                  </a:lnTo>
                  <a:lnTo>
                    <a:pt x="1668665" y="106299"/>
                  </a:lnTo>
                  <a:lnTo>
                    <a:pt x="1668348" y="106692"/>
                  </a:lnTo>
                  <a:lnTo>
                    <a:pt x="1675244" y="109118"/>
                  </a:lnTo>
                  <a:lnTo>
                    <a:pt x="1674812" y="109651"/>
                  </a:lnTo>
                  <a:lnTo>
                    <a:pt x="1675320" y="109143"/>
                  </a:lnTo>
                  <a:lnTo>
                    <a:pt x="1676781" y="109651"/>
                  </a:lnTo>
                  <a:lnTo>
                    <a:pt x="1678940" y="109651"/>
                  </a:lnTo>
                  <a:lnTo>
                    <a:pt x="1682127" y="106337"/>
                  </a:lnTo>
                  <a:lnTo>
                    <a:pt x="1686699" y="101765"/>
                  </a:lnTo>
                  <a:lnTo>
                    <a:pt x="1684693" y="99771"/>
                  </a:lnTo>
                  <a:lnTo>
                    <a:pt x="1686877" y="97574"/>
                  </a:lnTo>
                  <a:lnTo>
                    <a:pt x="1687512" y="97193"/>
                  </a:lnTo>
                  <a:lnTo>
                    <a:pt x="1687512" y="96951"/>
                  </a:lnTo>
                  <a:lnTo>
                    <a:pt x="1712912" y="71551"/>
                  </a:lnTo>
                  <a:lnTo>
                    <a:pt x="1738312" y="65201"/>
                  </a:lnTo>
                  <a:lnTo>
                    <a:pt x="1763712" y="58851"/>
                  </a:lnTo>
                  <a:lnTo>
                    <a:pt x="1738312" y="64897"/>
                  </a:lnTo>
                  <a:lnTo>
                    <a:pt x="1763712" y="53441"/>
                  </a:lnTo>
                  <a:lnTo>
                    <a:pt x="1776412" y="46151"/>
                  </a:lnTo>
                  <a:lnTo>
                    <a:pt x="1799437" y="40982"/>
                  </a:lnTo>
                  <a:lnTo>
                    <a:pt x="1814512" y="33451"/>
                  </a:lnTo>
                  <a:lnTo>
                    <a:pt x="1865312" y="20751"/>
                  </a:lnTo>
                  <a:lnTo>
                    <a:pt x="1878012" y="20751"/>
                  </a:lnTo>
                  <a:lnTo>
                    <a:pt x="1903412" y="16332"/>
                  </a:lnTo>
                  <a:lnTo>
                    <a:pt x="1949170" y="12484"/>
                  </a:lnTo>
                  <a:lnTo>
                    <a:pt x="1966912" y="8051"/>
                  </a:lnTo>
                  <a:lnTo>
                    <a:pt x="2068512" y="8051"/>
                  </a:lnTo>
                  <a:lnTo>
                    <a:pt x="2087372" y="14338"/>
                  </a:lnTo>
                  <a:lnTo>
                    <a:pt x="2106612" y="16827"/>
                  </a:lnTo>
                  <a:lnTo>
                    <a:pt x="2132012" y="20751"/>
                  </a:lnTo>
                  <a:lnTo>
                    <a:pt x="2144712" y="24980"/>
                  </a:lnTo>
                  <a:lnTo>
                    <a:pt x="2170112" y="33451"/>
                  </a:lnTo>
                  <a:lnTo>
                    <a:pt x="2144712" y="21691"/>
                  </a:lnTo>
                  <a:lnTo>
                    <a:pt x="2157412" y="25349"/>
                  </a:lnTo>
                  <a:lnTo>
                    <a:pt x="2195512" y="33451"/>
                  </a:lnTo>
                  <a:lnTo>
                    <a:pt x="2208212" y="33451"/>
                  </a:lnTo>
                  <a:lnTo>
                    <a:pt x="2220912" y="46151"/>
                  </a:lnTo>
                  <a:lnTo>
                    <a:pt x="2220912" y="40386"/>
                  </a:lnTo>
                  <a:lnTo>
                    <a:pt x="2233612" y="46151"/>
                  </a:lnTo>
                  <a:lnTo>
                    <a:pt x="2246312" y="46151"/>
                  </a:lnTo>
                  <a:lnTo>
                    <a:pt x="2259012" y="58851"/>
                  </a:lnTo>
                  <a:lnTo>
                    <a:pt x="2259012" y="57010"/>
                  </a:lnTo>
                  <a:lnTo>
                    <a:pt x="2284412" y="69761"/>
                  </a:lnTo>
                  <a:lnTo>
                    <a:pt x="2296376" y="71450"/>
                  </a:lnTo>
                  <a:lnTo>
                    <a:pt x="2296223" y="71551"/>
                  </a:lnTo>
                  <a:lnTo>
                    <a:pt x="2297112" y="71551"/>
                  </a:lnTo>
                  <a:lnTo>
                    <a:pt x="2303513" y="77952"/>
                  </a:lnTo>
                  <a:lnTo>
                    <a:pt x="2309812" y="78143"/>
                  </a:lnTo>
                  <a:lnTo>
                    <a:pt x="2309812" y="77381"/>
                  </a:lnTo>
                  <a:lnTo>
                    <a:pt x="2322512" y="70523"/>
                  </a:lnTo>
                  <a:lnTo>
                    <a:pt x="2333904" y="63690"/>
                  </a:lnTo>
                  <a:lnTo>
                    <a:pt x="2309812" y="84251"/>
                  </a:lnTo>
                  <a:lnTo>
                    <a:pt x="2335212" y="67310"/>
                  </a:lnTo>
                  <a:lnTo>
                    <a:pt x="2347912" y="58851"/>
                  </a:lnTo>
                  <a:lnTo>
                    <a:pt x="2360612" y="54610"/>
                  </a:lnTo>
                  <a:lnTo>
                    <a:pt x="2386012" y="46151"/>
                  </a:lnTo>
                  <a:lnTo>
                    <a:pt x="2360612" y="51257"/>
                  </a:lnTo>
                  <a:lnTo>
                    <a:pt x="2386012" y="45491"/>
                  </a:lnTo>
                  <a:lnTo>
                    <a:pt x="2424112" y="31826"/>
                  </a:lnTo>
                  <a:lnTo>
                    <a:pt x="2441473" y="29108"/>
                  </a:lnTo>
                  <a:lnTo>
                    <a:pt x="2474912" y="20751"/>
                  </a:lnTo>
                  <a:lnTo>
                    <a:pt x="2487612" y="20751"/>
                  </a:lnTo>
                  <a:lnTo>
                    <a:pt x="2525712" y="14833"/>
                  </a:lnTo>
                  <a:lnTo>
                    <a:pt x="2560218" y="12115"/>
                  </a:lnTo>
                  <a:lnTo>
                    <a:pt x="2576512" y="8051"/>
                  </a:lnTo>
                  <a:lnTo>
                    <a:pt x="2690812" y="8051"/>
                  </a:lnTo>
                  <a:lnTo>
                    <a:pt x="2719946" y="15328"/>
                  </a:lnTo>
                  <a:lnTo>
                    <a:pt x="2728912" y="15659"/>
                  </a:lnTo>
                  <a:lnTo>
                    <a:pt x="2741612" y="18707"/>
                  </a:lnTo>
                  <a:lnTo>
                    <a:pt x="2767012" y="21755"/>
                  </a:lnTo>
                  <a:lnTo>
                    <a:pt x="2805112" y="30619"/>
                  </a:lnTo>
                  <a:lnTo>
                    <a:pt x="2855912" y="43992"/>
                  </a:lnTo>
                  <a:lnTo>
                    <a:pt x="2906712" y="62280"/>
                  </a:lnTo>
                  <a:lnTo>
                    <a:pt x="2906712" y="63080"/>
                  </a:lnTo>
                  <a:lnTo>
                    <a:pt x="2932112" y="71551"/>
                  </a:lnTo>
                  <a:lnTo>
                    <a:pt x="3002508" y="118478"/>
                  </a:lnTo>
                  <a:close/>
                </a:path>
                <a:path w="3460750" h="1271270">
                  <a:moveTo>
                    <a:pt x="3008312" y="122351"/>
                  </a:moveTo>
                  <a:lnTo>
                    <a:pt x="3002508" y="118478"/>
                  </a:lnTo>
                  <a:lnTo>
                    <a:pt x="3008312" y="126860"/>
                  </a:lnTo>
                  <a:lnTo>
                    <a:pt x="3008312" y="122351"/>
                  </a:lnTo>
                  <a:close/>
                </a:path>
                <a:path w="3460750" h="1271270">
                  <a:moveTo>
                    <a:pt x="3018053" y="884351"/>
                  </a:moveTo>
                  <a:lnTo>
                    <a:pt x="2964561" y="884351"/>
                  </a:lnTo>
                  <a:lnTo>
                    <a:pt x="2963811" y="886155"/>
                  </a:lnTo>
                  <a:lnTo>
                    <a:pt x="2963811" y="889304"/>
                  </a:lnTo>
                  <a:lnTo>
                    <a:pt x="2996577" y="886625"/>
                  </a:lnTo>
                  <a:lnTo>
                    <a:pt x="3018053" y="884351"/>
                  </a:lnTo>
                  <a:close/>
                </a:path>
                <a:path w="3460750" h="1271270">
                  <a:moveTo>
                    <a:pt x="3101251" y="871651"/>
                  </a:moveTo>
                  <a:lnTo>
                    <a:pt x="3084830" y="871651"/>
                  </a:lnTo>
                  <a:lnTo>
                    <a:pt x="3058706" y="879068"/>
                  </a:lnTo>
                  <a:lnTo>
                    <a:pt x="3072053" y="877163"/>
                  </a:lnTo>
                  <a:lnTo>
                    <a:pt x="3101251" y="871651"/>
                  </a:lnTo>
                  <a:close/>
                </a:path>
                <a:path w="3460750" h="1271270">
                  <a:moveTo>
                    <a:pt x="3160712" y="196291"/>
                  </a:moveTo>
                  <a:lnTo>
                    <a:pt x="3127679" y="186093"/>
                  </a:lnTo>
                  <a:lnTo>
                    <a:pt x="3122244" y="184467"/>
                  </a:lnTo>
                  <a:lnTo>
                    <a:pt x="3109912" y="182245"/>
                  </a:lnTo>
                  <a:lnTo>
                    <a:pt x="3160712" y="196646"/>
                  </a:lnTo>
                  <a:lnTo>
                    <a:pt x="3160712" y="196291"/>
                  </a:lnTo>
                  <a:close/>
                </a:path>
                <a:path w="3460750" h="1271270">
                  <a:moveTo>
                    <a:pt x="3259366" y="825690"/>
                  </a:moveTo>
                  <a:lnTo>
                    <a:pt x="3230003" y="833551"/>
                  </a:lnTo>
                  <a:lnTo>
                    <a:pt x="3211499" y="843165"/>
                  </a:lnTo>
                  <a:lnTo>
                    <a:pt x="3255607" y="827341"/>
                  </a:lnTo>
                  <a:lnTo>
                    <a:pt x="3259366" y="825690"/>
                  </a:lnTo>
                  <a:close/>
                </a:path>
                <a:path w="3460750" h="1271270">
                  <a:moveTo>
                    <a:pt x="3287712" y="253580"/>
                  </a:moveTo>
                  <a:lnTo>
                    <a:pt x="3284347" y="251333"/>
                  </a:lnTo>
                  <a:lnTo>
                    <a:pt x="3275012" y="249783"/>
                  </a:lnTo>
                  <a:lnTo>
                    <a:pt x="3287712" y="253860"/>
                  </a:lnTo>
                  <a:lnTo>
                    <a:pt x="3287712" y="253580"/>
                  </a:lnTo>
                  <a:close/>
                </a:path>
                <a:path w="3460750" h="1271270">
                  <a:moveTo>
                    <a:pt x="3351974" y="439851"/>
                  </a:moveTo>
                  <a:lnTo>
                    <a:pt x="3349764" y="439851"/>
                  </a:lnTo>
                  <a:lnTo>
                    <a:pt x="3347936" y="446570"/>
                  </a:lnTo>
                  <a:lnTo>
                    <a:pt x="3351974" y="439851"/>
                  </a:lnTo>
                  <a:close/>
                </a:path>
                <a:path w="3460750" h="1271270">
                  <a:moveTo>
                    <a:pt x="3361829" y="337921"/>
                  </a:moveTo>
                  <a:lnTo>
                    <a:pt x="3338512" y="284200"/>
                  </a:lnTo>
                  <a:lnTo>
                    <a:pt x="3275012" y="236054"/>
                  </a:lnTo>
                  <a:lnTo>
                    <a:pt x="3236912" y="216179"/>
                  </a:lnTo>
                  <a:lnTo>
                    <a:pt x="3198812" y="199250"/>
                  </a:lnTo>
                  <a:lnTo>
                    <a:pt x="3160712" y="185331"/>
                  </a:lnTo>
                  <a:lnTo>
                    <a:pt x="3122612" y="174548"/>
                  </a:lnTo>
                  <a:lnTo>
                    <a:pt x="3084512" y="166979"/>
                  </a:lnTo>
                  <a:lnTo>
                    <a:pt x="3043174" y="160820"/>
                  </a:lnTo>
                  <a:lnTo>
                    <a:pt x="3042297" y="158153"/>
                  </a:lnTo>
                  <a:lnTo>
                    <a:pt x="3036671" y="160045"/>
                  </a:lnTo>
                  <a:lnTo>
                    <a:pt x="3033712" y="159677"/>
                  </a:lnTo>
                  <a:lnTo>
                    <a:pt x="3033712" y="153581"/>
                  </a:lnTo>
                  <a:lnTo>
                    <a:pt x="3021012" y="145199"/>
                  </a:lnTo>
                  <a:lnTo>
                    <a:pt x="3008312" y="126860"/>
                  </a:lnTo>
                  <a:lnTo>
                    <a:pt x="3008312" y="144995"/>
                  </a:lnTo>
                  <a:lnTo>
                    <a:pt x="3021012" y="147751"/>
                  </a:lnTo>
                  <a:lnTo>
                    <a:pt x="3021012" y="160451"/>
                  </a:lnTo>
                  <a:lnTo>
                    <a:pt x="3033712" y="160451"/>
                  </a:lnTo>
                  <a:lnTo>
                    <a:pt x="3033712" y="168821"/>
                  </a:lnTo>
                  <a:lnTo>
                    <a:pt x="3035858" y="169341"/>
                  </a:lnTo>
                  <a:lnTo>
                    <a:pt x="3036201" y="170345"/>
                  </a:lnTo>
                  <a:lnTo>
                    <a:pt x="3036900" y="173151"/>
                  </a:lnTo>
                  <a:lnTo>
                    <a:pt x="3046692" y="173151"/>
                  </a:lnTo>
                  <a:lnTo>
                    <a:pt x="3046387" y="171869"/>
                  </a:lnTo>
                  <a:lnTo>
                    <a:pt x="3059112" y="173151"/>
                  </a:lnTo>
                  <a:lnTo>
                    <a:pt x="3084512" y="173151"/>
                  </a:lnTo>
                  <a:lnTo>
                    <a:pt x="3122244" y="184467"/>
                  </a:lnTo>
                  <a:lnTo>
                    <a:pt x="3122612" y="184531"/>
                  </a:lnTo>
                  <a:lnTo>
                    <a:pt x="3127679" y="186093"/>
                  </a:lnTo>
                  <a:lnTo>
                    <a:pt x="3211512" y="211251"/>
                  </a:lnTo>
                  <a:lnTo>
                    <a:pt x="3262312" y="236651"/>
                  </a:lnTo>
                  <a:lnTo>
                    <a:pt x="3284347" y="251333"/>
                  </a:lnTo>
                  <a:lnTo>
                    <a:pt x="3287712" y="251891"/>
                  </a:lnTo>
                  <a:lnTo>
                    <a:pt x="3287712" y="253580"/>
                  </a:lnTo>
                  <a:lnTo>
                    <a:pt x="3300412" y="262051"/>
                  </a:lnTo>
                  <a:lnTo>
                    <a:pt x="3338512" y="300151"/>
                  </a:lnTo>
                  <a:lnTo>
                    <a:pt x="3338512" y="307581"/>
                  </a:lnTo>
                  <a:lnTo>
                    <a:pt x="3351212" y="312851"/>
                  </a:lnTo>
                  <a:lnTo>
                    <a:pt x="3351212" y="336270"/>
                  </a:lnTo>
                  <a:lnTo>
                    <a:pt x="3361829" y="337921"/>
                  </a:lnTo>
                  <a:close/>
                </a:path>
                <a:path w="3460750" h="1271270">
                  <a:moveTo>
                    <a:pt x="3363912" y="338251"/>
                  </a:moveTo>
                  <a:lnTo>
                    <a:pt x="3361829" y="337921"/>
                  </a:lnTo>
                  <a:lnTo>
                    <a:pt x="3361956" y="338251"/>
                  </a:lnTo>
                  <a:lnTo>
                    <a:pt x="3363912" y="342950"/>
                  </a:lnTo>
                  <a:lnTo>
                    <a:pt x="3363912" y="338251"/>
                  </a:lnTo>
                  <a:close/>
                </a:path>
                <a:path w="3460750" h="1271270">
                  <a:moveTo>
                    <a:pt x="3376612" y="376047"/>
                  </a:moveTo>
                  <a:lnTo>
                    <a:pt x="3363912" y="342950"/>
                  </a:lnTo>
                  <a:lnTo>
                    <a:pt x="3363912" y="411518"/>
                  </a:lnTo>
                  <a:lnTo>
                    <a:pt x="3376612" y="376047"/>
                  </a:lnTo>
                  <a:close/>
                </a:path>
                <a:path w="3460750" h="1271270">
                  <a:moveTo>
                    <a:pt x="3385502" y="753567"/>
                  </a:moveTo>
                  <a:lnTo>
                    <a:pt x="3362769" y="770051"/>
                  </a:lnTo>
                  <a:lnTo>
                    <a:pt x="3322193" y="795451"/>
                  </a:lnTo>
                  <a:lnTo>
                    <a:pt x="3308858" y="803021"/>
                  </a:lnTo>
                  <a:lnTo>
                    <a:pt x="3343325" y="784098"/>
                  </a:lnTo>
                  <a:lnTo>
                    <a:pt x="3381413" y="757389"/>
                  </a:lnTo>
                  <a:lnTo>
                    <a:pt x="3385502" y="753567"/>
                  </a:lnTo>
                  <a:close/>
                </a:path>
                <a:path w="3460750" h="1271270">
                  <a:moveTo>
                    <a:pt x="3460419" y="636295"/>
                  </a:moveTo>
                  <a:lnTo>
                    <a:pt x="3459594" y="594423"/>
                  </a:lnTo>
                  <a:lnTo>
                    <a:pt x="3446246" y="555218"/>
                  </a:lnTo>
                  <a:lnTo>
                    <a:pt x="3422980" y="519391"/>
                  </a:lnTo>
                  <a:lnTo>
                    <a:pt x="3392360" y="487641"/>
                  </a:lnTo>
                  <a:lnTo>
                    <a:pt x="3357003" y="460667"/>
                  </a:lnTo>
                  <a:lnTo>
                    <a:pt x="3348621" y="455333"/>
                  </a:lnTo>
                  <a:lnTo>
                    <a:pt x="3344430" y="452551"/>
                  </a:lnTo>
                  <a:lnTo>
                    <a:pt x="3343681" y="452551"/>
                  </a:lnTo>
                  <a:lnTo>
                    <a:pt x="3340239" y="456857"/>
                  </a:lnTo>
                  <a:lnTo>
                    <a:pt x="3340176" y="456311"/>
                  </a:lnTo>
                  <a:lnTo>
                    <a:pt x="3338538" y="460197"/>
                  </a:lnTo>
                  <a:lnTo>
                    <a:pt x="3336417" y="465251"/>
                  </a:lnTo>
                  <a:lnTo>
                    <a:pt x="3346869" y="465251"/>
                  </a:lnTo>
                  <a:lnTo>
                    <a:pt x="3350691" y="465251"/>
                  </a:lnTo>
                  <a:lnTo>
                    <a:pt x="3358350" y="473608"/>
                  </a:lnTo>
                  <a:lnTo>
                    <a:pt x="3362325" y="477951"/>
                  </a:lnTo>
                  <a:lnTo>
                    <a:pt x="3363823" y="477951"/>
                  </a:lnTo>
                  <a:lnTo>
                    <a:pt x="3368522" y="477951"/>
                  </a:lnTo>
                  <a:lnTo>
                    <a:pt x="3371126" y="483743"/>
                  </a:lnTo>
                  <a:lnTo>
                    <a:pt x="3374212" y="490651"/>
                  </a:lnTo>
                  <a:lnTo>
                    <a:pt x="3379813" y="490651"/>
                  </a:lnTo>
                  <a:lnTo>
                    <a:pt x="3385261" y="490651"/>
                  </a:lnTo>
                  <a:lnTo>
                    <a:pt x="3388347" y="497420"/>
                  </a:lnTo>
                  <a:lnTo>
                    <a:pt x="3391052" y="503351"/>
                  </a:lnTo>
                  <a:lnTo>
                    <a:pt x="3394583" y="503351"/>
                  </a:lnTo>
                  <a:lnTo>
                    <a:pt x="3402711" y="503351"/>
                  </a:lnTo>
                  <a:lnTo>
                    <a:pt x="3405759" y="516013"/>
                  </a:lnTo>
                  <a:lnTo>
                    <a:pt x="3414141" y="516051"/>
                  </a:lnTo>
                  <a:lnTo>
                    <a:pt x="3414141" y="525513"/>
                  </a:lnTo>
                  <a:lnTo>
                    <a:pt x="3414141" y="528751"/>
                  </a:lnTo>
                  <a:lnTo>
                    <a:pt x="3416998" y="528751"/>
                  </a:lnTo>
                  <a:lnTo>
                    <a:pt x="3424047" y="528751"/>
                  </a:lnTo>
                  <a:lnTo>
                    <a:pt x="3424047" y="536740"/>
                  </a:lnTo>
                  <a:lnTo>
                    <a:pt x="3424047" y="541451"/>
                  </a:lnTo>
                  <a:lnTo>
                    <a:pt x="3426625" y="541451"/>
                  </a:lnTo>
                  <a:lnTo>
                    <a:pt x="3433191" y="541451"/>
                  </a:lnTo>
                  <a:lnTo>
                    <a:pt x="3433191" y="554151"/>
                  </a:lnTo>
                  <a:lnTo>
                    <a:pt x="3440049" y="554151"/>
                  </a:lnTo>
                  <a:lnTo>
                    <a:pt x="3440049" y="566851"/>
                  </a:lnTo>
                  <a:lnTo>
                    <a:pt x="3446145" y="566851"/>
                  </a:lnTo>
                  <a:lnTo>
                    <a:pt x="3446145" y="579551"/>
                  </a:lnTo>
                  <a:lnTo>
                    <a:pt x="3450717" y="579551"/>
                  </a:lnTo>
                  <a:lnTo>
                    <a:pt x="3450717" y="592251"/>
                  </a:lnTo>
                  <a:lnTo>
                    <a:pt x="3453765" y="592251"/>
                  </a:lnTo>
                  <a:lnTo>
                    <a:pt x="3453765" y="604951"/>
                  </a:lnTo>
                  <a:lnTo>
                    <a:pt x="3456051" y="604951"/>
                  </a:lnTo>
                  <a:lnTo>
                    <a:pt x="3456051" y="617651"/>
                  </a:lnTo>
                  <a:lnTo>
                    <a:pt x="3456813" y="617651"/>
                  </a:lnTo>
                  <a:lnTo>
                    <a:pt x="3456051" y="630351"/>
                  </a:lnTo>
                  <a:lnTo>
                    <a:pt x="3445853" y="668451"/>
                  </a:lnTo>
                  <a:lnTo>
                    <a:pt x="3425977" y="706551"/>
                  </a:lnTo>
                  <a:lnTo>
                    <a:pt x="3403968" y="736333"/>
                  </a:lnTo>
                  <a:lnTo>
                    <a:pt x="3413861" y="727100"/>
                  </a:lnTo>
                  <a:lnTo>
                    <a:pt x="3439299" y="693077"/>
                  </a:lnTo>
                  <a:lnTo>
                    <a:pt x="3443109" y="686981"/>
                  </a:lnTo>
                  <a:lnTo>
                    <a:pt x="3446157" y="680123"/>
                  </a:lnTo>
                  <a:lnTo>
                    <a:pt x="3456813" y="647357"/>
                  </a:lnTo>
                  <a:lnTo>
                    <a:pt x="3460419" y="63629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264" y="3921289"/>
              <a:ext cx="3701589" cy="12651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2103" y="3916260"/>
              <a:ext cx="3708400" cy="1275080"/>
            </a:xfrm>
            <a:custGeom>
              <a:avLst/>
              <a:gdLst/>
              <a:ahLst/>
              <a:cxnLst/>
              <a:rect l="l" t="t" r="r" b="b"/>
              <a:pathLst>
                <a:path w="3708400" h="1275079">
                  <a:moveTo>
                    <a:pt x="363474" y="460667"/>
                  </a:moveTo>
                  <a:lnTo>
                    <a:pt x="357378" y="449999"/>
                  </a:lnTo>
                  <a:lnTo>
                    <a:pt x="348234" y="430187"/>
                  </a:lnTo>
                  <a:lnTo>
                    <a:pt x="344424" y="420281"/>
                  </a:lnTo>
                  <a:lnTo>
                    <a:pt x="342900" y="420839"/>
                  </a:lnTo>
                  <a:lnTo>
                    <a:pt x="342900" y="413423"/>
                  </a:lnTo>
                  <a:lnTo>
                    <a:pt x="330200" y="406565"/>
                  </a:lnTo>
                  <a:lnTo>
                    <a:pt x="330200" y="421043"/>
                  </a:lnTo>
                  <a:lnTo>
                    <a:pt x="304800" y="421805"/>
                  </a:lnTo>
                  <a:lnTo>
                    <a:pt x="292100" y="424091"/>
                  </a:lnTo>
                  <a:lnTo>
                    <a:pt x="241300" y="429539"/>
                  </a:lnTo>
                  <a:lnTo>
                    <a:pt x="203200" y="439267"/>
                  </a:lnTo>
                  <a:lnTo>
                    <a:pt x="152400" y="453682"/>
                  </a:lnTo>
                  <a:lnTo>
                    <a:pt x="101600" y="473163"/>
                  </a:lnTo>
                  <a:lnTo>
                    <a:pt x="50800" y="498094"/>
                  </a:lnTo>
                  <a:lnTo>
                    <a:pt x="25400" y="528853"/>
                  </a:lnTo>
                  <a:lnTo>
                    <a:pt x="0" y="565823"/>
                  </a:lnTo>
                  <a:lnTo>
                    <a:pt x="0" y="577253"/>
                  </a:lnTo>
                  <a:lnTo>
                    <a:pt x="12700" y="568871"/>
                  </a:lnTo>
                  <a:lnTo>
                    <a:pt x="25400" y="533273"/>
                  </a:lnTo>
                  <a:lnTo>
                    <a:pt x="63500" y="503936"/>
                  </a:lnTo>
                  <a:lnTo>
                    <a:pt x="101600" y="480352"/>
                  </a:lnTo>
                  <a:lnTo>
                    <a:pt x="152400" y="462000"/>
                  </a:lnTo>
                  <a:lnTo>
                    <a:pt x="203200" y="448373"/>
                  </a:lnTo>
                  <a:lnTo>
                    <a:pt x="241300" y="438962"/>
                  </a:lnTo>
                  <a:lnTo>
                    <a:pt x="292100" y="433235"/>
                  </a:lnTo>
                  <a:lnTo>
                    <a:pt x="304800" y="431711"/>
                  </a:lnTo>
                  <a:lnTo>
                    <a:pt x="330200" y="430187"/>
                  </a:lnTo>
                  <a:lnTo>
                    <a:pt x="330200" y="428663"/>
                  </a:lnTo>
                  <a:lnTo>
                    <a:pt x="336867" y="426262"/>
                  </a:lnTo>
                  <a:lnTo>
                    <a:pt x="339090" y="433997"/>
                  </a:lnTo>
                  <a:lnTo>
                    <a:pt x="343662" y="444665"/>
                  </a:lnTo>
                  <a:lnTo>
                    <a:pt x="349758" y="455333"/>
                  </a:lnTo>
                  <a:lnTo>
                    <a:pt x="355854" y="465239"/>
                  </a:lnTo>
                  <a:lnTo>
                    <a:pt x="363474" y="460667"/>
                  </a:lnTo>
                  <a:close/>
                </a:path>
                <a:path w="3708400" h="1275079">
                  <a:moveTo>
                    <a:pt x="408432" y="772325"/>
                  </a:moveTo>
                  <a:lnTo>
                    <a:pt x="407670" y="762419"/>
                  </a:lnTo>
                  <a:lnTo>
                    <a:pt x="379476" y="763181"/>
                  </a:lnTo>
                  <a:lnTo>
                    <a:pt x="338480" y="761809"/>
                  </a:lnTo>
                  <a:lnTo>
                    <a:pt x="297827" y="758786"/>
                  </a:lnTo>
                  <a:lnTo>
                    <a:pt x="257416" y="753592"/>
                  </a:lnTo>
                  <a:lnTo>
                    <a:pt x="217170" y="745655"/>
                  </a:lnTo>
                  <a:lnTo>
                    <a:pt x="192786" y="739559"/>
                  </a:lnTo>
                  <a:lnTo>
                    <a:pt x="190500" y="748703"/>
                  </a:lnTo>
                  <a:lnTo>
                    <a:pt x="255587" y="762533"/>
                  </a:lnTo>
                  <a:lnTo>
                    <a:pt x="297484" y="768324"/>
                  </a:lnTo>
                  <a:lnTo>
                    <a:pt x="339610" y="771740"/>
                  </a:lnTo>
                  <a:lnTo>
                    <a:pt x="379476" y="772325"/>
                  </a:lnTo>
                  <a:lnTo>
                    <a:pt x="408432" y="772325"/>
                  </a:lnTo>
                  <a:close/>
                </a:path>
                <a:path w="3708400" h="1275079">
                  <a:moveTo>
                    <a:pt x="600456" y="1027595"/>
                  </a:moveTo>
                  <a:lnTo>
                    <a:pt x="598932" y="1017689"/>
                  </a:lnTo>
                  <a:lnTo>
                    <a:pt x="575310" y="1021499"/>
                  </a:lnTo>
                  <a:lnTo>
                    <a:pt x="552450" y="1025309"/>
                  </a:lnTo>
                  <a:lnTo>
                    <a:pt x="528066" y="1027595"/>
                  </a:lnTo>
                  <a:lnTo>
                    <a:pt x="504444" y="1029119"/>
                  </a:lnTo>
                  <a:lnTo>
                    <a:pt x="505206" y="1038263"/>
                  </a:lnTo>
                  <a:lnTo>
                    <a:pt x="529590" y="1036739"/>
                  </a:lnTo>
                  <a:lnTo>
                    <a:pt x="553212" y="1034453"/>
                  </a:lnTo>
                  <a:lnTo>
                    <a:pt x="576834" y="1031405"/>
                  </a:lnTo>
                  <a:lnTo>
                    <a:pt x="600456" y="1027595"/>
                  </a:lnTo>
                  <a:close/>
                </a:path>
                <a:path w="3708400" h="1275079">
                  <a:moveTo>
                    <a:pt x="3200400" y="896531"/>
                  </a:moveTo>
                  <a:lnTo>
                    <a:pt x="3187700" y="939025"/>
                  </a:lnTo>
                  <a:lnTo>
                    <a:pt x="3149600" y="975956"/>
                  </a:lnTo>
                  <a:lnTo>
                    <a:pt x="3111500" y="1007046"/>
                  </a:lnTo>
                  <a:lnTo>
                    <a:pt x="3073400" y="1031976"/>
                  </a:lnTo>
                  <a:lnTo>
                    <a:pt x="3035300" y="1050455"/>
                  </a:lnTo>
                  <a:lnTo>
                    <a:pt x="3022600" y="1058075"/>
                  </a:lnTo>
                  <a:lnTo>
                    <a:pt x="2997200" y="1064171"/>
                  </a:lnTo>
                  <a:lnTo>
                    <a:pt x="2946400" y="1078280"/>
                  </a:lnTo>
                  <a:lnTo>
                    <a:pt x="2908300" y="1089647"/>
                  </a:lnTo>
                  <a:lnTo>
                    <a:pt x="2857500" y="1098359"/>
                  </a:lnTo>
                  <a:lnTo>
                    <a:pt x="2806700" y="1104430"/>
                  </a:lnTo>
                  <a:lnTo>
                    <a:pt x="2755900" y="1107935"/>
                  </a:lnTo>
                  <a:lnTo>
                    <a:pt x="2705100" y="1108913"/>
                  </a:lnTo>
                  <a:lnTo>
                    <a:pt x="2654300" y="1107414"/>
                  </a:lnTo>
                  <a:lnTo>
                    <a:pt x="2603500" y="1103490"/>
                  </a:lnTo>
                  <a:lnTo>
                    <a:pt x="2552700" y="1097191"/>
                  </a:lnTo>
                  <a:lnTo>
                    <a:pt x="2501900" y="1088555"/>
                  </a:lnTo>
                  <a:lnTo>
                    <a:pt x="2455672" y="1075448"/>
                  </a:lnTo>
                  <a:lnTo>
                    <a:pt x="2458974" y="1069505"/>
                  </a:lnTo>
                  <a:lnTo>
                    <a:pt x="2464231" y="1060843"/>
                  </a:lnTo>
                  <a:lnTo>
                    <a:pt x="2469731" y="1048651"/>
                  </a:lnTo>
                  <a:lnTo>
                    <a:pt x="2474226" y="1036027"/>
                  </a:lnTo>
                  <a:lnTo>
                    <a:pt x="2478024" y="1019213"/>
                  </a:lnTo>
                  <a:lnTo>
                    <a:pt x="2468880" y="1017689"/>
                  </a:lnTo>
                  <a:lnTo>
                    <a:pt x="2467356" y="1024547"/>
                  </a:lnTo>
                  <a:lnTo>
                    <a:pt x="2464447" y="1036002"/>
                  </a:lnTo>
                  <a:lnTo>
                    <a:pt x="2460955" y="1045641"/>
                  </a:lnTo>
                  <a:lnTo>
                    <a:pt x="2456472" y="1054836"/>
                  </a:lnTo>
                  <a:lnTo>
                    <a:pt x="2450592" y="1064933"/>
                  </a:lnTo>
                  <a:lnTo>
                    <a:pt x="2446782" y="1071791"/>
                  </a:lnTo>
                  <a:lnTo>
                    <a:pt x="2450947" y="1074077"/>
                  </a:lnTo>
                  <a:lnTo>
                    <a:pt x="2438400" y="1073315"/>
                  </a:lnTo>
                  <a:lnTo>
                    <a:pt x="2438400" y="1082459"/>
                  </a:lnTo>
                  <a:lnTo>
                    <a:pt x="2425700" y="1089317"/>
                  </a:lnTo>
                  <a:lnTo>
                    <a:pt x="2400300" y="1122527"/>
                  </a:lnTo>
                  <a:lnTo>
                    <a:pt x="2362200" y="1151547"/>
                  </a:lnTo>
                  <a:lnTo>
                    <a:pt x="2324100" y="1176629"/>
                  </a:lnTo>
                  <a:lnTo>
                    <a:pt x="2273300" y="1197978"/>
                  </a:lnTo>
                  <a:lnTo>
                    <a:pt x="2222500" y="1215847"/>
                  </a:lnTo>
                  <a:lnTo>
                    <a:pt x="2171700" y="1230452"/>
                  </a:lnTo>
                  <a:lnTo>
                    <a:pt x="2120900" y="1242021"/>
                  </a:lnTo>
                  <a:lnTo>
                    <a:pt x="2082800" y="1250772"/>
                  </a:lnTo>
                  <a:lnTo>
                    <a:pt x="2032000" y="1256957"/>
                  </a:lnTo>
                  <a:lnTo>
                    <a:pt x="1981200" y="1262291"/>
                  </a:lnTo>
                  <a:lnTo>
                    <a:pt x="1930400" y="1264831"/>
                  </a:lnTo>
                  <a:lnTo>
                    <a:pt x="1879600" y="1265478"/>
                  </a:lnTo>
                  <a:lnTo>
                    <a:pt x="1828800" y="1264119"/>
                  </a:lnTo>
                  <a:lnTo>
                    <a:pt x="1778000" y="1260589"/>
                  </a:lnTo>
                  <a:lnTo>
                    <a:pt x="1727200" y="1254798"/>
                  </a:lnTo>
                  <a:lnTo>
                    <a:pt x="1676400" y="1246581"/>
                  </a:lnTo>
                  <a:lnTo>
                    <a:pt x="1625600" y="1235837"/>
                  </a:lnTo>
                  <a:lnTo>
                    <a:pt x="1574800" y="1222400"/>
                  </a:lnTo>
                  <a:lnTo>
                    <a:pt x="1524000" y="1206169"/>
                  </a:lnTo>
                  <a:lnTo>
                    <a:pt x="1485900" y="1187005"/>
                  </a:lnTo>
                  <a:lnTo>
                    <a:pt x="1447800" y="1164755"/>
                  </a:lnTo>
                  <a:lnTo>
                    <a:pt x="1414678" y="1148867"/>
                  </a:lnTo>
                  <a:lnTo>
                    <a:pt x="1419606" y="1141133"/>
                  </a:lnTo>
                  <a:lnTo>
                    <a:pt x="1411224" y="1135799"/>
                  </a:lnTo>
                  <a:lnTo>
                    <a:pt x="1410817" y="1135494"/>
                  </a:lnTo>
                  <a:lnTo>
                    <a:pt x="1410817" y="1147013"/>
                  </a:lnTo>
                  <a:lnTo>
                    <a:pt x="1409700" y="1146467"/>
                  </a:lnTo>
                  <a:lnTo>
                    <a:pt x="1409700" y="1146200"/>
                  </a:lnTo>
                  <a:lnTo>
                    <a:pt x="1410817" y="1147013"/>
                  </a:lnTo>
                  <a:lnTo>
                    <a:pt x="1410817" y="1135494"/>
                  </a:lnTo>
                  <a:lnTo>
                    <a:pt x="1400594" y="1127620"/>
                  </a:lnTo>
                  <a:lnTo>
                    <a:pt x="1389291" y="1117854"/>
                  </a:lnTo>
                  <a:lnTo>
                    <a:pt x="1378470" y="1107541"/>
                  </a:lnTo>
                  <a:lnTo>
                    <a:pt x="1369314" y="1097699"/>
                  </a:lnTo>
                  <a:lnTo>
                    <a:pt x="1363218" y="1091603"/>
                  </a:lnTo>
                  <a:lnTo>
                    <a:pt x="1356360" y="1097699"/>
                  </a:lnTo>
                  <a:lnTo>
                    <a:pt x="1361694" y="1104557"/>
                  </a:lnTo>
                  <a:lnTo>
                    <a:pt x="1372273" y="1114806"/>
                  </a:lnTo>
                  <a:lnTo>
                    <a:pt x="1383068" y="1124826"/>
                  </a:lnTo>
                  <a:lnTo>
                    <a:pt x="1394218" y="1134440"/>
                  </a:lnTo>
                  <a:lnTo>
                    <a:pt x="1405890" y="1143419"/>
                  </a:lnTo>
                  <a:lnTo>
                    <a:pt x="1409230" y="1145857"/>
                  </a:lnTo>
                  <a:lnTo>
                    <a:pt x="1384300" y="1154087"/>
                  </a:lnTo>
                  <a:lnTo>
                    <a:pt x="1333500" y="1163980"/>
                  </a:lnTo>
                  <a:lnTo>
                    <a:pt x="1295400" y="1172375"/>
                  </a:lnTo>
                  <a:lnTo>
                    <a:pt x="1244600" y="1179207"/>
                  </a:lnTo>
                  <a:lnTo>
                    <a:pt x="1193800" y="1184389"/>
                  </a:lnTo>
                  <a:lnTo>
                    <a:pt x="1143000" y="1187843"/>
                  </a:lnTo>
                  <a:lnTo>
                    <a:pt x="1092200" y="1189507"/>
                  </a:lnTo>
                  <a:lnTo>
                    <a:pt x="1041400" y="1189291"/>
                  </a:lnTo>
                  <a:lnTo>
                    <a:pt x="977900" y="1187119"/>
                  </a:lnTo>
                  <a:lnTo>
                    <a:pt x="927100" y="1182928"/>
                  </a:lnTo>
                  <a:lnTo>
                    <a:pt x="876300" y="1176629"/>
                  </a:lnTo>
                  <a:lnTo>
                    <a:pt x="825500" y="1168146"/>
                  </a:lnTo>
                  <a:lnTo>
                    <a:pt x="774700" y="1157414"/>
                  </a:lnTo>
                  <a:lnTo>
                    <a:pt x="723900" y="1144333"/>
                  </a:lnTo>
                  <a:lnTo>
                    <a:pt x="673100" y="1128864"/>
                  </a:lnTo>
                  <a:lnTo>
                    <a:pt x="635000" y="1110894"/>
                  </a:lnTo>
                  <a:lnTo>
                    <a:pt x="584200" y="1090371"/>
                  </a:lnTo>
                  <a:lnTo>
                    <a:pt x="546100" y="1067193"/>
                  </a:lnTo>
                  <a:lnTo>
                    <a:pt x="508000" y="1041311"/>
                  </a:lnTo>
                  <a:lnTo>
                    <a:pt x="495300" y="1035977"/>
                  </a:lnTo>
                  <a:lnTo>
                    <a:pt x="495300" y="1034453"/>
                  </a:lnTo>
                  <a:lnTo>
                    <a:pt x="457200" y="1035977"/>
                  </a:lnTo>
                  <a:lnTo>
                    <a:pt x="419100" y="1034948"/>
                  </a:lnTo>
                  <a:lnTo>
                    <a:pt x="368300" y="1031011"/>
                  </a:lnTo>
                  <a:lnTo>
                    <a:pt x="317500" y="1023848"/>
                  </a:lnTo>
                  <a:lnTo>
                    <a:pt x="266700" y="1013117"/>
                  </a:lnTo>
                  <a:lnTo>
                    <a:pt x="228600" y="998448"/>
                  </a:lnTo>
                  <a:lnTo>
                    <a:pt x="177800" y="979512"/>
                  </a:lnTo>
                  <a:lnTo>
                    <a:pt x="139700" y="955967"/>
                  </a:lnTo>
                  <a:lnTo>
                    <a:pt x="127000" y="949109"/>
                  </a:lnTo>
                  <a:lnTo>
                    <a:pt x="127000" y="941489"/>
                  </a:lnTo>
                  <a:lnTo>
                    <a:pt x="88900" y="903351"/>
                  </a:lnTo>
                  <a:lnTo>
                    <a:pt x="88900" y="829030"/>
                  </a:lnTo>
                  <a:lnTo>
                    <a:pt x="114300" y="795985"/>
                  </a:lnTo>
                  <a:lnTo>
                    <a:pt x="152400" y="767753"/>
                  </a:lnTo>
                  <a:lnTo>
                    <a:pt x="165100" y="760133"/>
                  </a:lnTo>
                  <a:lnTo>
                    <a:pt x="177800" y="756323"/>
                  </a:lnTo>
                  <a:lnTo>
                    <a:pt x="190500" y="752513"/>
                  </a:lnTo>
                  <a:lnTo>
                    <a:pt x="190500" y="748703"/>
                  </a:lnTo>
                  <a:lnTo>
                    <a:pt x="190500" y="744893"/>
                  </a:lnTo>
                  <a:lnTo>
                    <a:pt x="177800" y="744131"/>
                  </a:lnTo>
                  <a:lnTo>
                    <a:pt x="165100" y="739559"/>
                  </a:lnTo>
                  <a:lnTo>
                    <a:pt x="152400" y="734225"/>
                  </a:lnTo>
                  <a:lnTo>
                    <a:pt x="114300" y="718477"/>
                  </a:lnTo>
                  <a:lnTo>
                    <a:pt x="63500" y="695579"/>
                  </a:lnTo>
                  <a:lnTo>
                    <a:pt x="38100" y="665607"/>
                  </a:lnTo>
                  <a:lnTo>
                    <a:pt x="12700" y="628675"/>
                  </a:lnTo>
                  <a:lnTo>
                    <a:pt x="0" y="584873"/>
                  </a:lnTo>
                  <a:lnTo>
                    <a:pt x="0" y="630224"/>
                  </a:lnTo>
                  <a:lnTo>
                    <a:pt x="25400" y="669810"/>
                  </a:lnTo>
                  <a:lnTo>
                    <a:pt x="63500" y="702259"/>
                  </a:lnTo>
                  <a:lnTo>
                    <a:pt x="101600" y="726973"/>
                  </a:lnTo>
                  <a:lnTo>
                    <a:pt x="152400" y="743369"/>
                  </a:lnTo>
                  <a:lnTo>
                    <a:pt x="165100" y="748703"/>
                  </a:lnTo>
                  <a:lnTo>
                    <a:pt x="168478" y="749922"/>
                  </a:lnTo>
                  <a:lnTo>
                    <a:pt x="165100" y="751751"/>
                  </a:lnTo>
                  <a:lnTo>
                    <a:pt x="152400" y="759371"/>
                  </a:lnTo>
                  <a:lnTo>
                    <a:pt x="114300" y="790676"/>
                  </a:lnTo>
                  <a:lnTo>
                    <a:pt x="88900" y="826884"/>
                  </a:lnTo>
                  <a:lnTo>
                    <a:pt x="76200" y="866406"/>
                  </a:lnTo>
                  <a:lnTo>
                    <a:pt x="88900" y="907681"/>
                  </a:lnTo>
                  <a:lnTo>
                    <a:pt x="114300" y="949109"/>
                  </a:lnTo>
                  <a:lnTo>
                    <a:pt x="139700" y="964349"/>
                  </a:lnTo>
                  <a:lnTo>
                    <a:pt x="177800" y="988644"/>
                  </a:lnTo>
                  <a:lnTo>
                    <a:pt x="215900" y="1007897"/>
                  </a:lnTo>
                  <a:lnTo>
                    <a:pt x="266700" y="1022578"/>
                  </a:lnTo>
                  <a:lnTo>
                    <a:pt x="317500" y="1033183"/>
                  </a:lnTo>
                  <a:lnTo>
                    <a:pt x="368300" y="1040155"/>
                  </a:lnTo>
                  <a:lnTo>
                    <a:pt x="406400" y="1043978"/>
                  </a:lnTo>
                  <a:lnTo>
                    <a:pt x="457200" y="1045121"/>
                  </a:lnTo>
                  <a:lnTo>
                    <a:pt x="482600" y="1045121"/>
                  </a:lnTo>
                  <a:lnTo>
                    <a:pt x="495300" y="1044359"/>
                  </a:lnTo>
                  <a:lnTo>
                    <a:pt x="495300" y="1048931"/>
                  </a:lnTo>
                  <a:lnTo>
                    <a:pt x="533400" y="1073670"/>
                  </a:lnTo>
                  <a:lnTo>
                    <a:pt x="571500" y="1095971"/>
                  </a:lnTo>
                  <a:lnTo>
                    <a:pt x="622300" y="1115898"/>
                  </a:lnTo>
                  <a:lnTo>
                    <a:pt x="660400" y="1133525"/>
                  </a:lnTo>
                  <a:lnTo>
                    <a:pt x="711200" y="1148905"/>
                  </a:lnTo>
                  <a:lnTo>
                    <a:pt x="749300" y="1162113"/>
                  </a:lnTo>
                  <a:lnTo>
                    <a:pt x="800100" y="1173187"/>
                  </a:lnTo>
                  <a:lnTo>
                    <a:pt x="850900" y="1182217"/>
                  </a:lnTo>
                  <a:lnTo>
                    <a:pt x="901700" y="1189240"/>
                  </a:lnTo>
                  <a:lnTo>
                    <a:pt x="952500" y="1194333"/>
                  </a:lnTo>
                  <a:lnTo>
                    <a:pt x="1003300" y="1197546"/>
                  </a:lnTo>
                  <a:lnTo>
                    <a:pt x="1054100" y="1198956"/>
                  </a:lnTo>
                  <a:lnTo>
                    <a:pt x="1104900" y="1198600"/>
                  </a:lnTo>
                  <a:lnTo>
                    <a:pt x="1155700" y="1196568"/>
                  </a:lnTo>
                  <a:lnTo>
                    <a:pt x="1206500" y="1192911"/>
                  </a:lnTo>
                  <a:lnTo>
                    <a:pt x="1257300" y="1187691"/>
                  </a:lnTo>
                  <a:lnTo>
                    <a:pt x="1295400" y="1180960"/>
                  </a:lnTo>
                  <a:lnTo>
                    <a:pt x="1346200" y="1172781"/>
                  </a:lnTo>
                  <a:lnTo>
                    <a:pt x="1384300" y="1163231"/>
                  </a:lnTo>
                  <a:lnTo>
                    <a:pt x="1409700" y="1154849"/>
                  </a:lnTo>
                  <a:lnTo>
                    <a:pt x="1409700" y="1154087"/>
                  </a:lnTo>
                  <a:lnTo>
                    <a:pt x="1422400" y="1163993"/>
                  </a:lnTo>
                  <a:lnTo>
                    <a:pt x="1435100" y="1173137"/>
                  </a:lnTo>
                  <a:lnTo>
                    <a:pt x="1473200" y="1194765"/>
                  </a:lnTo>
                  <a:lnTo>
                    <a:pt x="1524000" y="1213535"/>
                  </a:lnTo>
                  <a:lnTo>
                    <a:pt x="1574800" y="1229550"/>
                  </a:lnTo>
                  <a:lnTo>
                    <a:pt x="1612900" y="1242949"/>
                  </a:lnTo>
                  <a:lnTo>
                    <a:pt x="1663700" y="1253832"/>
                  </a:lnTo>
                  <a:lnTo>
                    <a:pt x="1714500" y="1262341"/>
                  </a:lnTo>
                  <a:lnTo>
                    <a:pt x="1765300" y="1268577"/>
                  </a:lnTo>
                  <a:lnTo>
                    <a:pt x="1816100" y="1272667"/>
                  </a:lnTo>
                  <a:lnTo>
                    <a:pt x="1866900" y="1274724"/>
                  </a:lnTo>
                  <a:lnTo>
                    <a:pt x="1917700" y="1274876"/>
                  </a:lnTo>
                  <a:lnTo>
                    <a:pt x="1955800" y="1273238"/>
                  </a:lnTo>
                  <a:lnTo>
                    <a:pt x="2006600" y="1269911"/>
                  </a:lnTo>
                  <a:lnTo>
                    <a:pt x="2032000" y="1266863"/>
                  </a:lnTo>
                  <a:lnTo>
                    <a:pt x="2057400" y="1263053"/>
                  </a:lnTo>
                  <a:lnTo>
                    <a:pt x="2108200" y="1255890"/>
                  </a:lnTo>
                  <a:lnTo>
                    <a:pt x="2146300" y="1246352"/>
                  </a:lnTo>
                  <a:lnTo>
                    <a:pt x="2197100" y="1234224"/>
                  </a:lnTo>
                  <a:lnTo>
                    <a:pt x="2247900" y="1219276"/>
                  </a:lnTo>
                  <a:lnTo>
                    <a:pt x="2286000" y="1201293"/>
                  </a:lnTo>
                  <a:lnTo>
                    <a:pt x="2336800" y="1180058"/>
                  </a:lnTo>
                  <a:lnTo>
                    <a:pt x="2374900" y="1155357"/>
                  </a:lnTo>
                  <a:lnTo>
                    <a:pt x="2413000" y="1126959"/>
                  </a:lnTo>
                  <a:lnTo>
                    <a:pt x="2438400" y="1094651"/>
                  </a:lnTo>
                  <a:lnTo>
                    <a:pt x="2438400" y="1087793"/>
                  </a:lnTo>
                  <a:lnTo>
                    <a:pt x="2444927" y="1084668"/>
                  </a:lnTo>
                  <a:lnTo>
                    <a:pt x="2451100" y="1086015"/>
                  </a:lnTo>
                  <a:lnTo>
                    <a:pt x="2476500" y="1091603"/>
                  </a:lnTo>
                  <a:lnTo>
                    <a:pt x="2501900" y="1098461"/>
                  </a:lnTo>
                  <a:lnTo>
                    <a:pt x="2552700" y="1107122"/>
                  </a:lnTo>
                  <a:lnTo>
                    <a:pt x="2603500" y="1113370"/>
                  </a:lnTo>
                  <a:lnTo>
                    <a:pt x="2654300" y="1117130"/>
                  </a:lnTo>
                  <a:lnTo>
                    <a:pt x="2705100" y="1118323"/>
                  </a:lnTo>
                  <a:lnTo>
                    <a:pt x="2768600" y="1116838"/>
                  </a:lnTo>
                  <a:lnTo>
                    <a:pt x="2819400" y="1112608"/>
                  </a:lnTo>
                  <a:lnTo>
                    <a:pt x="2870200" y="1105547"/>
                  </a:lnTo>
                  <a:lnTo>
                    <a:pt x="2921000" y="1095565"/>
                  </a:lnTo>
                  <a:lnTo>
                    <a:pt x="2971800" y="1082560"/>
                  </a:lnTo>
                  <a:lnTo>
                    <a:pt x="3022600" y="1066457"/>
                  </a:lnTo>
                  <a:lnTo>
                    <a:pt x="3035300" y="1059599"/>
                  </a:lnTo>
                  <a:lnTo>
                    <a:pt x="3060700" y="1051979"/>
                  </a:lnTo>
                  <a:lnTo>
                    <a:pt x="3098800" y="1031786"/>
                  </a:lnTo>
                  <a:lnTo>
                    <a:pt x="3136900" y="1006551"/>
                  </a:lnTo>
                  <a:lnTo>
                    <a:pt x="3162300" y="975956"/>
                  </a:lnTo>
                  <a:lnTo>
                    <a:pt x="3187700" y="939647"/>
                  </a:lnTo>
                  <a:lnTo>
                    <a:pt x="3200400" y="897293"/>
                  </a:lnTo>
                  <a:lnTo>
                    <a:pt x="3200400" y="896531"/>
                  </a:lnTo>
                  <a:close/>
                </a:path>
                <a:path w="3708400" h="1275079">
                  <a:moveTo>
                    <a:pt x="3683000" y="682409"/>
                  </a:moveTo>
                  <a:lnTo>
                    <a:pt x="3670300" y="688505"/>
                  </a:lnTo>
                  <a:lnTo>
                    <a:pt x="3644900" y="725093"/>
                  </a:lnTo>
                  <a:lnTo>
                    <a:pt x="3606800" y="757237"/>
                  </a:lnTo>
                  <a:lnTo>
                    <a:pt x="3568700" y="785114"/>
                  </a:lnTo>
                  <a:lnTo>
                    <a:pt x="3517900" y="808939"/>
                  </a:lnTo>
                  <a:lnTo>
                    <a:pt x="3467100" y="828878"/>
                  </a:lnTo>
                  <a:lnTo>
                    <a:pt x="3416300" y="845121"/>
                  </a:lnTo>
                  <a:lnTo>
                    <a:pt x="3365500" y="857885"/>
                  </a:lnTo>
                  <a:lnTo>
                    <a:pt x="3314700" y="867333"/>
                  </a:lnTo>
                  <a:lnTo>
                    <a:pt x="3276600" y="873671"/>
                  </a:lnTo>
                  <a:lnTo>
                    <a:pt x="3238500" y="877481"/>
                  </a:lnTo>
                  <a:lnTo>
                    <a:pt x="3210306" y="879741"/>
                  </a:lnTo>
                  <a:lnTo>
                    <a:pt x="3210306" y="872909"/>
                  </a:lnTo>
                  <a:lnTo>
                    <a:pt x="3199892" y="831989"/>
                  </a:lnTo>
                  <a:lnTo>
                    <a:pt x="3177895" y="795947"/>
                  </a:lnTo>
                  <a:lnTo>
                    <a:pt x="3146831" y="764590"/>
                  </a:lnTo>
                  <a:lnTo>
                    <a:pt x="3109252" y="737755"/>
                  </a:lnTo>
                  <a:lnTo>
                    <a:pt x="3067672" y="715238"/>
                  </a:lnTo>
                  <a:lnTo>
                    <a:pt x="3024644" y="696861"/>
                  </a:lnTo>
                  <a:lnTo>
                    <a:pt x="2982696" y="682421"/>
                  </a:lnTo>
                  <a:lnTo>
                    <a:pt x="2944368" y="671741"/>
                  </a:lnTo>
                  <a:lnTo>
                    <a:pt x="2928366" y="667931"/>
                  </a:lnTo>
                  <a:lnTo>
                    <a:pt x="2926080" y="677837"/>
                  </a:lnTo>
                  <a:lnTo>
                    <a:pt x="2942082" y="681647"/>
                  </a:lnTo>
                  <a:lnTo>
                    <a:pt x="2983560" y="692556"/>
                  </a:lnTo>
                  <a:lnTo>
                    <a:pt x="3030448" y="709142"/>
                  </a:lnTo>
                  <a:lnTo>
                    <a:pt x="3078607" y="731316"/>
                  </a:lnTo>
                  <a:lnTo>
                    <a:pt x="3123831" y="758964"/>
                  </a:lnTo>
                  <a:lnTo>
                    <a:pt x="3161995" y="791972"/>
                  </a:lnTo>
                  <a:lnTo>
                    <a:pt x="3188893" y="830249"/>
                  </a:lnTo>
                  <a:lnTo>
                    <a:pt x="3200400" y="873671"/>
                  </a:lnTo>
                  <a:lnTo>
                    <a:pt x="3201009" y="880491"/>
                  </a:lnTo>
                  <a:lnTo>
                    <a:pt x="3200400" y="880529"/>
                  </a:lnTo>
                  <a:lnTo>
                    <a:pt x="3200400" y="889673"/>
                  </a:lnTo>
                  <a:lnTo>
                    <a:pt x="3238500" y="886625"/>
                  </a:lnTo>
                  <a:lnTo>
                    <a:pt x="3276600" y="882815"/>
                  </a:lnTo>
                  <a:lnTo>
                    <a:pt x="3314700" y="877163"/>
                  </a:lnTo>
                  <a:lnTo>
                    <a:pt x="3403600" y="857986"/>
                  </a:lnTo>
                  <a:lnTo>
                    <a:pt x="3454400" y="844169"/>
                  </a:lnTo>
                  <a:lnTo>
                    <a:pt x="3492500" y="827341"/>
                  </a:lnTo>
                  <a:lnTo>
                    <a:pt x="3543300" y="807377"/>
                  </a:lnTo>
                  <a:lnTo>
                    <a:pt x="3581400" y="784098"/>
                  </a:lnTo>
                  <a:lnTo>
                    <a:pt x="3619500" y="757389"/>
                  </a:lnTo>
                  <a:lnTo>
                    <a:pt x="3657600" y="727100"/>
                  </a:lnTo>
                  <a:lnTo>
                    <a:pt x="3683000" y="693077"/>
                  </a:lnTo>
                  <a:lnTo>
                    <a:pt x="3683000" y="682409"/>
                  </a:lnTo>
                  <a:close/>
                </a:path>
                <a:path w="3708400" h="1275079">
                  <a:moveTo>
                    <a:pt x="3708400" y="636295"/>
                  </a:moveTo>
                  <a:lnTo>
                    <a:pt x="3695700" y="594423"/>
                  </a:lnTo>
                  <a:lnTo>
                    <a:pt x="3683000" y="555218"/>
                  </a:lnTo>
                  <a:lnTo>
                    <a:pt x="3632200" y="487641"/>
                  </a:lnTo>
                  <a:lnTo>
                    <a:pt x="3594100" y="460667"/>
                  </a:lnTo>
                  <a:lnTo>
                    <a:pt x="3594100" y="455333"/>
                  </a:lnTo>
                  <a:lnTo>
                    <a:pt x="3588448" y="452628"/>
                  </a:lnTo>
                  <a:lnTo>
                    <a:pt x="3594100" y="449237"/>
                  </a:lnTo>
                  <a:lnTo>
                    <a:pt x="3606800" y="411518"/>
                  </a:lnTo>
                  <a:lnTo>
                    <a:pt x="3619500" y="376047"/>
                  </a:lnTo>
                  <a:lnTo>
                    <a:pt x="3619500" y="342950"/>
                  </a:lnTo>
                  <a:lnTo>
                    <a:pt x="3606800" y="312305"/>
                  </a:lnTo>
                  <a:lnTo>
                    <a:pt x="3581400" y="284200"/>
                  </a:lnTo>
                  <a:lnTo>
                    <a:pt x="3556000" y="258762"/>
                  </a:lnTo>
                  <a:lnTo>
                    <a:pt x="3517900" y="236054"/>
                  </a:lnTo>
                  <a:lnTo>
                    <a:pt x="3492500" y="216179"/>
                  </a:lnTo>
                  <a:lnTo>
                    <a:pt x="3441700" y="199250"/>
                  </a:lnTo>
                  <a:lnTo>
                    <a:pt x="3403600" y="185331"/>
                  </a:lnTo>
                  <a:lnTo>
                    <a:pt x="3365500" y="174548"/>
                  </a:lnTo>
                  <a:lnTo>
                    <a:pt x="3340100" y="166979"/>
                  </a:lnTo>
                  <a:lnTo>
                    <a:pt x="3302000" y="162725"/>
                  </a:lnTo>
                  <a:lnTo>
                    <a:pt x="3292208" y="161556"/>
                  </a:lnTo>
                  <a:lnTo>
                    <a:pt x="3291078" y="158153"/>
                  </a:lnTo>
                  <a:lnTo>
                    <a:pt x="3286048" y="159829"/>
                  </a:lnTo>
                  <a:lnTo>
                    <a:pt x="3276600" y="153581"/>
                  </a:lnTo>
                  <a:lnTo>
                    <a:pt x="3276600" y="145199"/>
                  </a:lnTo>
                  <a:lnTo>
                    <a:pt x="3251200" y="108508"/>
                  </a:lnTo>
                  <a:lnTo>
                    <a:pt x="3200400" y="78346"/>
                  </a:lnTo>
                  <a:lnTo>
                    <a:pt x="3162300" y="54165"/>
                  </a:lnTo>
                  <a:lnTo>
                    <a:pt x="3111500" y="35394"/>
                  </a:lnTo>
                  <a:lnTo>
                    <a:pt x="3060700" y="21475"/>
                  </a:lnTo>
                  <a:lnTo>
                    <a:pt x="3009900" y="11849"/>
                  </a:lnTo>
                  <a:lnTo>
                    <a:pt x="2997200" y="8801"/>
                  </a:lnTo>
                  <a:lnTo>
                    <a:pt x="2971800" y="6515"/>
                  </a:lnTo>
                  <a:lnTo>
                    <a:pt x="2933700" y="2095"/>
                  </a:lnTo>
                  <a:lnTo>
                    <a:pt x="2882900" y="304"/>
                  </a:lnTo>
                  <a:lnTo>
                    <a:pt x="2832100" y="1320"/>
                  </a:lnTo>
                  <a:lnTo>
                    <a:pt x="2781300" y="5321"/>
                  </a:lnTo>
                  <a:lnTo>
                    <a:pt x="2730500" y="12471"/>
                  </a:lnTo>
                  <a:lnTo>
                    <a:pt x="2679700" y="22936"/>
                  </a:lnTo>
                  <a:lnTo>
                    <a:pt x="2628900" y="36906"/>
                  </a:lnTo>
                  <a:lnTo>
                    <a:pt x="2578100" y="54521"/>
                  </a:lnTo>
                  <a:lnTo>
                    <a:pt x="2557132" y="66344"/>
                  </a:lnTo>
                  <a:lnTo>
                    <a:pt x="2556510" y="65189"/>
                  </a:lnTo>
                  <a:lnTo>
                    <a:pt x="2551150" y="68084"/>
                  </a:lnTo>
                  <a:lnTo>
                    <a:pt x="2540000" y="61379"/>
                  </a:lnTo>
                  <a:lnTo>
                    <a:pt x="2501900" y="43065"/>
                  </a:lnTo>
                  <a:lnTo>
                    <a:pt x="2463800" y="27889"/>
                  </a:lnTo>
                  <a:lnTo>
                    <a:pt x="2413000" y="15913"/>
                  </a:lnTo>
                  <a:lnTo>
                    <a:pt x="2362200" y="7213"/>
                  </a:lnTo>
                  <a:lnTo>
                    <a:pt x="2311400" y="1892"/>
                  </a:lnTo>
                  <a:lnTo>
                    <a:pt x="2260600" y="0"/>
                  </a:lnTo>
                  <a:lnTo>
                    <a:pt x="2209800" y="1638"/>
                  </a:lnTo>
                  <a:lnTo>
                    <a:pt x="2146300" y="6858"/>
                  </a:lnTo>
                  <a:lnTo>
                    <a:pt x="2095500" y="15748"/>
                  </a:lnTo>
                  <a:lnTo>
                    <a:pt x="2057400" y="28397"/>
                  </a:lnTo>
                  <a:lnTo>
                    <a:pt x="2006600" y="44856"/>
                  </a:lnTo>
                  <a:lnTo>
                    <a:pt x="1968500" y="65227"/>
                  </a:lnTo>
                  <a:lnTo>
                    <a:pt x="1930400" y="89573"/>
                  </a:lnTo>
                  <a:lnTo>
                    <a:pt x="1917700" y="97955"/>
                  </a:lnTo>
                  <a:lnTo>
                    <a:pt x="1917700" y="91859"/>
                  </a:lnTo>
                  <a:lnTo>
                    <a:pt x="1866900" y="76288"/>
                  </a:lnTo>
                  <a:lnTo>
                    <a:pt x="1828800" y="63119"/>
                  </a:lnTo>
                  <a:lnTo>
                    <a:pt x="1778000" y="52425"/>
                  </a:lnTo>
                  <a:lnTo>
                    <a:pt x="1739900" y="44259"/>
                  </a:lnTo>
                  <a:lnTo>
                    <a:pt x="1689100" y="38696"/>
                  </a:lnTo>
                  <a:lnTo>
                    <a:pt x="1625600" y="35788"/>
                  </a:lnTo>
                  <a:lnTo>
                    <a:pt x="1574800" y="35610"/>
                  </a:lnTo>
                  <a:lnTo>
                    <a:pt x="1524000" y="38214"/>
                  </a:lnTo>
                  <a:lnTo>
                    <a:pt x="1473200" y="43675"/>
                  </a:lnTo>
                  <a:lnTo>
                    <a:pt x="1422400" y="52057"/>
                  </a:lnTo>
                  <a:lnTo>
                    <a:pt x="1371600" y="63411"/>
                  </a:lnTo>
                  <a:lnTo>
                    <a:pt x="1320800" y="77800"/>
                  </a:lnTo>
                  <a:lnTo>
                    <a:pt x="1282700" y="95300"/>
                  </a:lnTo>
                  <a:lnTo>
                    <a:pt x="1244600" y="115976"/>
                  </a:lnTo>
                  <a:lnTo>
                    <a:pt x="1206500" y="139865"/>
                  </a:lnTo>
                  <a:lnTo>
                    <a:pt x="1193800" y="149771"/>
                  </a:lnTo>
                  <a:lnTo>
                    <a:pt x="1193800" y="148247"/>
                  </a:lnTo>
                  <a:lnTo>
                    <a:pt x="1155700" y="137579"/>
                  </a:lnTo>
                  <a:lnTo>
                    <a:pt x="1104900" y="128727"/>
                  </a:lnTo>
                  <a:lnTo>
                    <a:pt x="1066800" y="121627"/>
                  </a:lnTo>
                  <a:lnTo>
                    <a:pt x="1016000" y="116344"/>
                  </a:lnTo>
                  <a:lnTo>
                    <a:pt x="965200" y="112966"/>
                  </a:lnTo>
                  <a:lnTo>
                    <a:pt x="914400" y="111544"/>
                  </a:lnTo>
                  <a:lnTo>
                    <a:pt x="863600" y="112153"/>
                  </a:lnTo>
                  <a:lnTo>
                    <a:pt x="812800" y="114858"/>
                  </a:lnTo>
                  <a:lnTo>
                    <a:pt x="762000" y="119735"/>
                  </a:lnTo>
                  <a:lnTo>
                    <a:pt x="711200" y="126860"/>
                  </a:lnTo>
                  <a:lnTo>
                    <a:pt x="660400" y="136296"/>
                  </a:lnTo>
                  <a:lnTo>
                    <a:pt x="609600" y="148120"/>
                  </a:lnTo>
                  <a:lnTo>
                    <a:pt x="571500" y="162382"/>
                  </a:lnTo>
                  <a:lnTo>
                    <a:pt x="520700" y="179171"/>
                  </a:lnTo>
                  <a:lnTo>
                    <a:pt x="482600" y="198539"/>
                  </a:lnTo>
                  <a:lnTo>
                    <a:pt x="457200" y="208445"/>
                  </a:lnTo>
                  <a:lnTo>
                    <a:pt x="444500" y="218351"/>
                  </a:lnTo>
                  <a:lnTo>
                    <a:pt x="406400" y="245541"/>
                  </a:lnTo>
                  <a:lnTo>
                    <a:pt x="368300" y="278422"/>
                  </a:lnTo>
                  <a:lnTo>
                    <a:pt x="342900" y="316763"/>
                  </a:lnTo>
                  <a:lnTo>
                    <a:pt x="330200" y="360311"/>
                  </a:lnTo>
                  <a:lnTo>
                    <a:pt x="330200" y="360921"/>
                  </a:lnTo>
                  <a:lnTo>
                    <a:pt x="355600" y="319544"/>
                  </a:lnTo>
                  <a:lnTo>
                    <a:pt x="381000" y="283032"/>
                  </a:lnTo>
                  <a:lnTo>
                    <a:pt x="406400" y="251904"/>
                  </a:lnTo>
                  <a:lnTo>
                    <a:pt x="444500" y="226733"/>
                  </a:lnTo>
                  <a:lnTo>
                    <a:pt x="469900" y="216065"/>
                  </a:lnTo>
                  <a:lnTo>
                    <a:pt x="482600" y="206921"/>
                  </a:lnTo>
                  <a:lnTo>
                    <a:pt x="520700" y="187960"/>
                  </a:lnTo>
                  <a:lnTo>
                    <a:pt x="571500" y="171450"/>
                  </a:lnTo>
                  <a:lnTo>
                    <a:pt x="622300" y="157378"/>
                  </a:lnTo>
                  <a:lnTo>
                    <a:pt x="660400" y="145669"/>
                  </a:lnTo>
                  <a:lnTo>
                    <a:pt x="711200" y="136271"/>
                  </a:lnTo>
                  <a:lnTo>
                    <a:pt x="762000" y="129146"/>
                  </a:lnTo>
                  <a:lnTo>
                    <a:pt x="812800" y="124231"/>
                  </a:lnTo>
                  <a:lnTo>
                    <a:pt x="863600" y="121475"/>
                  </a:lnTo>
                  <a:lnTo>
                    <a:pt x="914400" y="120840"/>
                  </a:lnTo>
                  <a:lnTo>
                    <a:pt x="965200" y="122262"/>
                  </a:lnTo>
                  <a:lnTo>
                    <a:pt x="1016000" y="125679"/>
                  </a:lnTo>
                  <a:lnTo>
                    <a:pt x="1066800" y="131064"/>
                  </a:lnTo>
                  <a:lnTo>
                    <a:pt x="1104900" y="138353"/>
                  </a:lnTo>
                  <a:lnTo>
                    <a:pt x="1181100" y="152057"/>
                  </a:lnTo>
                  <a:lnTo>
                    <a:pt x="1193800" y="157391"/>
                  </a:lnTo>
                  <a:lnTo>
                    <a:pt x="1193800" y="158153"/>
                  </a:lnTo>
                  <a:lnTo>
                    <a:pt x="1203325" y="157010"/>
                  </a:lnTo>
                  <a:lnTo>
                    <a:pt x="1203198" y="157391"/>
                  </a:lnTo>
                  <a:lnTo>
                    <a:pt x="1218438" y="161963"/>
                  </a:lnTo>
                  <a:lnTo>
                    <a:pt x="1239050" y="167779"/>
                  </a:lnTo>
                  <a:lnTo>
                    <a:pt x="1260335" y="175006"/>
                  </a:lnTo>
                  <a:lnTo>
                    <a:pt x="1281442" y="182956"/>
                  </a:lnTo>
                  <a:lnTo>
                    <a:pt x="1301496" y="190919"/>
                  </a:lnTo>
                  <a:lnTo>
                    <a:pt x="1313688" y="196253"/>
                  </a:lnTo>
                  <a:lnTo>
                    <a:pt x="1317498" y="187871"/>
                  </a:lnTo>
                  <a:lnTo>
                    <a:pt x="1263408" y="165925"/>
                  </a:lnTo>
                  <a:lnTo>
                    <a:pt x="1220724" y="152819"/>
                  </a:lnTo>
                  <a:lnTo>
                    <a:pt x="1214513" y="150863"/>
                  </a:lnTo>
                  <a:lnTo>
                    <a:pt x="1219200" y="147485"/>
                  </a:lnTo>
                  <a:lnTo>
                    <a:pt x="1244600" y="123939"/>
                  </a:lnTo>
                  <a:lnTo>
                    <a:pt x="1282700" y="103606"/>
                  </a:lnTo>
                  <a:lnTo>
                    <a:pt x="1333500" y="86423"/>
                  </a:lnTo>
                  <a:lnTo>
                    <a:pt x="1371600" y="72313"/>
                  </a:lnTo>
                  <a:lnTo>
                    <a:pt x="1422400" y="61214"/>
                  </a:lnTo>
                  <a:lnTo>
                    <a:pt x="1473200" y="53060"/>
                  </a:lnTo>
                  <a:lnTo>
                    <a:pt x="1524000" y="47764"/>
                  </a:lnTo>
                  <a:lnTo>
                    <a:pt x="1574800" y="45275"/>
                  </a:lnTo>
                  <a:lnTo>
                    <a:pt x="1625600" y="45504"/>
                  </a:lnTo>
                  <a:lnTo>
                    <a:pt x="1676400" y="48399"/>
                  </a:lnTo>
                  <a:lnTo>
                    <a:pt x="1727200" y="53873"/>
                  </a:lnTo>
                  <a:lnTo>
                    <a:pt x="1778000" y="61861"/>
                  </a:lnTo>
                  <a:lnTo>
                    <a:pt x="1828800" y="72301"/>
                  </a:lnTo>
                  <a:lnTo>
                    <a:pt x="1866900" y="85128"/>
                  </a:lnTo>
                  <a:lnTo>
                    <a:pt x="1905000" y="100241"/>
                  </a:lnTo>
                  <a:lnTo>
                    <a:pt x="1917700" y="105575"/>
                  </a:lnTo>
                  <a:lnTo>
                    <a:pt x="1917700" y="106045"/>
                  </a:lnTo>
                  <a:lnTo>
                    <a:pt x="1917446" y="106299"/>
                  </a:lnTo>
                  <a:lnTo>
                    <a:pt x="1910829" y="114592"/>
                  </a:lnTo>
                  <a:lnTo>
                    <a:pt x="1904733" y="123342"/>
                  </a:lnTo>
                  <a:lnTo>
                    <a:pt x="1899666" y="131483"/>
                  </a:lnTo>
                  <a:lnTo>
                    <a:pt x="1897380" y="136817"/>
                  </a:lnTo>
                  <a:lnTo>
                    <a:pt x="1905762" y="141389"/>
                  </a:lnTo>
                  <a:lnTo>
                    <a:pt x="1908048" y="136055"/>
                  </a:lnTo>
                  <a:lnTo>
                    <a:pt x="1912772" y="128130"/>
                  </a:lnTo>
                  <a:lnTo>
                    <a:pt x="1918360" y="120345"/>
                  </a:lnTo>
                  <a:lnTo>
                    <a:pt x="1924494" y="112991"/>
                  </a:lnTo>
                  <a:lnTo>
                    <a:pt x="1930908" y="106337"/>
                  </a:lnTo>
                  <a:lnTo>
                    <a:pt x="1935480" y="101765"/>
                  </a:lnTo>
                  <a:lnTo>
                    <a:pt x="1930704" y="97002"/>
                  </a:lnTo>
                  <a:lnTo>
                    <a:pt x="1968500" y="73367"/>
                  </a:lnTo>
                  <a:lnTo>
                    <a:pt x="2006600" y="53441"/>
                  </a:lnTo>
                  <a:lnTo>
                    <a:pt x="2057400" y="37338"/>
                  </a:lnTo>
                  <a:lnTo>
                    <a:pt x="2108200" y="25006"/>
                  </a:lnTo>
                  <a:lnTo>
                    <a:pt x="2159000" y="16332"/>
                  </a:lnTo>
                  <a:lnTo>
                    <a:pt x="2209800" y="11264"/>
                  </a:lnTo>
                  <a:lnTo>
                    <a:pt x="2260600" y="9715"/>
                  </a:lnTo>
                  <a:lnTo>
                    <a:pt x="2311400" y="11595"/>
                  </a:lnTo>
                  <a:lnTo>
                    <a:pt x="2362200" y="16827"/>
                  </a:lnTo>
                  <a:lnTo>
                    <a:pt x="2413000" y="25349"/>
                  </a:lnTo>
                  <a:lnTo>
                    <a:pt x="2451100" y="37058"/>
                  </a:lnTo>
                  <a:lnTo>
                    <a:pt x="2501900" y="51892"/>
                  </a:lnTo>
                  <a:lnTo>
                    <a:pt x="2540000" y="69761"/>
                  </a:lnTo>
                  <a:lnTo>
                    <a:pt x="2544013" y="72174"/>
                  </a:lnTo>
                  <a:lnTo>
                    <a:pt x="2533713" y="78727"/>
                  </a:lnTo>
                  <a:lnTo>
                    <a:pt x="2521051" y="87299"/>
                  </a:lnTo>
                  <a:lnTo>
                    <a:pt x="2508974" y="96634"/>
                  </a:lnTo>
                  <a:lnTo>
                    <a:pt x="2497836" y="107099"/>
                  </a:lnTo>
                  <a:lnTo>
                    <a:pt x="2491740" y="113195"/>
                  </a:lnTo>
                  <a:lnTo>
                    <a:pt x="2498598" y="120053"/>
                  </a:lnTo>
                  <a:lnTo>
                    <a:pt x="2504694" y="113195"/>
                  </a:lnTo>
                  <a:lnTo>
                    <a:pt x="2515806" y="103708"/>
                  </a:lnTo>
                  <a:lnTo>
                    <a:pt x="2527338" y="94703"/>
                  </a:lnTo>
                  <a:lnTo>
                    <a:pt x="2539352" y="86372"/>
                  </a:lnTo>
                  <a:lnTo>
                    <a:pt x="2551938" y="78905"/>
                  </a:lnTo>
                  <a:lnTo>
                    <a:pt x="2561082" y="73571"/>
                  </a:lnTo>
                  <a:lnTo>
                    <a:pt x="2560777" y="73025"/>
                  </a:lnTo>
                  <a:lnTo>
                    <a:pt x="2565400" y="70523"/>
                  </a:lnTo>
                  <a:lnTo>
                    <a:pt x="2590800" y="62903"/>
                  </a:lnTo>
                  <a:lnTo>
                    <a:pt x="2628900" y="45491"/>
                  </a:lnTo>
                  <a:lnTo>
                    <a:pt x="2679700" y="31826"/>
                  </a:lnTo>
                  <a:lnTo>
                    <a:pt x="2730500" y="21691"/>
                  </a:lnTo>
                  <a:lnTo>
                    <a:pt x="2781300" y="14833"/>
                  </a:lnTo>
                  <a:lnTo>
                    <a:pt x="2832100" y="11036"/>
                  </a:lnTo>
                  <a:lnTo>
                    <a:pt x="2870200" y="10071"/>
                  </a:lnTo>
                  <a:lnTo>
                    <a:pt x="2921000" y="11684"/>
                  </a:lnTo>
                  <a:lnTo>
                    <a:pt x="2971800" y="15659"/>
                  </a:lnTo>
                  <a:lnTo>
                    <a:pt x="2997200" y="18707"/>
                  </a:lnTo>
                  <a:lnTo>
                    <a:pt x="3009900" y="21755"/>
                  </a:lnTo>
                  <a:lnTo>
                    <a:pt x="3060700" y="30619"/>
                  </a:lnTo>
                  <a:lnTo>
                    <a:pt x="3111500" y="43992"/>
                  </a:lnTo>
                  <a:lnTo>
                    <a:pt x="3149600" y="62280"/>
                  </a:lnTo>
                  <a:lnTo>
                    <a:pt x="3200400" y="85877"/>
                  </a:lnTo>
                  <a:lnTo>
                    <a:pt x="3238500" y="115163"/>
                  </a:lnTo>
                  <a:lnTo>
                    <a:pt x="3263900" y="150533"/>
                  </a:lnTo>
                  <a:lnTo>
                    <a:pt x="3276600" y="165773"/>
                  </a:lnTo>
                  <a:lnTo>
                    <a:pt x="3276600" y="168821"/>
                  </a:lnTo>
                  <a:lnTo>
                    <a:pt x="3284791" y="169811"/>
                  </a:lnTo>
                  <a:lnTo>
                    <a:pt x="3284982" y="170345"/>
                  </a:lnTo>
                  <a:lnTo>
                    <a:pt x="3287268" y="179489"/>
                  </a:lnTo>
                  <a:lnTo>
                    <a:pt x="3288030" y="187871"/>
                  </a:lnTo>
                  <a:lnTo>
                    <a:pt x="3288030" y="197015"/>
                  </a:lnTo>
                  <a:lnTo>
                    <a:pt x="3297936" y="196253"/>
                  </a:lnTo>
                  <a:lnTo>
                    <a:pt x="3296412" y="177203"/>
                  </a:lnTo>
                  <a:lnTo>
                    <a:pt x="3294977" y="171030"/>
                  </a:lnTo>
                  <a:lnTo>
                    <a:pt x="3302000" y="171869"/>
                  </a:lnTo>
                  <a:lnTo>
                    <a:pt x="3365500" y="184531"/>
                  </a:lnTo>
                  <a:lnTo>
                    <a:pt x="3416300" y="196291"/>
                  </a:lnTo>
                  <a:lnTo>
                    <a:pt x="3454400" y="211518"/>
                  </a:lnTo>
                  <a:lnTo>
                    <a:pt x="3492500" y="230098"/>
                  </a:lnTo>
                  <a:lnTo>
                    <a:pt x="3530600" y="251891"/>
                  </a:lnTo>
                  <a:lnTo>
                    <a:pt x="3568700" y="276809"/>
                  </a:lnTo>
                  <a:lnTo>
                    <a:pt x="3606800" y="335495"/>
                  </a:lnTo>
                  <a:lnTo>
                    <a:pt x="3606800" y="405206"/>
                  </a:lnTo>
                  <a:lnTo>
                    <a:pt x="3581400" y="443903"/>
                  </a:lnTo>
                  <a:lnTo>
                    <a:pt x="3581400" y="447713"/>
                  </a:lnTo>
                  <a:lnTo>
                    <a:pt x="3580638" y="446951"/>
                  </a:lnTo>
                  <a:lnTo>
                    <a:pt x="3577056" y="451053"/>
                  </a:lnTo>
                  <a:lnTo>
                    <a:pt x="3568700" y="453047"/>
                  </a:lnTo>
                  <a:lnTo>
                    <a:pt x="3568700" y="453809"/>
                  </a:lnTo>
                  <a:lnTo>
                    <a:pt x="3573145" y="454888"/>
                  </a:lnTo>
                  <a:lnTo>
                    <a:pt x="3552634" y="472389"/>
                  </a:lnTo>
                  <a:lnTo>
                    <a:pt x="3529241" y="488759"/>
                  </a:lnTo>
                  <a:lnTo>
                    <a:pt x="3504488" y="503097"/>
                  </a:lnTo>
                  <a:lnTo>
                    <a:pt x="3477768" y="516293"/>
                  </a:lnTo>
                  <a:lnTo>
                    <a:pt x="3457956" y="524675"/>
                  </a:lnTo>
                  <a:lnTo>
                    <a:pt x="3461766" y="533057"/>
                  </a:lnTo>
                  <a:lnTo>
                    <a:pt x="3508730" y="511594"/>
                  </a:lnTo>
                  <a:lnTo>
                    <a:pt x="3559454" y="479005"/>
                  </a:lnTo>
                  <a:lnTo>
                    <a:pt x="3581400" y="459816"/>
                  </a:lnTo>
                  <a:lnTo>
                    <a:pt x="3581400" y="462953"/>
                  </a:lnTo>
                  <a:lnTo>
                    <a:pt x="3632200" y="500087"/>
                  </a:lnTo>
                  <a:lnTo>
                    <a:pt x="3670300" y="537222"/>
                  </a:lnTo>
                  <a:lnTo>
                    <a:pt x="3683000" y="579272"/>
                  </a:lnTo>
                  <a:lnTo>
                    <a:pt x="3695700" y="625779"/>
                  </a:lnTo>
                  <a:lnTo>
                    <a:pt x="3683000" y="676313"/>
                  </a:lnTo>
                  <a:lnTo>
                    <a:pt x="3683000" y="680123"/>
                  </a:lnTo>
                  <a:lnTo>
                    <a:pt x="3695700" y="658215"/>
                  </a:lnTo>
                  <a:lnTo>
                    <a:pt x="3708400" y="636295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947409" y="2366772"/>
            <a:ext cx="53340" cy="458470"/>
          </a:xfrm>
          <a:custGeom>
            <a:avLst/>
            <a:gdLst/>
            <a:ahLst/>
            <a:cxnLst/>
            <a:rect l="l" t="t" r="r" b="b"/>
            <a:pathLst>
              <a:path w="53339" h="458469">
                <a:moveTo>
                  <a:pt x="53340" y="762"/>
                </a:moveTo>
                <a:lnTo>
                  <a:pt x="44196" y="0"/>
                </a:lnTo>
                <a:lnTo>
                  <a:pt x="0" y="457200"/>
                </a:lnTo>
                <a:lnTo>
                  <a:pt x="9144" y="457962"/>
                </a:lnTo>
                <a:lnTo>
                  <a:pt x="5334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62882" y="573430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price&gt;100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7409" y="3286505"/>
            <a:ext cx="10160" cy="302895"/>
          </a:xfrm>
          <a:custGeom>
            <a:avLst/>
            <a:gdLst/>
            <a:ahLst/>
            <a:cxnLst/>
            <a:rect l="l" t="t" r="r" b="b"/>
            <a:pathLst>
              <a:path w="10160" h="302895">
                <a:moveTo>
                  <a:pt x="9906" y="302513"/>
                </a:moveTo>
                <a:lnTo>
                  <a:pt x="9906" y="0"/>
                </a:lnTo>
                <a:lnTo>
                  <a:pt x="0" y="0"/>
                </a:lnTo>
                <a:lnTo>
                  <a:pt x="0" y="302513"/>
                </a:lnTo>
                <a:lnTo>
                  <a:pt x="9906" y="302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681227" y="5405628"/>
            <a:ext cx="2473960" cy="725170"/>
            <a:chOff x="681227" y="5405628"/>
            <a:chExt cx="2473960" cy="725170"/>
          </a:xfrm>
        </p:grpSpPr>
        <p:sp>
          <p:nvSpPr>
            <p:cNvPr id="29" name="object 29"/>
            <p:cNvSpPr/>
            <p:nvPr/>
          </p:nvSpPr>
          <p:spPr>
            <a:xfrm>
              <a:off x="801647" y="6124957"/>
              <a:ext cx="2229602" cy="7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1227" y="5405628"/>
              <a:ext cx="2473452" cy="7200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1227" y="5405628"/>
              <a:ext cx="2473960" cy="725170"/>
            </a:xfrm>
            <a:custGeom>
              <a:avLst/>
              <a:gdLst/>
              <a:ahLst/>
              <a:cxnLst/>
              <a:rect l="l" t="t" r="r" b="b"/>
              <a:pathLst>
                <a:path w="2473960" h="725170">
                  <a:moveTo>
                    <a:pt x="2473452" y="607314"/>
                  </a:moveTo>
                  <a:lnTo>
                    <a:pt x="2473452" y="111252"/>
                  </a:lnTo>
                  <a:lnTo>
                    <a:pt x="2460758" y="68379"/>
                  </a:lnTo>
                  <a:lnTo>
                    <a:pt x="2435232" y="34118"/>
                  </a:lnTo>
                  <a:lnTo>
                    <a:pt x="2399480" y="10610"/>
                  </a:lnTo>
                  <a:lnTo>
                    <a:pt x="2356104" y="0"/>
                  </a:lnTo>
                  <a:lnTo>
                    <a:pt x="124205" y="0"/>
                  </a:lnTo>
                  <a:lnTo>
                    <a:pt x="80471" y="8140"/>
                  </a:lnTo>
                  <a:lnTo>
                    <a:pt x="43562" y="30013"/>
                  </a:lnTo>
                  <a:lnTo>
                    <a:pt x="16305" y="63168"/>
                  </a:lnTo>
                  <a:lnTo>
                    <a:pt x="1523" y="105156"/>
                  </a:lnTo>
                  <a:lnTo>
                    <a:pt x="0" y="118110"/>
                  </a:lnTo>
                  <a:lnTo>
                    <a:pt x="0" y="607314"/>
                  </a:lnTo>
                  <a:lnTo>
                    <a:pt x="1524" y="619506"/>
                  </a:lnTo>
                  <a:lnTo>
                    <a:pt x="3048" y="626364"/>
                  </a:lnTo>
                  <a:lnTo>
                    <a:pt x="8943" y="646451"/>
                  </a:lnTo>
                  <a:lnTo>
                    <a:pt x="9906" y="648406"/>
                  </a:lnTo>
                  <a:lnTo>
                    <a:pt x="9906" y="118110"/>
                  </a:lnTo>
                  <a:lnTo>
                    <a:pt x="10667" y="112014"/>
                  </a:lnTo>
                  <a:lnTo>
                    <a:pt x="10667" y="106680"/>
                  </a:lnTo>
                  <a:lnTo>
                    <a:pt x="17467" y="83271"/>
                  </a:lnTo>
                  <a:lnTo>
                    <a:pt x="38061" y="48480"/>
                  </a:lnTo>
                  <a:lnTo>
                    <a:pt x="70103" y="23622"/>
                  </a:lnTo>
                  <a:lnTo>
                    <a:pt x="110944" y="10288"/>
                  </a:lnTo>
                  <a:lnTo>
                    <a:pt x="2356104" y="9906"/>
                  </a:lnTo>
                  <a:lnTo>
                    <a:pt x="2361438" y="10668"/>
                  </a:lnTo>
                  <a:lnTo>
                    <a:pt x="2400403" y="21313"/>
                  </a:lnTo>
                  <a:lnTo>
                    <a:pt x="2432532" y="45258"/>
                  </a:lnTo>
                  <a:lnTo>
                    <a:pt x="2454831" y="78767"/>
                  </a:lnTo>
                  <a:lnTo>
                    <a:pt x="2464308" y="118110"/>
                  </a:lnTo>
                  <a:lnTo>
                    <a:pt x="2464308" y="647876"/>
                  </a:lnTo>
                  <a:lnTo>
                    <a:pt x="2473452" y="607314"/>
                  </a:lnTo>
                  <a:close/>
                </a:path>
                <a:path w="2473960" h="725170">
                  <a:moveTo>
                    <a:pt x="2464308" y="647876"/>
                  </a:moveTo>
                  <a:lnTo>
                    <a:pt x="2464308" y="606552"/>
                  </a:lnTo>
                  <a:lnTo>
                    <a:pt x="2463546" y="612648"/>
                  </a:lnTo>
                  <a:lnTo>
                    <a:pt x="2452439" y="651680"/>
                  </a:lnTo>
                  <a:lnTo>
                    <a:pt x="2428465" y="684066"/>
                  </a:lnTo>
                  <a:lnTo>
                    <a:pt x="2394980" y="706270"/>
                  </a:lnTo>
                  <a:lnTo>
                    <a:pt x="2355342" y="714756"/>
                  </a:lnTo>
                  <a:lnTo>
                    <a:pt x="124206" y="715518"/>
                  </a:lnTo>
                  <a:lnTo>
                    <a:pt x="83782" y="707953"/>
                  </a:lnTo>
                  <a:lnTo>
                    <a:pt x="49525" y="687581"/>
                  </a:lnTo>
                  <a:lnTo>
                    <a:pt x="24223" y="656792"/>
                  </a:lnTo>
                  <a:lnTo>
                    <a:pt x="10668" y="617982"/>
                  </a:lnTo>
                  <a:lnTo>
                    <a:pt x="9906" y="612648"/>
                  </a:lnTo>
                  <a:lnTo>
                    <a:pt x="9906" y="648406"/>
                  </a:lnTo>
                  <a:lnTo>
                    <a:pt x="30522" y="682110"/>
                  </a:lnTo>
                  <a:lnTo>
                    <a:pt x="65532" y="710184"/>
                  </a:lnTo>
                  <a:lnTo>
                    <a:pt x="108230" y="723707"/>
                  </a:lnTo>
                  <a:lnTo>
                    <a:pt x="124206" y="724662"/>
                  </a:lnTo>
                  <a:lnTo>
                    <a:pt x="2356104" y="724662"/>
                  </a:lnTo>
                  <a:lnTo>
                    <a:pt x="2362962" y="723900"/>
                  </a:lnTo>
                  <a:lnTo>
                    <a:pt x="2405104" y="711850"/>
                  </a:lnTo>
                  <a:lnTo>
                    <a:pt x="2439866" y="686119"/>
                  </a:lnTo>
                  <a:lnTo>
                    <a:pt x="2463799" y="650131"/>
                  </a:lnTo>
                  <a:lnTo>
                    <a:pt x="2464308" y="647876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9591" y="5472176"/>
            <a:ext cx="223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marR="5080" indent="-3498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Push selections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down  the </a:t>
            </a:r>
            <a:r>
              <a:rPr sz="1800" spc="-5" dirty="0">
                <a:latin typeface="Arial"/>
                <a:cs typeface="Arial"/>
              </a:rPr>
              <a:t>query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plan!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2140" y="560324"/>
            <a:ext cx="23425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name, price)  Purchase(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cid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store)  Customer(</a:t>
            </a:r>
            <a:r>
              <a:rPr sz="1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, name,</a:t>
            </a:r>
            <a:r>
              <a:rPr sz="16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city)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2103" y="2051304"/>
            <a:ext cx="4585335" cy="1602105"/>
          </a:xfrm>
          <a:custGeom>
            <a:avLst/>
            <a:gdLst/>
            <a:ahLst/>
            <a:cxnLst/>
            <a:rect l="l" t="t" r="r" b="b"/>
            <a:pathLst>
              <a:path w="4585335" h="1602104">
                <a:moveTo>
                  <a:pt x="4584954" y="1601724"/>
                </a:moveTo>
                <a:lnTo>
                  <a:pt x="4584954" y="0"/>
                </a:lnTo>
                <a:lnTo>
                  <a:pt x="0" y="0"/>
                </a:lnTo>
                <a:lnTo>
                  <a:pt x="0" y="1601724"/>
                </a:lnTo>
                <a:lnTo>
                  <a:pt x="6096" y="1601724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4572000" y="12953"/>
                </a:lnTo>
                <a:lnTo>
                  <a:pt x="4572000" y="6095"/>
                </a:lnTo>
                <a:lnTo>
                  <a:pt x="4578096" y="12953"/>
                </a:lnTo>
                <a:lnTo>
                  <a:pt x="4578096" y="1601724"/>
                </a:lnTo>
                <a:lnTo>
                  <a:pt x="4584954" y="1601724"/>
                </a:lnTo>
                <a:close/>
              </a:path>
              <a:path w="4585335" h="1602104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4585335" h="1602104">
                <a:moveTo>
                  <a:pt x="12954" y="1588770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1588770"/>
                </a:lnTo>
                <a:lnTo>
                  <a:pt x="12954" y="1588770"/>
                </a:lnTo>
                <a:close/>
              </a:path>
              <a:path w="4585335" h="1602104">
                <a:moveTo>
                  <a:pt x="4578096" y="1588770"/>
                </a:moveTo>
                <a:lnTo>
                  <a:pt x="6096" y="1588770"/>
                </a:lnTo>
                <a:lnTo>
                  <a:pt x="12954" y="1594866"/>
                </a:lnTo>
                <a:lnTo>
                  <a:pt x="12954" y="1601724"/>
                </a:lnTo>
                <a:lnTo>
                  <a:pt x="4572000" y="1601724"/>
                </a:lnTo>
                <a:lnTo>
                  <a:pt x="4572000" y="1594866"/>
                </a:lnTo>
                <a:lnTo>
                  <a:pt x="4578096" y="1588770"/>
                </a:lnTo>
                <a:close/>
              </a:path>
              <a:path w="4585335" h="1602104">
                <a:moveTo>
                  <a:pt x="12954" y="1601724"/>
                </a:moveTo>
                <a:lnTo>
                  <a:pt x="12954" y="1594866"/>
                </a:lnTo>
                <a:lnTo>
                  <a:pt x="6096" y="1588770"/>
                </a:lnTo>
                <a:lnTo>
                  <a:pt x="6096" y="1601724"/>
                </a:lnTo>
                <a:lnTo>
                  <a:pt x="12954" y="1601724"/>
                </a:lnTo>
                <a:close/>
              </a:path>
              <a:path w="4585335" h="1602104">
                <a:moveTo>
                  <a:pt x="4578096" y="12953"/>
                </a:moveTo>
                <a:lnTo>
                  <a:pt x="4572000" y="6095"/>
                </a:lnTo>
                <a:lnTo>
                  <a:pt x="4572000" y="12953"/>
                </a:lnTo>
                <a:lnTo>
                  <a:pt x="4578096" y="12953"/>
                </a:lnTo>
                <a:close/>
              </a:path>
              <a:path w="4585335" h="1602104">
                <a:moveTo>
                  <a:pt x="4578096" y="1588770"/>
                </a:moveTo>
                <a:lnTo>
                  <a:pt x="4578096" y="12953"/>
                </a:lnTo>
                <a:lnTo>
                  <a:pt x="4572000" y="12953"/>
                </a:lnTo>
                <a:lnTo>
                  <a:pt x="4572000" y="1588770"/>
                </a:lnTo>
                <a:lnTo>
                  <a:pt x="4578096" y="1588770"/>
                </a:lnTo>
                <a:close/>
              </a:path>
              <a:path w="4585335" h="1602104">
                <a:moveTo>
                  <a:pt x="4578096" y="1601724"/>
                </a:moveTo>
                <a:lnTo>
                  <a:pt x="4578096" y="1588770"/>
                </a:lnTo>
                <a:lnTo>
                  <a:pt x="4572000" y="1594866"/>
                </a:lnTo>
                <a:lnTo>
                  <a:pt x="4572000" y="1601724"/>
                </a:lnTo>
                <a:lnTo>
                  <a:pt x="4578096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5025" y="2054351"/>
            <a:ext cx="4578985" cy="1595755"/>
          </a:xfrm>
          <a:prstGeom prst="rect">
            <a:avLst/>
          </a:prstGeom>
          <a:ln w="6858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5250" marR="215900">
              <a:lnSpc>
                <a:spcPts val="2590"/>
              </a:lnSpc>
              <a:spcBef>
                <a:spcPts val="6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SELECT DISTINCT </a:t>
            </a:r>
            <a:r>
              <a:rPr sz="1800" spc="-5" dirty="0">
                <a:latin typeface="Arial"/>
                <a:cs typeface="Arial"/>
              </a:rPr>
              <a:t>x.name, z.name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Product x, Purchase </a:t>
            </a:r>
            <a:r>
              <a:rPr sz="1800" spc="-70" dirty="0">
                <a:latin typeface="Arial"/>
                <a:cs typeface="Arial"/>
              </a:rPr>
              <a:t>y, </a:t>
            </a: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dirty="0">
                <a:latin typeface="Arial"/>
                <a:cs typeface="Arial"/>
              </a:rPr>
              <a:t>z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x.pid = </a:t>
            </a:r>
            <a:r>
              <a:rPr sz="1800" spc="-30" dirty="0">
                <a:latin typeface="Arial"/>
                <a:cs typeface="Arial"/>
              </a:rPr>
              <a:t>y.pid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y.cid </a:t>
            </a:r>
            <a:r>
              <a:rPr sz="1800" dirty="0">
                <a:latin typeface="Arial"/>
                <a:cs typeface="Arial"/>
              </a:rPr>
              <a:t>= z.cid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110615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x.price &gt; </a:t>
            </a:r>
            <a:r>
              <a:rPr sz="1800" spc="-5" dirty="0">
                <a:latin typeface="Arial"/>
                <a:cs typeface="Arial"/>
              </a:rPr>
              <a:t>100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z.city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‘Seattle’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8827" y="6472428"/>
            <a:ext cx="2997200" cy="786765"/>
            <a:chOff x="528827" y="6472428"/>
            <a:chExt cx="2997200" cy="786765"/>
          </a:xfrm>
        </p:grpSpPr>
        <p:sp>
          <p:nvSpPr>
            <p:cNvPr id="37" name="object 37"/>
            <p:cNvSpPr/>
            <p:nvPr/>
          </p:nvSpPr>
          <p:spPr>
            <a:xfrm>
              <a:off x="659166" y="7252718"/>
              <a:ext cx="2732514" cy="7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8827" y="6472428"/>
              <a:ext cx="2996945" cy="7810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8827" y="6472428"/>
              <a:ext cx="2997200" cy="786765"/>
            </a:xfrm>
            <a:custGeom>
              <a:avLst/>
              <a:gdLst/>
              <a:ahLst/>
              <a:cxnLst/>
              <a:rect l="l" t="t" r="r" b="b"/>
              <a:pathLst>
                <a:path w="2997200" h="786765">
                  <a:moveTo>
                    <a:pt x="2996946" y="658367"/>
                  </a:moveTo>
                  <a:lnTo>
                    <a:pt x="2996946" y="127253"/>
                  </a:lnTo>
                  <a:lnTo>
                    <a:pt x="2996184" y="120395"/>
                  </a:lnTo>
                  <a:lnTo>
                    <a:pt x="2983022" y="74228"/>
                  </a:lnTo>
                  <a:lnTo>
                    <a:pt x="2955402" y="36904"/>
                  </a:lnTo>
                  <a:lnTo>
                    <a:pt x="2916550" y="11226"/>
                  </a:lnTo>
                  <a:lnTo>
                    <a:pt x="2869692" y="0"/>
                  </a:lnTo>
                  <a:lnTo>
                    <a:pt x="134112" y="0"/>
                  </a:lnTo>
                  <a:lnTo>
                    <a:pt x="86932" y="8799"/>
                  </a:lnTo>
                  <a:lnTo>
                    <a:pt x="46905" y="32646"/>
                  </a:lnTo>
                  <a:lnTo>
                    <a:pt x="17334" y="68746"/>
                  </a:lnTo>
                  <a:lnTo>
                    <a:pt x="1523" y="114300"/>
                  </a:lnTo>
                  <a:lnTo>
                    <a:pt x="761" y="121158"/>
                  </a:lnTo>
                  <a:lnTo>
                    <a:pt x="0" y="127254"/>
                  </a:lnTo>
                  <a:lnTo>
                    <a:pt x="0" y="659130"/>
                  </a:lnTo>
                  <a:lnTo>
                    <a:pt x="9389" y="700939"/>
                  </a:lnTo>
                  <a:lnTo>
                    <a:pt x="9906" y="701978"/>
                  </a:lnTo>
                  <a:lnTo>
                    <a:pt x="9906" y="128016"/>
                  </a:lnTo>
                  <a:lnTo>
                    <a:pt x="10667" y="121158"/>
                  </a:lnTo>
                  <a:lnTo>
                    <a:pt x="27879" y="69984"/>
                  </a:lnTo>
                  <a:lnTo>
                    <a:pt x="54863" y="38100"/>
                  </a:lnTo>
                  <a:lnTo>
                    <a:pt x="89295" y="18044"/>
                  </a:lnTo>
                  <a:lnTo>
                    <a:pt x="134112" y="9906"/>
                  </a:lnTo>
                  <a:lnTo>
                    <a:pt x="2870454" y="10001"/>
                  </a:lnTo>
                  <a:lnTo>
                    <a:pt x="2918729" y="22795"/>
                  </a:lnTo>
                  <a:lnTo>
                    <a:pt x="2953473" y="48482"/>
                  </a:lnTo>
                  <a:lnTo>
                    <a:pt x="2977379" y="84598"/>
                  </a:lnTo>
                  <a:lnTo>
                    <a:pt x="2987802" y="128015"/>
                  </a:lnTo>
                  <a:lnTo>
                    <a:pt x="2987802" y="699194"/>
                  </a:lnTo>
                  <a:lnTo>
                    <a:pt x="2996946" y="658367"/>
                  </a:lnTo>
                  <a:close/>
                </a:path>
                <a:path w="2997200" h="786765">
                  <a:moveTo>
                    <a:pt x="2987802" y="699194"/>
                  </a:moveTo>
                  <a:lnTo>
                    <a:pt x="2987802" y="658367"/>
                  </a:lnTo>
                  <a:lnTo>
                    <a:pt x="2987040" y="664463"/>
                  </a:lnTo>
                  <a:lnTo>
                    <a:pt x="2975206" y="706797"/>
                  </a:lnTo>
                  <a:lnTo>
                    <a:pt x="2949001" y="741949"/>
                  </a:lnTo>
                  <a:lnTo>
                    <a:pt x="2912478" y="766362"/>
                  </a:lnTo>
                  <a:lnTo>
                    <a:pt x="2869692" y="776477"/>
                  </a:lnTo>
                  <a:lnTo>
                    <a:pt x="134112" y="776478"/>
                  </a:lnTo>
                  <a:lnTo>
                    <a:pt x="90641" y="768691"/>
                  </a:lnTo>
                  <a:lnTo>
                    <a:pt x="52963" y="746317"/>
                  </a:lnTo>
                  <a:lnTo>
                    <a:pt x="25189" y="712543"/>
                  </a:lnTo>
                  <a:lnTo>
                    <a:pt x="11430" y="670560"/>
                  </a:lnTo>
                  <a:lnTo>
                    <a:pt x="9906" y="658368"/>
                  </a:lnTo>
                  <a:lnTo>
                    <a:pt x="9906" y="701978"/>
                  </a:lnTo>
                  <a:lnTo>
                    <a:pt x="33130" y="739906"/>
                  </a:lnTo>
                  <a:lnTo>
                    <a:pt x="70866" y="769620"/>
                  </a:lnTo>
                  <a:lnTo>
                    <a:pt x="117512" y="785052"/>
                  </a:lnTo>
                  <a:lnTo>
                    <a:pt x="134112" y="786384"/>
                  </a:lnTo>
                  <a:lnTo>
                    <a:pt x="2863596" y="786383"/>
                  </a:lnTo>
                  <a:lnTo>
                    <a:pt x="2869692" y="785706"/>
                  </a:lnTo>
                  <a:lnTo>
                    <a:pt x="2877312" y="785621"/>
                  </a:lnTo>
                  <a:lnTo>
                    <a:pt x="2922924" y="772037"/>
                  </a:lnTo>
                  <a:lnTo>
                    <a:pt x="2960622" y="743812"/>
                  </a:lnTo>
                  <a:lnTo>
                    <a:pt x="2986573" y="704677"/>
                  </a:lnTo>
                  <a:lnTo>
                    <a:pt x="2987802" y="699194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4069" y="6542023"/>
            <a:ext cx="2426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Query </a:t>
            </a:r>
            <a:r>
              <a:rPr sz="1800" spc="-5" dirty="0">
                <a:latin typeface="Arial"/>
                <a:cs typeface="Arial"/>
              </a:rPr>
              <a:t>optimization: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6808" y="6892862"/>
            <a:ext cx="26797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an equivalent optimal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26717" y="4132579"/>
            <a:ext cx="2228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Can you think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 another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11294" y="6734047"/>
            <a:ext cx="223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58" y="939800"/>
            <a:ext cx="47212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166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Extended RA:  Operators on</a:t>
            </a:r>
            <a:r>
              <a:rPr spc="-30" dirty="0"/>
              <a:t> </a:t>
            </a:r>
            <a:r>
              <a:rPr spc="-5" dirty="0"/>
              <a:t>Bags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63673"/>
            <a:ext cx="495490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Duplicate </a:t>
            </a:r>
            <a:r>
              <a:rPr sz="3200" spc="-10" dirty="0">
                <a:latin typeface="Arial"/>
                <a:cs typeface="Arial"/>
              </a:rPr>
              <a:t>elimination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5" dirty="0">
                <a:latin typeface="Symbol"/>
                <a:cs typeface="Symbol"/>
              </a:rPr>
              <a:t></a:t>
            </a:r>
            <a:endParaRPr sz="3200">
              <a:latin typeface="Symbol"/>
              <a:cs typeface="Symbo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Grouping &amp; </a:t>
            </a:r>
            <a:r>
              <a:rPr sz="3200" spc="-10" dirty="0">
                <a:latin typeface="Arial"/>
                <a:cs typeface="Arial"/>
              </a:rPr>
              <a:t>aggregation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Symbol"/>
                <a:cs typeface="Symbol"/>
              </a:rPr>
              <a:t></a:t>
            </a:r>
            <a:endParaRPr sz="3200">
              <a:latin typeface="Symbol"/>
              <a:cs typeface="Symbol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Sorting </a:t>
            </a:r>
            <a:r>
              <a:rPr sz="3200" spc="-5" dirty="0">
                <a:latin typeface="Symbol"/>
                <a:cs typeface="Symbol"/>
              </a:rPr>
              <a:t>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00" y="1275080"/>
            <a:ext cx="4749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Logical Query</a:t>
            </a:r>
            <a:r>
              <a:rPr spc="-25" dirty="0"/>
              <a:t> </a:t>
            </a:r>
            <a:r>
              <a:rPr spc="-5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1427225" y="2703576"/>
            <a:ext cx="3850004" cy="1801495"/>
          </a:xfrm>
          <a:custGeom>
            <a:avLst/>
            <a:gdLst/>
            <a:ahLst/>
            <a:cxnLst/>
            <a:rect l="l" t="t" r="r" b="b"/>
            <a:pathLst>
              <a:path w="3850004" h="1801495">
                <a:moveTo>
                  <a:pt x="3849624" y="1801368"/>
                </a:moveTo>
                <a:lnTo>
                  <a:pt x="3849624" y="0"/>
                </a:lnTo>
                <a:lnTo>
                  <a:pt x="0" y="0"/>
                </a:lnTo>
                <a:lnTo>
                  <a:pt x="0" y="1801368"/>
                </a:lnTo>
                <a:lnTo>
                  <a:pt x="5334" y="1801368"/>
                </a:lnTo>
                <a:lnTo>
                  <a:pt x="5334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3839718" y="9905"/>
                </a:lnTo>
                <a:lnTo>
                  <a:pt x="3839718" y="5333"/>
                </a:lnTo>
                <a:lnTo>
                  <a:pt x="3844290" y="9905"/>
                </a:lnTo>
                <a:lnTo>
                  <a:pt x="3844290" y="1801368"/>
                </a:lnTo>
                <a:lnTo>
                  <a:pt x="3849624" y="1801368"/>
                </a:lnTo>
                <a:close/>
              </a:path>
              <a:path w="3850004" h="1801495">
                <a:moveTo>
                  <a:pt x="9906" y="9906"/>
                </a:moveTo>
                <a:lnTo>
                  <a:pt x="9906" y="5334"/>
                </a:lnTo>
                <a:lnTo>
                  <a:pt x="5334" y="9906"/>
                </a:lnTo>
                <a:lnTo>
                  <a:pt x="9906" y="9906"/>
                </a:lnTo>
                <a:close/>
              </a:path>
              <a:path w="3850004" h="1801495">
                <a:moveTo>
                  <a:pt x="9906" y="1791462"/>
                </a:moveTo>
                <a:lnTo>
                  <a:pt x="9906" y="9906"/>
                </a:lnTo>
                <a:lnTo>
                  <a:pt x="5334" y="9906"/>
                </a:lnTo>
                <a:lnTo>
                  <a:pt x="5334" y="1791462"/>
                </a:lnTo>
                <a:lnTo>
                  <a:pt x="9906" y="1791462"/>
                </a:lnTo>
                <a:close/>
              </a:path>
              <a:path w="3850004" h="1801495">
                <a:moveTo>
                  <a:pt x="3844290" y="1791462"/>
                </a:moveTo>
                <a:lnTo>
                  <a:pt x="5334" y="1791462"/>
                </a:lnTo>
                <a:lnTo>
                  <a:pt x="9906" y="1796034"/>
                </a:lnTo>
                <a:lnTo>
                  <a:pt x="9905" y="1801368"/>
                </a:lnTo>
                <a:lnTo>
                  <a:pt x="3839718" y="1801368"/>
                </a:lnTo>
                <a:lnTo>
                  <a:pt x="3839718" y="1796034"/>
                </a:lnTo>
                <a:lnTo>
                  <a:pt x="3844290" y="1791462"/>
                </a:lnTo>
                <a:close/>
              </a:path>
              <a:path w="3850004" h="1801495">
                <a:moveTo>
                  <a:pt x="9905" y="1801368"/>
                </a:moveTo>
                <a:lnTo>
                  <a:pt x="9906" y="1796034"/>
                </a:lnTo>
                <a:lnTo>
                  <a:pt x="5334" y="1791462"/>
                </a:lnTo>
                <a:lnTo>
                  <a:pt x="5334" y="1801368"/>
                </a:lnTo>
                <a:lnTo>
                  <a:pt x="9905" y="1801368"/>
                </a:lnTo>
                <a:close/>
              </a:path>
              <a:path w="3850004" h="1801495">
                <a:moveTo>
                  <a:pt x="3844290" y="9905"/>
                </a:moveTo>
                <a:lnTo>
                  <a:pt x="3839718" y="5333"/>
                </a:lnTo>
                <a:lnTo>
                  <a:pt x="3839718" y="9905"/>
                </a:lnTo>
                <a:lnTo>
                  <a:pt x="3844290" y="9905"/>
                </a:lnTo>
                <a:close/>
              </a:path>
              <a:path w="3850004" h="1801495">
                <a:moveTo>
                  <a:pt x="3844290" y="1791462"/>
                </a:moveTo>
                <a:lnTo>
                  <a:pt x="3844290" y="9905"/>
                </a:lnTo>
                <a:lnTo>
                  <a:pt x="3839718" y="9905"/>
                </a:lnTo>
                <a:lnTo>
                  <a:pt x="3839718" y="1791462"/>
                </a:lnTo>
                <a:lnTo>
                  <a:pt x="3844290" y="1791462"/>
                </a:lnTo>
                <a:close/>
              </a:path>
              <a:path w="3850004" h="1801495">
                <a:moveTo>
                  <a:pt x="3844290" y="1801368"/>
                </a:moveTo>
                <a:lnTo>
                  <a:pt x="3844290" y="1791462"/>
                </a:lnTo>
                <a:lnTo>
                  <a:pt x="3839718" y="1796034"/>
                </a:lnTo>
                <a:lnTo>
                  <a:pt x="3839718" y="1801368"/>
                </a:lnTo>
                <a:lnTo>
                  <a:pt x="3844290" y="1801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30019" y="2706242"/>
            <a:ext cx="3844290" cy="1796414"/>
          </a:xfrm>
          <a:prstGeom prst="rect">
            <a:avLst/>
          </a:prstGeom>
          <a:ln w="533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 </a:t>
            </a:r>
            <a:r>
              <a:rPr sz="2400" spc="-40" dirty="0">
                <a:latin typeface="Arial"/>
                <a:cs typeface="Arial"/>
              </a:rPr>
              <a:t>city,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count(*)</a:t>
            </a:r>
            <a:endParaRPr sz="2400">
              <a:latin typeface="Arial"/>
              <a:cs typeface="Arial"/>
            </a:endParaRPr>
          </a:p>
          <a:p>
            <a:pPr marL="92710" marR="1605915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sales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GROUP BY</a:t>
            </a:r>
            <a:r>
              <a:rPr sz="2400" spc="-2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80"/>
              </a:spcBef>
            </a:pP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HAVING </a:t>
            </a:r>
            <a:r>
              <a:rPr sz="2400" spc="-5" dirty="0">
                <a:latin typeface="Arial"/>
                <a:cs typeface="Arial"/>
              </a:rPr>
              <a:t>sum(price)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140" y="2924047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218" y="3100831"/>
            <a:ext cx="5314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Arial"/>
                <a:cs typeface="Arial"/>
              </a:rPr>
              <a:t>city,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8628" y="5562600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59" h="381000">
                <a:moveTo>
                  <a:pt x="9906" y="381000"/>
                </a:moveTo>
                <a:lnTo>
                  <a:pt x="9906" y="0"/>
                </a:lnTo>
                <a:lnTo>
                  <a:pt x="0" y="0"/>
                </a:lnTo>
                <a:lnTo>
                  <a:pt x="0" y="381000"/>
                </a:lnTo>
                <a:lnTo>
                  <a:pt x="9906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8628" y="4419600"/>
            <a:ext cx="10160" cy="685800"/>
          </a:xfrm>
          <a:custGeom>
            <a:avLst/>
            <a:gdLst/>
            <a:ahLst/>
            <a:cxnLst/>
            <a:rect l="l" t="t" r="r" b="b"/>
            <a:pathLst>
              <a:path w="10159" h="685800">
                <a:moveTo>
                  <a:pt x="9906" y="685800"/>
                </a:moveTo>
                <a:lnTo>
                  <a:pt x="9906" y="0"/>
                </a:lnTo>
                <a:lnTo>
                  <a:pt x="0" y="0"/>
                </a:lnTo>
                <a:lnTo>
                  <a:pt x="0" y="685800"/>
                </a:lnTo>
                <a:lnTo>
                  <a:pt x="9906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8628" y="3352800"/>
            <a:ext cx="10160" cy="533400"/>
          </a:xfrm>
          <a:custGeom>
            <a:avLst/>
            <a:gdLst/>
            <a:ahLst/>
            <a:cxnLst/>
            <a:rect l="l" t="t" r="r" b="b"/>
            <a:pathLst>
              <a:path w="10159" h="533400">
                <a:moveTo>
                  <a:pt x="9906" y="533400"/>
                </a:moveTo>
                <a:lnTo>
                  <a:pt x="9906" y="0"/>
                </a:lnTo>
                <a:lnTo>
                  <a:pt x="0" y="0"/>
                </a:lnTo>
                <a:lnTo>
                  <a:pt x="0" y="533400"/>
                </a:lnTo>
                <a:lnTo>
                  <a:pt x="9906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8140" y="3411727"/>
            <a:ext cx="3910329" cy="294767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120900">
              <a:lnSpc>
                <a:spcPct val="100000"/>
              </a:lnSpc>
              <a:spcBef>
                <a:spcPts val="1030"/>
              </a:spcBef>
            </a:pPr>
            <a:r>
              <a:rPr sz="2400" spc="-30" dirty="0">
                <a:latin typeface="Arial"/>
                <a:cs typeface="Arial"/>
              </a:rPr>
              <a:t>T2(city, </a:t>
            </a:r>
            <a:r>
              <a:rPr sz="2400" spc="-5" dirty="0">
                <a:latin typeface="Arial"/>
                <a:cs typeface="Arial"/>
              </a:rPr>
              <a:t>p,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930"/>
              </a:spcBef>
            </a:pPr>
            <a:r>
              <a:rPr sz="3600" baseline="13888" dirty="0">
                <a:latin typeface="Symbol"/>
                <a:cs typeface="Symbol"/>
              </a:rPr>
              <a:t></a:t>
            </a:r>
            <a:r>
              <a:rPr sz="3600" baseline="13888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 &gt;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2120900">
              <a:lnSpc>
                <a:spcPct val="100000"/>
              </a:lnSpc>
              <a:spcBef>
                <a:spcPts val="1110"/>
              </a:spcBef>
            </a:pPr>
            <a:r>
              <a:rPr sz="2400" spc="-30" dirty="0">
                <a:latin typeface="Arial"/>
                <a:cs typeface="Arial"/>
              </a:rPr>
              <a:t>T1(city, </a:t>
            </a:r>
            <a:r>
              <a:rPr sz="2400" spc="-5" dirty="0">
                <a:latin typeface="Arial"/>
                <a:cs typeface="Arial"/>
              </a:rPr>
              <a:t>p,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05"/>
              </a:spcBef>
            </a:pPr>
            <a:r>
              <a:rPr sz="3600" baseline="13888" dirty="0">
                <a:latin typeface="Symbol"/>
                <a:cs typeface="Symbol"/>
              </a:rPr>
              <a:t></a:t>
            </a:r>
            <a:r>
              <a:rPr sz="3600" baseline="13888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city, </a:t>
            </a:r>
            <a:r>
              <a:rPr sz="1600" spc="-5" dirty="0">
                <a:latin typeface="Arial"/>
                <a:cs typeface="Arial"/>
              </a:rPr>
              <a:t>sum(price)→p, count(*) </a:t>
            </a:r>
            <a:r>
              <a:rPr sz="1600" dirty="0">
                <a:latin typeface="Arial"/>
                <a:cs typeface="Arial"/>
              </a:rPr>
              <a:t>→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Arial"/>
              <a:cs typeface="Arial"/>
            </a:endParaRPr>
          </a:p>
          <a:p>
            <a:pPr marL="49530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sales(product, </a:t>
            </a:r>
            <a:r>
              <a:rPr sz="2400" spc="-40" dirty="0">
                <a:latin typeface="Arial"/>
                <a:cs typeface="Arial"/>
              </a:rPr>
              <a:t>city,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7546340" y="2386838"/>
            <a:ext cx="1339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T3(city,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539" y="5970523"/>
            <a:ext cx="403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T1, T2, T3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temporary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654" y="1275080"/>
            <a:ext cx="67081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Typical Plan for Block</a:t>
            </a:r>
            <a:r>
              <a:rPr spc="20" dirty="0"/>
              <a:t> </a:t>
            </a:r>
            <a:r>
              <a:rPr spc="-5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628599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9115" y="6287516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882" y="5329427"/>
            <a:ext cx="771525" cy="238125"/>
          </a:xfrm>
          <a:custGeom>
            <a:avLst/>
            <a:gdLst/>
            <a:ahLst/>
            <a:cxnLst/>
            <a:rect l="l" t="t" r="r" b="b"/>
            <a:pathLst>
              <a:path w="771525" h="238125">
                <a:moveTo>
                  <a:pt x="771144" y="4572"/>
                </a:moveTo>
                <a:lnTo>
                  <a:pt x="766572" y="4572"/>
                </a:lnTo>
                <a:lnTo>
                  <a:pt x="765048" y="0"/>
                </a:lnTo>
                <a:lnTo>
                  <a:pt x="762000" y="914"/>
                </a:lnTo>
                <a:lnTo>
                  <a:pt x="762000" y="10972"/>
                </a:lnTo>
                <a:lnTo>
                  <a:pt x="762000" y="226771"/>
                </a:lnTo>
                <a:lnTo>
                  <a:pt x="402336" y="118872"/>
                </a:lnTo>
                <a:lnTo>
                  <a:pt x="762000" y="10972"/>
                </a:lnTo>
                <a:lnTo>
                  <a:pt x="762000" y="914"/>
                </a:lnTo>
                <a:lnTo>
                  <a:pt x="385572" y="113842"/>
                </a:lnTo>
                <a:lnTo>
                  <a:pt x="368808" y="108813"/>
                </a:lnTo>
                <a:lnTo>
                  <a:pt x="368808" y="118872"/>
                </a:lnTo>
                <a:lnTo>
                  <a:pt x="9144" y="226771"/>
                </a:lnTo>
                <a:lnTo>
                  <a:pt x="9144" y="10972"/>
                </a:lnTo>
                <a:lnTo>
                  <a:pt x="368808" y="118872"/>
                </a:lnTo>
                <a:lnTo>
                  <a:pt x="368808" y="108813"/>
                </a:lnTo>
                <a:lnTo>
                  <a:pt x="6096" y="0"/>
                </a:lnTo>
                <a:lnTo>
                  <a:pt x="4572" y="4572"/>
                </a:lnTo>
                <a:lnTo>
                  <a:pt x="0" y="4572"/>
                </a:lnTo>
                <a:lnTo>
                  <a:pt x="0" y="233172"/>
                </a:lnTo>
                <a:lnTo>
                  <a:pt x="4572" y="233172"/>
                </a:lnTo>
                <a:lnTo>
                  <a:pt x="6096" y="237744"/>
                </a:lnTo>
                <a:lnTo>
                  <a:pt x="385572" y="123901"/>
                </a:lnTo>
                <a:lnTo>
                  <a:pt x="765048" y="237744"/>
                </a:lnTo>
                <a:lnTo>
                  <a:pt x="766572" y="233172"/>
                </a:lnTo>
                <a:lnTo>
                  <a:pt x="771144" y="233172"/>
                </a:lnTo>
                <a:lnTo>
                  <a:pt x="771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71192" y="5512561"/>
            <a:ext cx="1209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join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0511" y="5863590"/>
            <a:ext cx="615315" cy="389890"/>
          </a:xfrm>
          <a:custGeom>
            <a:avLst/>
            <a:gdLst/>
            <a:ahLst/>
            <a:cxnLst/>
            <a:rect l="l" t="t" r="r" b="b"/>
            <a:pathLst>
              <a:path w="615314" h="389889">
                <a:moveTo>
                  <a:pt x="614933" y="8381"/>
                </a:moveTo>
                <a:lnTo>
                  <a:pt x="609599" y="0"/>
                </a:lnTo>
                <a:lnTo>
                  <a:pt x="0" y="380999"/>
                </a:lnTo>
                <a:lnTo>
                  <a:pt x="5333" y="389381"/>
                </a:lnTo>
                <a:lnTo>
                  <a:pt x="614933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5461" y="5849873"/>
            <a:ext cx="539115" cy="388620"/>
          </a:xfrm>
          <a:custGeom>
            <a:avLst/>
            <a:gdLst/>
            <a:ahLst/>
            <a:cxnLst/>
            <a:rect l="l" t="t" r="r" b="b"/>
            <a:pathLst>
              <a:path w="539114" h="388620">
                <a:moveTo>
                  <a:pt x="538734" y="380999"/>
                </a:moveTo>
                <a:lnTo>
                  <a:pt x="5334" y="0"/>
                </a:lnTo>
                <a:lnTo>
                  <a:pt x="0" y="7620"/>
                </a:lnTo>
                <a:lnTo>
                  <a:pt x="533400" y="388620"/>
                </a:lnTo>
                <a:lnTo>
                  <a:pt x="538734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1404" y="4859273"/>
            <a:ext cx="504825" cy="402590"/>
          </a:xfrm>
          <a:custGeom>
            <a:avLst/>
            <a:gdLst/>
            <a:ahLst/>
            <a:cxnLst/>
            <a:rect l="l" t="t" r="r" b="b"/>
            <a:pathLst>
              <a:path w="504825" h="402589">
                <a:moveTo>
                  <a:pt x="504444" y="7620"/>
                </a:moveTo>
                <a:lnTo>
                  <a:pt x="499110" y="0"/>
                </a:lnTo>
                <a:lnTo>
                  <a:pt x="0" y="395478"/>
                </a:lnTo>
                <a:lnTo>
                  <a:pt x="6096" y="402336"/>
                </a:lnTo>
                <a:lnTo>
                  <a:pt x="50444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91739" y="3532885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</a:t>
            </a:r>
            <a:r>
              <a:rPr sz="3600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selection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2592" y="2770885"/>
            <a:ext cx="79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</a:t>
            </a:r>
            <a:r>
              <a:rPr sz="3600" spc="-97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fields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3028" y="3186683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1000"/>
                </a:moveTo>
                <a:lnTo>
                  <a:pt x="9905" y="0"/>
                </a:lnTo>
                <a:lnTo>
                  <a:pt x="0" y="0"/>
                </a:lnTo>
                <a:lnTo>
                  <a:pt x="0" y="381000"/>
                </a:lnTo>
                <a:lnTo>
                  <a:pt x="990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95650" y="4401311"/>
            <a:ext cx="772160" cy="238125"/>
          </a:xfrm>
          <a:custGeom>
            <a:avLst/>
            <a:gdLst/>
            <a:ahLst/>
            <a:cxnLst/>
            <a:rect l="l" t="t" r="r" b="b"/>
            <a:pathLst>
              <a:path w="772160" h="238125">
                <a:moveTo>
                  <a:pt x="771906" y="4572"/>
                </a:moveTo>
                <a:lnTo>
                  <a:pt x="767334" y="4572"/>
                </a:lnTo>
                <a:lnTo>
                  <a:pt x="765810" y="0"/>
                </a:lnTo>
                <a:lnTo>
                  <a:pt x="762000" y="1143"/>
                </a:lnTo>
                <a:lnTo>
                  <a:pt x="762000" y="11201"/>
                </a:lnTo>
                <a:lnTo>
                  <a:pt x="762000" y="226542"/>
                </a:lnTo>
                <a:lnTo>
                  <a:pt x="403098" y="118872"/>
                </a:lnTo>
                <a:lnTo>
                  <a:pt x="762000" y="11201"/>
                </a:lnTo>
                <a:lnTo>
                  <a:pt x="762000" y="1143"/>
                </a:lnTo>
                <a:lnTo>
                  <a:pt x="386334" y="113842"/>
                </a:lnTo>
                <a:lnTo>
                  <a:pt x="369570" y="108813"/>
                </a:lnTo>
                <a:lnTo>
                  <a:pt x="369570" y="118872"/>
                </a:lnTo>
                <a:lnTo>
                  <a:pt x="9906" y="226771"/>
                </a:lnTo>
                <a:lnTo>
                  <a:pt x="9906" y="10972"/>
                </a:lnTo>
                <a:lnTo>
                  <a:pt x="369570" y="118872"/>
                </a:lnTo>
                <a:lnTo>
                  <a:pt x="369570" y="108813"/>
                </a:lnTo>
                <a:lnTo>
                  <a:pt x="6858" y="0"/>
                </a:lnTo>
                <a:lnTo>
                  <a:pt x="5334" y="4572"/>
                </a:lnTo>
                <a:lnTo>
                  <a:pt x="0" y="4572"/>
                </a:lnTo>
                <a:lnTo>
                  <a:pt x="0" y="233172"/>
                </a:lnTo>
                <a:lnTo>
                  <a:pt x="5334" y="233172"/>
                </a:lnTo>
                <a:lnTo>
                  <a:pt x="6858" y="237744"/>
                </a:lnTo>
                <a:lnTo>
                  <a:pt x="386334" y="123901"/>
                </a:lnTo>
                <a:lnTo>
                  <a:pt x="765810" y="237744"/>
                </a:lnTo>
                <a:lnTo>
                  <a:pt x="767334" y="233172"/>
                </a:lnTo>
                <a:lnTo>
                  <a:pt x="771906" y="233172"/>
                </a:lnTo>
                <a:lnTo>
                  <a:pt x="77190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81960" y="4583684"/>
            <a:ext cx="1209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join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12514" y="4935473"/>
            <a:ext cx="539115" cy="388620"/>
          </a:xfrm>
          <a:custGeom>
            <a:avLst/>
            <a:gdLst/>
            <a:ahLst/>
            <a:cxnLst/>
            <a:rect l="l" t="t" r="r" b="b"/>
            <a:pathLst>
              <a:path w="539114" h="388620">
                <a:moveTo>
                  <a:pt x="538734" y="380999"/>
                </a:moveTo>
                <a:lnTo>
                  <a:pt x="5334" y="0"/>
                </a:lnTo>
                <a:lnTo>
                  <a:pt x="0" y="7620"/>
                </a:lnTo>
                <a:lnTo>
                  <a:pt x="533400" y="388620"/>
                </a:lnTo>
                <a:lnTo>
                  <a:pt x="538734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4540" y="534415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3028" y="3948684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1000"/>
                </a:moveTo>
                <a:lnTo>
                  <a:pt x="9905" y="0"/>
                </a:lnTo>
                <a:lnTo>
                  <a:pt x="0" y="0"/>
                </a:lnTo>
                <a:lnTo>
                  <a:pt x="0" y="381000"/>
                </a:lnTo>
                <a:lnTo>
                  <a:pt x="990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3028" y="2438400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0999"/>
                </a:moveTo>
                <a:lnTo>
                  <a:pt x="9905" y="0"/>
                </a:lnTo>
                <a:lnTo>
                  <a:pt x="0" y="0"/>
                </a:lnTo>
                <a:lnTo>
                  <a:pt x="0" y="380999"/>
                </a:lnTo>
                <a:lnTo>
                  <a:pt x="9905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26100" y="4066285"/>
            <a:ext cx="3497579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SELEC</a:t>
            </a:r>
            <a:r>
              <a:rPr sz="2400" spc="-13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PROJEC</a:t>
            </a:r>
            <a:r>
              <a:rPr sz="2400" spc="-13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3000" y="2662427"/>
            <a:ext cx="615315" cy="3896360"/>
          </a:xfrm>
          <a:custGeom>
            <a:avLst/>
            <a:gdLst/>
            <a:ahLst/>
            <a:cxnLst/>
            <a:rect l="l" t="t" r="r" b="b"/>
            <a:pathLst>
              <a:path w="615314" h="3896359">
                <a:moveTo>
                  <a:pt x="609600" y="1943100"/>
                </a:moveTo>
                <a:lnTo>
                  <a:pt x="532764" y="1932448"/>
                </a:lnTo>
                <a:lnTo>
                  <a:pt x="489751" y="1916542"/>
                </a:lnTo>
                <a:lnTo>
                  <a:pt x="450447" y="1894512"/>
                </a:lnTo>
                <a:lnTo>
                  <a:pt x="415222" y="1867013"/>
                </a:lnTo>
                <a:lnTo>
                  <a:pt x="384443" y="1834700"/>
                </a:lnTo>
                <a:lnTo>
                  <a:pt x="358478" y="1798227"/>
                </a:lnTo>
                <a:lnTo>
                  <a:pt x="337697" y="1758248"/>
                </a:lnTo>
                <a:lnTo>
                  <a:pt x="322467" y="1715418"/>
                </a:lnTo>
                <a:lnTo>
                  <a:pt x="313156" y="1670391"/>
                </a:lnTo>
                <a:lnTo>
                  <a:pt x="310134" y="1623822"/>
                </a:lnTo>
                <a:lnTo>
                  <a:pt x="310134" y="328422"/>
                </a:lnTo>
                <a:lnTo>
                  <a:pt x="309372" y="311658"/>
                </a:lnTo>
                <a:lnTo>
                  <a:pt x="304316" y="265783"/>
                </a:lnTo>
                <a:lnTo>
                  <a:pt x="293188" y="221603"/>
                </a:lnTo>
                <a:lnTo>
                  <a:pt x="276374" y="179719"/>
                </a:lnTo>
                <a:lnTo>
                  <a:pt x="254261" y="140735"/>
                </a:lnTo>
                <a:lnTo>
                  <a:pt x="227237" y="105256"/>
                </a:lnTo>
                <a:lnTo>
                  <a:pt x="195690" y="73882"/>
                </a:lnTo>
                <a:lnTo>
                  <a:pt x="160005" y="47219"/>
                </a:lnTo>
                <a:lnTo>
                  <a:pt x="120571" y="25870"/>
                </a:lnTo>
                <a:lnTo>
                  <a:pt x="77775" y="10437"/>
                </a:lnTo>
                <a:lnTo>
                  <a:pt x="32004" y="1523"/>
                </a:lnTo>
                <a:lnTo>
                  <a:pt x="16002" y="761"/>
                </a:lnTo>
                <a:lnTo>
                  <a:pt x="762" y="0"/>
                </a:lnTo>
                <a:lnTo>
                  <a:pt x="0" y="9906"/>
                </a:lnTo>
                <a:lnTo>
                  <a:pt x="16764" y="9982"/>
                </a:lnTo>
                <a:lnTo>
                  <a:pt x="31242" y="11429"/>
                </a:lnTo>
                <a:lnTo>
                  <a:pt x="77335" y="20266"/>
                </a:lnTo>
                <a:lnTo>
                  <a:pt x="120248" y="36081"/>
                </a:lnTo>
                <a:lnTo>
                  <a:pt x="159573" y="58167"/>
                </a:lnTo>
                <a:lnTo>
                  <a:pt x="194903" y="85821"/>
                </a:lnTo>
                <a:lnTo>
                  <a:pt x="225832" y="118338"/>
                </a:lnTo>
                <a:lnTo>
                  <a:pt x="251954" y="155012"/>
                </a:lnTo>
                <a:lnTo>
                  <a:pt x="272861" y="195139"/>
                </a:lnTo>
                <a:lnTo>
                  <a:pt x="288146" y="238013"/>
                </a:lnTo>
                <a:lnTo>
                  <a:pt x="297404" y="282929"/>
                </a:lnTo>
                <a:lnTo>
                  <a:pt x="300228" y="329184"/>
                </a:lnTo>
                <a:lnTo>
                  <a:pt x="300228" y="1623822"/>
                </a:lnTo>
                <a:lnTo>
                  <a:pt x="300990" y="1640586"/>
                </a:lnTo>
                <a:lnTo>
                  <a:pt x="305663" y="1686065"/>
                </a:lnTo>
                <a:lnTo>
                  <a:pt x="316650" y="1730175"/>
                </a:lnTo>
                <a:lnTo>
                  <a:pt x="333506" y="1772223"/>
                </a:lnTo>
                <a:lnTo>
                  <a:pt x="355783" y="1811519"/>
                </a:lnTo>
                <a:lnTo>
                  <a:pt x="383038" y="1847368"/>
                </a:lnTo>
                <a:lnTo>
                  <a:pt x="414823" y="1879081"/>
                </a:lnTo>
                <a:lnTo>
                  <a:pt x="450694" y="1905965"/>
                </a:lnTo>
                <a:lnTo>
                  <a:pt x="490203" y="1927327"/>
                </a:lnTo>
                <a:lnTo>
                  <a:pt x="532906" y="1942476"/>
                </a:lnTo>
                <a:lnTo>
                  <a:pt x="562366" y="1947819"/>
                </a:lnTo>
                <a:lnTo>
                  <a:pt x="578358" y="1944624"/>
                </a:lnTo>
                <a:lnTo>
                  <a:pt x="594360" y="1943862"/>
                </a:lnTo>
                <a:lnTo>
                  <a:pt x="609600" y="1943100"/>
                </a:lnTo>
                <a:close/>
              </a:path>
              <a:path w="615314" h="3896359">
                <a:moveTo>
                  <a:pt x="609600" y="1953006"/>
                </a:moveTo>
                <a:lnTo>
                  <a:pt x="593598" y="1952244"/>
                </a:lnTo>
                <a:lnTo>
                  <a:pt x="578358" y="1950720"/>
                </a:lnTo>
                <a:lnTo>
                  <a:pt x="562366" y="1947819"/>
                </a:lnTo>
                <a:lnTo>
                  <a:pt x="530587" y="1954170"/>
                </a:lnTo>
                <a:lnTo>
                  <a:pt x="486276" y="1970594"/>
                </a:lnTo>
                <a:lnTo>
                  <a:pt x="445790" y="1993245"/>
                </a:lnTo>
                <a:lnTo>
                  <a:pt x="409495" y="2021473"/>
                </a:lnTo>
                <a:lnTo>
                  <a:pt x="377756" y="2054628"/>
                </a:lnTo>
                <a:lnTo>
                  <a:pt x="350941" y="2092058"/>
                </a:lnTo>
                <a:lnTo>
                  <a:pt x="329414" y="2133113"/>
                </a:lnTo>
                <a:lnTo>
                  <a:pt x="313542" y="2177142"/>
                </a:lnTo>
                <a:lnTo>
                  <a:pt x="303692" y="2223495"/>
                </a:lnTo>
                <a:lnTo>
                  <a:pt x="300228" y="2271522"/>
                </a:lnTo>
                <a:lnTo>
                  <a:pt x="300228" y="3583686"/>
                </a:lnTo>
                <a:lnTo>
                  <a:pt x="293983" y="3633273"/>
                </a:lnTo>
                <a:lnTo>
                  <a:pt x="280820" y="3680638"/>
                </a:lnTo>
                <a:lnTo>
                  <a:pt x="261171" y="3725003"/>
                </a:lnTo>
                <a:lnTo>
                  <a:pt x="235467" y="3765590"/>
                </a:lnTo>
                <a:lnTo>
                  <a:pt x="204140" y="3801624"/>
                </a:lnTo>
                <a:lnTo>
                  <a:pt x="167623" y="3832326"/>
                </a:lnTo>
                <a:lnTo>
                  <a:pt x="126346" y="3856920"/>
                </a:lnTo>
                <a:lnTo>
                  <a:pt x="80741" y="3874629"/>
                </a:lnTo>
                <a:lnTo>
                  <a:pt x="31242" y="3884676"/>
                </a:lnTo>
                <a:lnTo>
                  <a:pt x="0" y="3886200"/>
                </a:lnTo>
                <a:lnTo>
                  <a:pt x="762" y="3896105"/>
                </a:lnTo>
                <a:lnTo>
                  <a:pt x="79376" y="3885004"/>
                </a:lnTo>
                <a:lnTo>
                  <a:pt x="123572" y="3868876"/>
                </a:lnTo>
                <a:lnTo>
                  <a:pt x="164153" y="3846187"/>
                </a:lnTo>
                <a:lnTo>
                  <a:pt x="200680" y="3817690"/>
                </a:lnTo>
                <a:lnTo>
                  <a:pt x="232714" y="3784139"/>
                </a:lnTo>
                <a:lnTo>
                  <a:pt x="259817" y="3746287"/>
                </a:lnTo>
                <a:lnTo>
                  <a:pt x="281549" y="3704885"/>
                </a:lnTo>
                <a:lnTo>
                  <a:pt x="297472" y="3660689"/>
                </a:lnTo>
                <a:lnTo>
                  <a:pt x="307146" y="3614450"/>
                </a:lnTo>
                <a:lnTo>
                  <a:pt x="310134" y="3566922"/>
                </a:lnTo>
                <a:lnTo>
                  <a:pt x="310134" y="2255520"/>
                </a:lnTo>
                <a:lnTo>
                  <a:pt x="316155" y="2206279"/>
                </a:lnTo>
                <a:lnTo>
                  <a:pt x="329275" y="2159011"/>
                </a:lnTo>
                <a:lnTo>
                  <a:pt x="349007" y="2114564"/>
                </a:lnTo>
                <a:lnTo>
                  <a:pt x="374867" y="2073783"/>
                </a:lnTo>
                <a:lnTo>
                  <a:pt x="406370" y="2037516"/>
                </a:lnTo>
                <a:lnTo>
                  <a:pt x="443032" y="2006611"/>
                </a:lnTo>
                <a:lnTo>
                  <a:pt x="484367" y="1981913"/>
                </a:lnTo>
                <a:lnTo>
                  <a:pt x="529891" y="1964270"/>
                </a:lnTo>
                <a:lnTo>
                  <a:pt x="579120" y="1954530"/>
                </a:lnTo>
                <a:lnTo>
                  <a:pt x="593598" y="1953082"/>
                </a:lnTo>
                <a:lnTo>
                  <a:pt x="609600" y="1953006"/>
                </a:lnTo>
                <a:close/>
              </a:path>
              <a:path w="615314" h="3896359">
                <a:moveTo>
                  <a:pt x="614934" y="1950720"/>
                </a:moveTo>
                <a:lnTo>
                  <a:pt x="614934" y="1945386"/>
                </a:lnTo>
                <a:lnTo>
                  <a:pt x="612648" y="1943100"/>
                </a:lnTo>
                <a:lnTo>
                  <a:pt x="609600" y="1943100"/>
                </a:lnTo>
                <a:lnTo>
                  <a:pt x="593598" y="1943898"/>
                </a:lnTo>
                <a:lnTo>
                  <a:pt x="578358" y="1944624"/>
                </a:lnTo>
                <a:lnTo>
                  <a:pt x="562366" y="1947819"/>
                </a:lnTo>
                <a:lnTo>
                  <a:pt x="578358" y="1950720"/>
                </a:lnTo>
                <a:lnTo>
                  <a:pt x="593598" y="1952244"/>
                </a:lnTo>
                <a:lnTo>
                  <a:pt x="609600" y="1953006"/>
                </a:lnTo>
                <a:lnTo>
                  <a:pt x="612648" y="1953006"/>
                </a:lnTo>
                <a:lnTo>
                  <a:pt x="614934" y="1950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13835" y="1947926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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6327140" y="2313686"/>
            <a:ext cx="24638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751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 fields  FROM R, S,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WHERE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424" y="805052"/>
            <a:ext cx="67081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Typical Plan for Block</a:t>
            </a:r>
            <a:r>
              <a:rPr spc="20" dirty="0"/>
              <a:t> </a:t>
            </a:r>
            <a:r>
              <a:rPr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4867" y="2085085"/>
            <a:ext cx="767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</a:t>
            </a:r>
            <a:r>
              <a:rPr sz="3600" spc="-112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fields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4276" y="3659378"/>
            <a:ext cx="151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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6205" y="3836161"/>
            <a:ext cx="298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fields,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sum/count/min/max(fields)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7065" y="2942335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</a:t>
            </a:r>
            <a:r>
              <a:rPr sz="3600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having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2228" y="2514600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0999"/>
                </a:moveTo>
                <a:lnTo>
                  <a:pt x="9905" y="0"/>
                </a:lnTo>
                <a:lnTo>
                  <a:pt x="0" y="0"/>
                </a:lnTo>
                <a:lnTo>
                  <a:pt x="0" y="380999"/>
                </a:lnTo>
                <a:lnTo>
                  <a:pt x="9905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72228" y="4191000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1000"/>
                </a:moveTo>
                <a:lnTo>
                  <a:pt x="9905" y="0"/>
                </a:lnTo>
                <a:lnTo>
                  <a:pt x="0" y="0"/>
                </a:lnTo>
                <a:lnTo>
                  <a:pt x="0" y="381000"/>
                </a:lnTo>
                <a:lnTo>
                  <a:pt x="990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7140" y="4523485"/>
            <a:ext cx="175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</a:t>
            </a:r>
            <a:r>
              <a:rPr sz="3600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where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0114" y="5926073"/>
            <a:ext cx="504825" cy="402590"/>
          </a:xfrm>
          <a:custGeom>
            <a:avLst/>
            <a:gdLst/>
            <a:ahLst/>
            <a:cxnLst/>
            <a:rect l="l" t="t" r="r" b="b"/>
            <a:pathLst>
              <a:path w="504825" h="402589">
                <a:moveTo>
                  <a:pt x="504444" y="7620"/>
                </a:moveTo>
                <a:lnTo>
                  <a:pt x="498348" y="0"/>
                </a:lnTo>
                <a:lnTo>
                  <a:pt x="0" y="395478"/>
                </a:lnTo>
                <a:lnTo>
                  <a:pt x="5334" y="402336"/>
                </a:lnTo>
                <a:lnTo>
                  <a:pt x="504444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0560" y="5405627"/>
            <a:ext cx="771525" cy="238125"/>
          </a:xfrm>
          <a:custGeom>
            <a:avLst/>
            <a:gdLst/>
            <a:ahLst/>
            <a:cxnLst/>
            <a:rect l="l" t="t" r="r" b="b"/>
            <a:pathLst>
              <a:path w="771525" h="238125">
                <a:moveTo>
                  <a:pt x="771144" y="4572"/>
                </a:moveTo>
                <a:lnTo>
                  <a:pt x="766572" y="4572"/>
                </a:lnTo>
                <a:lnTo>
                  <a:pt x="765048" y="0"/>
                </a:lnTo>
                <a:lnTo>
                  <a:pt x="762000" y="914"/>
                </a:lnTo>
                <a:lnTo>
                  <a:pt x="762000" y="10972"/>
                </a:lnTo>
                <a:lnTo>
                  <a:pt x="762000" y="226771"/>
                </a:lnTo>
                <a:lnTo>
                  <a:pt x="402336" y="118872"/>
                </a:lnTo>
                <a:lnTo>
                  <a:pt x="762000" y="10972"/>
                </a:lnTo>
                <a:lnTo>
                  <a:pt x="762000" y="914"/>
                </a:lnTo>
                <a:lnTo>
                  <a:pt x="385572" y="113842"/>
                </a:lnTo>
                <a:lnTo>
                  <a:pt x="368808" y="108813"/>
                </a:lnTo>
                <a:lnTo>
                  <a:pt x="368808" y="118872"/>
                </a:lnTo>
                <a:lnTo>
                  <a:pt x="9144" y="226771"/>
                </a:lnTo>
                <a:lnTo>
                  <a:pt x="9144" y="10972"/>
                </a:lnTo>
                <a:lnTo>
                  <a:pt x="368808" y="118872"/>
                </a:lnTo>
                <a:lnTo>
                  <a:pt x="368808" y="108813"/>
                </a:lnTo>
                <a:lnTo>
                  <a:pt x="6096" y="0"/>
                </a:lnTo>
                <a:lnTo>
                  <a:pt x="4572" y="4572"/>
                </a:lnTo>
                <a:lnTo>
                  <a:pt x="0" y="4572"/>
                </a:lnTo>
                <a:lnTo>
                  <a:pt x="0" y="233172"/>
                </a:lnTo>
                <a:lnTo>
                  <a:pt x="4572" y="233172"/>
                </a:lnTo>
                <a:lnTo>
                  <a:pt x="6096" y="237744"/>
                </a:lnTo>
                <a:lnTo>
                  <a:pt x="385572" y="123901"/>
                </a:lnTo>
                <a:lnTo>
                  <a:pt x="765048" y="237744"/>
                </a:lnTo>
                <a:lnTo>
                  <a:pt x="766572" y="233172"/>
                </a:lnTo>
                <a:lnTo>
                  <a:pt x="771144" y="233172"/>
                </a:lnTo>
                <a:lnTo>
                  <a:pt x="77114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66870" y="5588761"/>
            <a:ext cx="1209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join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condition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96661" y="5939790"/>
            <a:ext cx="539115" cy="389890"/>
          </a:xfrm>
          <a:custGeom>
            <a:avLst/>
            <a:gdLst/>
            <a:ahLst/>
            <a:cxnLst/>
            <a:rect l="l" t="t" r="r" b="b"/>
            <a:pathLst>
              <a:path w="539114" h="389889">
                <a:moveTo>
                  <a:pt x="538734" y="380999"/>
                </a:moveTo>
                <a:lnTo>
                  <a:pt x="5334" y="0"/>
                </a:lnTo>
                <a:lnTo>
                  <a:pt x="0" y="8382"/>
                </a:lnTo>
                <a:lnTo>
                  <a:pt x="533400" y="389381"/>
                </a:lnTo>
                <a:lnTo>
                  <a:pt x="538734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2228" y="4953000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1000"/>
                </a:moveTo>
                <a:lnTo>
                  <a:pt x="9905" y="0"/>
                </a:lnTo>
                <a:lnTo>
                  <a:pt x="0" y="0"/>
                </a:lnTo>
                <a:lnTo>
                  <a:pt x="0" y="381000"/>
                </a:lnTo>
                <a:lnTo>
                  <a:pt x="990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2228" y="3276600"/>
            <a:ext cx="10160" cy="381000"/>
          </a:xfrm>
          <a:custGeom>
            <a:avLst/>
            <a:gdLst/>
            <a:ahLst/>
            <a:cxnLst/>
            <a:rect l="l" t="t" r="r" b="b"/>
            <a:pathLst>
              <a:path w="10160" h="381000">
                <a:moveTo>
                  <a:pt x="9905" y="381000"/>
                </a:moveTo>
                <a:lnTo>
                  <a:pt x="9905" y="0"/>
                </a:lnTo>
                <a:lnTo>
                  <a:pt x="0" y="0"/>
                </a:lnTo>
                <a:lnTo>
                  <a:pt x="0" y="381000"/>
                </a:lnTo>
                <a:lnTo>
                  <a:pt x="9905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36340" y="628751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5635244" y="628751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1940" y="2466086"/>
            <a:ext cx="247396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7670" algn="just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 fields  FROM R, S,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WHERE condition  GROUP BY fields 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HAVING</a:t>
            </a: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00" y="2356103"/>
            <a:ext cx="4033520" cy="3355975"/>
          </a:xfrm>
          <a:custGeom>
            <a:avLst/>
            <a:gdLst/>
            <a:ahLst/>
            <a:cxnLst/>
            <a:rect l="l" t="t" r="r" b="b"/>
            <a:pathLst>
              <a:path w="4033520" h="3355975">
                <a:moveTo>
                  <a:pt x="4033520" y="0"/>
                </a:moveTo>
                <a:lnTo>
                  <a:pt x="4020566" y="0"/>
                </a:lnTo>
                <a:lnTo>
                  <a:pt x="4020566" y="12954"/>
                </a:lnTo>
                <a:lnTo>
                  <a:pt x="4020566" y="3342894"/>
                </a:lnTo>
                <a:lnTo>
                  <a:pt x="13195" y="3342894"/>
                </a:lnTo>
                <a:lnTo>
                  <a:pt x="13195" y="12954"/>
                </a:lnTo>
                <a:lnTo>
                  <a:pt x="4020566" y="12954"/>
                </a:lnTo>
                <a:lnTo>
                  <a:pt x="4020566" y="0"/>
                </a:lnTo>
                <a:lnTo>
                  <a:pt x="6350" y="0"/>
                </a:lnTo>
                <a:lnTo>
                  <a:pt x="254" y="0"/>
                </a:lnTo>
                <a:lnTo>
                  <a:pt x="0" y="0"/>
                </a:lnTo>
                <a:lnTo>
                  <a:pt x="0" y="3355848"/>
                </a:lnTo>
                <a:lnTo>
                  <a:pt x="4033507" y="3355848"/>
                </a:lnTo>
                <a:lnTo>
                  <a:pt x="4033507" y="3349764"/>
                </a:lnTo>
                <a:lnTo>
                  <a:pt x="4033507" y="6096"/>
                </a:lnTo>
                <a:lnTo>
                  <a:pt x="4033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4351" y="2313686"/>
            <a:ext cx="3816985" cy="3317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360805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12700" marR="419734">
              <a:lnSpc>
                <a:spcPct val="120000"/>
              </a:lnSpc>
              <a:tabLst>
                <a:tab pos="131635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</a:t>
            </a:r>
            <a:r>
              <a:rPr sz="2400" dirty="0">
                <a:latin typeface="Arial"/>
                <a:cs typeface="Arial"/>
              </a:rPr>
              <a:t>Q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Q.sstate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‘WA’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 exists</a:t>
            </a:r>
            <a:endParaRPr sz="2400">
              <a:latin typeface="Arial"/>
              <a:cs typeface="Arial"/>
            </a:endParaRPr>
          </a:p>
          <a:p>
            <a:pPr marL="60134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(SELECT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6858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Supply </a:t>
            </a:r>
            <a:r>
              <a:rPr sz="2400" dirty="0">
                <a:latin typeface="Arial"/>
                <a:cs typeface="Arial"/>
              </a:rPr>
              <a:t>P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70" dirty="0">
                <a:latin typeface="Arial"/>
                <a:cs typeface="Arial"/>
              </a:rPr>
              <a:t>P.sno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127444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P.price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5260" y="513529"/>
            <a:ext cx="3909567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about</a:t>
            </a:r>
            <a:r>
              <a:rPr spc="-20" dirty="0"/>
              <a:t> </a:t>
            </a:r>
            <a:r>
              <a:rPr spc="-5" dirty="0"/>
              <a:t>Subqueries?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643628" y="2967227"/>
            <a:ext cx="2626995" cy="659130"/>
            <a:chOff x="4643628" y="2967227"/>
            <a:chExt cx="2626995" cy="659130"/>
          </a:xfrm>
        </p:grpSpPr>
        <p:sp>
          <p:nvSpPr>
            <p:cNvPr id="6" name="object 6"/>
            <p:cNvSpPr/>
            <p:nvPr/>
          </p:nvSpPr>
          <p:spPr>
            <a:xfrm>
              <a:off x="4687992" y="3052951"/>
              <a:ext cx="404145" cy="1642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1005" y="3548389"/>
              <a:ext cx="670973" cy="70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9763" y="2973519"/>
              <a:ext cx="364224" cy="22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42660" y="3591532"/>
              <a:ext cx="460639" cy="28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2383" y="3294273"/>
              <a:ext cx="453286" cy="247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5805" y="2975593"/>
              <a:ext cx="547056" cy="54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3628" y="2967227"/>
              <a:ext cx="2622042" cy="6537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3628" y="2967227"/>
              <a:ext cx="2626995" cy="659130"/>
            </a:xfrm>
            <a:custGeom>
              <a:avLst/>
              <a:gdLst/>
              <a:ahLst/>
              <a:cxnLst/>
              <a:rect l="l" t="t" r="r" b="b"/>
              <a:pathLst>
                <a:path w="2626995" h="659129">
                  <a:moveTo>
                    <a:pt x="2626614" y="338328"/>
                  </a:moveTo>
                  <a:lnTo>
                    <a:pt x="2626614" y="320802"/>
                  </a:lnTo>
                  <a:lnTo>
                    <a:pt x="2625090" y="311658"/>
                  </a:lnTo>
                  <a:lnTo>
                    <a:pt x="2590467" y="252727"/>
                  </a:lnTo>
                  <a:lnTo>
                    <a:pt x="2535795" y="207740"/>
                  </a:lnTo>
                  <a:lnTo>
                    <a:pt x="2501151" y="187246"/>
                  </a:lnTo>
                  <a:lnTo>
                    <a:pt x="2462027" y="167965"/>
                  </a:lnTo>
                  <a:lnTo>
                    <a:pt x="2419379" y="150082"/>
                  </a:lnTo>
                  <a:lnTo>
                    <a:pt x="2373105" y="133343"/>
                  </a:lnTo>
                  <a:lnTo>
                    <a:pt x="2323809" y="117786"/>
                  </a:lnTo>
                  <a:lnTo>
                    <a:pt x="2271918" y="103377"/>
                  </a:lnTo>
                  <a:lnTo>
                    <a:pt x="2217858" y="90081"/>
                  </a:lnTo>
                  <a:lnTo>
                    <a:pt x="2162057" y="77864"/>
                  </a:lnTo>
                  <a:lnTo>
                    <a:pt x="2104940" y="66690"/>
                  </a:lnTo>
                  <a:lnTo>
                    <a:pt x="2046936" y="56526"/>
                  </a:lnTo>
                  <a:lnTo>
                    <a:pt x="1988471" y="47335"/>
                  </a:lnTo>
                  <a:lnTo>
                    <a:pt x="1929973" y="39085"/>
                  </a:lnTo>
                  <a:lnTo>
                    <a:pt x="1871867" y="31740"/>
                  </a:lnTo>
                  <a:lnTo>
                    <a:pt x="1814581" y="25265"/>
                  </a:lnTo>
                  <a:lnTo>
                    <a:pt x="1758542" y="19626"/>
                  </a:lnTo>
                  <a:lnTo>
                    <a:pt x="1704177" y="14787"/>
                  </a:lnTo>
                  <a:lnTo>
                    <a:pt x="1651913" y="10716"/>
                  </a:lnTo>
                  <a:lnTo>
                    <a:pt x="1601322" y="7328"/>
                  </a:lnTo>
                  <a:lnTo>
                    <a:pt x="1555393" y="4733"/>
                  </a:lnTo>
                  <a:lnTo>
                    <a:pt x="1511993" y="2752"/>
                  </a:lnTo>
                  <a:lnTo>
                    <a:pt x="1471529" y="1381"/>
                  </a:lnTo>
                  <a:lnTo>
                    <a:pt x="1406349" y="439"/>
                  </a:lnTo>
                  <a:lnTo>
                    <a:pt x="1380744" y="762"/>
                  </a:lnTo>
                  <a:lnTo>
                    <a:pt x="1313688" y="0"/>
                  </a:lnTo>
                  <a:lnTo>
                    <a:pt x="1245870" y="762"/>
                  </a:lnTo>
                  <a:lnTo>
                    <a:pt x="1220150" y="461"/>
                  </a:lnTo>
                  <a:lnTo>
                    <a:pt x="1189372" y="679"/>
                  </a:lnTo>
                  <a:lnTo>
                    <a:pt x="1114334" y="2811"/>
                  </a:lnTo>
                  <a:lnTo>
                    <a:pt x="1070923" y="4796"/>
                  </a:lnTo>
                  <a:lnTo>
                    <a:pt x="1024151" y="7439"/>
                  </a:lnTo>
                  <a:lnTo>
                    <a:pt x="974442" y="10776"/>
                  </a:lnTo>
                  <a:lnTo>
                    <a:pt x="922219" y="14843"/>
                  </a:lnTo>
                  <a:lnTo>
                    <a:pt x="867909" y="19674"/>
                  </a:lnTo>
                  <a:lnTo>
                    <a:pt x="811935" y="25303"/>
                  </a:lnTo>
                  <a:lnTo>
                    <a:pt x="754722" y="31768"/>
                  </a:lnTo>
                  <a:lnTo>
                    <a:pt x="696694" y="39101"/>
                  </a:lnTo>
                  <a:lnTo>
                    <a:pt x="637267" y="47497"/>
                  </a:lnTo>
                  <a:lnTo>
                    <a:pt x="579891" y="56516"/>
                  </a:lnTo>
                  <a:lnTo>
                    <a:pt x="521965" y="66668"/>
                  </a:lnTo>
                  <a:lnTo>
                    <a:pt x="464923" y="77829"/>
                  </a:lnTo>
                  <a:lnTo>
                    <a:pt x="409188" y="90035"/>
                  </a:lnTo>
                  <a:lnTo>
                    <a:pt x="355186" y="103321"/>
                  </a:lnTo>
                  <a:lnTo>
                    <a:pt x="303339" y="117721"/>
                  </a:lnTo>
                  <a:lnTo>
                    <a:pt x="254074" y="133272"/>
                  </a:lnTo>
                  <a:lnTo>
                    <a:pt x="207815" y="150007"/>
                  </a:lnTo>
                  <a:lnTo>
                    <a:pt x="164985" y="167962"/>
                  </a:lnTo>
                  <a:lnTo>
                    <a:pt x="126010" y="187172"/>
                  </a:lnTo>
                  <a:lnTo>
                    <a:pt x="91314" y="207672"/>
                  </a:lnTo>
                  <a:lnTo>
                    <a:pt x="36457" y="252683"/>
                  </a:lnTo>
                  <a:lnTo>
                    <a:pt x="3809" y="303276"/>
                  </a:lnTo>
                  <a:lnTo>
                    <a:pt x="2285" y="312420"/>
                  </a:lnTo>
                  <a:lnTo>
                    <a:pt x="761" y="320802"/>
                  </a:lnTo>
                  <a:lnTo>
                    <a:pt x="7620" y="364998"/>
                  </a:lnTo>
                  <a:lnTo>
                    <a:pt x="9906" y="370027"/>
                  </a:lnTo>
                  <a:lnTo>
                    <a:pt x="9906" y="321564"/>
                  </a:lnTo>
                  <a:lnTo>
                    <a:pt x="11429" y="313182"/>
                  </a:lnTo>
                  <a:lnTo>
                    <a:pt x="39643" y="261874"/>
                  </a:lnTo>
                  <a:lnTo>
                    <a:pt x="75424" y="229806"/>
                  </a:lnTo>
                  <a:lnTo>
                    <a:pt x="119585" y="201675"/>
                  </a:lnTo>
                  <a:lnTo>
                    <a:pt x="168363" y="177418"/>
                  </a:lnTo>
                  <a:lnTo>
                    <a:pt x="217999" y="156970"/>
                  </a:lnTo>
                  <a:lnTo>
                    <a:pt x="264994" y="140185"/>
                  </a:lnTo>
                  <a:lnTo>
                    <a:pt x="304800" y="127254"/>
                  </a:lnTo>
                  <a:lnTo>
                    <a:pt x="345948" y="115824"/>
                  </a:lnTo>
                  <a:lnTo>
                    <a:pt x="389382" y="104394"/>
                  </a:lnTo>
                  <a:lnTo>
                    <a:pt x="438477" y="93044"/>
                  </a:lnTo>
                  <a:lnTo>
                    <a:pt x="487904" y="82585"/>
                  </a:lnTo>
                  <a:lnTo>
                    <a:pt x="537628" y="72983"/>
                  </a:lnTo>
                  <a:lnTo>
                    <a:pt x="587615" y="64206"/>
                  </a:lnTo>
                  <a:lnTo>
                    <a:pt x="638275" y="56157"/>
                  </a:lnTo>
                  <a:lnTo>
                    <a:pt x="688936" y="48902"/>
                  </a:lnTo>
                  <a:lnTo>
                    <a:pt x="738816" y="42486"/>
                  </a:lnTo>
                  <a:lnTo>
                    <a:pt x="789515" y="36672"/>
                  </a:lnTo>
                  <a:lnTo>
                    <a:pt x="840313" y="31514"/>
                  </a:lnTo>
                  <a:lnTo>
                    <a:pt x="891183" y="26979"/>
                  </a:lnTo>
                  <a:lnTo>
                    <a:pt x="942076" y="23035"/>
                  </a:lnTo>
                  <a:lnTo>
                    <a:pt x="992954" y="19649"/>
                  </a:lnTo>
                  <a:lnTo>
                    <a:pt x="1043782" y="16786"/>
                  </a:lnTo>
                  <a:lnTo>
                    <a:pt x="1094523" y="14414"/>
                  </a:lnTo>
                  <a:lnTo>
                    <a:pt x="1145142" y="12499"/>
                  </a:lnTo>
                  <a:lnTo>
                    <a:pt x="1195603" y="11007"/>
                  </a:lnTo>
                  <a:lnTo>
                    <a:pt x="1245870" y="9906"/>
                  </a:lnTo>
                  <a:lnTo>
                    <a:pt x="1380744" y="9906"/>
                  </a:lnTo>
                  <a:lnTo>
                    <a:pt x="1447038" y="11430"/>
                  </a:lnTo>
                  <a:lnTo>
                    <a:pt x="1472400" y="11492"/>
                  </a:lnTo>
                  <a:lnTo>
                    <a:pt x="1536583" y="13337"/>
                  </a:lnTo>
                  <a:lnTo>
                    <a:pt x="1575251" y="15178"/>
                  </a:lnTo>
                  <a:lnTo>
                    <a:pt x="1618345" y="17716"/>
                  </a:lnTo>
                  <a:lnTo>
                    <a:pt x="1664917" y="20965"/>
                  </a:lnTo>
                  <a:lnTo>
                    <a:pt x="1714499" y="24957"/>
                  </a:lnTo>
                  <a:lnTo>
                    <a:pt x="1766622" y="29728"/>
                  </a:lnTo>
                  <a:lnTo>
                    <a:pt x="1821695" y="35413"/>
                  </a:lnTo>
                  <a:lnTo>
                    <a:pt x="1876612" y="41741"/>
                  </a:lnTo>
                  <a:lnTo>
                    <a:pt x="1933542" y="49053"/>
                  </a:lnTo>
                  <a:lnTo>
                    <a:pt x="1991137" y="57280"/>
                  </a:lnTo>
                  <a:lnTo>
                    <a:pt x="2048927" y="66457"/>
                  </a:lnTo>
                  <a:lnTo>
                    <a:pt x="2106445" y="76619"/>
                  </a:lnTo>
                  <a:lnTo>
                    <a:pt x="2163220" y="87800"/>
                  </a:lnTo>
                  <a:lnTo>
                    <a:pt x="2218785" y="100034"/>
                  </a:lnTo>
                  <a:lnTo>
                    <a:pt x="2272669" y="113355"/>
                  </a:lnTo>
                  <a:lnTo>
                    <a:pt x="2324404" y="127798"/>
                  </a:lnTo>
                  <a:lnTo>
                    <a:pt x="2373522" y="143398"/>
                  </a:lnTo>
                  <a:lnTo>
                    <a:pt x="2419553" y="160188"/>
                  </a:lnTo>
                  <a:lnTo>
                    <a:pt x="2462203" y="178291"/>
                  </a:lnTo>
                  <a:lnTo>
                    <a:pt x="2500478" y="197477"/>
                  </a:lnTo>
                  <a:lnTo>
                    <a:pt x="2534434" y="218046"/>
                  </a:lnTo>
                  <a:lnTo>
                    <a:pt x="2586991" y="263201"/>
                  </a:lnTo>
                  <a:lnTo>
                    <a:pt x="2615946" y="313944"/>
                  </a:lnTo>
                  <a:lnTo>
                    <a:pt x="2617470" y="329946"/>
                  </a:lnTo>
                  <a:lnTo>
                    <a:pt x="2617470" y="366917"/>
                  </a:lnTo>
                  <a:lnTo>
                    <a:pt x="2617935" y="366136"/>
                  </a:lnTo>
                  <a:lnTo>
                    <a:pt x="2626614" y="338328"/>
                  </a:lnTo>
                  <a:close/>
                </a:path>
                <a:path w="2626995" h="659129">
                  <a:moveTo>
                    <a:pt x="2617470" y="366917"/>
                  </a:moveTo>
                  <a:lnTo>
                    <a:pt x="2617470" y="329946"/>
                  </a:lnTo>
                  <a:lnTo>
                    <a:pt x="2616708" y="337566"/>
                  </a:lnTo>
                  <a:lnTo>
                    <a:pt x="2615184" y="345186"/>
                  </a:lnTo>
                  <a:lnTo>
                    <a:pt x="2590206" y="393623"/>
                  </a:lnTo>
                  <a:lnTo>
                    <a:pt x="2552028" y="428794"/>
                  </a:lnTo>
                  <a:lnTo>
                    <a:pt x="2504555" y="458995"/>
                  </a:lnTo>
                  <a:lnTo>
                    <a:pt x="2453219" y="484140"/>
                  </a:lnTo>
                  <a:lnTo>
                    <a:pt x="2403449" y="504145"/>
                  </a:lnTo>
                  <a:lnTo>
                    <a:pt x="2360676" y="518922"/>
                  </a:lnTo>
                  <a:lnTo>
                    <a:pt x="2321814" y="531114"/>
                  </a:lnTo>
                  <a:lnTo>
                    <a:pt x="2280666" y="543306"/>
                  </a:lnTo>
                  <a:lnTo>
                    <a:pt x="2231277" y="555947"/>
                  </a:lnTo>
                  <a:lnTo>
                    <a:pt x="2181321" y="567576"/>
                  </a:lnTo>
                  <a:lnTo>
                    <a:pt x="2130867" y="578232"/>
                  </a:lnTo>
                  <a:lnTo>
                    <a:pt x="2079988" y="587958"/>
                  </a:lnTo>
                  <a:lnTo>
                    <a:pt x="2028754" y="596795"/>
                  </a:lnTo>
                  <a:lnTo>
                    <a:pt x="1977236" y="604785"/>
                  </a:lnTo>
                  <a:lnTo>
                    <a:pt x="1925507" y="611969"/>
                  </a:lnTo>
                  <a:lnTo>
                    <a:pt x="1873636" y="618389"/>
                  </a:lnTo>
                  <a:lnTo>
                    <a:pt x="1820815" y="624170"/>
                  </a:lnTo>
                  <a:lnTo>
                    <a:pt x="1769756" y="629101"/>
                  </a:lnTo>
                  <a:lnTo>
                    <a:pt x="1717889" y="633477"/>
                  </a:lnTo>
                  <a:lnTo>
                    <a:pt x="1666166" y="637255"/>
                  </a:lnTo>
                  <a:lnTo>
                    <a:pt x="1614657" y="640476"/>
                  </a:lnTo>
                  <a:lnTo>
                    <a:pt x="1563435" y="643181"/>
                  </a:lnTo>
                  <a:lnTo>
                    <a:pt x="1511993" y="645434"/>
                  </a:lnTo>
                  <a:lnTo>
                    <a:pt x="1447038" y="647700"/>
                  </a:lnTo>
                  <a:lnTo>
                    <a:pt x="1380744" y="649224"/>
                  </a:lnTo>
                  <a:lnTo>
                    <a:pt x="1245870" y="649224"/>
                  </a:lnTo>
                  <a:lnTo>
                    <a:pt x="1195568" y="648124"/>
                  </a:lnTo>
                  <a:lnTo>
                    <a:pt x="1145085" y="646633"/>
                  </a:lnTo>
                  <a:lnTo>
                    <a:pt x="1094456" y="644718"/>
                  </a:lnTo>
                  <a:lnTo>
                    <a:pt x="1043714" y="642346"/>
                  </a:lnTo>
                  <a:lnTo>
                    <a:pt x="992894" y="639484"/>
                  </a:lnTo>
                  <a:lnTo>
                    <a:pt x="942030" y="636099"/>
                  </a:lnTo>
                  <a:lnTo>
                    <a:pt x="891156" y="632156"/>
                  </a:lnTo>
                  <a:lnTo>
                    <a:pt x="840307" y="627624"/>
                  </a:lnTo>
                  <a:lnTo>
                    <a:pt x="789499" y="622466"/>
                  </a:lnTo>
                  <a:lnTo>
                    <a:pt x="738780" y="616650"/>
                  </a:lnTo>
                  <a:lnTo>
                    <a:pt x="688189" y="610144"/>
                  </a:lnTo>
                  <a:lnTo>
                    <a:pt x="637267" y="602834"/>
                  </a:lnTo>
                  <a:lnTo>
                    <a:pt x="587541" y="594926"/>
                  </a:lnTo>
                  <a:lnTo>
                    <a:pt x="537555" y="586147"/>
                  </a:lnTo>
                  <a:lnTo>
                    <a:pt x="487843" y="576545"/>
                  </a:lnTo>
                  <a:lnTo>
                    <a:pt x="438439" y="566086"/>
                  </a:lnTo>
                  <a:lnTo>
                    <a:pt x="389382" y="554736"/>
                  </a:lnTo>
                  <a:lnTo>
                    <a:pt x="345948" y="543306"/>
                  </a:lnTo>
                  <a:lnTo>
                    <a:pt x="304800" y="531114"/>
                  </a:lnTo>
                  <a:lnTo>
                    <a:pt x="264732" y="518643"/>
                  </a:lnTo>
                  <a:lnTo>
                    <a:pt x="219447" y="502767"/>
                  </a:lnTo>
                  <a:lnTo>
                    <a:pt x="171421" y="483202"/>
                  </a:lnTo>
                  <a:lnTo>
                    <a:pt x="124181" y="460032"/>
                  </a:lnTo>
                  <a:lnTo>
                    <a:pt x="80990" y="433248"/>
                  </a:lnTo>
                  <a:lnTo>
                    <a:pt x="45113" y="402842"/>
                  </a:lnTo>
                  <a:lnTo>
                    <a:pt x="19812" y="368808"/>
                  </a:lnTo>
                  <a:lnTo>
                    <a:pt x="9906" y="337566"/>
                  </a:lnTo>
                  <a:lnTo>
                    <a:pt x="9906" y="370027"/>
                  </a:lnTo>
                  <a:lnTo>
                    <a:pt x="36199" y="407401"/>
                  </a:lnTo>
                  <a:lnTo>
                    <a:pt x="71124" y="437866"/>
                  </a:lnTo>
                  <a:lnTo>
                    <a:pt x="113520" y="464890"/>
                  </a:lnTo>
                  <a:lnTo>
                    <a:pt x="160705" y="488589"/>
                  </a:lnTo>
                  <a:lnTo>
                    <a:pt x="209995" y="509079"/>
                  </a:lnTo>
                  <a:lnTo>
                    <a:pt x="258707" y="526475"/>
                  </a:lnTo>
                  <a:lnTo>
                    <a:pt x="304157" y="540894"/>
                  </a:lnTo>
                  <a:lnTo>
                    <a:pt x="343662" y="552450"/>
                  </a:lnTo>
                  <a:lnTo>
                    <a:pt x="387096" y="563880"/>
                  </a:lnTo>
                  <a:lnTo>
                    <a:pt x="432816" y="574548"/>
                  </a:lnTo>
                  <a:lnTo>
                    <a:pt x="483537" y="585225"/>
                  </a:lnTo>
                  <a:lnTo>
                    <a:pt x="534539" y="595050"/>
                  </a:lnTo>
                  <a:lnTo>
                    <a:pt x="585791" y="604049"/>
                  </a:lnTo>
                  <a:lnTo>
                    <a:pt x="638275" y="612397"/>
                  </a:lnTo>
                  <a:lnTo>
                    <a:pt x="688936" y="619685"/>
                  </a:lnTo>
                  <a:lnTo>
                    <a:pt x="740771" y="626377"/>
                  </a:lnTo>
                  <a:lnTo>
                    <a:pt x="792743" y="632357"/>
                  </a:lnTo>
                  <a:lnTo>
                    <a:pt x="844823" y="637652"/>
                  </a:lnTo>
                  <a:lnTo>
                    <a:pt x="896982" y="642290"/>
                  </a:lnTo>
                  <a:lnTo>
                    <a:pt x="949192" y="646299"/>
                  </a:lnTo>
                  <a:lnTo>
                    <a:pt x="1001425" y="649709"/>
                  </a:lnTo>
                  <a:lnTo>
                    <a:pt x="1053651" y="652546"/>
                  </a:lnTo>
                  <a:lnTo>
                    <a:pt x="1105843" y="654838"/>
                  </a:lnTo>
                  <a:lnTo>
                    <a:pt x="1157971" y="656615"/>
                  </a:lnTo>
                  <a:lnTo>
                    <a:pt x="1210007" y="657904"/>
                  </a:lnTo>
                  <a:lnTo>
                    <a:pt x="1261922" y="658732"/>
                  </a:lnTo>
                  <a:lnTo>
                    <a:pt x="1313688" y="659130"/>
                  </a:lnTo>
                  <a:lnTo>
                    <a:pt x="1447038" y="657606"/>
                  </a:lnTo>
                  <a:lnTo>
                    <a:pt x="1512570" y="655320"/>
                  </a:lnTo>
                  <a:lnTo>
                    <a:pt x="1536583" y="654860"/>
                  </a:lnTo>
                  <a:lnTo>
                    <a:pt x="1602176" y="651966"/>
                  </a:lnTo>
                  <a:lnTo>
                    <a:pt x="1640987" y="649560"/>
                  </a:lnTo>
                  <a:lnTo>
                    <a:pt x="1684809" y="646356"/>
                  </a:lnTo>
                  <a:lnTo>
                    <a:pt x="1732258" y="642368"/>
                  </a:lnTo>
                  <a:lnTo>
                    <a:pt x="1782803" y="637559"/>
                  </a:lnTo>
                  <a:lnTo>
                    <a:pt x="1835915" y="631889"/>
                  </a:lnTo>
                  <a:lnTo>
                    <a:pt x="1891064" y="625319"/>
                  </a:lnTo>
                  <a:lnTo>
                    <a:pt x="1947720" y="617810"/>
                  </a:lnTo>
                  <a:lnTo>
                    <a:pt x="2005352" y="609324"/>
                  </a:lnTo>
                  <a:lnTo>
                    <a:pt x="2063431" y="599821"/>
                  </a:lnTo>
                  <a:lnTo>
                    <a:pt x="2121427" y="589264"/>
                  </a:lnTo>
                  <a:lnTo>
                    <a:pt x="2178809" y="577612"/>
                  </a:lnTo>
                  <a:lnTo>
                    <a:pt x="2235047" y="564828"/>
                  </a:lnTo>
                  <a:lnTo>
                    <a:pt x="2289612" y="550872"/>
                  </a:lnTo>
                  <a:lnTo>
                    <a:pt x="2341974" y="535705"/>
                  </a:lnTo>
                  <a:lnTo>
                    <a:pt x="2391602" y="519289"/>
                  </a:lnTo>
                  <a:lnTo>
                    <a:pt x="2437967" y="501586"/>
                  </a:lnTo>
                  <a:lnTo>
                    <a:pt x="2480537" y="482555"/>
                  </a:lnTo>
                  <a:lnTo>
                    <a:pt x="2518784" y="462158"/>
                  </a:lnTo>
                  <a:lnTo>
                    <a:pt x="2552178" y="440356"/>
                  </a:lnTo>
                  <a:lnTo>
                    <a:pt x="2602283" y="392384"/>
                  </a:lnTo>
                  <a:lnTo>
                    <a:pt x="2617470" y="366917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10226" y="3091688"/>
            <a:ext cx="168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Correlation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600" y="3014471"/>
            <a:ext cx="1759585" cy="1938655"/>
          </a:xfrm>
          <a:custGeom>
            <a:avLst/>
            <a:gdLst/>
            <a:ahLst/>
            <a:cxnLst/>
            <a:rect l="l" t="t" r="r" b="b"/>
            <a:pathLst>
              <a:path w="1759585" h="1938654">
                <a:moveTo>
                  <a:pt x="1373124" y="277368"/>
                </a:moveTo>
                <a:lnTo>
                  <a:pt x="27863" y="34353"/>
                </a:lnTo>
                <a:lnTo>
                  <a:pt x="94488" y="9906"/>
                </a:lnTo>
                <a:lnTo>
                  <a:pt x="96774" y="9144"/>
                </a:lnTo>
                <a:lnTo>
                  <a:pt x="97536" y="6096"/>
                </a:lnTo>
                <a:lnTo>
                  <a:pt x="96012" y="1524"/>
                </a:lnTo>
                <a:lnTo>
                  <a:pt x="93726" y="0"/>
                </a:lnTo>
                <a:lnTo>
                  <a:pt x="90678" y="762"/>
                </a:lnTo>
                <a:lnTo>
                  <a:pt x="0" y="33528"/>
                </a:lnTo>
                <a:lnTo>
                  <a:pt x="9144" y="41363"/>
                </a:lnTo>
                <a:lnTo>
                  <a:pt x="73914" y="96774"/>
                </a:lnTo>
                <a:lnTo>
                  <a:pt x="75438" y="98298"/>
                </a:lnTo>
                <a:lnTo>
                  <a:pt x="78486" y="98298"/>
                </a:lnTo>
                <a:lnTo>
                  <a:pt x="80010" y="96012"/>
                </a:lnTo>
                <a:lnTo>
                  <a:pt x="82296" y="93726"/>
                </a:lnTo>
                <a:lnTo>
                  <a:pt x="81534" y="90678"/>
                </a:lnTo>
                <a:lnTo>
                  <a:pt x="80010" y="89154"/>
                </a:lnTo>
                <a:lnTo>
                  <a:pt x="26466" y="43535"/>
                </a:lnTo>
                <a:lnTo>
                  <a:pt x="1370838" y="287274"/>
                </a:lnTo>
                <a:lnTo>
                  <a:pt x="1373124" y="277368"/>
                </a:lnTo>
                <a:close/>
              </a:path>
              <a:path w="1759585" h="1938654">
                <a:moveTo>
                  <a:pt x="1759458" y="514350"/>
                </a:moveTo>
                <a:lnTo>
                  <a:pt x="1751076" y="509016"/>
                </a:lnTo>
                <a:lnTo>
                  <a:pt x="774077" y="1913445"/>
                </a:lnTo>
                <a:lnTo>
                  <a:pt x="779526" y="1843278"/>
                </a:lnTo>
                <a:lnTo>
                  <a:pt x="779526" y="1840992"/>
                </a:lnTo>
                <a:lnTo>
                  <a:pt x="778002" y="1838706"/>
                </a:lnTo>
                <a:lnTo>
                  <a:pt x="774954" y="1838706"/>
                </a:lnTo>
                <a:lnTo>
                  <a:pt x="772668" y="1837944"/>
                </a:lnTo>
                <a:lnTo>
                  <a:pt x="770382" y="1840230"/>
                </a:lnTo>
                <a:lnTo>
                  <a:pt x="770382" y="1842516"/>
                </a:lnTo>
                <a:lnTo>
                  <a:pt x="762000" y="1938528"/>
                </a:lnTo>
                <a:lnTo>
                  <a:pt x="763524" y="1937829"/>
                </a:lnTo>
                <a:lnTo>
                  <a:pt x="849630" y="1898142"/>
                </a:lnTo>
                <a:lnTo>
                  <a:pt x="851916" y="1897380"/>
                </a:lnTo>
                <a:lnTo>
                  <a:pt x="853440" y="1894332"/>
                </a:lnTo>
                <a:lnTo>
                  <a:pt x="851916" y="1892046"/>
                </a:lnTo>
                <a:lnTo>
                  <a:pt x="851154" y="1889760"/>
                </a:lnTo>
                <a:lnTo>
                  <a:pt x="848106" y="1888236"/>
                </a:lnTo>
                <a:lnTo>
                  <a:pt x="845820" y="1889760"/>
                </a:lnTo>
                <a:lnTo>
                  <a:pt x="781888" y="1919592"/>
                </a:lnTo>
                <a:lnTo>
                  <a:pt x="1759458" y="5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55740" y="518863"/>
            <a:ext cx="27254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Supplier(sno, sname, </a:t>
            </a:r>
            <a:r>
              <a:rPr sz="1400" spc="-20" dirty="0">
                <a:latin typeface="Arial"/>
                <a:cs typeface="Arial"/>
              </a:rPr>
              <a:t>scity, </a:t>
            </a:r>
            <a:r>
              <a:rPr sz="1400" spc="-5" dirty="0">
                <a:latin typeface="Arial"/>
                <a:cs typeface="Arial"/>
              </a:rPr>
              <a:t>sstate)  Part(pno, pname, psize, pcolor)  Supply(sno, pno,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34" y="544458"/>
            <a:ext cx="3909567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about</a:t>
            </a:r>
            <a:r>
              <a:rPr spc="-20" dirty="0"/>
              <a:t> </a:t>
            </a:r>
            <a:r>
              <a:rPr spc="-5" dirty="0"/>
              <a:t>Subqueries?</a:t>
            </a:r>
          </a:p>
        </p:txBody>
      </p:sp>
      <p:sp>
        <p:nvSpPr>
          <p:cNvPr id="3" name="object 3"/>
          <p:cNvSpPr/>
          <p:nvPr/>
        </p:nvSpPr>
        <p:spPr>
          <a:xfrm>
            <a:off x="698754" y="2356104"/>
            <a:ext cx="4033520" cy="3355975"/>
          </a:xfrm>
          <a:custGeom>
            <a:avLst/>
            <a:gdLst/>
            <a:ahLst/>
            <a:cxnLst/>
            <a:rect l="l" t="t" r="r" b="b"/>
            <a:pathLst>
              <a:path w="4033520" h="3355975">
                <a:moveTo>
                  <a:pt x="4033265" y="3355848"/>
                </a:moveTo>
                <a:lnTo>
                  <a:pt x="4033265" y="0"/>
                </a:lnTo>
                <a:lnTo>
                  <a:pt x="0" y="0"/>
                </a:lnTo>
                <a:lnTo>
                  <a:pt x="0" y="3355848"/>
                </a:lnTo>
                <a:lnTo>
                  <a:pt x="6095" y="3355848"/>
                </a:lnTo>
                <a:lnTo>
                  <a:pt x="6096" y="12954"/>
                </a:lnTo>
                <a:lnTo>
                  <a:pt x="12953" y="6096"/>
                </a:lnTo>
                <a:lnTo>
                  <a:pt x="12953" y="12954"/>
                </a:lnTo>
                <a:lnTo>
                  <a:pt x="4020311" y="12953"/>
                </a:lnTo>
                <a:lnTo>
                  <a:pt x="4020311" y="6095"/>
                </a:lnTo>
                <a:lnTo>
                  <a:pt x="4027170" y="12953"/>
                </a:lnTo>
                <a:lnTo>
                  <a:pt x="4027170" y="3355848"/>
                </a:lnTo>
                <a:lnTo>
                  <a:pt x="4033265" y="3355848"/>
                </a:lnTo>
                <a:close/>
              </a:path>
              <a:path w="4033520" h="3355975">
                <a:moveTo>
                  <a:pt x="12953" y="12954"/>
                </a:moveTo>
                <a:lnTo>
                  <a:pt x="12953" y="6096"/>
                </a:lnTo>
                <a:lnTo>
                  <a:pt x="6096" y="12954"/>
                </a:lnTo>
                <a:lnTo>
                  <a:pt x="12953" y="12954"/>
                </a:lnTo>
                <a:close/>
              </a:path>
              <a:path w="4033520" h="3355975">
                <a:moveTo>
                  <a:pt x="12953" y="3342894"/>
                </a:moveTo>
                <a:lnTo>
                  <a:pt x="12953" y="12954"/>
                </a:lnTo>
                <a:lnTo>
                  <a:pt x="6096" y="12954"/>
                </a:lnTo>
                <a:lnTo>
                  <a:pt x="6096" y="3342894"/>
                </a:lnTo>
                <a:lnTo>
                  <a:pt x="12953" y="3342894"/>
                </a:lnTo>
                <a:close/>
              </a:path>
              <a:path w="4033520" h="3355975">
                <a:moveTo>
                  <a:pt x="4027170" y="3342894"/>
                </a:moveTo>
                <a:lnTo>
                  <a:pt x="6096" y="3342894"/>
                </a:lnTo>
                <a:lnTo>
                  <a:pt x="12953" y="3349751"/>
                </a:lnTo>
                <a:lnTo>
                  <a:pt x="12953" y="3355848"/>
                </a:lnTo>
                <a:lnTo>
                  <a:pt x="4020311" y="3355848"/>
                </a:lnTo>
                <a:lnTo>
                  <a:pt x="4020311" y="3349752"/>
                </a:lnTo>
                <a:lnTo>
                  <a:pt x="4027170" y="3342894"/>
                </a:lnTo>
                <a:close/>
              </a:path>
              <a:path w="4033520" h="3355975">
                <a:moveTo>
                  <a:pt x="12953" y="3355848"/>
                </a:moveTo>
                <a:lnTo>
                  <a:pt x="12953" y="3349751"/>
                </a:lnTo>
                <a:lnTo>
                  <a:pt x="6096" y="3342894"/>
                </a:lnTo>
                <a:lnTo>
                  <a:pt x="6095" y="3355848"/>
                </a:lnTo>
                <a:lnTo>
                  <a:pt x="12953" y="3355848"/>
                </a:lnTo>
                <a:close/>
              </a:path>
              <a:path w="4033520" h="3355975">
                <a:moveTo>
                  <a:pt x="4027170" y="12953"/>
                </a:moveTo>
                <a:lnTo>
                  <a:pt x="4020311" y="6095"/>
                </a:lnTo>
                <a:lnTo>
                  <a:pt x="4020311" y="12953"/>
                </a:lnTo>
                <a:lnTo>
                  <a:pt x="4027170" y="12953"/>
                </a:lnTo>
                <a:close/>
              </a:path>
              <a:path w="4033520" h="3355975">
                <a:moveTo>
                  <a:pt x="4027170" y="3342894"/>
                </a:moveTo>
                <a:lnTo>
                  <a:pt x="4027170" y="12953"/>
                </a:lnTo>
                <a:lnTo>
                  <a:pt x="4020311" y="12953"/>
                </a:lnTo>
                <a:lnTo>
                  <a:pt x="4020311" y="3342894"/>
                </a:lnTo>
                <a:lnTo>
                  <a:pt x="4027170" y="3342894"/>
                </a:lnTo>
                <a:close/>
              </a:path>
              <a:path w="4033520" h="3355975">
                <a:moveTo>
                  <a:pt x="4027170" y="3355848"/>
                </a:moveTo>
                <a:lnTo>
                  <a:pt x="4027170" y="3342894"/>
                </a:lnTo>
                <a:lnTo>
                  <a:pt x="4020311" y="3349752"/>
                </a:lnTo>
                <a:lnTo>
                  <a:pt x="4020311" y="3355848"/>
                </a:lnTo>
                <a:lnTo>
                  <a:pt x="4027170" y="3355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675" y="2359151"/>
            <a:ext cx="4027804" cy="33502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  <a:tabLst>
                <a:tab pos="144399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95250" marR="548005">
              <a:lnSpc>
                <a:spcPct val="120000"/>
              </a:lnSpc>
              <a:tabLst>
                <a:tab pos="13989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</a:t>
            </a:r>
            <a:r>
              <a:rPr sz="2400" dirty="0">
                <a:latin typeface="Arial"/>
                <a:cs typeface="Arial"/>
              </a:rPr>
              <a:t>Q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Q.sstate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‘WA’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 exists</a:t>
            </a:r>
            <a:endParaRPr sz="2400">
              <a:latin typeface="Arial"/>
              <a:cs typeface="Arial"/>
            </a:endParaRPr>
          </a:p>
          <a:p>
            <a:pPr marL="6838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(SELECT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768350" marR="1327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Supply </a:t>
            </a:r>
            <a:r>
              <a:rPr sz="2400" dirty="0">
                <a:latin typeface="Arial"/>
                <a:cs typeface="Arial"/>
              </a:rPr>
              <a:t>P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70" dirty="0">
                <a:latin typeface="Arial"/>
                <a:cs typeface="Arial"/>
              </a:rPr>
              <a:t>P.sno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1356995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latin typeface="Arial"/>
                <a:cs typeface="Arial"/>
              </a:rPr>
              <a:t>P.price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67628" y="2205227"/>
            <a:ext cx="3078480" cy="659130"/>
            <a:chOff x="6167628" y="2205227"/>
            <a:chExt cx="3078480" cy="659130"/>
          </a:xfrm>
        </p:grpSpPr>
        <p:sp>
          <p:nvSpPr>
            <p:cNvPr id="6" name="object 6"/>
            <p:cNvSpPr/>
            <p:nvPr/>
          </p:nvSpPr>
          <p:spPr>
            <a:xfrm>
              <a:off x="7071322" y="2212117"/>
              <a:ext cx="457154" cy="26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8034" y="2593847"/>
              <a:ext cx="646612" cy="209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2343" y="2828950"/>
              <a:ext cx="690221" cy="300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0736" y="2827691"/>
              <a:ext cx="478055" cy="290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67023" y="2673172"/>
              <a:ext cx="432100" cy="1151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91711" y="2212161"/>
              <a:ext cx="466860" cy="280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7628" y="2205227"/>
              <a:ext cx="3078479" cy="6537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67628" y="2205227"/>
              <a:ext cx="3073400" cy="659130"/>
            </a:xfrm>
            <a:custGeom>
              <a:avLst/>
              <a:gdLst/>
              <a:ahLst/>
              <a:cxnLst/>
              <a:rect l="l" t="t" r="r" b="b"/>
              <a:pathLst>
                <a:path w="3073400" h="659130">
                  <a:moveTo>
                    <a:pt x="3073400" y="322326"/>
                  </a:moveTo>
                  <a:lnTo>
                    <a:pt x="3073400" y="294132"/>
                  </a:lnTo>
                  <a:lnTo>
                    <a:pt x="3035300" y="255497"/>
                  </a:lnTo>
                  <a:lnTo>
                    <a:pt x="2997200" y="222825"/>
                  </a:lnTo>
                  <a:lnTo>
                    <a:pt x="2946400" y="195753"/>
                  </a:lnTo>
                  <a:lnTo>
                    <a:pt x="2895600" y="173922"/>
                  </a:lnTo>
                  <a:lnTo>
                    <a:pt x="2857500" y="156972"/>
                  </a:lnTo>
                  <a:lnTo>
                    <a:pt x="2806700" y="143256"/>
                  </a:lnTo>
                  <a:lnTo>
                    <a:pt x="2768600" y="131064"/>
                  </a:lnTo>
                  <a:lnTo>
                    <a:pt x="2717800" y="118229"/>
                  </a:lnTo>
                  <a:lnTo>
                    <a:pt x="2667000" y="106270"/>
                  </a:lnTo>
                  <a:lnTo>
                    <a:pt x="2616200" y="95156"/>
                  </a:lnTo>
                  <a:lnTo>
                    <a:pt x="2565400" y="84851"/>
                  </a:lnTo>
                  <a:lnTo>
                    <a:pt x="2514600" y="75324"/>
                  </a:lnTo>
                  <a:lnTo>
                    <a:pt x="2463800" y="66540"/>
                  </a:lnTo>
                  <a:lnTo>
                    <a:pt x="2413000" y="58467"/>
                  </a:lnTo>
                  <a:lnTo>
                    <a:pt x="2362200" y="51073"/>
                  </a:lnTo>
                  <a:lnTo>
                    <a:pt x="2311400" y="44322"/>
                  </a:lnTo>
                  <a:lnTo>
                    <a:pt x="2260600" y="38183"/>
                  </a:lnTo>
                  <a:lnTo>
                    <a:pt x="2209800" y="32622"/>
                  </a:lnTo>
                  <a:lnTo>
                    <a:pt x="2159000" y="27607"/>
                  </a:lnTo>
                  <a:lnTo>
                    <a:pt x="2108200" y="23103"/>
                  </a:lnTo>
                  <a:lnTo>
                    <a:pt x="2057400" y="19078"/>
                  </a:lnTo>
                  <a:lnTo>
                    <a:pt x="1993900" y="15498"/>
                  </a:lnTo>
                  <a:lnTo>
                    <a:pt x="1943100" y="12331"/>
                  </a:lnTo>
                  <a:lnTo>
                    <a:pt x="1892300" y="9544"/>
                  </a:lnTo>
                  <a:lnTo>
                    <a:pt x="1841500" y="7102"/>
                  </a:lnTo>
                  <a:lnTo>
                    <a:pt x="1790700" y="4974"/>
                  </a:lnTo>
                  <a:lnTo>
                    <a:pt x="1739900" y="3125"/>
                  </a:lnTo>
                  <a:lnTo>
                    <a:pt x="1689100" y="1524"/>
                  </a:lnTo>
                  <a:lnTo>
                    <a:pt x="1536700" y="0"/>
                  </a:lnTo>
                  <a:lnTo>
                    <a:pt x="1384300" y="1524"/>
                  </a:lnTo>
                  <a:lnTo>
                    <a:pt x="1333500" y="3130"/>
                  </a:lnTo>
                  <a:lnTo>
                    <a:pt x="1282700" y="4973"/>
                  </a:lnTo>
                  <a:lnTo>
                    <a:pt x="1231900" y="7086"/>
                  </a:lnTo>
                  <a:lnTo>
                    <a:pt x="1181100" y="9502"/>
                  </a:lnTo>
                  <a:lnTo>
                    <a:pt x="1130300" y="12256"/>
                  </a:lnTo>
                  <a:lnTo>
                    <a:pt x="1066800" y="15380"/>
                  </a:lnTo>
                  <a:lnTo>
                    <a:pt x="1016000" y="18909"/>
                  </a:lnTo>
                  <a:lnTo>
                    <a:pt x="965200" y="22876"/>
                  </a:lnTo>
                  <a:lnTo>
                    <a:pt x="914400" y="27315"/>
                  </a:lnTo>
                  <a:lnTo>
                    <a:pt x="863600" y="32259"/>
                  </a:lnTo>
                  <a:lnTo>
                    <a:pt x="812800" y="37742"/>
                  </a:lnTo>
                  <a:lnTo>
                    <a:pt x="762000" y="43798"/>
                  </a:lnTo>
                  <a:lnTo>
                    <a:pt x="711200" y="50460"/>
                  </a:lnTo>
                  <a:lnTo>
                    <a:pt x="660400" y="57763"/>
                  </a:lnTo>
                  <a:lnTo>
                    <a:pt x="609600" y="65738"/>
                  </a:lnTo>
                  <a:lnTo>
                    <a:pt x="558800" y="74421"/>
                  </a:lnTo>
                  <a:lnTo>
                    <a:pt x="508000" y="83845"/>
                  </a:lnTo>
                  <a:lnTo>
                    <a:pt x="457200" y="94044"/>
                  </a:lnTo>
                  <a:lnTo>
                    <a:pt x="406400" y="105050"/>
                  </a:lnTo>
                  <a:lnTo>
                    <a:pt x="355600" y="116899"/>
                  </a:lnTo>
                  <a:lnTo>
                    <a:pt x="304800" y="129623"/>
                  </a:lnTo>
                  <a:lnTo>
                    <a:pt x="254000" y="143256"/>
                  </a:lnTo>
                  <a:lnTo>
                    <a:pt x="215900" y="156972"/>
                  </a:lnTo>
                  <a:lnTo>
                    <a:pt x="203200" y="163830"/>
                  </a:lnTo>
                  <a:lnTo>
                    <a:pt x="165100" y="180003"/>
                  </a:lnTo>
                  <a:lnTo>
                    <a:pt x="114300" y="201223"/>
                  </a:lnTo>
                  <a:lnTo>
                    <a:pt x="63499" y="227386"/>
                  </a:lnTo>
                  <a:lnTo>
                    <a:pt x="25399" y="258389"/>
                  </a:lnTo>
                  <a:lnTo>
                    <a:pt x="0" y="294132"/>
                  </a:lnTo>
                  <a:lnTo>
                    <a:pt x="0" y="313944"/>
                  </a:lnTo>
                  <a:lnTo>
                    <a:pt x="12699" y="306324"/>
                  </a:lnTo>
                  <a:lnTo>
                    <a:pt x="12699" y="297942"/>
                  </a:lnTo>
                  <a:lnTo>
                    <a:pt x="38099" y="261567"/>
                  </a:lnTo>
                  <a:lnTo>
                    <a:pt x="76199" y="229837"/>
                  </a:lnTo>
                  <a:lnTo>
                    <a:pt x="127000" y="203036"/>
                  </a:lnTo>
                  <a:lnTo>
                    <a:pt x="177800" y="181447"/>
                  </a:lnTo>
                  <a:lnTo>
                    <a:pt x="228600" y="165354"/>
                  </a:lnTo>
                  <a:lnTo>
                    <a:pt x="266700" y="152400"/>
                  </a:lnTo>
                  <a:lnTo>
                    <a:pt x="304800" y="140208"/>
                  </a:lnTo>
                  <a:lnTo>
                    <a:pt x="355600" y="127708"/>
                  </a:lnTo>
                  <a:lnTo>
                    <a:pt x="406400" y="116031"/>
                  </a:lnTo>
                  <a:lnTo>
                    <a:pt x="444500" y="105146"/>
                  </a:lnTo>
                  <a:lnTo>
                    <a:pt x="495300" y="95025"/>
                  </a:lnTo>
                  <a:lnTo>
                    <a:pt x="546100" y="85639"/>
                  </a:lnTo>
                  <a:lnTo>
                    <a:pt x="596900" y="76961"/>
                  </a:lnTo>
                  <a:lnTo>
                    <a:pt x="647700" y="68961"/>
                  </a:lnTo>
                  <a:lnTo>
                    <a:pt x="698500" y="61611"/>
                  </a:lnTo>
                  <a:lnTo>
                    <a:pt x="749300" y="54882"/>
                  </a:lnTo>
                  <a:lnTo>
                    <a:pt x="800100" y="48746"/>
                  </a:lnTo>
                  <a:lnTo>
                    <a:pt x="850900" y="43174"/>
                  </a:lnTo>
                  <a:lnTo>
                    <a:pt x="901700" y="38137"/>
                  </a:lnTo>
                  <a:lnTo>
                    <a:pt x="952500" y="33607"/>
                  </a:lnTo>
                  <a:lnTo>
                    <a:pt x="1003300" y="29556"/>
                  </a:lnTo>
                  <a:lnTo>
                    <a:pt x="1054100" y="25955"/>
                  </a:lnTo>
                  <a:lnTo>
                    <a:pt x="1104900" y="22774"/>
                  </a:lnTo>
                  <a:lnTo>
                    <a:pt x="1155700" y="19987"/>
                  </a:lnTo>
                  <a:lnTo>
                    <a:pt x="1206500" y="17563"/>
                  </a:lnTo>
                  <a:lnTo>
                    <a:pt x="1257300" y="15475"/>
                  </a:lnTo>
                  <a:lnTo>
                    <a:pt x="1308100" y="13694"/>
                  </a:lnTo>
                  <a:lnTo>
                    <a:pt x="1358900" y="12191"/>
                  </a:lnTo>
                  <a:lnTo>
                    <a:pt x="1409700" y="10938"/>
                  </a:lnTo>
                  <a:lnTo>
                    <a:pt x="1460500" y="9906"/>
                  </a:lnTo>
                  <a:lnTo>
                    <a:pt x="1612900" y="9906"/>
                  </a:lnTo>
                  <a:lnTo>
                    <a:pt x="1689100" y="11430"/>
                  </a:lnTo>
                  <a:lnTo>
                    <a:pt x="1765300" y="13716"/>
                  </a:lnTo>
                  <a:lnTo>
                    <a:pt x="1816100" y="15661"/>
                  </a:lnTo>
                  <a:lnTo>
                    <a:pt x="1866900" y="17840"/>
                  </a:lnTo>
                  <a:lnTo>
                    <a:pt x="1917700" y="20289"/>
                  </a:lnTo>
                  <a:lnTo>
                    <a:pt x="1968500" y="23044"/>
                  </a:lnTo>
                  <a:lnTo>
                    <a:pt x="2019300" y="26141"/>
                  </a:lnTo>
                  <a:lnTo>
                    <a:pt x="2057400" y="29615"/>
                  </a:lnTo>
                  <a:lnTo>
                    <a:pt x="2108200" y="33504"/>
                  </a:lnTo>
                  <a:lnTo>
                    <a:pt x="2159000" y="37844"/>
                  </a:lnTo>
                  <a:lnTo>
                    <a:pt x="2209800" y="42670"/>
                  </a:lnTo>
                  <a:lnTo>
                    <a:pt x="2260600" y="48018"/>
                  </a:lnTo>
                  <a:lnTo>
                    <a:pt x="2311400" y="53925"/>
                  </a:lnTo>
                  <a:lnTo>
                    <a:pt x="2362200" y="60427"/>
                  </a:lnTo>
                  <a:lnTo>
                    <a:pt x="2413000" y="67560"/>
                  </a:lnTo>
                  <a:lnTo>
                    <a:pt x="2463800" y="75361"/>
                  </a:lnTo>
                  <a:lnTo>
                    <a:pt x="2514600" y="83864"/>
                  </a:lnTo>
                  <a:lnTo>
                    <a:pt x="2565400" y="93107"/>
                  </a:lnTo>
                  <a:lnTo>
                    <a:pt x="2616200" y="103126"/>
                  </a:lnTo>
                  <a:lnTo>
                    <a:pt x="2667000" y="113956"/>
                  </a:lnTo>
                  <a:lnTo>
                    <a:pt x="2705100" y="125634"/>
                  </a:lnTo>
                  <a:lnTo>
                    <a:pt x="2755900" y="138195"/>
                  </a:lnTo>
                  <a:lnTo>
                    <a:pt x="2806700" y="151677"/>
                  </a:lnTo>
                  <a:lnTo>
                    <a:pt x="2844800" y="166116"/>
                  </a:lnTo>
                  <a:lnTo>
                    <a:pt x="2870200" y="172212"/>
                  </a:lnTo>
                  <a:lnTo>
                    <a:pt x="2882900" y="179070"/>
                  </a:lnTo>
                  <a:lnTo>
                    <a:pt x="2921000" y="195306"/>
                  </a:lnTo>
                  <a:lnTo>
                    <a:pt x="2971800" y="215961"/>
                  </a:lnTo>
                  <a:lnTo>
                    <a:pt x="3009900" y="241223"/>
                  </a:lnTo>
                  <a:lnTo>
                    <a:pt x="3035300" y="271281"/>
                  </a:lnTo>
                  <a:lnTo>
                    <a:pt x="3060700" y="306324"/>
                  </a:lnTo>
                  <a:lnTo>
                    <a:pt x="3060700" y="313944"/>
                  </a:lnTo>
                  <a:lnTo>
                    <a:pt x="3073400" y="322326"/>
                  </a:lnTo>
                  <a:close/>
                </a:path>
                <a:path w="3073400" h="659130">
                  <a:moveTo>
                    <a:pt x="3073400" y="346710"/>
                  </a:moveTo>
                  <a:lnTo>
                    <a:pt x="3073400" y="337566"/>
                  </a:lnTo>
                  <a:lnTo>
                    <a:pt x="3060700" y="345186"/>
                  </a:lnTo>
                  <a:lnTo>
                    <a:pt x="3060700" y="352806"/>
                  </a:lnTo>
                  <a:lnTo>
                    <a:pt x="3035300" y="389917"/>
                  </a:lnTo>
                  <a:lnTo>
                    <a:pt x="2997200" y="421918"/>
                  </a:lnTo>
                  <a:lnTo>
                    <a:pt x="2959100" y="448775"/>
                  </a:lnTo>
                  <a:lnTo>
                    <a:pt x="2908300" y="470453"/>
                  </a:lnTo>
                  <a:lnTo>
                    <a:pt x="2870200" y="486918"/>
                  </a:lnTo>
                  <a:lnTo>
                    <a:pt x="2844800" y="493014"/>
                  </a:lnTo>
                  <a:lnTo>
                    <a:pt x="2806700" y="506730"/>
                  </a:lnTo>
                  <a:lnTo>
                    <a:pt x="2755900" y="520120"/>
                  </a:lnTo>
                  <a:lnTo>
                    <a:pt x="2717800" y="532622"/>
                  </a:lnTo>
                  <a:lnTo>
                    <a:pt x="2667000" y="544268"/>
                  </a:lnTo>
                  <a:lnTo>
                    <a:pt x="2616200" y="555091"/>
                  </a:lnTo>
                  <a:lnTo>
                    <a:pt x="2565400" y="565124"/>
                  </a:lnTo>
                  <a:lnTo>
                    <a:pt x="2514600" y="574401"/>
                  </a:lnTo>
                  <a:lnTo>
                    <a:pt x="2463800" y="582955"/>
                  </a:lnTo>
                  <a:lnTo>
                    <a:pt x="2413000" y="590819"/>
                  </a:lnTo>
                  <a:lnTo>
                    <a:pt x="2374900" y="598027"/>
                  </a:lnTo>
                  <a:lnTo>
                    <a:pt x="2324100" y="604611"/>
                  </a:lnTo>
                  <a:lnTo>
                    <a:pt x="2273300" y="610606"/>
                  </a:lnTo>
                  <a:lnTo>
                    <a:pt x="2222500" y="616043"/>
                  </a:lnTo>
                  <a:lnTo>
                    <a:pt x="2171700" y="620958"/>
                  </a:lnTo>
                  <a:lnTo>
                    <a:pt x="2120900" y="625381"/>
                  </a:lnTo>
                  <a:lnTo>
                    <a:pt x="2070100" y="629348"/>
                  </a:lnTo>
                  <a:lnTo>
                    <a:pt x="2019300" y="632891"/>
                  </a:lnTo>
                  <a:lnTo>
                    <a:pt x="1968500" y="636044"/>
                  </a:lnTo>
                  <a:lnTo>
                    <a:pt x="1917700" y="638839"/>
                  </a:lnTo>
                  <a:lnTo>
                    <a:pt x="1866900" y="641310"/>
                  </a:lnTo>
                  <a:lnTo>
                    <a:pt x="1816100" y="643491"/>
                  </a:lnTo>
                  <a:lnTo>
                    <a:pt x="1765300" y="645414"/>
                  </a:lnTo>
                  <a:lnTo>
                    <a:pt x="1689100" y="647700"/>
                  </a:lnTo>
                  <a:lnTo>
                    <a:pt x="1612900" y="649224"/>
                  </a:lnTo>
                  <a:lnTo>
                    <a:pt x="1460500" y="649224"/>
                  </a:lnTo>
                  <a:lnTo>
                    <a:pt x="1409700" y="648189"/>
                  </a:lnTo>
                  <a:lnTo>
                    <a:pt x="1358900" y="646934"/>
                  </a:lnTo>
                  <a:lnTo>
                    <a:pt x="1308100" y="645431"/>
                  </a:lnTo>
                  <a:lnTo>
                    <a:pt x="1257300" y="643651"/>
                  </a:lnTo>
                  <a:lnTo>
                    <a:pt x="1206500" y="641564"/>
                  </a:lnTo>
                  <a:lnTo>
                    <a:pt x="1155700" y="639143"/>
                  </a:lnTo>
                  <a:lnTo>
                    <a:pt x="1104900" y="636358"/>
                  </a:lnTo>
                  <a:lnTo>
                    <a:pt x="1054100" y="633181"/>
                  </a:lnTo>
                  <a:lnTo>
                    <a:pt x="1003300" y="629583"/>
                  </a:lnTo>
                  <a:lnTo>
                    <a:pt x="952500" y="625535"/>
                  </a:lnTo>
                  <a:lnTo>
                    <a:pt x="901700" y="621009"/>
                  </a:lnTo>
                  <a:lnTo>
                    <a:pt x="850900" y="615976"/>
                  </a:lnTo>
                  <a:lnTo>
                    <a:pt x="800100" y="610407"/>
                  </a:lnTo>
                  <a:lnTo>
                    <a:pt x="749300" y="604273"/>
                  </a:lnTo>
                  <a:lnTo>
                    <a:pt x="698500" y="597546"/>
                  </a:lnTo>
                  <a:lnTo>
                    <a:pt x="647700" y="590197"/>
                  </a:lnTo>
                  <a:lnTo>
                    <a:pt x="596900" y="582197"/>
                  </a:lnTo>
                  <a:lnTo>
                    <a:pt x="546100" y="573517"/>
                  </a:lnTo>
                  <a:lnTo>
                    <a:pt x="495300" y="564129"/>
                  </a:lnTo>
                  <a:lnTo>
                    <a:pt x="444500" y="554005"/>
                  </a:lnTo>
                  <a:lnTo>
                    <a:pt x="406400" y="543114"/>
                  </a:lnTo>
                  <a:lnTo>
                    <a:pt x="355600" y="531429"/>
                  </a:lnTo>
                  <a:lnTo>
                    <a:pt x="304800" y="518922"/>
                  </a:lnTo>
                  <a:lnTo>
                    <a:pt x="266700" y="506730"/>
                  </a:lnTo>
                  <a:lnTo>
                    <a:pt x="228600" y="493014"/>
                  </a:lnTo>
                  <a:lnTo>
                    <a:pt x="177800" y="477386"/>
                  </a:lnTo>
                  <a:lnTo>
                    <a:pt x="127000" y="457006"/>
                  </a:lnTo>
                  <a:lnTo>
                    <a:pt x="88900" y="431943"/>
                  </a:lnTo>
                  <a:lnTo>
                    <a:pt x="50800" y="402266"/>
                  </a:lnTo>
                  <a:lnTo>
                    <a:pt x="12700" y="368046"/>
                  </a:lnTo>
                  <a:lnTo>
                    <a:pt x="12700" y="352806"/>
                  </a:lnTo>
                  <a:lnTo>
                    <a:pt x="0" y="345186"/>
                  </a:lnTo>
                  <a:lnTo>
                    <a:pt x="0" y="364998"/>
                  </a:lnTo>
                  <a:lnTo>
                    <a:pt x="12700" y="373380"/>
                  </a:lnTo>
                  <a:lnTo>
                    <a:pt x="38100" y="407498"/>
                  </a:lnTo>
                  <a:lnTo>
                    <a:pt x="76200" y="436967"/>
                  </a:lnTo>
                  <a:lnTo>
                    <a:pt x="127000" y="462162"/>
                  </a:lnTo>
                  <a:lnTo>
                    <a:pt x="165100" y="483460"/>
                  </a:lnTo>
                  <a:lnTo>
                    <a:pt x="215900" y="501239"/>
                  </a:lnTo>
                  <a:lnTo>
                    <a:pt x="254000" y="515874"/>
                  </a:lnTo>
                  <a:lnTo>
                    <a:pt x="304800" y="528066"/>
                  </a:lnTo>
                  <a:lnTo>
                    <a:pt x="342900" y="540258"/>
                  </a:lnTo>
                  <a:lnTo>
                    <a:pt x="393700" y="551598"/>
                  </a:lnTo>
                  <a:lnTo>
                    <a:pt x="444500" y="562223"/>
                  </a:lnTo>
                  <a:lnTo>
                    <a:pt x="495300" y="572154"/>
                  </a:lnTo>
                  <a:lnTo>
                    <a:pt x="546100" y="581412"/>
                  </a:lnTo>
                  <a:lnTo>
                    <a:pt x="584200" y="590019"/>
                  </a:lnTo>
                  <a:lnTo>
                    <a:pt x="635000" y="597999"/>
                  </a:lnTo>
                  <a:lnTo>
                    <a:pt x="685800" y="605371"/>
                  </a:lnTo>
                  <a:lnTo>
                    <a:pt x="736600" y="612159"/>
                  </a:lnTo>
                  <a:lnTo>
                    <a:pt x="787400" y="618384"/>
                  </a:lnTo>
                  <a:lnTo>
                    <a:pt x="838200" y="624069"/>
                  </a:lnTo>
                  <a:lnTo>
                    <a:pt x="889000" y="629234"/>
                  </a:lnTo>
                  <a:lnTo>
                    <a:pt x="939800" y="633903"/>
                  </a:lnTo>
                  <a:lnTo>
                    <a:pt x="990600" y="638096"/>
                  </a:lnTo>
                  <a:lnTo>
                    <a:pt x="1041400" y="641836"/>
                  </a:lnTo>
                  <a:lnTo>
                    <a:pt x="1092200" y="645144"/>
                  </a:lnTo>
                  <a:lnTo>
                    <a:pt x="1143000" y="648044"/>
                  </a:lnTo>
                  <a:lnTo>
                    <a:pt x="1193800" y="650556"/>
                  </a:lnTo>
                  <a:lnTo>
                    <a:pt x="1244600" y="652702"/>
                  </a:lnTo>
                  <a:lnTo>
                    <a:pt x="1295400" y="654505"/>
                  </a:lnTo>
                  <a:lnTo>
                    <a:pt x="1333500" y="655985"/>
                  </a:lnTo>
                  <a:lnTo>
                    <a:pt x="1384300" y="657166"/>
                  </a:lnTo>
                  <a:lnTo>
                    <a:pt x="1435100" y="658069"/>
                  </a:lnTo>
                  <a:lnTo>
                    <a:pt x="1485900" y="658717"/>
                  </a:lnTo>
                  <a:lnTo>
                    <a:pt x="1536700" y="659130"/>
                  </a:lnTo>
                  <a:lnTo>
                    <a:pt x="1689100" y="657606"/>
                  </a:lnTo>
                  <a:lnTo>
                    <a:pt x="1765300" y="655320"/>
                  </a:lnTo>
                  <a:lnTo>
                    <a:pt x="1841500" y="652272"/>
                  </a:lnTo>
                  <a:lnTo>
                    <a:pt x="1917700" y="648462"/>
                  </a:lnTo>
                  <a:lnTo>
                    <a:pt x="1968500" y="645623"/>
                  </a:lnTo>
                  <a:lnTo>
                    <a:pt x="2032000" y="642213"/>
                  </a:lnTo>
                  <a:lnTo>
                    <a:pt x="2082800" y="638245"/>
                  </a:lnTo>
                  <a:lnTo>
                    <a:pt x="2133600" y="633734"/>
                  </a:lnTo>
                  <a:lnTo>
                    <a:pt x="2184400" y="628692"/>
                  </a:lnTo>
                  <a:lnTo>
                    <a:pt x="2235200" y="623135"/>
                  </a:lnTo>
                  <a:lnTo>
                    <a:pt x="2286000" y="617075"/>
                  </a:lnTo>
                  <a:lnTo>
                    <a:pt x="2336800" y="610527"/>
                  </a:lnTo>
                  <a:lnTo>
                    <a:pt x="2400300" y="603504"/>
                  </a:lnTo>
                  <a:lnTo>
                    <a:pt x="2451100" y="594360"/>
                  </a:lnTo>
                  <a:lnTo>
                    <a:pt x="2514600" y="584454"/>
                  </a:lnTo>
                  <a:lnTo>
                    <a:pt x="2565400" y="575845"/>
                  </a:lnTo>
                  <a:lnTo>
                    <a:pt x="2616200" y="566278"/>
                  </a:lnTo>
                  <a:lnTo>
                    <a:pt x="2654300" y="555698"/>
                  </a:lnTo>
                  <a:lnTo>
                    <a:pt x="2705100" y="544051"/>
                  </a:lnTo>
                  <a:lnTo>
                    <a:pt x="2755900" y="531281"/>
                  </a:lnTo>
                  <a:lnTo>
                    <a:pt x="2806700" y="517335"/>
                  </a:lnTo>
                  <a:lnTo>
                    <a:pt x="2857500" y="502158"/>
                  </a:lnTo>
                  <a:lnTo>
                    <a:pt x="2882900" y="488442"/>
                  </a:lnTo>
                  <a:lnTo>
                    <a:pt x="2908300" y="481584"/>
                  </a:lnTo>
                  <a:lnTo>
                    <a:pt x="2946400" y="465167"/>
                  </a:lnTo>
                  <a:lnTo>
                    <a:pt x="2984500" y="443087"/>
                  </a:lnTo>
                  <a:lnTo>
                    <a:pt x="3022600" y="415728"/>
                  </a:lnTo>
                  <a:lnTo>
                    <a:pt x="3060700" y="383474"/>
                  </a:lnTo>
                  <a:lnTo>
                    <a:pt x="3073400" y="346710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01281" y="2329688"/>
            <a:ext cx="200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De-Correlation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96028" y="2586227"/>
            <a:ext cx="1083945" cy="742950"/>
            <a:chOff x="4796028" y="2586227"/>
            <a:chExt cx="1083945" cy="742950"/>
          </a:xfrm>
        </p:grpSpPr>
        <p:sp>
          <p:nvSpPr>
            <p:cNvPr id="16" name="object 16"/>
            <p:cNvSpPr/>
            <p:nvPr/>
          </p:nvSpPr>
          <p:spPr>
            <a:xfrm>
              <a:off x="4800600" y="2590799"/>
              <a:ext cx="1066800" cy="7315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96028" y="2586227"/>
              <a:ext cx="1083564" cy="7360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6028" y="2586227"/>
              <a:ext cx="1083945" cy="742950"/>
            </a:xfrm>
            <a:custGeom>
              <a:avLst/>
              <a:gdLst/>
              <a:ahLst/>
              <a:cxnLst/>
              <a:rect l="l" t="t" r="r" b="b"/>
              <a:pathLst>
                <a:path w="1083945" h="742950">
                  <a:moveTo>
                    <a:pt x="985266" y="548640"/>
                  </a:moveTo>
                  <a:lnTo>
                    <a:pt x="985266" y="0"/>
                  </a:lnTo>
                  <a:lnTo>
                    <a:pt x="0" y="0"/>
                  </a:lnTo>
                  <a:lnTo>
                    <a:pt x="0" y="192786"/>
                  </a:lnTo>
                  <a:lnTo>
                    <a:pt x="4572" y="192786"/>
                  </a:lnTo>
                  <a:lnTo>
                    <a:pt x="4571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975360" y="9906"/>
                  </a:lnTo>
                  <a:lnTo>
                    <a:pt x="975360" y="4572"/>
                  </a:lnTo>
                  <a:lnTo>
                    <a:pt x="979932" y="9906"/>
                  </a:lnTo>
                  <a:lnTo>
                    <a:pt x="979932" y="548640"/>
                  </a:lnTo>
                  <a:lnTo>
                    <a:pt x="985266" y="548640"/>
                  </a:lnTo>
                  <a:close/>
                </a:path>
                <a:path w="1083945" h="742950">
                  <a:moveTo>
                    <a:pt x="9905" y="9906"/>
                  </a:moveTo>
                  <a:lnTo>
                    <a:pt x="9905" y="4572"/>
                  </a:lnTo>
                  <a:lnTo>
                    <a:pt x="4571" y="9906"/>
                  </a:lnTo>
                  <a:lnTo>
                    <a:pt x="9905" y="9906"/>
                  </a:lnTo>
                  <a:close/>
                </a:path>
                <a:path w="1083945" h="742950">
                  <a:moveTo>
                    <a:pt x="9906" y="182880"/>
                  </a:moveTo>
                  <a:lnTo>
                    <a:pt x="9905" y="9906"/>
                  </a:lnTo>
                  <a:lnTo>
                    <a:pt x="4571" y="9906"/>
                  </a:lnTo>
                  <a:lnTo>
                    <a:pt x="4571" y="182880"/>
                  </a:lnTo>
                  <a:lnTo>
                    <a:pt x="9906" y="182880"/>
                  </a:lnTo>
                  <a:close/>
                </a:path>
                <a:path w="1083945" h="742950">
                  <a:moveTo>
                    <a:pt x="802386" y="558546"/>
                  </a:moveTo>
                  <a:lnTo>
                    <a:pt x="802386" y="182880"/>
                  </a:lnTo>
                  <a:lnTo>
                    <a:pt x="4571" y="182880"/>
                  </a:lnTo>
                  <a:lnTo>
                    <a:pt x="9906" y="187452"/>
                  </a:lnTo>
                  <a:lnTo>
                    <a:pt x="9906" y="192786"/>
                  </a:lnTo>
                  <a:lnTo>
                    <a:pt x="792479" y="192786"/>
                  </a:lnTo>
                  <a:lnTo>
                    <a:pt x="792479" y="187451"/>
                  </a:lnTo>
                  <a:lnTo>
                    <a:pt x="797052" y="192786"/>
                  </a:lnTo>
                  <a:lnTo>
                    <a:pt x="797052" y="558546"/>
                  </a:lnTo>
                  <a:lnTo>
                    <a:pt x="802386" y="558546"/>
                  </a:lnTo>
                  <a:close/>
                </a:path>
                <a:path w="1083945" h="742950">
                  <a:moveTo>
                    <a:pt x="9906" y="192786"/>
                  </a:moveTo>
                  <a:lnTo>
                    <a:pt x="9906" y="187452"/>
                  </a:lnTo>
                  <a:lnTo>
                    <a:pt x="4571" y="182880"/>
                  </a:lnTo>
                  <a:lnTo>
                    <a:pt x="4572" y="192786"/>
                  </a:lnTo>
                  <a:lnTo>
                    <a:pt x="9906" y="192786"/>
                  </a:lnTo>
                  <a:close/>
                </a:path>
                <a:path w="1083945" h="742950">
                  <a:moveTo>
                    <a:pt x="797052" y="548640"/>
                  </a:moveTo>
                  <a:lnTo>
                    <a:pt x="694182" y="548640"/>
                  </a:lnTo>
                  <a:lnTo>
                    <a:pt x="705612" y="560070"/>
                  </a:lnTo>
                  <a:lnTo>
                    <a:pt x="705612" y="558546"/>
                  </a:lnTo>
                  <a:lnTo>
                    <a:pt x="709422" y="550164"/>
                  </a:lnTo>
                  <a:lnTo>
                    <a:pt x="717804" y="558546"/>
                  </a:lnTo>
                  <a:lnTo>
                    <a:pt x="792479" y="558546"/>
                  </a:lnTo>
                  <a:lnTo>
                    <a:pt x="792479" y="553212"/>
                  </a:lnTo>
                  <a:lnTo>
                    <a:pt x="797052" y="548640"/>
                  </a:lnTo>
                  <a:close/>
                </a:path>
                <a:path w="1083945" h="742950">
                  <a:moveTo>
                    <a:pt x="717804" y="558546"/>
                  </a:moveTo>
                  <a:lnTo>
                    <a:pt x="709422" y="550164"/>
                  </a:lnTo>
                  <a:lnTo>
                    <a:pt x="705612" y="558546"/>
                  </a:lnTo>
                  <a:lnTo>
                    <a:pt x="717804" y="558546"/>
                  </a:lnTo>
                  <a:close/>
                </a:path>
                <a:path w="1083945" h="742950">
                  <a:moveTo>
                    <a:pt x="888872" y="729615"/>
                  </a:moveTo>
                  <a:lnTo>
                    <a:pt x="717804" y="558546"/>
                  </a:lnTo>
                  <a:lnTo>
                    <a:pt x="705612" y="558546"/>
                  </a:lnTo>
                  <a:lnTo>
                    <a:pt x="705612" y="560070"/>
                  </a:lnTo>
                  <a:lnTo>
                    <a:pt x="885444" y="739902"/>
                  </a:lnTo>
                  <a:lnTo>
                    <a:pt x="885444" y="733044"/>
                  </a:lnTo>
                  <a:lnTo>
                    <a:pt x="888872" y="729615"/>
                  </a:lnTo>
                  <a:close/>
                </a:path>
                <a:path w="1083945" h="742950">
                  <a:moveTo>
                    <a:pt x="797052" y="192786"/>
                  </a:moveTo>
                  <a:lnTo>
                    <a:pt x="792479" y="187451"/>
                  </a:lnTo>
                  <a:lnTo>
                    <a:pt x="792479" y="192786"/>
                  </a:lnTo>
                  <a:lnTo>
                    <a:pt x="797052" y="192786"/>
                  </a:lnTo>
                  <a:close/>
                </a:path>
                <a:path w="1083945" h="742950">
                  <a:moveTo>
                    <a:pt x="797052" y="548640"/>
                  </a:moveTo>
                  <a:lnTo>
                    <a:pt x="797052" y="192786"/>
                  </a:lnTo>
                  <a:lnTo>
                    <a:pt x="792479" y="192786"/>
                  </a:lnTo>
                  <a:lnTo>
                    <a:pt x="792479" y="548640"/>
                  </a:lnTo>
                  <a:lnTo>
                    <a:pt x="797052" y="548640"/>
                  </a:lnTo>
                  <a:close/>
                </a:path>
                <a:path w="1083945" h="742950">
                  <a:moveTo>
                    <a:pt x="797052" y="558546"/>
                  </a:moveTo>
                  <a:lnTo>
                    <a:pt x="797052" y="548640"/>
                  </a:lnTo>
                  <a:lnTo>
                    <a:pt x="792479" y="553212"/>
                  </a:lnTo>
                  <a:lnTo>
                    <a:pt x="792479" y="558546"/>
                  </a:lnTo>
                  <a:lnTo>
                    <a:pt x="797052" y="558546"/>
                  </a:lnTo>
                  <a:close/>
                </a:path>
                <a:path w="1083945" h="742950">
                  <a:moveTo>
                    <a:pt x="892302" y="733044"/>
                  </a:moveTo>
                  <a:lnTo>
                    <a:pt x="888872" y="729615"/>
                  </a:lnTo>
                  <a:lnTo>
                    <a:pt x="885444" y="733044"/>
                  </a:lnTo>
                  <a:lnTo>
                    <a:pt x="892302" y="733044"/>
                  </a:lnTo>
                  <a:close/>
                </a:path>
                <a:path w="1083945" h="742950">
                  <a:moveTo>
                    <a:pt x="892302" y="739154"/>
                  </a:moveTo>
                  <a:lnTo>
                    <a:pt x="892302" y="733044"/>
                  </a:lnTo>
                  <a:lnTo>
                    <a:pt x="885444" y="733044"/>
                  </a:lnTo>
                  <a:lnTo>
                    <a:pt x="885444" y="739902"/>
                  </a:lnTo>
                  <a:lnTo>
                    <a:pt x="888491" y="742950"/>
                  </a:lnTo>
                  <a:lnTo>
                    <a:pt x="892302" y="739154"/>
                  </a:lnTo>
                  <a:close/>
                </a:path>
                <a:path w="1083945" h="742950">
                  <a:moveTo>
                    <a:pt x="1071372" y="560784"/>
                  </a:moveTo>
                  <a:lnTo>
                    <a:pt x="1071372" y="558546"/>
                  </a:lnTo>
                  <a:lnTo>
                    <a:pt x="1059942" y="558546"/>
                  </a:lnTo>
                  <a:lnTo>
                    <a:pt x="888872" y="729615"/>
                  </a:lnTo>
                  <a:lnTo>
                    <a:pt x="892302" y="733044"/>
                  </a:lnTo>
                  <a:lnTo>
                    <a:pt x="892302" y="739154"/>
                  </a:lnTo>
                  <a:lnTo>
                    <a:pt x="1071372" y="560784"/>
                  </a:lnTo>
                  <a:close/>
                </a:path>
                <a:path w="1083945" h="742950">
                  <a:moveTo>
                    <a:pt x="979932" y="9906"/>
                  </a:moveTo>
                  <a:lnTo>
                    <a:pt x="975360" y="4572"/>
                  </a:lnTo>
                  <a:lnTo>
                    <a:pt x="975360" y="9906"/>
                  </a:lnTo>
                  <a:lnTo>
                    <a:pt x="979932" y="9906"/>
                  </a:lnTo>
                  <a:close/>
                </a:path>
                <a:path w="1083945" h="742950">
                  <a:moveTo>
                    <a:pt x="985266" y="558546"/>
                  </a:moveTo>
                  <a:lnTo>
                    <a:pt x="985266" y="553212"/>
                  </a:lnTo>
                  <a:lnTo>
                    <a:pt x="979932" y="548640"/>
                  </a:lnTo>
                  <a:lnTo>
                    <a:pt x="979932" y="9906"/>
                  </a:lnTo>
                  <a:lnTo>
                    <a:pt x="975360" y="9906"/>
                  </a:lnTo>
                  <a:lnTo>
                    <a:pt x="975360" y="558546"/>
                  </a:lnTo>
                  <a:lnTo>
                    <a:pt x="985266" y="558546"/>
                  </a:lnTo>
                  <a:close/>
                </a:path>
                <a:path w="1083945" h="742950">
                  <a:moveTo>
                    <a:pt x="1083564" y="548640"/>
                  </a:moveTo>
                  <a:lnTo>
                    <a:pt x="979932" y="548640"/>
                  </a:lnTo>
                  <a:lnTo>
                    <a:pt x="985266" y="553212"/>
                  </a:lnTo>
                  <a:lnTo>
                    <a:pt x="985266" y="558546"/>
                  </a:lnTo>
                  <a:lnTo>
                    <a:pt x="1059942" y="558546"/>
                  </a:lnTo>
                  <a:lnTo>
                    <a:pt x="1068324" y="550164"/>
                  </a:lnTo>
                  <a:lnTo>
                    <a:pt x="1071372" y="558546"/>
                  </a:lnTo>
                  <a:lnTo>
                    <a:pt x="1071372" y="560784"/>
                  </a:lnTo>
                  <a:lnTo>
                    <a:pt x="1083564" y="548640"/>
                  </a:lnTo>
                  <a:close/>
                </a:path>
                <a:path w="1083945" h="742950">
                  <a:moveTo>
                    <a:pt x="1071372" y="558546"/>
                  </a:moveTo>
                  <a:lnTo>
                    <a:pt x="1068324" y="550164"/>
                  </a:lnTo>
                  <a:lnTo>
                    <a:pt x="1059942" y="558546"/>
                  </a:lnTo>
                  <a:lnTo>
                    <a:pt x="1071372" y="558546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55740" y="518863"/>
            <a:ext cx="27254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Supplier(sno, sname, </a:t>
            </a:r>
            <a:r>
              <a:rPr sz="1400" spc="-20" dirty="0">
                <a:latin typeface="Arial"/>
                <a:cs typeface="Arial"/>
              </a:rPr>
              <a:t>scity, </a:t>
            </a:r>
            <a:r>
              <a:rPr sz="1400" spc="-5" dirty="0">
                <a:latin typeface="Arial"/>
                <a:cs typeface="Arial"/>
              </a:rPr>
              <a:t>sstate)  Part(pno, pname, psize, pcolor)  Supply(sno, pno,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0303" y="3422903"/>
            <a:ext cx="3999229" cy="2986405"/>
          </a:xfrm>
          <a:custGeom>
            <a:avLst/>
            <a:gdLst/>
            <a:ahLst/>
            <a:cxnLst/>
            <a:rect l="l" t="t" r="r" b="b"/>
            <a:pathLst>
              <a:path w="3999229" h="2986404">
                <a:moveTo>
                  <a:pt x="3998976" y="2986278"/>
                </a:moveTo>
                <a:lnTo>
                  <a:pt x="3998976" y="0"/>
                </a:lnTo>
                <a:lnTo>
                  <a:pt x="0" y="0"/>
                </a:lnTo>
                <a:lnTo>
                  <a:pt x="0" y="2986278"/>
                </a:lnTo>
                <a:lnTo>
                  <a:pt x="6096" y="2986278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3986022" y="12953"/>
                </a:lnTo>
                <a:lnTo>
                  <a:pt x="3986022" y="6095"/>
                </a:lnTo>
                <a:lnTo>
                  <a:pt x="3992879" y="12953"/>
                </a:lnTo>
                <a:lnTo>
                  <a:pt x="3992879" y="2986278"/>
                </a:lnTo>
                <a:lnTo>
                  <a:pt x="3998976" y="2986278"/>
                </a:lnTo>
                <a:close/>
              </a:path>
              <a:path w="3999229" h="2986404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3999229" h="2986404">
                <a:moveTo>
                  <a:pt x="12954" y="2974086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2974086"/>
                </a:lnTo>
                <a:lnTo>
                  <a:pt x="12954" y="2974086"/>
                </a:lnTo>
                <a:close/>
              </a:path>
              <a:path w="3999229" h="2986404">
                <a:moveTo>
                  <a:pt x="3992879" y="2974085"/>
                </a:moveTo>
                <a:lnTo>
                  <a:pt x="6096" y="2974086"/>
                </a:lnTo>
                <a:lnTo>
                  <a:pt x="12954" y="2980182"/>
                </a:lnTo>
                <a:lnTo>
                  <a:pt x="12954" y="2986278"/>
                </a:lnTo>
                <a:lnTo>
                  <a:pt x="3986022" y="2986278"/>
                </a:lnTo>
                <a:lnTo>
                  <a:pt x="3986022" y="2980181"/>
                </a:lnTo>
                <a:lnTo>
                  <a:pt x="3992879" y="2974085"/>
                </a:lnTo>
                <a:close/>
              </a:path>
              <a:path w="3999229" h="2986404">
                <a:moveTo>
                  <a:pt x="12954" y="2986278"/>
                </a:moveTo>
                <a:lnTo>
                  <a:pt x="12954" y="2980182"/>
                </a:lnTo>
                <a:lnTo>
                  <a:pt x="6096" y="2974086"/>
                </a:lnTo>
                <a:lnTo>
                  <a:pt x="6096" y="2986278"/>
                </a:lnTo>
                <a:lnTo>
                  <a:pt x="12954" y="2986278"/>
                </a:lnTo>
                <a:close/>
              </a:path>
              <a:path w="3999229" h="2986404">
                <a:moveTo>
                  <a:pt x="3992879" y="12953"/>
                </a:moveTo>
                <a:lnTo>
                  <a:pt x="3986022" y="6095"/>
                </a:lnTo>
                <a:lnTo>
                  <a:pt x="3986022" y="12953"/>
                </a:lnTo>
                <a:lnTo>
                  <a:pt x="3992879" y="12953"/>
                </a:lnTo>
                <a:close/>
              </a:path>
              <a:path w="3999229" h="2986404">
                <a:moveTo>
                  <a:pt x="3992879" y="2974085"/>
                </a:moveTo>
                <a:lnTo>
                  <a:pt x="3992879" y="12953"/>
                </a:lnTo>
                <a:lnTo>
                  <a:pt x="3986022" y="12953"/>
                </a:lnTo>
                <a:lnTo>
                  <a:pt x="3986022" y="2974085"/>
                </a:lnTo>
                <a:lnTo>
                  <a:pt x="3992879" y="2974085"/>
                </a:lnTo>
                <a:close/>
              </a:path>
              <a:path w="3999229" h="2986404">
                <a:moveTo>
                  <a:pt x="3992879" y="2986278"/>
                </a:moveTo>
                <a:lnTo>
                  <a:pt x="3992879" y="2974085"/>
                </a:lnTo>
                <a:lnTo>
                  <a:pt x="3986022" y="2980181"/>
                </a:lnTo>
                <a:lnTo>
                  <a:pt x="3986022" y="2986278"/>
                </a:lnTo>
                <a:lnTo>
                  <a:pt x="3992879" y="2986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83225" y="3425952"/>
            <a:ext cx="3993515" cy="29806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  <a:tabLst>
                <a:tab pos="144399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95250" marR="513715">
              <a:lnSpc>
                <a:spcPct val="120000"/>
              </a:lnSpc>
              <a:tabLst>
                <a:tab pos="13989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</a:t>
            </a:r>
            <a:r>
              <a:rPr sz="2400" dirty="0">
                <a:latin typeface="Arial"/>
                <a:cs typeface="Arial"/>
              </a:rPr>
              <a:t>Q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Q.sstate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‘WA’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Q.sno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 in</a:t>
            </a:r>
            <a:endParaRPr sz="2400">
              <a:latin typeface="Arial"/>
              <a:cs typeface="Arial"/>
            </a:endParaRPr>
          </a:p>
          <a:p>
            <a:pPr marL="6838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(SELECT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P.sno</a:t>
            </a:r>
            <a:endParaRPr sz="2400">
              <a:latin typeface="Arial"/>
              <a:cs typeface="Arial"/>
            </a:endParaRPr>
          </a:p>
          <a:p>
            <a:pPr marL="768985" marR="1327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Supply </a:t>
            </a:r>
            <a:r>
              <a:rPr sz="2400" dirty="0">
                <a:latin typeface="Arial"/>
                <a:cs typeface="Arial"/>
              </a:rPr>
              <a:t>P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0" dirty="0">
                <a:latin typeface="Arial"/>
                <a:cs typeface="Arial"/>
              </a:rPr>
              <a:t>P.price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4" y="1275080"/>
            <a:ext cx="63334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WHAT and the</a:t>
            </a:r>
            <a:r>
              <a:rPr spc="-10" dirty="0"/>
              <a:t> </a:t>
            </a:r>
            <a:r>
              <a:rPr spc="-5" dirty="0"/>
              <a:t>HOW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04" y="2461513"/>
            <a:ext cx="8334375" cy="3380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SQL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we want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get </a:t>
            </a:r>
            <a:r>
              <a:rPr sz="2800" dirty="0">
                <a:latin typeface="Arial"/>
                <a:cs typeface="Arial"/>
              </a:rPr>
              <a:t>from 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Relational Algebra =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get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data we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Move from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query</a:t>
            </a:r>
            <a:r>
              <a:rPr sz="28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optimization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8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SQL ~&gt; Relational Algebra ~&gt; Physical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Relational Algebra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845" y="558615"/>
            <a:ext cx="3909567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about</a:t>
            </a:r>
            <a:r>
              <a:rPr spc="-20" dirty="0"/>
              <a:t> </a:t>
            </a:r>
            <a:r>
              <a:rPr spc="-5" dirty="0"/>
              <a:t>Subqueries?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91228" y="2281427"/>
            <a:ext cx="2362200" cy="659130"/>
            <a:chOff x="4491228" y="2281427"/>
            <a:chExt cx="2362200" cy="659130"/>
          </a:xfrm>
        </p:grpSpPr>
        <p:sp>
          <p:nvSpPr>
            <p:cNvPr id="4" name="object 4"/>
            <p:cNvSpPr/>
            <p:nvPr/>
          </p:nvSpPr>
          <p:spPr>
            <a:xfrm>
              <a:off x="5247345" y="2288026"/>
              <a:ext cx="295858" cy="19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3691" y="2858854"/>
              <a:ext cx="526736" cy="69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1820" y="2907022"/>
              <a:ext cx="351167" cy="261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7553" y="2625247"/>
              <a:ext cx="439718" cy="2388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19523" y="2293327"/>
              <a:ext cx="427883" cy="515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1228" y="2281427"/>
              <a:ext cx="2362200" cy="6537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91228" y="2281427"/>
              <a:ext cx="2362200" cy="659130"/>
            </a:xfrm>
            <a:custGeom>
              <a:avLst/>
              <a:gdLst/>
              <a:ahLst/>
              <a:cxnLst/>
              <a:rect l="l" t="t" r="r" b="b"/>
              <a:pathLst>
                <a:path w="2362200" h="659130">
                  <a:moveTo>
                    <a:pt x="12699" y="297942"/>
                  </a:moveTo>
                  <a:lnTo>
                    <a:pt x="12699" y="278130"/>
                  </a:lnTo>
                  <a:lnTo>
                    <a:pt x="0" y="294132"/>
                  </a:lnTo>
                  <a:lnTo>
                    <a:pt x="0" y="313182"/>
                  </a:lnTo>
                  <a:lnTo>
                    <a:pt x="12699" y="297942"/>
                  </a:lnTo>
                  <a:close/>
                </a:path>
                <a:path w="2362200" h="659130">
                  <a:moveTo>
                    <a:pt x="12700" y="381000"/>
                  </a:moveTo>
                  <a:lnTo>
                    <a:pt x="12700" y="361188"/>
                  </a:lnTo>
                  <a:lnTo>
                    <a:pt x="0" y="345186"/>
                  </a:lnTo>
                  <a:lnTo>
                    <a:pt x="0" y="364998"/>
                  </a:lnTo>
                  <a:lnTo>
                    <a:pt x="12700" y="381000"/>
                  </a:lnTo>
                  <a:close/>
                </a:path>
                <a:path w="2362200" h="659130">
                  <a:moveTo>
                    <a:pt x="2336800" y="282702"/>
                  </a:moveTo>
                  <a:lnTo>
                    <a:pt x="2336800" y="261366"/>
                  </a:lnTo>
                  <a:lnTo>
                    <a:pt x="2324100" y="245364"/>
                  </a:lnTo>
                  <a:lnTo>
                    <a:pt x="2298700" y="229362"/>
                  </a:lnTo>
                  <a:lnTo>
                    <a:pt x="2260600" y="200764"/>
                  </a:lnTo>
                  <a:lnTo>
                    <a:pt x="2222500" y="175036"/>
                  </a:lnTo>
                  <a:lnTo>
                    <a:pt x="2171700" y="152067"/>
                  </a:lnTo>
                  <a:lnTo>
                    <a:pt x="2120900" y="131745"/>
                  </a:lnTo>
                  <a:lnTo>
                    <a:pt x="2070100" y="113956"/>
                  </a:lnTo>
                  <a:lnTo>
                    <a:pt x="2019300" y="98590"/>
                  </a:lnTo>
                  <a:lnTo>
                    <a:pt x="1968500" y="85534"/>
                  </a:lnTo>
                  <a:lnTo>
                    <a:pt x="1917700" y="74676"/>
                  </a:lnTo>
                  <a:lnTo>
                    <a:pt x="1879600" y="64770"/>
                  </a:lnTo>
                  <a:lnTo>
                    <a:pt x="1828800" y="55626"/>
                  </a:lnTo>
                  <a:lnTo>
                    <a:pt x="1778000" y="47042"/>
                  </a:lnTo>
                  <a:lnTo>
                    <a:pt x="1739900" y="39250"/>
                  </a:lnTo>
                  <a:lnTo>
                    <a:pt x="1689100" y="32230"/>
                  </a:lnTo>
                  <a:lnTo>
                    <a:pt x="1638300" y="25964"/>
                  </a:lnTo>
                  <a:lnTo>
                    <a:pt x="1587500" y="20434"/>
                  </a:lnTo>
                  <a:lnTo>
                    <a:pt x="1536700" y="15621"/>
                  </a:lnTo>
                  <a:lnTo>
                    <a:pt x="1485900" y="11506"/>
                  </a:lnTo>
                  <a:lnTo>
                    <a:pt x="1435100" y="8071"/>
                  </a:lnTo>
                  <a:lnTo>
                    <a:pt x="1384300" y="5298"/>
                  </a:lnTo>
                  <a:lnTo>
                    <a:pt x="1333500" y="3167"/>
                  </a:lnTo>
                  <a:lnTo>
                    <a:pt x="1282700" y="1662"/>
                  </a:lnTo>
                  <a:lnTo>
                    <a:pt x="1231900" y="762"/>
                  </a:lnTo>
                  <a:lnTo>
                    <a:pt x="1181100" y="0"/>
                  </a:lnTo>
                  <a:lnTo>
                    <a:pt x="1054100" y="1524"/>
                  </a:lnTo>
                  <a:lnTo>
                    <a:pt x="1016000" y="2332"/>
                  </a:lnTo>
                  <a:lnTo>
                    <a:pt x="990600" y="3774"/>
                  </a:lnTo>
                  <a:lnTo>
                    <a:pt x="939800" y="5904"/>
                  </a:lnTo>
                  <a:lnTo>
                    <a:pt x="901700" y="8777"/>
                  </a:lnTo>
                  <a:lnTo>
                    <a:pt x="850900" y="12447"/>
                  </a:lnTo>
                  <a:lnTo>
                    <a:pt x="800100" y="16970"/>
                  </a:lnTo>
                  <a:lnTo>
                    <a:pt x="749300" y="22400"/>
                  </a:lnTo>
                  <a:lnTo>
                    <a:pt x="698500" y="28792"/>
                  </a:lnTo>
                  <a:lnTo>
                    <a:pt x="635000" y="36201"/>
                  </a:lnTo>
                  <a:lnTo>
                    <a:pt x="584200" y="44681"/>
                  </a:lnTo>
                  <a:lnTo>
                    <a:pt x="520700" y="54288"/>
                  </a:lnTo>
                  <a:lnTo>
                    <a:pt x="469900" y="65076"/>
                  </a:lnTo>
                  <a:lnTo>
                    <a:pt x="419100" y="77100"/>
                  </a:lnTo>
                  <a:lnTo>
                    <a:pt x="355600" y="90414"/>
                  </a:lnTo>
                  <a:lnTo>
                    <a:pt x="304800" y="105074"/>
                  </a:lnTo>
                  <a:lnTo>
                    <a:pt x="254000" y="121135"/>
                  </a:lnTo>
                  <a:lnTo>
                    <a:pt x="203199" y="138650"/>
                  </a:lnTo>
                  <a:lnTo>
                    <a:pt x="165100" y="157675"/>
                  </a:lnTo>
                  <a:lnTo>
                    <a:pt x="127000" y="178265"/>
                  </a:lnTo>
                  <a:lnTo>
                    <a:pt x="88899" y="200475"/>
                  </a:lnTo>
                  <a:lnTo>
                    <a:pt x="50799" y="224358"/>
                  </a:lnTo>
                  <a:lnTo>
                    <a:pt x="12699" y="277368"/>
                  </a:lnTo>
                  <a:lnTo>
                    <a:pt x="12699" y="282702"/>
                  </a:lnTo>
                  <a:lnTo>
                    <a:pt x="25399" y="266700"/>
                  </a:lnTo>
                  <a:lnTo>
                    <a:pt x="38099" y="251460"/>
                  </a:lnTo>
                  <a:lnTo>
                    <a:pt x="101599" y="203651"/>
                  </a:lnTo>
                  <a:lnTo>
                    <a:pt x="139700" y="182245"/>
                  </a:lnTo>
                  <a:lnTo>
                    <a:pt x="177800" y="162427"/>
                  </a:lnTo>
                  <a:lnTo>
                    <a:pt x="215900" y="144138"/>
                  </a:lnTo>
                  <a:lnTo>
                    <a:pt x="266700" y="127321"/>
                  </a:lnTo>
                  <a:lnTo>
                    <a:pt x="317500" y="111915"/>
                  </a:lnTo>
                  <a:lnTo>
                    <a:pt x="368300" y="97864"/>
                  </a:lnTo>
                  <a:lnTo>
                    <a:pt x="419100" y="85109"/>
                  </a:lnTo>
                  <a:lnTo>
                    <a:pt x="469900" y="73591"/>
                  </a:lnTo>
                  <a:lnTo>
                    <a:pt x="520700" y="63252"/>
                  </a:lnTo>
                  <a:lnTo>
                    <a:pt x="584200" y="54034"/>
                  </a:lnTo>
                  <a:lnTo>
                    <a:pt x="635000" y="45878"/>
                  </a:lnTo>
                  <a:lnTo>
                    <a:pt x="685800" y="38727"/>
                  </a:lnTo>
                  <a:lnTo>
                    <a:pt x="749300" y="32520"/>
                  </a:lnTo>
                  <a:lnTo>
                    <a:pt x="800100" y="27201"/>
                  </a:lnTo>
                  <a:lnTo>
                    <a:pt x="850900" y="22711"/>
                  </a:lnTo>
                  <a:lnTo>
                    <a:pt x="901700" y="18991"/>
                  </a:lnTo>
                  <a:lnTo>
                    <a:pt x="952500" y="15983"/>
                  </a:lnTo>
                  <a:lnTo>
                    <a:pt x="990600" y="13629"/>
                  </a:lnTo>
                  <a:lnTo>
                    <a:pt x="1041400" y="11871"/>
                  </a:lnTo>
                  <a:lnTo>
                    <a:pt x="1079500" y="10649"/>
                  </a:lnTo>
                  <a:lnTo>
                    <a:pt x="1117600" y="9906"/>
                  </a:lnTo>
                  <a:lnTo>
                    <a:pt x="1231900" y="9906"/>
                  </a:lnTo>
                  <a:lnTo>
                    <a:pt x="1295400" y="11430"/>
                  </a:lnTo>
                  <a:lnTo>
                    <a:pt x="1346200" y="13082"/>
                  </a:lnTo>
                  <a:lnTo>
                    <a:pt x="1397000" y="15301"/>
                  </a:lnTo>
                  <a:lnTo>
                    <a:pt x="1435100" y="18110"/>
                  </a:lnTo>
                  <a:lnTo>
                    <a:pt x="1485900" y="21533"/>
                  </a:lnTo>
                  <a:lnTo>
                    <a:pt x="1536700" y="25594"/>
                  </a:lnTo>
                  <a:lnTo>
                    <a:pt x="1587500" y="30318"/>
                  </a:lnTo>
                  <a:lnTo>
                    <a:pt x="1638300" y="35727"/>
                  </a:lnTo>
                  <a:lnTo>
                    <a:pt x="1689100" y="41847"/>
                  </a:lnTo>
                  <a:lnTo>
                    <a:pt x="1739900" y="48702"/>
                  </a:lnTo>
                  <a:lnTo>
                    <a:pt x="1778000" y="56315"/>
                  </a:lnTo>
                  <a:lnTo>
                    <a:pt x="1828800" y="64711"/>
                  </a:lnTo>
                  <a:lnTo>
                    <a:pt x="1879600" y="73914"/>
                  </a:lnTo>
                  <a:lnTo>
                    <a:pt x="1917700" y="83820"/>
                  </a:lnTo>
                  <a:lnTo>
                    <a:pt x="1968500" y="93726"/>
                  </a:lnTo>
                  <a:lnTo>
                    <a:pt x="2006600" y="106567"/>
                  </a:lnTo>
                  <a:lnTo>
                    <a:pt x="2057400" y="121389"/>
                  </a:lnTo>
                  <a:lnTo>
                    <a:pt x="2108200" y="138527"/>
                  </a:lnTo>
                  <a:lnTo>
                    <a:pt x="2159000" y="158319"/>
                  </a:lnTo>
                  <a:lnTo>
                    <a:pt x="2209800" y="181101"/>
                  </a:lnTo>
                  <a:lnTo>
                    <a:pt x="2260600" y="207210"/>
                  </a:lnTo>
                  <a:lnTo>
                    <a:pt x="2298700" y="236982"/>
                  </a:lnTo>
                  <a:lnTo>
                    <a:pt x="2336800" y="282702"/>
                  </a:lnTo>
                  <a:close/>
                </a:path>
                <a:path w="2362200" h="659130">
                  <a:moveTo>
                    <a:pt x="2336800" y="397764"/>
                  </a:moveTo>
                  <a:lnTo>
                    <a:pt x="2336800" y="376428"/>
                  </a:lnTo>
                  <a:lnTo>
                    <a:pt x="2324100" y="392430"/>
                  </a:lnTo>
                  <a:lnTo>
                    <a:pt x="2311400" y="407670"/>
                  </a:lnTo>
                  <a:lnTo>
                    <a:pt x="2247900" y="455548"/>
                  </a:lnTo>
                  <a:lnTo>
                    <a:pt x="2209800" y="476974"/>
                  </a:lnTo>
                  <a:lnTo>
                    <a:pt x="2171700" y="496803"/>
                  </a:lnTo>
                  <a:lnTo>
                    <a:pt x="2133600" y="515095"/>
                  </a:lnTo>
                  <a:lnTo>
                    <a:pt x="2082800" y="531909"/>
                  </a:lnTo>
                  <a:lnTo>
                    <a:pt x="2032000" y="547305"/>
                  </a:lnTo>
                  <a:lnTo>
                    <a:pt x="1981200" y="561341"/>
                  </a:lnTo>
                  <a:lnTo>
                    <a:pt x="1930400" y="574079"/>
                  </a:lnTo>
                  <a:lnTo>
                    <a:pt x="1879600" y="585576"/>
                  </a:lnTo>
                  <a:lnTo>
                    <a:pt x="1828800" y="595893"/>
                  </a:lnTo>
                  <a:lnTo>
                    <a:pt x="1765300" y="605088"/>
                  </a:lnTo>
                  <a:lnTo>
                    <a:pt x="1714500" y="613222"/>
                  </a:lnTo>
                  <a:lnTo>
                    <a:pt x="1663700" y="620353"/>
                  </a:lnTo>
                  <a:lnTo>
                    <a:pt x="1600200" y="626541"/>
                  </a:lnTo>
                  <a:lnTo>
                    <a:pt x="1549400" y="631845"/>
                  </a:lnTo>
                  <a:lnTo>
                    <a:pt x="1498600" y="636325"/>
                  </a:lnTo>
                  <a:lnTo>
                    <a:pt x="1447800" y="640040"/>
                  </a:lnTo>
                  <a:lnTo>
                    <a:pt x="1397000" y="643050"/>
                  </a:lnTo>
                  <a:lnTo>
                    <a:pt x="1358900" y="645414"/>
                  </a:lnTo>
                  <a:lnTo>
                    <a:pt x="1308100" y="647191"/>
                  </a:lnTo>
                  <a:lnTo>
                    <a:pt x="1270000" y="648441"/>
                  </a:lnTo>
                  <a:lnTo>
                    <a:pt x="1231900" y="649224"/>
                  </a:lnTo>
                  <a:lnTo>
                    <a:pt x="1117600" y="649224"/>
                  </a:lnTo>
                  <a:lnTo>
                    <a:pt x="1079500" y="648505"/>
                  </a:lnTo>
                  <a:lnTo>
                    <a:pt x="1041400" y="647300"/>
                  </a:lnTo>
                  <a:lnTo>
                    <a:pt x="990600" y="645549"/>
                  </a:lnTo>
                  <a:lnTo>
                    <a:pt x="952500" y="643195"/>
                  </a:lnTo>
                  <a:lnTo>
                    <a:pt x="901700" y="640180"/>
                  </a:lnTo>
                  <a:lnTo>
                    <a:pt x="850900" y="636447"/>
                  </a:lnTo>
                  <a:lnTo>
                    <a:pt x="800100" y="631936"/>
                  </a:lnTo>
                  <a:lnTo>
                    <a:pt x="749300" y="626591"/>
                  </a:lnTo>
                  <a:lnTo>
                    <a:pt x="685800" y="620353"/>
                  </a:lnTo>
                  <a:lnTo>
                    <a:pt x="635000" y="613165"/>
                  </a:lnTo>
                  <a:lnTo>
                    <a:pt x="584200" y="604969"/>
                  </a:lnTo>
                  <a:lnTo>
                    <a:pt x="520700" y="595706"/>
                  </a:lnTo>
                  <a:lnTo>
                    <a:pt x="469900" y="585320"/>
                  </a:lnTo>
                  <a:lnTo>
                    <a:pt x="419100" y="573752"/>
                  </a:lnTo>
                  <a:lnTo>
                    <a:pt x="368300" y="560944"/>
                  </a:lnTo>
                  <a:lnTo>
                    <a:pt x="317500" y="546839"/>
                  </a:lnTo>
                  <a:lnTo>
                    <a:pt x="266700" y="531378"/>
                  </a:lnTo>
                  <a:lnTo>
                    <a:pt x="215900" y="514504"/>
                  </a:lnTo>
                  <a:lnTo>
                    <a:pt x="177800" y="496158"/>
                  </a:lnTo>
                  <a:lnTo>
                    <a:pt x="139700" y="476284"/>
                  </a:lnTo>
                  <a:lnTo>
                    <a:pt x="101600" y="454822"/>
                  </a:lnTo>
                  <a:lnTo>
                    <a:pt x="63500" y="431716"/>
                  </a:lnTo>
                  <a:lnTo>
                    <a:pt x="12700" y="376428"/>
                  </a:lnTo>
                  <a:lnTo>
                    <a:pt x="12700" y="397764"/>
                  </a:lnTo>
                  <a:lnTo>
                    <a:pt x="38100" y="413766"/>
                  </a:lnTo>
                  <a:lnTo>
                    <a:pt x="63500" y="438731"/>
                  </a:lnTo>
                  <a:lnTo>
                    <a:pt x="88900" y="462009"/>
                  </a:lnTo>
                  <a:lnTo>
                    <a:pt x="127000" y="483653"/>
                  </a:lnTo>
                  <a:lnTo>
                    <a:pt x="165100" y="503719"/>
                  </a:lnTo>
                  <a:lnTo>
                    <a:pt x="215900" y="522262"/>
                  </a:lnTo>
                  <a:lnTo>
                    <a:pt x="266700" y="539336"/>
                  </a:lnTo>
                  <a:lnTo>
                    <a:pt x="304800" y="554998"/>
                  </a:lnTo>
                  <a:lnTo>
                    <a:pt x="355600" y="569301"/>
                  </a:lnTo>
                  <a:lnTo>
                    <a:pt x="419100" y="582302"/>
                  </a:lnTo>
                  <a:lnTo>
                    <a:pt x="469900" y="594055"/>
                  </a:lnTo>
                  <a:lnTo>
                    <a:pt x="520700" y="604616"/>
                  </a:lnTo>
                  <a:lnTo>
                    <a:pt x="571500" y="614039"/>
                  </a:lnTo>
                  <a:lnTo>
                    <a:pt x="635000" y="622379"/>
                  </a:lnTo>
                  <a:lnTo>
                    <a:pt x="685800" y="629692"/>
                  </a:lnTo>
                  <a:lnTo>
                    <a:pt x="736600" y="636033"/>
                  </a:lnTo>
                  <a:lnTo>
                    <a:pt x="800100" y="641457"/>
                  </a:lnTo>
                  <a:lnTo>
                    <a:pt x="850900" y="646018"/>
                  </a:lnTo>
                  <a:lnTo>
                    <a:pt x="901700" y="649773"/>
                  </a:lnTo>
                  <a:lnTo>
                    <a:pt x="952500" y="652775"/>
                  </a:lnTo>
                  <a:lnTo>
                    <a:pt x="990600" y="655081"/>
                  </a:lnTo>
                  <a:lnTo>
                    <a:pt x="1041400" y="656745"/>
                  </a:lnTo>
                  <a:lnTo>
                    <a:pt x="1079500" y="657822"/>
                  </a:lnTo>
                  <a:lnTo>
                    <a:pt x="1117600" y="658368"/>
                  </a:lnTo>
                  <a:lnTo>
                    <a:pt x="1181100" y="659130"/>
                  </a:lnTo>
                  <a:lnTo>
                    <a:pt x="1270000" y="657778"/>
                  </a:lnTo>
                  <a:lnTo>
                    <a:pt x="1308100" y="656670"/>
                  </a:lnTo>
                  <a:lnTo>
                    <a:pt x="1358900" y="654987"/>
                  </a:lnTo>
                  <a:lnTo>
                    <a:pt x="1397000" y="652674"/>
                  </a:lnTo>
                  <a:lnTo>
                    <a:pt x="1447800" y="649673"/>
                  </a:lnTo>
                  <a:lnTo>
                    <a:pt x="1498600" y="645928"/>
                  </a:lnTo>
                  <a:lnTo>
                    <a:pt x="1549400" y="641383"/>
                  </a:lnTo>
                  <a:lnTo>
                    <a:pt x="1612900" y="635982"/>
                  </a:lnTo>
                  <a:lnTo>
                    <a:pt x="1663700" y="629667"/>
                  </a:lnTo>
                  <a:lnTo>
                    <a:pt x="1714500" y="622382"/>
                  </a:lnTo>
                  <a:lnTo>
                    <a:pt x="1778000" y="614072"/>
                  </a:lnTo>
                  <a:lnTo>
                    <a:pt x="1828800" y="604678"/>
                  </a:lnTo>
                  <a:lnTo>
                    <a:pt x="1879600" y="594146"/>
                  </a:lnTo>
                  <a:lnTo>
                    <a:pt x="1930400" y="582419"/>
                  </a:lnTo>
                  <a:lnTo>
                    <a:pt x="1993900" y="569439"/>
                  </a:lnTo>
                  <a:lnTo>
                    <a:pt x="2044700" y="555152"/>
                  </a:lnTo>
                  <a:lnTo>
                    <a:pt x="2082800" y="539499"/>
                  </a:lnTo>
                  <a:lnTo>
                    <a:pt x="2133600" y="522426"/>
                  </a:lnTo>
                  <a:lnTo>
                    <a:pt x="2184400" y="503875"/>
                  </a:lnTo>
                  <a:lnTo>
                    <a:pt x="2222500" y="483790"/>
                  </a:lnTo>
                  <a:lnTo>
                    <a:pt x="2260600" y="462114"/>
                  </a:lnTo>
                  <a:lnTo>
                    <a:pt x="2286000" y="438791"/>
                  </a:lnTo>
                  <a:lnTo>
                    <a:pt x="2324100" y="413766"/>
                  </a:lnTo>
                  <a:lnTo>
                    <a:pt x="2336800" y="397764"/>
                  </a:lnTo>
                  <a:close/>
                </a:path>
                <a:path w="2362200" h="659130">
                  <a:moveTo>
                    <a:pt x="2349500" y="313944"/>
                  </a:moveTo>
                  <a:lnTo>
                    <a:pt x="2349500" y="294132"/>
                  </a:lnTo>
                  <a:lnTo>
                    <a:pt x="2336800" y="278130"/>
                  </a:lnTo>
                  <a:lnTo>
                    <a:pt x="2336800" y="297942"/>
                  </a:lnTo>
                  <a:lnTo>
                    <a:pt x="2349500" y="313944"/>
                  </a:lnTo>
                  <a:close/>
                </a:path>
                <a:path w="2362200" h="659130">
                  <a:moveTo>
                    <a:pt x="2349500" y="364998"/>
                  </a:moveTo>
                  <a:lnTo>
                    <a:pt x="2349500" y="345948"/>
                  </a:lnTo>
                  <a:lnTo>
                    <a:pt x="2336800" y="361188"/>
                  </a:lnTo>
                  <a:lnTo>
                    <a:pt x="2336800" y="381000"/>
                  </a:lnTo>
                  <a:lnTo>
                    <a:pt x="2349500" y="364998"/>
                  </a:lnTo>
                  <a:close/>
                </a:path>
                <a:path w="2362200" h="659130">
                  <a:moveTo>
                    <a:pt x="2362200" y="338328"/>
                  </a:moveTo>
                  <a:lnTo>
                    <a:pt x="2362200" y="320802"/>
                  </a:lnTo>
                  <a:lnTo>
                    <a:pt x="2349500" y="311658"/>
                  </a:lnTo>
                  <a:lnTo>
                    <a:pt x="2349500" y="346710"/>
                  </a:lnTo>
                  <a:lnTo>
                    <a:pt x="2362200" y="338328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18964" y="2405888"/>
            <a:ext cx="149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Un-nesting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0303" y="3422903"/>
            <a:ext cx="3999229" cy="2986405"/>
          </a:xfrm>
          <a:custGeom>
            <a:avLst/>
            <a:gdLst/>
            <a:ahLst/>
            <a:cxnLst/>
            <a:rect l="l" t="t" r="r" b="b"/>
            <a:pathLst>
              <a:path w="3999229" h="2986404">
                <a:moveTo>
                  <a:pt x="3998976" y="2986278"/>
                </a:moveTo>
                <a:lnTo>
                  <a:pt x="3998976" y="0"/>
                </a:lnTo>
                <a:lnTo>
                  <a:pt x="0" y="0"/>
                </a:lnTo>
                <a:lnTo>
                  <a:pt x="0" y="2986278"/>
                </a:lnTo>
                <a:lnTo>
                  <a:pt x="6096" y="2986278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3986022" y="12953"/>
                </a:lnTo>
                <a:lnTo>
                  <a:pt x="3986022" y="6095"/>
                </a:lnTo>
                <a:lnTo>
                  <a:pt x="3992879" y="12953"/>
                </a:lnTo>
                <a:lnTo>
                  <a:pt x="3992879" y="2986278"/>
                </a:lnTo>
                <a:lnTo>
                  <a:pt x="3998976" y="2986278"/>
                </a:lnTo>
                <a:close/>
              </a:path>
              <a:path w="3999229" h="2986404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3999229" h="2986404">
                <a:moveTo>
                  <a:pt x="12954" y="2974086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2974086"/>
                </a:lnTo>
                <a:lnTo>
                  <a:pt x="12954" y="2974086"/>
                </a:lnTo>
                <a:close/>
              </a:path>
              <a:path w="3999229" h="2986404">
                <a:moveTo>
                  <a:pt x="3992879" y="2974085"/>
                </a:moveTo>
                <a:lnTo>
                  <a:pt x="6096" y="2974086"/>
                </a:lnTo>
                <a:lnTo>
                  <a:pt x="12954" y="2980182"/>
                </a:lnTo>
                <a:lnTo>
                  <a:pt x="12954" y="2986278"/>
                </a:lnTo>
                <a:lnTo>
                  <a:pt x="3986022" y="2986278"/>
                </a:lnTo>
                <a:lnTo>
                  <a:pt x="3986022" y="2980181"/>
                </a:lnTo>
                <a:lnTo>
                  <a:pt x="3992879" y="2974085"/>
                </a:lnTo>
                <a:close/>
              </a:path>
              <a:path w="3999229" h="2986404">
                <a:moveTo>
                  <a:pt x="12954" y="2986278"/>
                </a:moveTo>
                <a:lnTo>
                  <a:pt x="12954" y="2980182"/>
                </a:lnTo>
                <a:lnTo>
                  <a:pt x="6096" y="2974086"/>
                </a:lnTo>
                <a:lnTo>
                  <a:pt x="6096" y="2986278"/>
                </a:lnTo>
                <a:lnTo>
                  <a:pt x="12954" y="2986278"/>
                </a:lnTo>
                <a:close/>
              </a:path>
              <a:path w="3999229" h="2986404">
                <a:moveTo>
                  <a:pt x="3992879" y="12953"/>
                </a:moveTo>
                <a:lnTo>
                  <a:pt x="3986022" y="6095"/>
                </a:lnTo>
                <a:lnTo>
                  <a:pt x="3986022" y="12953"/>
                </a:lnTo>
                <a:lnTo>
                  <a:pt x="3992879" y="12953"/>
                </a:lnTo>
                <a:close/>
              </a:path>
              <a:path w="3999229" h="2986404">
                <a:moveTo>
                  <a:pt x="3992879" y="2974085"/>
                </a:moveTo>
                <a:lnTo>
                  <a:pt x="3992879" y="12953"/>
                </a:lnTo>
                <a:lnTo>
                  <a:pt x="3986022" y="12953"/>
                </a:lnTo>
                <a:lnTo>
                  <a:pt x="3986022" y="2974085"/>
                </a:lnTo>
                <a:lnTo>
                  <a:pt x="3992879" y="2974085"/>
                </a:lnTo>
                <a:close/>
              </a:path>
              <a:path w="3999229" h="2986404">
                <a:moveTo>
                  <a:pt x="3992879" y="2986278"/>
                </a:moveTo>
                <a:lnTo>
                  <a:pt x="3992879" y="2974085"/>
                </a:lnTo>
                <a:lnTo>
                  <a:pt x="3986022" y="2980181"/>
                </a:lnTo>
                <a:lnTo>
                  <a:pt x="3986022" y="2986278"/>
                </a:lnTo>
                <a:lnTo>
                  <a:pt x="3992879" y="2986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83225" y="3425952"/>
            <a:ext cx="3993515" cy="29806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  <a:tabLst>
                <a:tab pos="144399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95250" marR="513715">
              <a:lnSpc>
                <a:spcPct val="120000"/>
              </a:lnSpc>
              <a:tabLst>
                <a:tab pos="139890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</a:t>
            </a:r>
            <a:r>
              <a:rPr sz="2400" dirty="0">
                <a:latin typeface="Arial"/>
                <a:cs typeface="Arial"/>
              </a:rPr>
              <a:t>Q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Q.sstate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‘WA’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Q.sno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not in</a:t>
            </a:r>
            <a:endParaRPr sz="2400">
              <a:latin typeface="Arial"/>
              <a:cs typeface="Arial"/>
            </a:endParaRPr>
          </a:p>
          <a:p>
            <a:pPr marL="6838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(SELECT</a:t>
            </a:r>
            <a:r>
              <a:rPr sz="24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P.sno</a:t>
            </a:r>
            <a:endParaRPr sz="2400">
              <a:latin typeface="Arial"/>
              <a:cs typeface="Arial"/>
            </a:endParaRPr>
          </a:p>
          <a:p>
            <a:pPr marL="768985" marR="1327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Supply </a:t>
            </a:r>
            <a:r>
              <a:rPr sz="2400" dirty="0">
                <a:latin typeface="Arial"/>
                <a:cs typeface="Arial"/>
              </a:rPr>
              <a:t>P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0" dirty="0">
                <a:latin typeface="Arial"/>
                <a:cs typeface="Arial"/>
              </a:rPr>
              <a:t>P.price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3250" y="2660903"/>
            <a:ext cx="3892550" cy="2986405"/>
          </a:xfrm>
          <a:custGeom>
            <a:avLst/>
            <a:gdLst/>
            <a:ahLst/>
            <a:cxnLst/>
            <a:rect l="l" t="t" r="r" b="b"/>
            <a:pathLst>
              <a:path w="3892550" h="2986404">
                <a:moveTo>
                  <a:pt x="3892550" y="0"/>
                </a:moveTo>
                <a:lnTo>
                  <a:pt x="3879596" y="0"/>
                </a:lnTo>
                <a:lnTo>
                  <a:pt x="3879596" y="12954"/>
                </a:lnTo>
                <a:lnTo>
                  <a:pt x="3879596" y="2974086"/>
                </a:lnTo>
                <a:lnTo>
                  <a:pt x="13208" y="2974086"/>
                </a:lnTo>
                <a:lnTo>
                  <a:pt x="13208" y="12954"/>
                </a:lnTo>
                <a:lnTo>
                  <a:pt x="3879596" y="12954"/>
                </a:lnTo>
                <a:lnTo>
                  <a:pt x="3879596" y="0"/>
                </a:lnTo>
                <a:lnTo>
                  <a:pt x="6350" y="0"/>
                </a:lnTo>
                <a:lnTo>
                  <a:pt x="254" y="0"/>
                </a:lnTo>
                <a:lnTo>
                  <a:pt x="0" y="0"/>
                </a:lnTo>
                <a:lnTo>
                  <a:pt x="0" y="2986278"/>
                </a:lnTo>
                <a:lnTo>
                  <a:pt x="3892550" y="2986278"/>
                </a:lnTo>
                <a:lnTo>
                  <a:pt x="3892550" y="2980194"/>
                </a:lnTo>
                <a:lnTo>
                  <a:pt x="3892550" y="6096"/>
                </a:lnTo>
                <a:lnTo>
                  <a:pt x="389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101" y="2618486"/>
            <a:ext cx="3587750" cy="2951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462405" algn="l"/>
              </a:tabLst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95885" marR="5080">
              <a:lnSpc>
                <a:spcPct val="120000"/>
              </a:lnSpc>
              <a:tabLst>
                <a:tab pos="140017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</a:t>
            </a:r>
            <a:r>
              <a:rPr sz="2400" dirty="0">
                <a:latin typeface="Arial"/>
                <a:cs typeface="Arial"/>
              </a:rPr>
              <a:t>Q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Q.sstate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‘WA’)</a:t>
            </a:r>
            <a:endParaRPr sz="2400">
              <a:latin typeface="Arial"/>
              <a:cs typeface="Arial"/>
            </a:endParaRPr>
          </a:p>
          <a:p>
            <a:pPr marL="95885" marR="1377315" indent="252729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EXCEPT 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P.sno</a:t>
            </a:r>
            <a:endParaRPr sz="2400">
              <a:latin typeface="Arial"/>
              <a:cs typeface="Arial"/>
            </a:endParaRPr>
          </a:p>
          <a:p>
            <a:pPr marL="264795" marR="230504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Supply </a:t>
            </a:r>
            <a:r>
              <a:rPr sz="2400" dirty="0">
                <a:latin typeface="Arial"/>
                <a:cs typeface="Arial"/>
              </a:rPr>
              <a:t>P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0" dirty="0">
                <a:latin typeface="Arial"/>
                <a:cs typeface="Arial"/>
              </a:rPr>
              <a:t>P.price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15028" y="4491228"/>
            <a:ext cx="988694" cy="494665"/>
            <a:chOff x="4415028" y="4491228"/>
            <a:chExt cx="988694" cy="494665"/>
          </a:xfrm>
        </p:grpSpPr>
        <p:sp>
          <p:nvSpPr>
            <p:cNvPr id="17" name="object 17"/>
            <p:cNvSpPr/>
            <p:nvPr/>
          </p:nvSpPr>
          <p:spPr>
            <a:xfrm>
              <a:off x="4419600" y="4495800"/>
              <a:ext cx="978408" cy="4846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5028" y="4491228"/>
              <a:ext cx="988313" cy="4892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15028" y="4491228"/>
              <a:ext cx="988694" cy="494665"/>
            </a:xfrm>
            <a:custGeom>
              <a:avLst/>
              <a:gdLst/>
              <a:ahLst/>
              <a:cxnLst/>
              <a:rect l="l" t="t" r="r" b="b"/>
              <a:pathLst>
                <a:path w="988695" h="494664">
                  <a:moveTo>
                    <a:pt x="252222" y="121158"/>
                  </a:moveTo>
                  <a:lnTo>
                    <a:pt x="252222" y="3048"/>
                  </a:lnTo>
                  <a:lnTo>
                    <a:pt x="250698" y="1524"/>
                  </a:lnTo>
                  <a:lnTo>
                    <a:pt x="247650" y="0"/>
                  </a:lnTo>
                  <a:lnTo>
                    <a:pt x="245364" y="0"/>
                  </a:lnTo>
                  <a:lnTo>
                    <a:pt x="0" y="245364"/>
                  </a:lnTo>
                  <a:lnTo>
                    <a:pt x="0" y="248412"/>
                  </a:lnTo>
                  <a:lnTo>
                    <a:pt x="1524" y="250698"/>
                  </a:lnTo>
                  <a:lnTo>
                    <a:pt x="8382" y="257556"/>
                  </a:lnTo>
                  <a:lnTo>
                    <a:pt x="8382" y="243840"/>
                  </a:lnTo>
                  <a:lnTo>
                    <a:pt x="11811" y="247269"/>
                  </a:lnTo>
                  <a:lnTo>
                    <a:pt x="242316" y="16764"/>
                  </a:lnTo>
                  <a:lnTo>
                    <a:pt x="242316" y="4572"/>
                  </a:lnTo>
                  <a:lnTo>
                    <a:pt x="250698" y="8382"/>
                  </a:lnTo>
                  <a:lnTo>
                    <a:pt x="250698" y="121158"/>
                  </a:lnTo>
                  <a:lnTo>
                    <a:pt x="252222" y="121158"/>
                  </a:lnTo>
                  <a:close/>
                </a:path>
                <a:path w="988695" h="494664">
                  <a:moveTo>
                    <a:pt x="11811" y="247269"/>
                  </a:moveTo>
                  <a:lnTo>
                    <a:pt x="8382" y="243840"/>
                  </a:lnTo>
                  <a:lnTo>
                    <a:pt x="8382" y="250698"/>
                  </a:lnTo>
                  <a:lnTo>
                    <a:pt x="11811" y="247269"/>
                  </a:lnTo>
                  <a:close/>
                </a:path>
                <a:path w="988695" h="494664">
                  <a:moveTo>
                    <a:pt x="250698" y="486156"/>
                  </a:moveTo>
                  <a:lnTo>
                    <a:pt x="11811" y="247269"/>
                  </a:lnTo>
                  <a:lnTo>
                    <a:pt x="8382" y="250698"/>
                  </a:lnTo>
                  <a:lnTo>
                    <a:pt x="8382" y="257556"/>
                  </a:lnTo>
                  <a:lnTo>
                    <a:pt x="242316" y="491490"/>
                  </a:lnTo>
                  <a:lnTo>
                    <a:pt x="242316" y="489204"/>
                  </a:lnTo>
                  <a:lnTo>
                    <a:pt x="250698" y="486156"/>
                  </a:lnTo>
                  <a:close/>
                </a:path>
                <a:path w="988695" h="494664">
                  <a:moveTo>
                    <a:pt x="250698" y="8382"/>
                  </a:moveTo>
                  <a:lnTo>
                    <a:pt x="242316" y="4572"/>
                  </a:lnTo>
                  <a:lnTo>
                    <a:pt x="242316" y="16764"/>
                  </a:lnTo>
                  <a:lnTo>
                    <a:pt x="250698" y="8382"/>
                  </a:lnTo>
                  <a:close/>
                </a:path>
                <a:path w="988695" h="494664">
                  <a:moveTo>
                    <a:pt x="250698" y="121158"/>
                  </a:moveTo>
                  <a:lnTo>
                    <a:pt x="250698" y="8382"/>
                  </a:lnTo>
                  <a:lnTo>
                    <a:pt x="242316" y="16764"/>
                  </a:lnTo>
                  <a:lnTo>
                    <a:pt x="242316" y="128778"/>
                  </a:lnTo>
                  <a:lnTo>
                    <a:pt x="244602" y="131064"/>
                  </a:lnTo>
                  <a:lnTo>
                    <a:pt x="246888" y="131064"/>
                  </a:lnTo>
                  <a:lnTo>
                    <a:pt x="246888" y="121158"/>
                  </a:lnTo>
                  <a:lnTo>
                    <a:pt x="250698" y="121158"/>
                  </a:lnTo>
                  <a:close/>
                </a:path>
                <a:path w="988695" h="494664">
                  <a:moveTo>
                    <a:pt x="982980" y="363474"/>
                  </a:moveTo>
                  <a:lnTo>
                    <a:pt x="244602" y="363474"/>
                  </a:lnTo>
                  <a:lnTo>
                    <a:pt x="242316" y="365760"/>
                  </a:lnTo>
                  <a:lnTo>
                    <a:pt x="242316" y="477774"/>
                  </a:lnTo>
                  <a:lnTo>
                    <a:pt x="246888" y="482346"/>
                  </a:lnTo>
                  <a:lnTo>
                    <a:pt x="246888" y="373380"/>
                  </a:lnTo>
                  <a:lnTo>
                    <a:pt x="252222" y="368046"/>
                  </a:lnTo>
                  <a:lnTo>
                    <a:pt x="252222" y="373380"/>
                  </a:lnTo>
                  <a:lnTo>
                    <a:pt x="978408" y="373380"/>
                  </a:lnTo>
                  <a:lnTo>
                    <a:pt x="978408" y="368046"/>
                  </a:lnTo>
                  <a:lnTo>
                    <a:pt x="982980" y="363474"/>
                  </a:lnTo>
                  <a:close/>
                </a:path>
                <a:path w="988695" h="494664">
                  <a:moveTo>
                    <a:pt x="250698" y="493014"/>
                  </a:moveTo>
                  <a:lnTo>
                    <a:pt x="250698" y="486156"/>
                  </a:lnTo>
                  <a:lnTo>
                    <a:pt x="242316" y="489204"/>
                  </a:lnTo>
                  <a:lnTo>
                    <a:pt x="242316" y="491490"/>
                  </a:lnTo>
                  <a:lnTo>
                    <a:pt x="245364" y="494538"/>
                  </a:lnTo>
                  <a:lnTo>
                    <a:pt x="247650" y="494538"/>
                  </a:lnTo>
                  <a:lnTo>
                    <a:pt x="250698" y="493014"/>
                  </a:lnTo>
                  <a:close/>
                </a:path>
                <a:path w="988695" h="494664">
                  <a:moveTo>
                    <a:pt x="988314" y="371094"/>
                  </a:moveTo>
                  <a:lnTo>
                    <a:pt x="988314" y="123444"/>
                  </a:lnTo>
                  <a:lnTo>
                    <a:pt x="986028" y="121158"/>
                  </a:lnTo>
                  <a:lnTo>
                    <a:pt x="246888" y="121158"/>
                  </a:lnTo>
                  <a:lnTo>
                    <a:pt x="252222" y="125730"/>
                  </a:lnTo>
                  <a:lnTo>
                    <a:pt x="252222" y="131064"/>
                  </a:lnTo>
                  <a:lnTo>
                    <a:pt x="978408" y="131064"/>
                  </a:lnTo>
                  <a:lnTo>
                    <a:pt x="978408" y="125730"/>
                  </a:lnTo>
                  <a:lnTo>
                    <a:pt x="982980" y="131064"/>
                  </a:lnTo>
                  <a:lnTo>
                    <a:pt x="982980" y="373380"/>
                  </a:lnTo>
                  <a:lnTo>
                    <a:pt x="986028" y="373380"/>
                  </a:lnTo>
                  <a:lnTo>
                    <a:pt x="988314" y="371094"/>
                  </a:lnTo>
                  <a:close/>
                </a:path>
                <a:path w="988695" h="494664">
                  <a:moveTo>
                    <a:pt x="252222" y="131064"/>
                  </a:moveTo>
                  <a:lnTo>
                    <a:pt x="252222" y="125730"/>
                  </a:lnTo>
                  <a:lnTo>
                    <a:pt x="246888" y="121158"/>
                  </a:lnTo>
                  <a:lnTo>
                    <a:pt x="246888" y="131064"/>
                  </a:lnTo>
                  <a:lnTo>
                    <a:pt x="252222" y="131064"/>
                  </a:lnTo>
                  <a:close/>
                </a:path>
                <a:path w="988695" h="494664">
                  <a:moveTo>
                    <a:pt x="252222" y="373380"/>
                  </a:moveTo>
                  <a:lnTo>
                    <a:pt x="252222" y="368046"/>
                  </a:lnTo>
                  <a:lnTo>
                    <a:pt x="246888" y="373380"/>
                  </a:lnTo>
                  <a:lnTo>
                    <a:pt x="252222" y="373380"/>
                  </a:lnTo>
                  <a:close/>
                </a:path>
                <a:path w="988695" h="494664">
                  <a:moveTo>
                    <a:pt x="252222" y="491490"/>
                  </a:moveTo>
                  <a:lnTo>
                    <a:pt x="252222" y="373380"/>
                  </a:lnTo>
                  <a:lnTo>
                    <a:pt x="246888" y="373380"/>
                  </a:lnTo>
                  <a:lnTo>
                    <a:pt x="246888" y="482346"/>
                  </a:lnTo>
                  <a:lnTo>
                    <a:pt x="250698" y="486156"/>
                  </a:lnTo>
                  <a:lnTo>
                    <a:pt x="250698" y="493014"/>
                  </a:lnTo>
                  <a:lnTo>
                    <a:pt x="252222" y="491490"/>
                  </a:lnTo>
                  <a:close/>
                </a:path>
                <a:path w="988695" h="494664">
                  <a:moveTo>
                    <a:pt x="982980" y="131064"/>
                  </a:moveTo>
                  <a:lnTo>
                    <a:pt x="978408" y="125730"/>
                  </a:lnTo>
                  <a:lnTo>
                    <a:pt x="978408" y="131064"/>
                  </a:lnTo>
                  <a:lnTo>
                    <a:pt x="982980" y="131064"/>
                  </a:lnTo>
                  <a:close/>
                </a:path>
                <a:path w="988695" h="494664">
                  <a:moveTo>
                    <a:pt x="982980" y="363474"/>
                  </a:moveTo>
                  <a:lnTo>
                    <a:pt x="982980" y="131064"/>
                  </a:lnTo>
                  <a:lnTo>
                    <a:pt x="978408" y="131064"/>
                  </a:lnTo>
                  <a:lnTo>
                    <a:pt x="978408" y="363474"/>
                  </a:lnTo>
                  <a:lnTo>
                    <a:pt x="982980" y="363474"/>
                  </a:lnTo>
                  <a:close/>
                </a:path>
                <a:path w="988695" h="494664">
                  <a:moveTo>
                    <a:pt x="982980" y="373380"/>
                  </a:moveTo>
                  <a:lnTo>
                    <a:pt x="982980" y="363474"/>
                  </a:lnTo>
                  <a:lnTo>
                    <a:pt x="978408" y="368046"/>
                  </a:lnTo>
                  <a:lnTo>
                    <a:pt x="978408" y="373380"/>
                  </a:lnTo>
                  <a:lnTo>
                    <a:pt x="982980" y="373380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55740" y="518863"/>
            <a:ext cx="27254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Supplier(sno, sname, </a:t>
            </a:r>
            <a:r>
              <a:rPr sz="1400" spc="-20" dirty="0">
                <a:latin typeface="Arial"/>
                <a:cs typeface="Arial"/>
              </a:rPr>
              <a:t>scity, </a:t>
            </a:r>
            <a:r>
              <a:rPr sz="1400" spc="-5" dirty="0">
                <a:latin typeface="Arial"/>
                <a:cs typeface="Arial"/>
              </a:rPr>
              <a:t>sstate)  Part(pno, pname, psize, pcolor)  Supply(sno, pno,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price)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1110488" y="5884417"/>
            <a:ext cx="3408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EXCEPT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set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difference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244" y="550008"/>
            <a:ext cx="3909567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about</a:t>
            </a:r>
            <a:r>
              <a:rPr spc="-20" dirty="0"/>
              <a:t> </a:t>
            </a:r>
            <a:r>
              <a:rPr spc="-5" dirty="0"/>
              <a:t>Subqueries?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5826" y="5971285"/>
            <a:ext cx="7454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latin typeface="Arial"/>
                <a:cs typeface="Arial"/>
              </a:rPr>
              <a:t>Supply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9340" y="4900676"/>
            <a:ext cx="141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30" baseline="13888" dirty="0">
                <a:latin typeface="Arial"/>
                <a:cs typeface="Arial"/>
              </a:rPr>
              <a:t>σ</a:t>
            </a:r>
            <a:r>
              <a:rPr sz="1600" b="1" spc="-20" dirty="0">
                <a:latin typeface="Arial"/>
                <a:cs typeface="Arial"/>
              </a:rPr>
              <a:t>sstate=‘WA’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8767" y="5971285"/>
            <a:ext cx="88900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5" dirty="0">
                <a:latin typeface="Arial"/>
                <a:cs typeface="Arial"/>
              </a:rPr>
              <a:t>Supplier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1440" y="4900676"/>
            <a:ext cx="1353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7" baseline="13888" dirty="0">
                <a:latin typeface="Arial"/>
                <a:cs typeface="Arial"/>
              </a:rPr>
              <a:t>σ</a:t>
            </a:r>
            <a:r>
              <a:rPr sz="1600" b="1" spc="-5" dirty="0">
                <a:latin typeface="Arial"/>
                <a:cs typeface="Arial"/>
              </a:rPr>
              <a:t>Price </a:t>
            </a:r>
            <a:r>
              <a:rPr sz="1600" b="1" dirty="0">
                <a:latin typeface="Arial"/>
                <a:cs typeface="Arial"/>
              </a:rPr>
              <a:t>&gt;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4283" y="5262371"/>
            <a:ext cx="28575" cy="681990"/>
          </a:xfrm>
          <a:custGeom>
            <a:avLst/>
            <a:gdLst/>
            <a:ahLst/>
            <a:cxnLst/>
            <a:rect l="l" t="t" r="r" b="b"/>
            <a:pathLst>
              <a:path w="28575" h="681989">
                <a:moveTo>
                  <a:pt x="28193" y="0"/>
                </a:moveTo>
                <a:lnTo>
                  <a:pt x="18287" y="0"/>
                </a:lnTo>
                <a:lnTo>
                  <a:pt x="0" y="681227"/>
                </a:lnTo>
                <a:lnTo>
                  <a:pt x="9905" y="681989"/>
                </a:lnTo>
                <a:lnTo>
                  <a:pt x="2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0476" y="5262371"/>
            <a:ext cx="20320" cy="681990"/>
          </a:xfrm>
          <a:custGeom>
            <a:avLst/>
            <a:gdLst/>
            <a:ahLst/>
            <a:cxnLst/>
            <a:rect l="l" t="t" r="r" b="b"/>
            <a:pathLst>
              <a:path w="20320" h="681989">
                <a:moveTo>
                  <a:pt x="19811" y="0"/>
                </a:moveTo>
                <a:lnTo>
                  <a:pt x="9905" y="0"/>
                </a:lnTo>
                <a:lnTo>
                  <a:pt x="0" y="681227"/>
                </a:lnTo>
                <a:lnTo>
                  <a:pt x="9905" y="681989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17740" y="2917951"/>
            <a:ext cx="262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−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33616" y="3476243"/>
            <a:ext cx="1572895" cy="566420"/>
          </a:xfrm>
          <a:custGeom>
            <a:avLst/>
            <a:gdLst/>
            <a:ahLst/>
            <a:cxnLst/>
            <a:rect l="l" t="t" r="r" b="b"/>
            <a:pathLst>
              <a:path w="1572895" h="566420">
                <a:moveTo>
                  <a:pt x="1572768" y="482346"/>
                </a:moveTo>
                <a:lnTo>
                  <a:pt x="620268" y="0"/>
                </a:lnTo>
                <a:lnTo>
                  <a:pt x="617855" y="4419"/>
                </a:lnTo>
                <a:lnTo>
                  <a:pt x="614934" y="762"/>
                </a:lnTo>
                <a:lnTo>
                  <a:pt x="0" y="559308"/>
                </a:lnTo>
                <a:lnTo>
                  <a:pt x="6096" y="566166"/>
                </a:lnTo>
                <a:lnTo>
                  <a:pt x="619112" y="10121"/>
                </a:lnTo>
                <a:lnTo>
                  <a:pt x="1568196" y="490728"/>
                </a:lnTo>
                <a:lnTo>
                  <a:pt x="1572768" y="482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5740" y="518863"/>
            <a:ext cx="27254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Supplier(sno, sname, </a:t>
            </a:r>
            <a:r>
              <a:rPr sz="1400" spc="-20" dirty="0">
                <a:latin typeface="Arial"/>
                <a:cs typeface="Arial"/>
              </a:rPr>
              <a:t>scity, </a:t>
            </a:r>
            <a:r>
              <a:rPr sz="1400" spc="-5" dirty="0">
                <a:latin typeface="Arial"/>
                <a:cs typeface="Arial"/>
              </a:rPr>
              <a:t>sstate)  Part(pno, pname, psize, pcolor)  Supply(sno, pno,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price)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96028" y="2586227"/>
            <a:ext cx="2018664" cy="659130"/>
            <a:chOff x="4796028" y="2586227"/>
            <a:chExt cx="2018664" cy="659130"/>
          </a:xfrm>
        </p:grpSpPr>
        <p:sp>
          <p:nvSpPr>
            <p:cNvPr id="13" name="object 13"/>
            <p:cNvSpPr/>
            <p:nvPr/>
          </p:nvSpPr>
          <p:spPr>
            <a:xfrm>
              <a:off x="5449875" y="2593334"/>
              <a:ext cx="232675" cy="18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3168" y="3144486"/>
              <a:ext cx="473355" cy="86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5940" y="3211549"/>
              <a:ext cx="291126" cy="260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8235" y="3109725"/>
              <a:ext cx="282102" cy="82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9165" y="2601361"/>
              <a:ext cx="317509" cy="471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6028" y="2586227"/>
              <a:ext cx="2013966" cy="6537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96028" y="2586227"/>
              <a:ext cx="2018664" cy="659130"/>
            </a:xfrm>
            <a:custGeom>
              <a:avLst/>
              <a:gdLst/>
              <a:ahLst/>
              <a:cxnLst/>
              <a:rect l="l" t="t" r="r" b="b"/>
              <a:pathLst>
                <a:path w="2018665" h="659130">
                  <a:moveTo>
                    <a:pt x="1524" y="346710"/>
                  </a:moveTo>
                  <a:lnTo>
                    <a:pt x="1523" y="312420"/>
                  </a:lnTo>
                  <a:lnTo>
                    <a:pt x="0" y="329184"/>
                  </a:lnTo>
                  <a:lnTo>
                    <a:pt x="0" y="329946"/>
                  </a:lnTo>
                  <a:lnTo>
                    <a:pt x="1524" y="346710"/>
                  </a:lnTo>
                  <a:close/>
                </a:path>
                <a:path w="2018665" h="659130">
                  <a:moveTo>
                    <a:pt x="2018538" y="329569"/>
                  </a:moveTo>
                  <a:lnTo>
                    <a:pt x="2006345" y="278130"/>
                  </a:lnTo>
                  <a:lnTo>
                    <a:pt x="1974019" y="232869"/>
                  </a:lnTo>
                  <a:lnTo>
                    <a:pt x="1945561" y="206383"/>
                  </a:lnTo>
                  <a:lnTo>
                    <a:pt x="1912323" y="181843"/>
                  </a:lnTo>
                  <a:lnTo>
                    <a:pt x="1874800" y="159187"/>
                  </a:lnTo>
                  <a:lnTo>
                    <a:pt x="1833489" y="138350"/>
                  </a:lnTo>
                  <a:lnTo>
                    <a:pt x="1788883" y="119269"/>
                  </a:lnTo>
                  <a:lnTo>
                    <a:pt x="1741480" y="101882"/>
                  </a:lnTo>
                  <a:lnTo>
                    <a:pt x="1691774" y="86124"/>
                  </a:lnTo>
                  <a:lnTo>
                    <a:pt x="1640260" y="71933"/>
                  </a:lnTo>
                  <a:lnTo>
                    <a:pt x="1587435" y="59245"/>
                  </a:lnTo>
                  <a:lnTo>
                    <a:pt x="1533793" y="47996"/>
                  </a:lnTo>
                  <a:lnTo>
                    <a:pt x="1479830" y="38124"/>
                  </a:lnTo>
                  <a:lnTo>
                    <a:pt x="1426042" y="29565"/>
                  </a:lnTo>
                  <a:lnTo>
                    <a:pt x="1372923" y="22256"/>
                  </a:lnTo>
                  <a:lnTo>
                    <a:pt x="1320970" y="16133"/>
                  </a:lnTo>
                  <a:lnTo>
                    <a:pt x="1270677" y="11133"/>
                  </a:lnTo>
                  <a:lnTo>
                    <a:pt x="1222541" y="7192"/>
                  </a:lnTo>
                  <a:lnTo>
                    <a:pt x="1177056" y="4248"/>
                  </a:lnTo>
                  <a:lnTo>
                    <a:pt x="1134718" y="2238"/>
                  </a:lnTo>
                  <a:lnTo>
                    <a:pt x="1096022" y="1096"/>
                  </a:lnTo>
                  <a:lnTo>
                    <a:pt x="1060704" y="750"/>
                  </a:lnTo>
                  <a:lnTo>
                    <a:pt x="1009650" y="0"/>
                  </a:lnTo>
                  <a:lnTo>
                    <a:pt x="957834" y="762"/>
                  </a:lnTo>
                  <a:lnTo>
                    <a:pt x="923267" y="1106"/>
                  </a:lnTo>
                  <a:lnTo>
                    <a:pt x="884384" y="2258"/>
                  </a:lnTo>
                  <a:lnTo>
                    <a:pt x="841983" y="4272"/>
                  </a:lnTo>
                  <a:lnTo>
                    <a:pt x="796455" y="7213"/>
                  </a:lnTo>
                  <a:lnTo>
                    <a:pt x="748293" y="11145"/>
                  </a:lnTo>
                  <a:lnTo>
                    <a:pt x="697988" y="16133"/>
                  </a:lnTo>
                  <a:lnTo>
                    <a:pt x="645998" y="22244"/>
                  </a:lnTo>
                  <a:lnTo>
                    <a:pt x="592789" y="29550"/>
                  </a:lnTo>
                  <a:lnTo>
                    <a:pt x="538910" y="38109"/>
                  </a:lnTo>
                  <a:lnTo>
                    <a:pt x="484858" y="47986"/>
                  </a:lnTo>
                  <a:lnTo>
                    <a:pt x="431132" y="59246"/>
                  </a:lnTo>
                  <a:lnTo>
                    <a:pt x="378229" y="71954"/>
                  </a:lnTo>
                  <a:lnTo>
                    <a:pt x="326647" y="86173"/>
                  </a:lnTo>
                  <a:lnTo>
                    <a:pt x="276885" y="101969"/>
                  </a:lnTo>
                  <a:lnTo>
                    <a:pt x="229440" y="119407"/>
                  </a:lnTo>
                  <a:lnTo>
                    <a:pt x="184812" y="138551"/>
                  </a:lnTo>
                  <a:lnTo>
                    <a:pt x="143496" y="159466"/>
                  </a:lnTo>
                  <a:lnTo>
                    <a:pt x="105993" y="182216"/>
                  </a:lnTo>
                  <a:lnTo>
                    <a:pt x="72800" y="206867"/>
                  </a:lnTo>
                  <a:lnTo>
                    <a:pt x="44415" y="233482"/>
                  </a:lnTo>
                  <a:lnTo>
                    <a:pt x="12191" y="278130"/>
                  </a:lnTo>
                  <a:lnTo>
                    <a:pt x="1523" y="311658"/>
                  </a:lnTo>
                  <a:lnTo>
                    <a:pt x="1524" y="347472"/>
                  </a:lnTo>
                  <a:lnTo>
                    <a:pt x="5334" y="363474"/>
                  </a:lnTo>
                  <a:lnTo>
                    <a:pt x="5334" y="364236"/>
                  </a:lnTo>
                  <a:lnTo>
                    <a:pt x="9906" y="375412"/>
                  </a:lnTo>
                  <a:lnTo>
                    <a:pt x="9906" y="329184"/>
                  </a:lnTo>
                  <a:lnTo>
                    <a:pt x="9923" y="329565"/>
                  </a:lnTo>
                  <a:lnTo>
                    <a:pt x="10667" y="313182"/>
                  </a:lnTo>
                  <a:lnTo>
                    <a:pt x="10667" y="313944"/>
                  </a:lnTo>
                  <a:lnTo>
                    <a:pt x="14477" y="297180"/>
                  </a:lnTo>
                  <a:lnTo>
                    <a:pt x="14477" y="297942"/>
                  </a:lnTo>
                  <a:lnTo>
                    <a:pt x="20574" y="281940"/>
                  </a:lnTo>
                  <a:lnTo>
                    <a:pt x="29717" y="266700"/>
                  </a:lnTo>
                  <a:lnTo>
                    <a:pt x="54324" y="237110"/>
                  </a:lnTo>
                  <a:lnTo>
                    <a:pt x="84584" y="209760"/>
                  </a:lnTo>
                  <a:lnTo>
                    <a:pt x="119937" y="184569"/>
                  </a:lnTo>
                  <a:lnTo>
                    <a:pt x="159866" y="161438"/>
                  </a:lnTo>
                  <a:lnTo>
                    <a:pt x="203786" y="140308"/>
                  </a:lnTo>
                  <a:lnTo>
                    <a:pt x="251077" y="121121"/>
                  </a:lnTo>
                  <a:lnTo>
                    <a:pt x="301189" y="103786"/>
                  </a:lnTo>
                  <a:lnTo>
                    <a:pt x="353567" y="88220"/>
                  </a:lnTo>
                  <a:lnTo>
                    <a:pt x="407675" y="74335"/>
                  </a:lnTo>
                  <a:lnTo>
                    <a:pt x="463010" y="62041"/>
                  </a:lnTo>
                  <a:lnTo>
                    <a:pt x="518960" y="51272"/>
                  </a:lnTo>
                  <a:lnTo>
                    <a:pt x="574965" y="41949"/>
                  </a:lnTo>
                  <a:lnTo>
                    <a:pt x="630466" y="33993"/>
                  </a:lnTo>
                  <a:lnTo>
                    <a:pt x="684903" y="27324"/>
                  </a:lnTo>
                  <a:lnTo>
                    <a:pt x="737717" y="21864"/>
                  </a:lnTo>
                  <a:lnTo>
                    <a:pt x="788346" y="17532"/>
                  </a:lnTo>
                  <a:lnTo>
                    <a:pt x="836233" y="14249"/>
                  </a:lnTo>
                  <a:lnTo>
                    <a:pt x="880816" y="11937"/>
                  </a:lnTo>
                  <a:lnTo>
                    <a:pt x="921344" y="10522"/>
                  </a:lnTo>
                  <a:lnTo>
                    <a:pt x="957834" y="9906"/>
                  </a:lnTo>
                  <a:lnTo>
                    <a:pt x="1061466" y="9917"/>
                  </a:lnTo>
                  <a:lnTo>
                    <a:pt x="1138035" y="11892"/>
                  </a:lnTo>
                  <a:lnTo>
                    <a:pt x="1182694" y="14205"/>
                  </a:lnTo>
                  <a:lnTo>
                    <a:pt x="1230614" y="17496"/>
                  </a:lnTo>
                  <a:lnTo>
                    <a:pt x="1281239" y="21841"/>
                  </a:lnTo>
                  <a:lnTo>
                    <a:pt x="1334019" y="27317"/>
                  </a:lnTo>
                  <a:lnTo>
                    <a:pt x="1388400" y="33999"/>
                  </a:lnTo>
                  <a:lnTo>
                    <a:pt x="1443829" y="41963"/>
                  </a:lnTo>
                  <a:lnTo>
                    <a:pt x="1499795" y="51295"/>
                  </a:lnTo>
                  <a:lnTo>
                    <a:pt x="1555827" y="62093"/>
                  </a:lnTo>
                  <a:lnTo>
                    <a:pt x="1611246" y="74415"/>
                  </a:lnTo>
                  <a:lnTo>
                    <a:pt x="1665488" y="88339"/>
                  </a:lnTo>
                  <a:lnTo>
                    <a:pt x="1717991" y="103942"/>
                  </a:lnTo>
                  <a:lnTo>
                    <a:pt x="1768193" y="121302"/>
                  </a:lnTo>
                  <a:lnTo>
                    <a:pt x="1815532" y="140497"/>
                  </a:lnTo>
                  <a:lnTo>
                    <a:pt x="1859444" y="161603"/>
                  </a:lnTo>
                  <a:lnTo>
                    <a:pt x="1899368" y="184699"/>
                  </a:lnTo>
                  <a:lnTo>
                    <a:pt x="1934740" y="209862"/>
                  </a:lnTo>
                  <a:lnTo>
                    <a:pt x="1964999" y="237170"/>
                  </a:lnTo>
                  <a:lnTo>
                    <a:pt x="1989582" y="266700"/>
                  </a:lnTo>
                  <a:lnTo>
                    <a:pt x="2004060" y="297942"/>
                  </a:lnTo>
                  <a:lnTo>
                    <a:pt x="2004060" y="297180"/>
                  </a:lnTo>
                  <a:lnTo>
                    <a:pt x="2007870" y="313944"/>
                  </a:lnTo>
                  <a:lnTo>
                    <a:pt x="2007870" y="313182"/>
                  </a:lnTo>
                  <a:lnTo>
                    <a:pt x="2009359" y="329565"/>
                  </a:lnTo>
                  <a:lnTo>
                    <a:pt x="2009394" y="329184"/>
                  </a:lnTo>
                  <a:lnTo>
                    <a:pt x="2009394" y="373549"/>
                  </a:lnTo>
                  <a:lnTo>
                    <a:pt x="2013204" y="364236"/>
                  </a:lnTo>
                  <a:lnTo>
                    <a:pt x="2013204" y="363474"/>
                  </a:lnTo>
                  <a:lnTo>
                    <a:pt x="2017014" y="347472"/>
                  </a:lnTo>
                  <a:lnTo>
                    <a:pt x="2018157" y="334587"/>
                  </a:lnTo>
                  <a:lnTo>
                    <a:pt x="2018538" y="329569"/>
                  </a:lnTo>
                  <a:close/>
                </a:path>
                <a:path w="2018665" h="659130">
                  <a:moveTo>
                    <a:pt x="9923" y="329565"/>
                  </a:moveTo>
                  <a:lnTo>
                    <a:pt x="9906" y="329184"/>
                  </a:lnTo>
                  <a:lnTo>
                    <a:pt x="9906" y="329946"/>
                  </a:lnTo>
                  <a:lnTo>
                    <a:pt x="9923" y="329565"/>
                  </a:lnTo>
                  <a:close/>
                </a:path>
                <a:path w="2018665" h="659130">
                  <a:moveTo>
                    <a:pt x="2009394" y="373549"/>
                  </a:moveTo>
                  <a:lnTo>
                    <a:pt x="2009394" y="329946"/>
                  </a:lnTo>
                  <a:lnTo>
                    <a:pt x="2009359" y="329565"/>
                  </a:lnTo>
                  <a:lnTo>
                    <a:pt x="2007870" y="345948"/>
                  </a:lnTo>
                  <a:lnTo>
                    <a:pt x="2007870" y="345186"/>
                  </a:lnTo>
                  <a:lnTo>
                    <a:pt x="2004060" y="361950"/>
                  </a:lnTo>
                  <a:lnTo>
                    <a:pt x="2004060" y="361188"/>
                  </a:lnTo>
                  <a:lnTo>
                    <a:pt x="1997964" y="377190"/>
                  </a:lnTo>
                  <a:lnTo>
                    <a:pt x="1964681" y="422011"/>
                  </a:lnTo>
                  <a:lnTo>
                    <a:pt x="1934196" y="449355"/>
                  </a:lnTo>
                  <a:lnTo>
                    <a:pt x="1898680" y="474543"/>
                  </a:lnTo>
                  <a:lnTo>
                    <a:pt x="1858686" y="497651"/>
                  </a:lnTo>
                  <a:lnTo>
                    <a:pt x="1814766" y="518761"/>
                  </a:lnTo>
                  <a:lnTo>
                    <a:pt x="1767472" y="537950"/>
                  </a:lnTo>
                  <a:lnTo>
                    <a:pt x="1717359" y="555298"/>
                  </a:lnTo>
                  <a:lnTo>
                    <a:pt x="1664977" y="570883"/>
                  </a:lnTo>
                  <a:lnTo>
                    <a:pt x="1610881" y="584786"/>
                  </a:lnTo>
                  <a:lnTo>
                    <a:pt x="1555623" y="597084"/>
                  </a:lnTo>
                  <a:lnTo>
                    <a:pt x="1499754" y="607857"/>
                  </a:lnTo>
                  <a:lnTo>
                    <a:pt x="1443712" y="617200"/>
                  </a:lnTo>
                  <a:lnTo>
                    <a:pt x="1388140" y="625175"/>
                  </a:lnTo>
                  <a:lnTo>
                    <a:pt x="1333642" y="631854"/>
                  </a:lnTo>
                  <a:lnTo>
                    <a:pt x="1280780" y="637317"/>
                  </a:lnTo>
                  <a:lnTo>
                    <a:pt x="1230117" y="641645"/>
                  </a:lnTo>
                  <a:lnTo>
                    <a:pt x="1182216" y="644918"/>
                  </a:lnTo>
                  <a:lnTo>
                    <a:pt x="1138035" y="647203"/>
                  </a:lnTo>
                  <a:lnTo>
                    <a:pt x="1097187" y="648620"/>
                  </a:lnTo>
                  <a:lnTo>
                    <a:pt x="957834" y="649224"/>
                  </a:lnTo>
                  <a:lnTo>
                    <a:pt x="921344" y="648615"/>
                  </a:lnTo>
                  <a:lnTo>
                    <a:pt x="880491" y="647195"/>
                  </a:lnTo>
                  <a:lnTo>
                    <a:pt x="835829" y="644883"/>
                  </a:lnTo>
                  <a:lnTo>
                    <a:pt x="787909" y="641600"/>
                  </a:lnTo>
                  <a:lnTo>
                    <a:pt x="737283" y="637267"/>
                  </a:lnTo>
                  <a:lnTo>
                    <a:pt x="684505" y="631806"/>
                  </a:lnTo>
                  <a:lnTo>
                    <a:pt x="630127" y="625136"/>
                  </a:lnTo>
                  <a:lnTo>
                    <a:pt x="574701" y="617178"/>
                  </a:lnTo>
                  <a:lnTo>
                    <a:pt x="518779" y="607854"/>
                  </a:lnTo>
                  <a:lnTo>
                    <a:pt x="462915" y="597084"/>
                  </a:lnTo>
                  <a:lnTo>
                    <a:pt x="407660" y="584788"/>
                  </a:lnTo>
                  <a:lnTo>
                    <a:pt x="353516" y="570873"/>
                  </a:lnTo>
                  <a:lnTo>
                    <a:pt x="301091" y="555272"/>
                  </a:lnTo>
                  <a:lnTo>
                    <a:pt x="250961" y="537912"/>
                  </a:lnTo>
                  <a:lnTo>
                    <a:pt x="203686" y="518723"/>
                  </a:lnTo>
                  <a:lnTo>
                    <a:pt x="159824" y="497638"/>
                  </a:lnTo>
                  <a:lnTo>
                    <a:pt x="119870" y="474553"/>
                  </a:lnTo>
                  <a:lnTo>
                    <a:pt x="84352" y="449364"/>
                  </a:lnTo>
                  <a:lnTo>
                    <a:pt x="53863" y="422016"/>
                  </a:lnTo>
                  <a:lnTo>
                    <a:pt x="28956" y="392430"/>
                  </a:lnTo>
                  <a:lnTo>
                    <a:pt x="14478" y="361188"/>
                  </a:lnTo>
                  <a:lnTo>
                    <a:pt x="14478" y="361950"/>
                  </a:lnTo>
                  <a:lnTo>
                    <a:pt x="10668" y="345186"/>
                  </a:lnTo>
                  <a:lnTo>
                    <a:pt x="10668" y="345948"/>
                  </a:lnTo>
                  <a:lnTo>
                    <a:pt x="9923" y="329565"/>
                  </a:lnTo>
                  <a:lnTo>
                    <a:pt x="9906" y="329946"/>
                  </a:lnTo>
                  <a:lnTo>
                    <a:pt x="9906" y="375412"/>
                  </a:lnTo>
                  <a:lnTo>
                    <a:pt x="12192" y="381000"/>
                  </a:lnTo>
                  <a:lnTo>
                    <a:pt x="44661" y="426279"/>
                  </a:lnTo>
                  <a:lnTo>
                    <a:pt x="73233" y="452780"/>
                  </a:lnTo>
                  <a:lnTo>
                    <a:pt x="106558" y="477330"/>
                  </a:lnTo>
                  <a:lnTo>
                    <a:pt x="144146" y="499993"/>
                  </a:lnTo>
                  <a:lnTo>
                    <a:pt x="185502" y="520833"/>
                  </a:lnTo>
                  <a:lnTo>
                    <a:pt x="230135" y="539913"/>
                  </a:lnTo>
                  <a:lnTo>
                    <a:pt x="277551" y="557298"/>
                  </a:lnTo>
                  <a:lnTo>
                    <a:pt x="327258" y="573051"/>
                  </a:lnTo>
                  <a:lnTo>
                    <a:pt x="378765" y="587236"/>
                  </a:lnTo>
                  <a:lnTo>
                    <a:pt x="431577" y="599917"/>
                  </a:lnTo>
                  <a:lnTo>
                    <a:pt x="485202" y="611157"/>
                  </a:lnTo>
                  <a:lnTo>
                    <a:pt x="539149" y="621021"/>
                  </a:lnTo>
                  <a:lnTo>
                    <a:pt x="592924" y="629572"/>
                  </a:lnTo>
                  <a:lnTo>
                    <a:pt x="646034" y="636873"/>
                  </a:lnTo>
                  <a:lnTo>
                    <a:pt x="698037" y="642995"/>
                  </a:lnTo>
                  <a:lnTo>
                    <a:pt x="748409" y="647994"/>
                  </a:lnTo>
                  <a:lnTo>
                    <a:pt x="796617" y="651932"/>
                  </a:lnTo>
                  <a:lnTo>
                    <a:pt x="842161" y="654873"/>
                  </a:lnTo>
                  <a:lnTo>
                    <a:pt x="884544" y="656882"/>
                  </a:lnTo>
                  <a:lnTo>
                    <a:pt x="923267" y="658025"/>
                  </a:lnTo>
                  <a:lnTo>
                    <a:pt x="957834" y="658368"/>
                  </a:lnTo>
                  <a:lnTo>
                    <a:pt x="1009650" y="659130"/>
                  </a:lnTo>
                  <a:lnTo>
                    <a:pt x="1061466" y="658368"/>
                  </a:lnTo>
                  <a:lnTo>
                    <a:pt x="1096022" y="658006"/>
                  </a:lnTo>
                  <a:lnTo>
                    <a:pt x="1134729" y="656848"/>
                  </a:lnTo>
                  <a:lnTo>
                    <a:pt x="1177091" y="654830"/>
                  </a:lnTo>
                  <a:lnTo>
                    <a:pt x="1222610" y="651885"/>
                  </a:lnTo>
                  <a:lnTo>
                    <a:pt x="1270788" y="647949"/>
                  </a:lnTo>
                  <a:lnTo>
                    <a:pt x="1321126" y="642956"/>
                  </a:lnTo>
                  <a:lnTo>
                    <a:pt x="1373129" y="636842"/>
                  </a:lnTo>
                  <a:lnTo>
                    <a:pt x="1426298" y="629542"/>
                  </a:lnTo>
                  <a:lnTo>
                    <a:pt x="1480135" y="620989"/>
                  </a:lnTo>
                  <a:lnTo>
                    <a:pt x="1534144" y="611119"/>
                  </a:lnTo>
                  <a:lnTo>
                    <a:pt x="1587825" y="599868"/>
                  </a:lnTo>
                  <a:lnTo>
                    <a:pt x="1640683" y="587169"/>
                  </a:lnTo>
                  <a:lnTo>
                    <a:pt x="1692218" y="572957"/>
                  </a:lnTo>
                  <a:lnTo>
                    <a:pt x="1741934" y="557168"/>
                  </a:lnTo>
                  <a:lnTo>
                    <a:pt x="1789333" y="539737"/>
                  </a:lnTo>
                  <a:lnTo>
                    <a:pt x="1833917" y="520597"/>
                  </a:lnTo>
                  <a:lnTo>
                    <a:pt x="1875189" y="499684"/>
                  </a:lnTo>
                  <a:lnTo>
                    <a:pt x="1912651" y="476934"/>
                  </a:lnTo>
                  <a:lnTo>
                    <a:pt x="1945806" y="452280"/>
                  </a:lnTo>
                  <a:lnTo>
                    <a:pt x="1974155" y="425657"/>
                  </a:lnTo>
                  <a:lnTo>
                    <a:pt x="2006345" y="381000"/>
                  </a:lnTo>
                  <a:lnTo>
                    <a:pt x="2009394" y="373549"/>
                  </a:lnTo>
                  <a:close/>
                </a:path>
                <a:path w="2018665" h="659130">
                  <a:moveTo>
                    <a:pt x="2009394" y="329946"/>
                  </a:moveTo>
                  <a:lnTo>
                    <a:pt x="2009394" y="329184"/>
                  </a:lnTo>
                  <a:lnTo>
                    <a:pt x="2009359" y="329565"/>
                  </a:lnTo>
                  <a:lnTo>
                    <a:pt x="2009394" y="329946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73471" y="2710688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Finally…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72228" y="4034028"/>
            <a:ext cx="988694" cy="494665"/>
            <a:chOff x="4872228" y="4034028"/>
            <a:chExt cx="988694" cy="494665"/>
          </a:xfrm>
        </p:grpSpPr>
        <p:sp>
          <p:nvSpPr>
            <p:cNvPr id="22" name="object 22"/>
            <p:cNvSpPr/>
            <p:nvPr/>
          </p:nvSpPr>
          <p:spPr>
            <a:xfrm>
              <a:off x="4876800" y="4038600"/>
              <a:ext cx="978408" cy="4846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6800" y="4038600"/>
              <a:ext cx="983741" cy="4846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72228" y="4034028"/>
              <a:ext cx="988694" cy="494665"/>
            </a:xfrm>
            <a:custGeom>
              <a:avLst/>
              <a:gdLst/>
              <a:ahLst/>
              <a:cxnLst/>
              <a:rect l="l" t="t" r="r" b="b"/>
              <a:pathLst>
                <a:path w="988695" h="494664">
                  <a:moveTo>
                    <a:pt x="740663" y="121157"/>
                  </a:moveTo>
                  <a:lnTo>
                    <a:pt x="2285" y="121157"/>
                  </a:lnTo>
                  <a:lnTo>
                    <a:pt x="0" y="123443"/>
                  </a:lnTo>
                  <a:lnTo>
                    <a:pt x="0" y="371093"/>
                  </a:lnTo>
                  <a:lnTo>
                    <a:pt x="2285" y="373379"/>
                  </a:lnTo>
                  <a:lnTo>
                    <a:pt x="4571" y="373379"/>
                  </a:lnTo>
                  <a:lnTo>
                    <a:pt x="4571" y="131063"/>
                  </a:lnTo>
                  <a:lnTo>
                    <a:pt x="9905" y="125729"/>
                  </a:lnTo>
                  <a:lnTo>
                    <a:pt x="9905" y="131063"/>
                  </a:lnTo>
                  <a:lnTo>
                    <a:pt x="736091" y="131063"/>
                  </a:lnTo>
                  <a:lnTo>
                    <a:pt x="736091" y="125729"/>
                  </a:lnTo>
                  <a:lnTo>
                    <a:pt x="740663" y="121157"/>
                  </a:lnTo>
                  <a:close/>
                </a:path>
                <a:path w="988695" h="494664">
                  <a:moveTo>
                    <a:pt x="9905" y="131063"/>
                  </a:moveTo>
                  <a:lnTo>
                    <a:pt x="9905" y="125729"/>
                  </a:lnTo>
                  <a:lnTo>
                    <a:pt x="4571" y="131063"/>
                  </a:lnTo>
                  <a:lnTo>
                    <a:pt x="9905" y="131063"/>
                  </a:lnTo>
                  <a:close/>
                </a:path>
                <a:path w="988695" h="494664">
                  <a:moveTo>
                    <a:pt x="9905" y="363473"/>
                  </a:moveTo>
                  <a:lnTo>
                    <a:pt x="9905" y="131063"/>
                  </a:lnTo>
                  <a:lnTo>
                    <a:pt x="4571" y="131063"/>
                  </a:lnTo>
                  <a:lnTo>
                    <a:pt x="4571" y="363473"/>
                  </a:lnTo>
                  <a:lnTo>
                    <a:pt x="9905" y="363473"/>
                  </a:lnTo>
                  <a:close/>
                </a:path>
                <a:path w="988695" h="494664">
                  <a:moveTo>
                    <a:pt x="745997" y="477773"/>
                  </a:moveTo>
                  <a:lnTo>
                    <a:pt x="745997" y="365759"/>
                  </a:lnTo>
                  <a:lnTo>
                    <a:pt x="743711" y="363473"/>
                  </a:lnTo>
                  <a:lnTo>
                    <a:pt x="4571" y="363473"/>
                  </a:lnTo>
                  <a:lnTo>
                    <a:pt x="9905" y="368045"/>
                  </a:lnTo>
                  <a:lnTo>
                    <a:pt x="9905" y="373379"/>
                  </a:lnTo>
                  <a:lnTo>
                    <a:pt x="736091" y="373379"/>
                  </a:lnTo>
                  <a:lnTo>
                    <a:pt x="736091" y="368045"/>
                  </a:lnTo>
                  <a:lnTo>
                    <a:pt x="740663" y="373379"/>
                  </a:lnTo>
                  <a:lnTo>
                    <a:pt x="740663" y="483107"/>
                  </a:lnTo>
                  <a:lnTo>
                    <a:pt x="745997" y="477773"/>
                  </a:lnTo>
                  <a:close/>
                </a:path>
                <a:path w="988695" h="494664">
                  <a:moveTo>
                    <a:pt x="9905" y="373379"/>
                  </a:moveTo>
                  <a:lnTo>
                    <a:pt x="9905" y="368045"/>
                  </a:lnTo>
                  <a:lnTo>
                    <a:pt x="4571" y="363473"/>
                  </a:lnTo>
                  <a:lnTo>
                    <a:pt x="4571" y="373379"/>
                  </a:lnTo>
                  <a:lnTo>
                    <a:pt x="9905" y="373379"/>
                  </a:lnTo>
                  <a:close/>
                </a:path>
                <a:path w="988695" h="494664">
                  <a:moveTo>
                    <a:pt x="988313" y="248411"/>
                  </a:moveTo>
                  <a:lnTo>
                    <a:pt x="988313" y="245363"/>
                  </a:lnTo>
                  <a:lnTo>
                    <a:pt x="742949" y="0"/>
                  </a:lnTo>
                  <a:lnTo>
                    <a:pt x="740663" y="0"/>
                  </a:lnTo>
                  <a:lnTo>
                    <a:pt x="737615" y="1523"/>
                  </a:lnTo>
                  <a:lnTo>
                    <a:pt x="736091" y="3047"/>
                  </a:lnTo>
                  <a:lnTo>
                    <a:pt x="736091" y="121157"/>
                  </a:lnTo>
                  <a:lnTo>
                    <a:pt x="737615" y="121157"/>
                  </a:lnTo>
                  <a:lnTo>
                    <a:pt x="737615" y="8381"/>
                  </a:lnTo>
                  <a:lnTo>
                    <a:pt x="745997" y="4571"/>
                  </a:lnTo>
                  <a:lnTo>
                    <a:pt x="745997" y="16763"/>
                  </a:lnTo>
                  <a:lnTo>
                    <a:pt x="976502" y="247268"/>
                  </a:lnTo>
                  <a:lnTo>
                    <a:pt x="979931" y="243839"/>
                  </a:lnTo>
                  <a:lnTo>
                    <a:pt x="979931" y="257555"/>
                  </a:lnTo>
                  <a:lnTo>
                    <a:pt x="986789" y="250697"/>
                  </a:lnTo>
                  <a:lnTo>
                    <a:pt x="988313" y="248411"/>
                  </a:lnTo>
                  <a:close/>
                </a:path>
                <a:path w="988695" h="494664">
                  <a:moveTo>
                    <a:pt x="740663" y="131063"/>
                  </a:moveTo>
                  <a:lnTo>
                    <a:pt x="740663" y="121157"/>
                  </a:lnTo>
                  <a:lnTo>
                    <a:pt x="736091" y="125729"/>
                  </a:lnTo>
                  <a:lnTo>
                    <a:pt x="736091" y="131063"/>
                  </a:lnTo>
                  <a:lnTo>
                    <a:pt x="740663" y="131063"/>
                  </a:lnTo>
                  <a:close/>
                </a:path>
                <a:path w="988695" h="494664">
                  <a:moveTo>
                    <a:pt x="740663" y="373379"/>
                  </a:moveTo>
                  <a:lnTo>
                    <a:pt x="736091" y="368045"/>
                  </a:lnTo>
                  <a:lnTo>
                    <a:pt x="736091" y="373379"/>
                  </a:lnTo>
                  <a:lnTo>
                    <a:pt x="740663" y="373379"/>
                  </a:lnTo>
                  <a:close/>
                </a:path>
                <a:path w="988695" h="494664">
                  <a:moveTo>
                    <a:pt x="740663" y="483107"/>
                  </a:moveTo>
                  <a:lnTo>
                    <a:pt x="740663" y="373379"/>
                  </a:lnTo>
                  <a:lnTo>
                    <a:pt x="736091" y="373379"/>
                  </a:lnTo>
                  <a:lnTo>
                    <a:pt x="736091" y="491489"/>
                  </a:lnTo>
                  <a:lnTo>
                    <a:pt x="737615" y="493013"/>
                  </a:lnTo>
                  <a:lnTo>
                    <a:pt x="737615" y="486155"/>
                  </a:lnTo>
                  <a:lnTo>
                    <a:pt x="740663" y="483107"/>
                  </a:lnTo>
                  <a:close/>
                </a:path>
                <a:path w="988695" h="494664">
                  <a:moveTo>
                    <a:pt x="745997" y="16763"/>
                  </a:moveTo>
                  <a:lnTo>
                    <a:pt x="745997" y="4571"/>
                  </a:lnTo>
                  <a:lnTo>
                    <a:pt x="737615" y="8381"/>
                  </a:lnTo>
                  <a:lnTo>
                    <a:pt x="745997" y="16763"/>
                  </a:lnTo>
                  <a:close/>
                </a:path>
                <a:path w="988695" h="494664">
                  <a:moveTo>
                    <a:pt x="745997" y="128777"/>
                  </a:moveTo>
                  <a:lnTo>
                    <a:pt x="745997" y="16763"/>
                  </a:lnTo>
                  <a:lnTo>
                    <a:pt x="737615" y="8381"/>
                  </a:lnTo>
                  <a:lnTo>
                    <a:pt x="737615" y="121157"/>
                  </a:lnTo>
                  <a:lnTo>
                    <a:pt x="740663" y="121157"/>
                  </a:lnTo>
                  <a:lnTo>
                    <a:pt x="740663" y="131063"/>
                  </a:lnTo>
                  <a:lnTo>
                    <a:pt x="743711" y="131063"/>
                  </a:lnTo>
                  <a:lnTo>
                    <a:pt x="745997" y="128777"/>
                  </a:lnTo>
                  <a:close/>
                </a:path>
                <a:path w="988695" h="494664">
                  <a:moveTo>
                    <a:pt x="979931" y="257555"/>
                  </a:moveTo>
                  <a:lnTo>
                    <a:pt x="979931" y="250697"/>
                  </a:lnTo>
                  <a:lnTo>
                    <a:pt x="976502" y="247268"/>
                  </a:lnTo>
                  <a:lnTo>
                    <a:pt x="737615" y="486155"/>
                  </a:lnTo>
                  <a:lnTo>
                    <a:pt x="745997" y="489203"/>
                  </a:lnTo>
                  <a:lnTo>
                    <a:pt x="745997" y="491489"/>
                  </a:lnTo>
                  <a:lnTo>
                    <a:pt x="979931" y="257555"/>
                  </a:lnTo>
                  <a:close/>
                </a:path>
                <a:path w="988695" h="494664">
                  <a:moveTo>
                    <a:pt x="745997" y="491489"/>
                  </a:moveTo>
                  <a:lnTo>
                    <a:pt x="745997" y="489203"/>
                  </a:lnTo>
                  <a:lnTo>
                    <a:pt x="737615" y="486155"/>
                  </a:lnTo>
                  <a:lnTo>
                    <a:pt x="737615" y="493013"/>
                  </a:lnTo>
                  <a:lnTo>
                    <a:pt x="740663" y="494537"/>
                  </a:lnTo>
                  <a:lnTo>
                    <a:pt x="742949" y="494537"/>
                  </a:lnTo>
                  <a:lnTo>
                    <a:pt x="745997" y="491489"/>
                  </a:lnTo>
                  <a:close/>
                </a:path>
                <a:path w="988695" h="494664">
                  <a:moveTo>
                    <a:pt x="979931" y="250697"/>
                  </a:moveTo>
                  <a:lnTo>
                    <a:pt x="979931" y="243839"/>
                  </a:lnTo>
                  <a:lnTo>
                    <a:pt x="976502" y="247268"/>
                  </a:lnTo>
                  <a:lnTo>
                    <a:pt x="979931" y="250697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97773" y="4066285"/>
            <a:ext cx="60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Symbol"/>
                <a:cs typeface="Symbol"/>
              </a:rPr>
              <a:t></a:t>
            </a:r>
            <a:r>
              <a:rPr sz="1600" b="1" spc="-5" dirty="0">
                <a:latin typeface="Arial"/>
                <a:cs typeface="Arial"/>
              </a:rPr>
              <a:t>sno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90381" y="4424171"/>
            <a:ext cx="18415" cy="377190"/>
          </a:xfrm>
          <a:custGeom>
            <a:avLst/>
            <a:gdLst/>
            <a:ahLst/>
            <a:cxnLst/>
            <a:rect l="l" t="t" r="r" b="b"/>
            <a:pathLst>
              <a:path w="18415" h="377189">
                <a:moveTo>
                  <a:pt x="18287" y="0"/>
                </a:moveTo>
                <a:lnTo>
                  <a:pt x="9143" y="0"/>
                </a:lnTo>
                <a:lnTo>
                  <a:pt x="0" y="376427"/>
                </a:lnTo>
                <a:lnTo>
                  <a:pt x="9905" y="377189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30340" y="4142485"/>
            <a:ext cx="60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Symbol"/>
                <a:cs typeface="Symbol"/>
              </a:rPr>
              <a:t></a:t>
            </a:r>
            <a:r>
              <a:rPr sz="1600" b="1" spc="-5" dirty="0">
                <a:latin typeface="Arial"/>
                <a:cs typeface="Arial"/>
              </a:rPr>
              <a:t>sno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2092" y="4500371"/>
            <a:ext cx="40640" cy="300990"/>
          </a:xfrm>
          <a:custGeom>
            <a:avLst/>
            <a:gdLst/>
            <a:ahLst/>
            <a:cxnLst/>
            <a:rect l="l" t="t" r="r" b="b"/>
            <a:pathLst>
              <a:path w="40640" h="300989">
                <a:moveTo>
                  <a:pt x="40385" y="300227"/>
                </a:moveTo>
                <a:lnTo>
                  <a:pt x="9143" y="0"/>
                </a:lnTo>
                <a:lnTo>
                  <a:pt x="0" y="761"/>
                </a:lnTo>
                <a:lnTo>
                  <a:pt x="30479" y="300989"/>
                </a:lnTo>
                <a:lnTo>
                  <a:pt x="40385" y="300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3504" y="2660904"/>
            <a:ext cx="3892550" cy="2986405"/>
          </a:xfrm>
          <a:custGeom>
            <a:avLst/>
            <a:gdLst/>
            <a:ahLst/>
            <a:cxnLst/>
            <a:rect l="l" t="t" r="r" b="b"/>
            <a:pathLst>
              <a:path w="3892550" h="2986404">
                <a:moveTo>
                  <a:pt x="3892296" y="2986278"/>
                </a:moveTo>
                <a:lnTo>
                  <a:pt x="3892296" y="0"/>
                </a:lnTo>
                <a:lnTo>
                  <a:pt x="0" y="0"/>
                </a:lnTo>
                <a:lnTo>
                  <a:pt x="0" y="2986278"/>
                </a:lnTo>
                <a:lnTo>
                  <a:pt x="6096" y="2986278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3879342" y="12953"/>
                </a:lnTo>
                <a:lnTo>
                  <a:pt x="3879342" y="6095"/>
                </a:lnTo>
                <a:lnTo>
                  <a:pt x="3885437" y="12953"/>
                </a:lnTo>
                <a:lnTo>
                  <a:pt x="3885437" y="2986278"/>
                </a:lnTo>
                <a:lnTo>
                  <a:pt x="3892296" y="2986278"/>
                </a:lnTo>
                <a:close/>
              </a:path>
              <a:path w="3892550" h="2986404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3892550" h="2986404">
                <a:moveTo>
                  <a:pt x="12954" y="2974086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2974086"/>
                </a:lnTo>
                <a:lnTo>
                  <a:pt x="12954" y="2974086"/>
                </a:lnTo>
                <a:close/>
              </a:path>
              <a:path w="3892550" h="2986404">
                <a:moveTo>
                  <a:pt x="3885437" y="2974086"/>
                </a:moveTo>
                <a:lnTo>
                  <a:pt x="6096" y="2974086"/>
                </a:lnTo>
                <a:lnTo>
                  <a:pt x="12954" y="2980182"/>
                </a:lnTo>
                <a:lnTo>
                  <a:pt x="12954" y="2986278"/>
                </a:lnTo>
                <a:lnTo>
                  <a:pt x="3879342" y="2986278"/>
                </a:lnTo>
                <a:lnTo>
                  <a:pt x="3879342" y="2980182"/>
                </a:lnTo>
                <a:lnTo>
                  <a:pt x="3885437" y="2974086"/>
                </a:lnTo>
                <a:close/>
              </a:path>
              <a:path w="3892550" h="2986404">
                <a:moveTo>
                  <a:pt x="12954" y="2986278"/>
                </a:moveTo>
                <a:lnTo>
                  <a:pt x="12954" y="2980182"/>
                </a:lnTo>
                <a:lnTo>
                  <a:pt x="6096" y="2974086"/>
                </a:lnTo>
                <a:lnTo>
                  <a:pt x="6096" y="2986278"/>
                </a:lnTo>
                <a:lnTo>
                  <a:pt x="12954" y="2986278"/>
                </a:lnTo>
                <a:close/>
              </a:path>
              <a:path w="3892550" h="2986404">
                <a:moveTo>
                  <a:pt x="3885437" y="12953"/>
                </a:moveTo>
                <a:lnTo>
                  <a:pt x="3879342" y="6095"/>
                </a:lnTo>
                <a:lnTo>
                  <a:pt x="3879342" y="12953"/>
                </a:lnTo>
                <a:lnTo>
                  <a:pt x="3885437" y="12953"/>
                </a:lnTo>
                <a:close/>
              </a:path>
              <a:path w="3892550" h="2986404">
                <a:moveTo>
                  <a:pt x="3885437" y="2974086"/>
                </a:moveTo>
                <a:lnTo>
                  <a:pt x="3885437" y="12953"/>
                </a:lnTo>
                <a:lnTo>
                  <a:pt x="3879342" y="12953"/>
                </a:lnTo>
                <a:lnTo>
                  <a:pt x="3879342" y="2974086"/>
                </a:lnTo>
                <a:lnTo>
                  <a:pt x="3885437" y="2974086"/>
                </a:lnTo>
                <a:close/>
              </a:path>
              <a:path w="3892550" h="2986404">
                <a:moveTo>
                  <a:pt x="3885437" y="2986278"/>
                </a:moveTo>
                <a:lnTo>
                  <a:pt x="3885437" y="2974086"/>
                </a:lnTo>
                <a:lnTo>
                  <a:pt x="3879342" y="2980182"/>
                </a:lnTo>
                <a:lnTo>
                  <a:pt x="3879342" y="2986278"/>
                </a:lnTo>
                <a:lnTo>
                  <a:pt x="3885437" y="2986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6425" y="2663951"/>
            <a:ext cx="3886200" cy="2980690"/>
          </a:xfrm>
          <a:prstGeom prst="rect">
            <a:avLst/>
          </a:prstGeom>
          <a:ln w="6858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15"/>
              </a:spcBef>
              <a:tabLst>
                <a:tab pos="1544955" algn="l"/>
              </a:tabLst>
            </a:pPr>
            <a:r>
              <a:rPr sz="2400" spc="-5" dirty="0">
                <a:solidFill>
                  <a:srgbClr val="244A58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	</a:t>
            </a:r>
            <a:r>
              <a:rPr sz="2400" spc="-5" dirty="0">
                <a:latin typeface="Arial"/>
                <a:cs typeface="Arial"/>
              </a:rPr>
              <a:t>Q.sno</a:t>
            </a:r>
            <a:endParaRPr sz="2400">
              <a:latin typeface="Arial"/>
              <a:cs typeface="Arial"/>
            </a:endParaRPr>
          </a:p>
          <a:p>
            <a:pPr marL="179070" marR="220345">
              <a:lnSpc>
                <a:spcPct val="120000"/>
              </a:lnSpc>
              <a:tabLst>
                <a:tab pos="148272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</a:t>
            </a:r>
            <a:r>
              <a:rPr sz="2400" dirty="0">
                <a:latin typeface="Arial"/>
                <a:cs typeface="Arial"/>
              </a:rPr>
              <a:t>Q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	</a:t>
            </a:r>
            <a:r>
              <a:rPr sz="2400" spc="-5" dirty="0">
                <a:latin typeface="Arial"/>
                <a:cs typeface="Arial"/>
              </a:rPr>
              <a:t>Q.sstate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‘WA’)</a:t>
            </a:r>
            <a:endParaRPr sz="2400">
              <a:latin typeface="Arial"/>
              <a:cs typeface="Arial"/>
            </a:endParaRPr>
          </a:p>
          <a:p>
            <a:pPr marL="179070" marR="1593215" indent="252729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EXCEPT 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P.sno</a:t>
            </a:r>
            <a:endParaRPr sz="2400">
              <a:latin typeface="Arial"/>
              <a:cs typeface="Arial"/>
            </a:endParaRPr>
          </a:p>
          <a:p>
            <a:pPr marL="347345" marR="44640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Supply </a:t>
            </a:r>
            <a:r>
              <a:rPr sz="2400" dirty="0">
                <a:latin typeface="Arial"/>
                <a:cs typeface="Arial"/>
              </a:rPr>
              <a:t>P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0" dirty="0">
                <a:latin typeface="Arial"/>
                <a:cs typeface="Arial"/>
              </a:rPr>
              <a:t>P.price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820" y="3149600"/>
            <a:ext cx="48101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From Logical Plans  to Physical</a:t>
            </a:r>
            <a:r>
              <a:rPr spc="-15" dirty="0"/>
              <a:t> </a:t>
            </a:r>
            <a:r>
              <a:rPr spc="-5" dirty="0"/>
              <a:t>Plans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823" y="1275080"/>
            <a:ext cx="47478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</a:t>
            </a:r>
            <a:r>
              <a:rPr spc="-3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18842"/>
            <a:ext cx="7291070" cy="2159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latin typeface="Arial"/>
                <a:cs typeface="Arial"/>
              </a:rPr>
              <a:t>Each of the logical operators may have one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  more implementations = physical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Arial"/>
              <a:cs typeface="Arial"/>
            </a:endParaRPr>
          </a:p>
          <a:p>
            <a:pPr marL="355600" marR="146685" indent="-342900">
              <a:lnSpc>
                <a:spcPts val="3020"/>
              </a:lnSpc>
            </a:pPr>
            <a:r>
              <a:rPr sz="2800" dirty="0">
                <a:latin typeface="Arial"/>
                <a:cs typeface="Arial"/>
              </a:rPr>
              <a:t>Will discuss several basic physical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operators,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a focus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dirty="0">
                <a:latin typeface="Arial"/>
                <a:cs typeface="Arial"/>
              </a:rPr>
              <a:t>join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227" y="1275080"/>
            <a:ext cx="6205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Main Memory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Logical</a:t>
            </a:r>
            <a:r>
              <a:rPr spc="15" dirty="0"/>
              <a:t> </a:t>
            </a:r>
            <a:r>
              <a:rPr spc="-5" dirty="0"/>
              <a:t>operator:</a:t>
            </a:r>
          </a:p>
          <a:p>
            <a:pPr marL="361950">
              <a:lnSpc>
                <a:spcPct val="100000"/>
              </a:lnSpc>
              <a:spcBef>
                <a:spcPts val="575"/>
              </a:spcBef>
              <a:tabLst>
                <a:tab pos="4348480" algn="l"/>
              </a:tabLst>
            </a:pPr>
            <a:r>
              <a:rPr spc="-5" dirty="0">
                <a:solidFill>
                  <a:srgbClr val="0000FF"/>
                </a:solidFill>
              </a:rPr>
              <a:t>Product(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pid</a:t>
            </a:r>
            <a:r>
              <a:rPr spc="-5" dirty="0">
                <a:solidFill>
                  <a:srgbClr val="0000FF"/>
                </a:solidFill>
              </a:rPr>
              <a:t>, name,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price)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280" dirty="0">
                <a:latin typeface="UKIJ Tughra"/>
                <a:cs typeface="UKIJ Tughra"/>
              </a:rPr>
              <a:t>⨝	</a:t>
            </a:r>
            <a:r>
              <a:rPr sz="2400" spc="-7" baseline="-20833" dirty="0"/>
              <a:t>pid=pid </a:t>
            </a:r>
            <a:r>
              <a:rPr sz="2400" spc="-5" dirty="0">
                <a:solidFill>
                  <a:srgbClr val="0000FF"/>
                </a:solidFill>
              </a:rPr>
              <a:t>Purchase(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pid, cid</a:t>
            </a:r>
            <a:r>
              <a:rPr sz="2400" spc="-5" dirty="0">
                <a:solidFill>
                  <a:srgbClr val="0000FF"/>
                </a:solidFill>
              </a:rPr>
              <a:t>,</a:t>
            </a:r>
            <a:r>
              <a:rPr sz="2400" spc="-280" dirty="0">
                <a:solidFill>
                  <a:srgbClr val="0000FF"/>
                </a:solidFill>
              </a:rPr>
              <a:t> </a:t>
            </a:r>
            <a:r>
              <a:rPr sz="2400" spc="-5" dirty="0">
                <a:solidFill>
                  <a:srgbClr val="0000FF"/>
                </a:solidFill>
              </a:rPr>
              <a:t>store)</a:t>
            </a:r>
            <a:endParaRPr sz="2400">
              <a:latin typeface="UKIJ Tughra"/>
              <a:cs typeface="UKIJ Tughr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/>
          </a:p>
          <a:p>
            <a:pPr marL="635000" marR="421005" indent="-609600">
              <a:lnSpc>
                <a:spcPts val="2590"/>
              </a:lnSpc>
            </a:pPr>
            <a:r>
              <a:rPr spc="-5" dirty="0"/>
              <a:t>Propose three physical operators for the join, assuming the  tables are </a:t>
            </a:r>
            <a:r>
              <a:rPr dirty="0"/>
              <a:t>in </a:t>
            </a:r>
            <a:r>
              <a:rPr spc="-5" dirty="0"/>
              <a:t>main</a:t>
            </a:r>
            <a:r>
              <a:rPr spc="25" dirty="0"/>
              <a:t> </a:t>
            </a:r>
            <a:r>
              <a:rPr spc="-5" dirty="0"/>
              <a:t>memory: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4364990"/>
            <a:ext cx="300736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Nested Loop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Merge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Hash join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3202" y="4364990"/>
            <a:ext cx="973455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O( ??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O( ??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O( ??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0" y="560323"/>
            <a:ext cx="259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name,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price)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Purchase(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26002" y="6138671"/>
            <a:ext cx="2712085" cy="410209"/>
            <a:chOff x="3826002" y="6138671"/>
            <a:chExt cx="2712085" cy="410209"/>
          </a:xfrm>
        </p:grpSpPr>
        <p:sp>
          <p:nvSpPr>
            <p:cNvPr id="8" name="object 8"/>
            <p:cNvSpPr/>
            <p:nvPr/>
          </p:nvSpPr>
          <p:spPr>
            <a:xfrm>
              <a:off x="3830574" y="6143243"/>
              <a:ext cx="2702814" cy="400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6002" y="6138671"/>
              <a:ext cx="2712085" cy="410209"/>
            </a:xfrm>
            <a:custGeom>
              <a:avLst/>
              <a:gdLst/>
              <a:ahLst/>
              <a:cxnLst/>
              <a:rect l="l" t="t" r="r" b="b"/>
              <a:pathLst>
                <a:path w="2712084" h="410209">
                  <a:moveTo>
                    <a:pt x="2711958" y="407669"/>
                  </a:moveTo>
                  <a:lnTo>
                    <a:pt x="2711958" y="2286"/>
                  </a:lnTo>
                  <a:lnTo>
                    <a:pt x="2710434" y="0"/>
                  </a:lnTo>
                  <a:lnTo>
                    <a:pt x="1523" y="0"/>
                  </a:lnTo>
                  <a:lnTo>
                    <a:pt x="0" y="2286"/>
                  </a:lnTo>
                  <a:lnTo>
                    <a:pt x="0" y="407670"/>
                  </a:lnTo>
                  <a:lnTo>
                    <a:pt x="1524" y="409956"/>
                  </a:lnTo>
                  <a:lnTo>
                    <a:pt x="4572" y="409956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2702814" y="9906"/>
                  </a:lnTo>
                  <a:lnTo>
                    <a:pt x="2702814" y="4572"/>
                  </a:lnTo>
                  <a:lnTo>
                    <a:pt x="2707386" y="9906"/>
                  </a:lnTo>
                  <a:lnTo>
                    <a:pt x="2707386" y="409956"/>
                  </a:lnTo>
                  <a:lnTo>
                    <a:pt x="2710434" y="409956"/>
                  </a:lnTo>
                  <a:lnTo>
                    <a:pt x="2711958" y="407669"/>
                  </a:lnTo>
                  <a:close/>
                </a:path>
                <a:path w="2712084" h="410209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2712084" h="410209">
                  <a:moveTo>
                    <a:pt x="9143" y="400050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400050"/>
                  </a:lnTo>
                  <a:lnTo>
                    <a:pt x="9143" y="400050"/>
                  </a:lnTo>
                  <a:close/>
                </a:path>
                <a:path w="2712084" h="410209">
                  <a:moveTo>
                    <a:pt x="2707386" y="400050"/>
                  </a:moveTo>
                  <a:lnTo>
                    <a:pt x="4572" y="400050"/>
                  </a:lnTo>
                  <a:lnTo>
                    <a:pt x="9143" y="404621"/>
                  </a:lnTo>
                  <a:lnTo>
                    <a:pt x="9143" y="409956"/>
                  </a:lnTo>
                  <a:lnTo>
                    <a:pt x="2702814" y="409956"/>
                  </a:lnTo>
                  <a:lnTo>
                    <a:pt x="2702814" y="404622"/>
                  </a:lnTo>
                  <a:lnTo>
                    <a:pt x="2707386" y="400050"/>
                  </a:lnTo>
                  <a:close/>
                </a:path>
                <a:path w="2712084" h="410209">
                  <a:moveTo>
                    <a:pt x="9143" y="409956"/>
                  </a:moveTo>
                  <a:lnTo>
                    <a:pt x="9143" y="404621"/>
                  </a:lnTo>
                  <a:lnTo>
                    <a:pt x="4572" y="400050"/>
                  </a:lnTo>
                  <a:lnTo>
                    <a:pt x="4572" y="409956"/>
                  </a:lnTo>
                  <a:lnTo>
                    <a:pt x="9143" y="409956"/>
                  </a:lnTo>
                  <a:close/>
                </a:path>
                <a:path w="2712084" h="410209">
                  <a:moveTo>
                    <a:pt x="2707386" y="9906"/>
                  </a:moveTo>
                  <a:lnTo>
                    <a:pt x="2702814" y="4572"/>
                  </a:lnTo>
                  <a:lnTo>
                    <a:pt x="2702814" y="9906"/>
                  </a:lnTo>
                  <a:lnTo>
                    <a:pt x="2707386" y="9906"/>
                  </a:lnTo>
                  <a:close/>
                </a:path>
                <a:path w="2712084" h="410209">
                  <a:moveTo>
                    <a:pt x="2707386" y="400050"/>
                  </a:moveTo>
                  <a:lnTo>
                    <a:pt x="2707386" y="9906"/>
                  </a:lnTo>
                  <a:lnTo>
                    <a:pt x="2702814" y="9906"/>
                  </a:lnTo>
                  <a:lnTo>
                    <a:pt x="2702814" y="400050"/>
                  </a:lnTo>
                  <a:lnTo>
                    <a:pt x="2707386" y="400050"/>
                  </a:lnTo>
                  <a:close/>
                </a:path>
                <a:path w="2712084" h="410209">
                  <a:moveTo>
                    <a:pt x="2707386" y="409956"/>
                  </a:moveTo>
                  <a:lnTo>
                    <a:pt x="2707386" y="400050"/>
                  </a:lnTo>
                  <a:lnTo>
                    <a:pt x="2702814" y="404622"/>
                  </a:lnTo>
                  <a:lnTo>
                    <a:pt x="2702814" y="409956"/>
                  </a:lnTo>
                  <a:lnTo>
                    <a:pt x="2707386" y="409956"/>
                  </a:lnTo>
                  <a:close/>
                </a:path>
              </a:pathLst>
            </a:custGeom>
            <a:solidFill>
              <a:srgbClr val="7F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8552" y="6169405"/>
            <a:ext cx="2520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(note that pid is 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227" y="1275080"/>
            <a:ext cx="6205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Main Memory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2353310"/>
            <a:ext cx="8445500" cy="2037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operator: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575"/>
              </a:spcBef>
              <a:tabLst>
                <a:tab pos="436118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name,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price)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80" dirty="0">
                <a:latin typeface="UKIJ Tughra"/>
                <a:cs typeface="UKIJ Tughra"/>
              </a:rPr>
              <a:t>⨝	</a:t>
            </a:r>
            <a:r>
              <a:rPr sz="2400" spc="-7" baseline="-20833" dirty="0">
                <a:latin typeface="Arial"/>
                <a:cs typeface="Arial"/>
              </a:rPr>
              <a:t>pid=pid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Purchase(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cid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Arial"/>
              <a:cs typeface="Arial"/>
            </a:endParaRPr>
          </a:p>
          <a:p>
            <a:pPr marL="647700" marR="433705" indent="-609600">
              <a:lnSpc>
                <a:spcPts val="2590"/>
              </a:lnSpc>
            </a:pPr>
            <a:r>
              <a:rPr sz="2400" spc="-5" dirty="0">
                <a:latin typeface="Arial"/>
                <a:cs typeface="Arial"/>
              </a:rPr>
              <a:t>Propose three physical operators for the join, assuming the  tables are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main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memory: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364990"/>
            <a:ext cx="300736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Nested Loop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Merge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Hash join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02" y="4364990"/>
            <a:ext cx="102425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-635">
              <a:lnSpc>
                <a:spcPct val="11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O(n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)  O( ??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Arial"/>
                <a:cs typeface="Arial"/>
              </a:rPr>
              <a:t>O( ??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0" y="560323"/>
            <a:ext cx="259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name,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price)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Purchase(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04738" y="4322064"/>
            <a:ext cx="2605405" cy="410209"/>
            <a:chOff x="5904738" y="4322064"/>
            <a:chExt cx="2605405" cy="410209"/>
          </a:xfrm>
        </p:grpSpPr>
        <p:sp>
          <p:nvSpPr>
            <p:cNvPr id="8" name="object 8"/>
            <p:cNvSpPr/>
            <p:nvPr/>
          </p:nvSpPr>
          <p:spPr>
            <a:xfrm>
              <a:off x="5909310" y="4326636"/>
              <a:ext cx="2596134" cy="400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4738" y="4322064"/>
              <a:ext cx="2605405" cy="410209"/>
            </a:xfrm>
            <a:custGeom>
              <a:avLst/>
              <a:gdLst/>
              <a:ahLst/>
              <a:cxnLst/>
              <a:rect l="l" t="t" r="r" b="b"/>
              <a:pathLst>
                <a:path w="2605404" h="410210">
                  <a:moveTo>
                    <a:pt x="5333" y="287361"/>
                  </a:moveTo>
                  <a:lnTo>
                    <a:pt x="5333" y="278059"/>
                  </a:lnTo>
                  <a:lnTo>
                    <a:pt x="2285" y="278130"/>
                  </a:lnTo>
                  <a:lnTo>
                    <a:pt x="0" y="280416"/>
                  </a:lnTo>
                  <a:lnTo>
                    <a:pt x="0" y="284988"/>
                  </a:lnTo>
                  <a:lnTo>
                    <a:pt x="2285" y="287274"/>
                  </a:lnTo>
                  <a:lnTo>
                    <a:pt x="5333" y="287361"/>
                  </a:lnTo>
                  <a:close/>
                </a:path>
                <a:path w="2605404" h="410210">
                  <a:moveTo>
                    <a:pt x="491489" y="233172"/>
                  </a:moveTo>
                  <a:lnTo>
                    <a:pt x="5333" y="278059"/>
                  </a:lnTo>
                  <a:lnTo>
                    <a:pt x="50006" y="283225"/>
                  </a:lnTo>
                  <a:lnTo>
                    <a:pt x="487679" y="243561"/>
                  </a:lnTo>
                  <a:lnTo>
                    <a:pt x="487679" y="238506"/>
                  </a:lnTo>
                  <a:lnTo>
                    <a:pt x="491489" y="233172"/>
                  </a:lnTo>
                  <a:close/>
                </a:path>
                <a:path w="2605404" h="410210">
                  <a:moveTo>
                    <a:pt x="50006" y="283225"/>
                  </a:moveTo>
                  <a:lnTo>
                    <a:pt x="5333" y="278130"/>
                  </a:lnTo>
                  <a:lnTo>
                    <a:pt x="5333" y="287274"/>
                  </a:lnTo>
                  <a:lnTo>
                    <a:pt x="50006" y="283225"/>
                  </a:lnTo>
                  <a:close/>
                </a:path>
                <a:path w="2605404" h="410210">
                  <a:moveTo>
                    <a:pt x="496823" y="400050"/>
                  </a:moveTo>
                  <a:lnTo>
                    <a:pt x="496823" y="336042"/>
                  </a:lnTo>
                  <a:lnTo>
                    <a:pt x="495299" y="333756"/>
                  </a:lnTo>
                  <a:lnTo>
                    <a:pt x="492251" y="333669"/>
                  </a:lnTo>
                  <a:lnTo>
                    <a:pt x="50006" y="283225"/>
                  </a:lnTo>
                  <a:lnTo>
                    <a:pt x="5333" y="287274"/>
                  </a:lnTo>
                  <a:lnTo>
                    <a:pt x="487679" y="342464"/>
                  </a:lnTo>
                  <a:lnTo>
                    <a:pt x="487679" y="338328"/>
                  </a:lnTo>
                  <a:lnTo>
                    <a:pt x="491489" y="342900"/>
                  </a:lnTo>
                  <a:lnTo>
                    <a:pt x="491489" y="409956"/>
                  </a:lnTo>
                  <a:lnTo>
                    <a:pt x="492251" y="409956"/>
                  </a:lnTo>
                  <a:lnTo>
                    <a:pt x="492251" y="400050"/>
                  </a:lnTo>
                  <a:lnTo>
                    <a:pt x="496823" y="400050"/>
                  </a:lnTo>
                  <a:close/>
                </a:path>
                <a:path w="2605404" h="410210">
                  <a:moveTo>
                    <a:pt x="2605278" y="407670"/>
                  </a:moveTo>
                  <a:lnTo>
                    <a:pt x="2605278" y="2286"/>
                  </a:lnTo>
                  <a:lnTo>
                    <a:pt x="2602991" y="0"/>
                  </a:lnTo>
                  <a:lnTo>
                    <a:pt x="489965" y="0"/>
                  </a:lnTo>
                  <a:lnTo>
                    <a:pt x="487679" y="2286"/>
                  </a:lnTo>
                  <a:lnTo>
                    <a:pt x="487679" y="233523"/>
                  </a:lnTo>
                  <a:lnTo>
                    <a:pt x="491489" y="233172"/>
                  </a:lnTo>
                  <a:lnTo>
                    <a:pt x="491489" y="243216"/>
                  </a:lnTo>
                  <a:lnTo>
                    <a:pt x="492251" y="243147"/>
                  </a:lnTo>
                  <a:lnTo>
                    <a:pt x="492251" y="9906"/>
                  </a:lnTo>
                  <a:lnTo>
                    <a:pt x="496823" y="4572"/>
                  </a:lnTo>
                  <a:lnTo>
                    <a:pt x="496823" y="9906"/>
                  </a:lnTo>
                  <a:lnTo>
                    <a:pt x="2596134" y="9906"/>
                  </a:lnTo>
                  <a:lnTo>
                    <a:pt x="2596134" y="4572"/>
                  </a:lnTo>
                  <a:lnTo>
                    <a:pt x="2600705" y="9906"/>
                  </a:lnTo>
                  <a:lnTo>
                    <a:pt x="2600705" y="409956"/>
                  </a:lnTo>
                  <a:lnTo>
                    <a:pt x="2602991" y="409956"/>
                  </a:lnTo>
                  <a:lnTo>
                    <a:pt x="2605278" y="407670"/>
                  </a:lnTo>
                  <a:close/>
                </a:path>
                <a:path w="2605404" h="410210">
                  <a:moveTo>
                    <a:pt x="491489" y="243216"/>
                  </a:moveTo>
                  <a:lnTo>
                    <a:pt x="491489" y="233172"/>
                  </a:lnTo>
                  <a:lnTo>
                    <a:pt x="487679" y="238506"/>
                  </a:lnTo>
                  <a:lnTo>
                    <a:pt x="487679" y="243561"/>
                  </a:lnTo>
                  <a:lnTo>
                    <a:pt x="491489" y="243216"/>
                  </a:lnTo>
                  <a:close/>
                </a:path>
                <a:path w="2605404" h="410210">
                  <a:moveTo>
                    <a:pt x="491489" y="342900"/>
                  </a:moveTo>
                  <a:lnTo>
                    <a:pt x="487679" y="338328"/>
                  </a:lnTo>
                  <a:lnTo>
                    <a:pt x="487679" y="342464"/>
                  </a:lnTo>
                  <a:lnTo>
                    <a:pt x="491489" y="342900"/>
                  </a:lnTo>
                  <a:close/>
                </a:path>
                <a:path w="2605404" h="410210">
                  <a:moveTo>
                    <a:pt x="491489" y="409956"/>
                  </a:moveTo>
                  <a:lnTo>
                    <a:pt x="491489" y="342900"/>
                  </a:lnTo>
                  <a:lnTo>
                    <a:pt x="487679" y="342464"/>
                  </a:lnTo>
                  <a:lnTo>
                    <a:pt x="487679" y="407670"/>
                  </a:lnTo>
                  <a:lnTo>
                    <a:pt x="489965" y="409956"/>
                  </a:lnTo>
                  <a:lnTo>
                    <a:pt x="491489" y="409956"/>
                  </a:lnTo>
                  <a:close/>
                </a:path>
                <a:path w="2605404" h="410210">
                  <a:moveTo>
                    <a:pt x="496823" y="9906"/>
                  </a:moveTo>
                  <a:lnTo>
                    <a:pt x="496823" y="4572"/>
                  </a:lnTo>
                  <a:lnTo>
                    <a:pt x="492251" y="9906"/>
                  </a:lnTo>
                  <a:lnTo>
                    <a:pt x="496823" y="9906"/>
                  </a:lnTo>
                  <a:close/>
                </a:path>
                <a:path w="2605404" h="410210">
                  <a:moveTo>
                    <a:pt x="496823" y="240792"/>
                  </a:moveTo>
                  <a:lnTo>
                    <a:pt x="496823" y="9906"/>
                  </a:lnTo>
                  <a:lnTo>
                    <a:pt x="492251" y="9906"/>
                  </a:lnTo>
                  <a:lnTo>
                    <a:pt x="492251" y="243147"/>
                  </a:lnTo>
                  <a:lnTo>
                    <a:pt x="495299" y="243078"/>
                  </a:lnTo>
                  <a:lnTo>
                    <a:pt x="496823" y="240792"/>
                  </a:lnTo>
                  <a:close/>
                </a:path>
                <a:path w="2605404" h="410210">
                  <a:moveTo>
                    <a:pt x="2600705" y="400050"/>
                  </a:moveTo>
                  <a:lnTo>
                    <a:pt x="492251" y="400050"/>
                  </a:lnTo>
                  <a:lnTo>
                    <a:pt x="496823" y="404622"/>
                  </a:lnTo>
                  <a:lnTo>
                    <a:pt x="496823" y="409956"/>
                  </a:lnTo>
                  <a:lnTo>
                    <a:pt x="2596134" y="409956"/>
                  </a:lnTo>
                  <a:lnTo>
                    <a:pt x="2596134" y="404622"/>
                  </a:lnTo>
                  <a:lnTo>
                    <a:pt x="2600705" y="400050"/>
                  </a:lnTo>
                  <a:close/>
                </a:path>
                <a:path w="2605404" h="410210">
                  <a:moveTo>
                    <a:pt x="496823" y="409956"/>
                  </a:moveTo>
                  <a:lnTo>
                    <a:pt x="496823" y="404622"/>
                  </a:lnTo>
                  <a:lnTo>
                    <a:pt x="492251" y="400050"/>
                  </a:lnTo>
                  <a:lnTo>
                    <a:pt x="492251" y="409956"/>
                  </a:lnTo>
                  <a:lnTo>
                    <a:pt x="496823" y="409956"/>
                  </a:lnTo>
                  <a:close/>
                </a:path>
                <a:path w="2605404" h="410210">
                  <a:moveTo>
                    <a:pt x="2600705" y="9906"/>
                  </a:moveTo>
                  <a:lnTo>
                    <a:pt x="2596134" y="4572"/>
                  </a:lnTo>
                  <a:lnTo>
                    <a:pt x="2596134" y="9906"/>
                  </a:lnTo>
                  <a:lnTo>
                    <a:pt x="2600705" y="9906"/>
                  </a:lnTo>
                  <a:close/>
                </a:path>
                <a:path w="2605404" h="410210">
                  <a:moveTo>
                    <a:pt x="2600705" y="400050"/>
                  </a:moveTo>
                  <a:lnTo>
                    <a:pt x="2600705" y="9906"/>
                  </a:lnTo>
                  <a:lnTo>
                    <a:pt x="2596134" y="9906"/>
                  </a:lnTo>
                  <a:lnTo>
                    <a:pt x="2596134" y="400050"/>
                  </a:lnTo>
                  <a:lnTo>
                    <a:pt x="2600705" y="400050"/>
                  </a:lnTo>
                  <a:close/>
                </a:path>
                <a:path w="2605404" h="410210">
                  <a:moveTo>
                    <a:pt x="2600705" y="409956"/>
                  </a:moveTo>
                  <a:lnTo>
                    <a:pt x="2600705" y="400050"/>
                  </a:lnTo>
                  <a:lnTo>
                    <a:pt x="2596134" y="404622"/>
                  </a:lnTo>
                  <a:lnTo>
                    <a:pt x="2596134" y="409956"/>
                  </a:lnTo>
                  <a:lnTo>
                    <a:pt x="2600705" y="409956"/>
                  </a:lnTo>
                  <a:close/>
                </a:path>
              </a:pathLst>
            </a:custGeom>
            <a:solidFill>
              <a:srgbClr val="7F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75729" y="4352797"/>
            <a:ext cx="1927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two </a:t>
            </a:r>
            <a:r>
              <a:rPr sz="2000" spc="-10" dirty="0">
                <a:latin typeface="Arial"/>
                <a:cs typeface="Arial"/>
              </a:rPr>
              <a:t>nested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loops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227" y="1275080"/>
            <a:ext cx="6205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Main Memory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2353310"/>
            <a:ext cx="844550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Logical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operator:</a:t>
            </a:r>
            <a:endParaRPr sz="24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575"/>
              </a:spcBef>
              <a:tabLst>
                <a:tab pos="436118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 name,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price)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280" dirty="0">
                <a:latin typeface="UKIJ Tughra"/>
                <a:cs typeface="UKIJ Tughra"/>
              </a:rPr>
              <a:t>⨝	</a:t>
            </a:r>
            <a:r>
              <a:rPr sz="2400" spc="-7" baseline="-20833" dirty="0">
                <a:latin typeface="Arial"/>
                <a:cs typeface="Arial"/>
              </a:rPr>
              <a:t>pid=pid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Purchase(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cid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Propose three physical operators for the join, assuming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962653"/>
            <a:ext cx="4312285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tables are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main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memory: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Nested Loop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Merge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Hash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02" y="4364990"/>
            <a:ext cx="143129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O(n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" marR="30480">
              <a:lnSpc>
                <a:spcPct val="110000"/>
              </a:lnSpc>
            </a:pPr>
            <a:r>
              <a:rPr sz="2400" spc="-5" dirty="0">
                <a:latin typeface="Arial"/>
                <a:cs typeface="Arial"/>
              </a:rPr>
              <a:t>O(n log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n)  O( ??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0" y="560323"/>
            <a:ext cx="259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name,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price)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Purchase(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72428" y="4137659"/>
            <a:ext cx="2611755" cy="939165"/>
            <a:chOff x="6472428" y="4137659"/>
            <a:chExt cx="2611755" cy="939165"/>
          </a:xfrm>
        </p:grpSpPr>
        <p:sp>
          <p:nvSpPr>
            <p:cNvPr id="8" name="object 8"/>
            <p:cNvSpPr/>
            <p:nvPr/>
          </p:nvSpPr>
          <p:spPr>
            <a:xfrm>
              <a:off x="6477000" y="4142231"/>
              <a:ext cx="2602229" cy="9288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2428" y="4137659"/>
              <a:ext cx="2611755" cy="939165"/>
            </a:xfrm>
            <a:custGeom>
              <a:avLst/>
              <a:gdLst/>
              <a:ahLst/>
              <a:cxnLst/>
              <a:rect l="l" t="t" r="r" b="b"/>
              <a:pathLst>
                <a:path w="2611754" h="939164">
                  <a:moveTo>
                    <a:pt x="2611374" y="714756"/>
                  </a:moveTo>
                  <a:lnTo>
                    <a:pt x="2611374" y="2286"/>
                  </a:lnTo>
                  <a:lnTo>
                    <a:pt x="260985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4756"/>
                  </a:lnTo>
                  <a:lnTo>
                    <a:pt x="2286" y="717042"/>
                  </a:lnTo>
                  <a:lnTo>
                    <a:pt x="4572" y="717042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2602229" y="9144"/>
                  </a:lnTo>
                  <a:lnTo>
                    <a:pt x="2602229" y="4571"/>
                  </a:lnTo>
                  <a:lnTo>
                    <a:pt x="2606802" y="9144"/>
                  </a:lnTo>
                  <a:lnTo>
                    <a:pt x="2606802" y="717042"/>
                  </a:lnTo>
                  <a:lnTo>
                    <a:pt x="2609850" y="717042"/>
                  </a:lnTo>
                  <a:lnTo>
                    <a:pt x="2611374" y="714756"/>
                  </a:lnTo>
                  <a:close/>
                </a:path>
                <a:path w="2611754" h="939164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2611754" h="939164">
                  <a:moveTo>
                    <a:pt x="9906" y="707898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707898"/>
                  </a:lnTo>
                  <a:lnTo>
                    <a:pt x="9906" y="707898"/>
                  </a:lnTo>
                  <a:close/>
                </a:path>
                <a:path w="2611754" h="939164">
                  <a:moveTo>
                    <a:pt x="443484" y="713232"/>
                  </a:moveTo>
                  <a:lnTo>
                    <a:pt x="443484" y="710946"/>
                  </a:lnTo>
                  <a:lnTo>
                    <a:pt x="442722" y="708660"/>
                  </a:lnTo>
                  <a:lnTo>
                    <a:pt x="440436" y="707898"/>
                  </a:lnTo>
                  <a:lnTo>
                    <a:pt x="4572" y="707898"/>
                  </a:lnTo>
                  <a:lnTo>
                    <a:pt x="9906" y="712470"/>
                  </a:lnTo>
                  <a:lnTo>
                    <a:pt x="9906" y="717042"/>
                  </a:lnTo>
                  <a:lnTo>
                    <a:pt x="424736" y="717042"/>
                  </a:lnTo>
                  <a:lnTo>
                    <a:pt x="435864" y="708660"/>
                  </a:lnTo>
                  <a:lnTo>
                    <a:pt x="438912" y="717042"/>
                  </a:lnTo>
                  <a:lnTo>
                    <a:pt x="438912" y="718006"/>
                  </a:lnTo>
                  <a:lnTo>
                    <a:pt x="441198" y="716280"/>
                  </a:lnTo>
                  <a:lnTo>
                    <a:pt x="442722" y="714756"/>
                  </a:lnTo>
                  <a:lnTo>
                    <a:pt x="443484" y="713232"/>
                  </a:lnTo>
                  <a:close/>
                </a:path>
                <a:path w="2611754" h="939164">
                  <a:moveTo>
                    <a:pt x="9906" y="717042"/>
                  </a:moveTo>
                  <a:lnTo>
                    <a:pt x="9906" y="712470"/>
                  </a:lnTo>
                  <a:lnTo>
                    <a:pt x="4572" y="707898"/>
                  </a:lnTo>
                  <a:lnTo>
                    <a:pt x="4572" y="717042"/>
                  </a:lnTo>
                  <a:lnTo>
                    <a:pt x="9906" y="717042"/>
                  </a:lnTo>
                  <a:close/>
                </a:path>
                <a:path w="2611754" h="939164">
                  <a:moveTo>
                    <a:pt x="438912" y="718006"/>
                  </a:moveTo>
                  <a:lnTo>
                    <a:pt x="438912" y="717042"/>
                  </a:lnTo>
                  <a:lnTo>
                    <a:pt x="424736" y="717042"/>
                  </a:lnTo>
                  <a:lnTo>
                    <a:pt x="142494" y="929640"/>
                  </a:lnTo>
                  <a:lnTo>
                    <a:pt x="140970" y="931164"/>
                  </a:lnTo>
                  <a:lnTo>
                    <a:pt x="140208" y="933450"/>
                  </a:lnTo>
                  <a:lnTo>
                    <a:pt x="140970" y="935736"/>
                  </a:lnTo>
                  <a:lnTo>
                    <a:pt x="142494" y="937260"/>
                  </a:lnTo>
                  <a:lnTo>
                    <a:pt x="144780" y="938784"/>
                  </a:lnTo>
                  <a:lnTo>
                    <a:pt x="144780" y="928878"/>
                  </a:lnTo>
                  <a:lnTo>
                    <a:pt x="166392" y="923815"/>
                  </a:lnTo>
                  <a:lnTo>
                    <a:pt x="438912" y="718006"/>
                  </a:lnTo>
                  <a:close/>
                </a:path>
                <a:path w="2611754" h="939164">
                  <a:moveTo>
                    <a:pt x="166392" y="923815"/>
                  </a:moveTo>
                  <a:lnTo>
                    <a:pt x="144780" y="928878"/>
                  </a:lnTo>
                  <a:lnTo>
                    <a:pt x="148590" y="937260"/>
                  </a:lnTo>
                  <a:lnTo>
                    <a:pt x="166392" y="923815"/>
                  </a:lnTo>
                  <a:close/>
                </a:path>
                <a:path w="2611754" h="939164">
                  <a:moveTo>
                    <a:pt x="2606802" y="707898"/>
                  </a:moveTo>
                  <a:lnTo>
                    <a:pt x="1088136" y="707898"/>
                  </a:lnTo>
                  <a:lnTo>
                    <a:pt x="166392" y="923815"/>
                  </a:lnTo>
                  <a:lnTo>
                    <a:pt x="148590" y="937260"/>
                  </a:lnTo>
                  <a:lnTo>
                    <a:pt x="144780" y="928878"/>
                  </a:lnTo>
                  <a:lnTo>
                    <a:pt x="144780" y="938784"/>
                  </a:lnTo>
                  <a:lnTo>
                    <a:pt x="146304" y="938022"/>
                  </a:lnTo>
                  <a:lnTo>
                    <a:pt x="1088898" y="717398"/>
                  </a:lnTo>
                  <a:lnTo>
                    <a:pt x="1088898" y="717042"/>
                  </a:lnTo>
                  <a:lnTo>
                    <a:pt x="2602229" y="717042"/>
                  </a:lnTo>
                  <a:lnTo>
                    <a:pt x="2602229" y="712470"/>
                  </a:lnTo>
                  <a:lnTo>
                    <a:pt x="2606802" y="707898"/>
                  </a:lnTo>
                  <a:close/>
                </a:path>
                <a:path w="2611754" h="939164">
                  <a:moveTo>
                    <a:pt x="438912" y="717042"/>
                  </a:moveTo>
                  <a:lnTo>
                    <a:pt x="435864" y="708660"/>
                  </a:lnTo>
                  <a:lnTo>
                    <a:pt x="424736" y="717042"/>
                  </a:lnTo>
                  <a:lnTo>
                    <a:pt x="438912" y="717042"/>
                  </a:lnTo>
                  <a:close/>
                </a:path>
                <a:path w="2611754" h="939164">
                  <a:moveTo>
                    <a:pt x="1090422" y="717042"/>
                  </a:moveTo>
                  <a:lnTo>
                    <a:pt x="1088898" y="717042"/>
                  </a:lnTo>
                  <a:lnTo>
                    <a:pt x="1088898" y="717398"/>
                  </a:lnTo>
                  <a:lnTo>
                    <a:pt x="1090422" y="717042"/>
                  </a:lnTo>
                  <a:close/>
                </a:path>
                <a:path w="2611754" h="939164">
                  <a:moveTo>
                    <a:pt x="2606802" y="9144"/>
                  </a:moveTo>
                  <a:lnTo>
                    <a:pt x="2602229" y="4571"/>
                  </a:lnTo>
                  <a:lnTo>
                    <a:pt x="2602229" y="9144"/>
                  </a:lnTo>
                  <a:lnTo>
                    <a:pt x="2606802" y="9144"/>
                  </a:lnTo>
                  <a:close/>
                </a:path>
                <a:path w="2611754" h="939164">
                  <a:moveTo>
                    <a:pt x="2606802" y="707898"/>
                  </a:moveTo>
                  <a:lnTo>
                    <a:pt x="2606802" y="9144"/>
                  </a:lnTo>
                  <a:lnTo>
                    <a:pt x="2602229" y="9144"/>
                  </a:lnTo>
                  <a:lnTo>
                    <a:pt x="2602229" y="707898"/>
                  </a:lnTo>
                  <a:lnTo>
                    <a:pt x="2606802" y="707898"/>
                  </a:lnTo>
                  <a:close/>
                </a:path>
                <a:path w="2611754" h="939164">
                  <a:moveTo>
                    <a:pt x="2606802" y="717042"/>
                  </a:moveTo>
                  <a:lnTo>
                    <a:pt x="2606802" y="707898"/>
                  </a:lnTo>
                  <a:lnTo>
                    <a:pt x="2602229" y="712470"/>
                  </a:lnTo>
                  <a:lnTo>
                    <a:pt x="2602229" y="717042"/>
                  </a:lnTo>
                  <a:lnTo>
                    <a:pt x="2606802" y="717042"/>
                  </a:lnTo>
                  <a:close/>
                </a:path>
              </a:pathLst>
            </a:custGeom>
            <a:solidFill>
              <a:srgbClr val="7F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55740" y="4168394"/>
            <a:ext cx="241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sort both – O(n log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n)  merge </a:t>
            </a:r>
            <a:r>
              <a:rPr sz="2000" spc="-5" dirty="0">
                <a:latin typeface="Arial"/>
                <a:cs typeface="Arial"/>
              </a:rPr>
              <a:t>– O(n)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227" y="1275080"/>
            <a:ext cx="6205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Main Memory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pc="-5" dirty="0"/>
              <a:t>Logical</a:t>
            </a:r>
            <a:r>
              <a:rPr spc="15" dirty="0"/>
              <a:t> </a:t>
            </a:r>
            <a:r>
              <a:rPr spc="-5" dirty="0"/>
              <a:t>operator:</a:t>
            </a:r>
          </a:p>
          <a:p>
            <a:pPr marL="361950">
              <a:lnSpc>
                <a:spcPct val="100000"/>
              </a:lnSpc>
              <a:spcBef>
                <a:spcPts val="575"/>
              </a:spcBef>
              <a:tabLst>
                <a:tab pos="4348480" algn="l"/>
              </a:tabLst>
            </a:pPr>
            <a:r>
              <a:rPr spc="-5" dirty="0">
                <a:solidFill>
                  <a:srgbClr val="0000FF"/>
                </a:solidFill>
              </a:rPr>
              <a:t>Product(</a:t>
            </a:r>
            <a:r>
              <a:rPr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pid</a:t>
            </a:r>
            <a:r>
              <a:rPr spc="-5" dirty="0">
                <a:solidFill>
                  <a:srgbClr val="0000FF"/>
                </a:solidFill>
              </a:rPr>
              <a:t>, name,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price)</a:t>
            </a:r>
            <a:r>
              <a:rPr spc="30" dirty="0">
                <a:solidFill>
                  <a:srgbClr val="0000FF"/>
                </a:solidFill>
              </a:rPr>
              <a:t> </a:t>
            </a:r>
            <a:r>
              <a:rPr spc="280" dirty="0">
                <a:latin typeface="UKIJ Tughra"/>
                <a:cs typeface="UKIJ Tughra"/>
              </a:rPr>
              <a:t>⨝	</a:t>
            </a:r>
            <a:r>
              <a:rPr sz="2400" spc="-7" baseline="-20833" dirty="0"/>
              <a:t>pid=pid </a:t>
            </a:r>
            <a:r>
              <a:rPr sz="2400" spc="-5" dirty="0">
                <a:solidFill>
                  <a:srgbClr val="0000FF"/>
                </a:solidFill>
              </a:rPr>
              <a:t>Purchase(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pid, cid</a:t>
            </a:r>
            <a:r>
              <a:rPr sz="2400" spc="-5" dirty="0">
                <a:solidFill>
                  <a:srgbClr val="0000FF"/>
                </a:solidFill>
              </a:rPr>
              <a:t>,</a:t>
            </a:r>
            <a:r>
              <a:rPr sz="2400" spc="-280" dirty="0">
                <a:solidFill>
                  <a:srgbClr val="0000FF"/>
                </a:solidFill>
              </a:rPr>
              <a:t> </a:t>
            </a:r>
            <a:r>
              <a:rPr sz="2400" spc="-5" dirty="0">
                <a:solidFill>
                  <a:srgbClr val="0000FF"/>
                </a:solidFill>
              </a:rPr>
              <a:t>store)</a:t>
            </a:r>
            <a:endParaRPr sz="2400">
              <a:latin typeface="UKIJ Tughra"/>
              <a:cs typeface="UKIJ Tughr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/>
          </a:p>
          <a:p>
            <a:pPr marL="635000" marR="421005" indent="-609600">
              <a:lnSpc>
                <a:spcPts val="2590"/>
              </a:lnSpc>
            </a:pPr>
            <a:r>
              <a:rPr spc="-5" dirty="0"/>
              <a:t>Propose three physical operators for the join, assuming the  tables are </a:t>
            </a:r>
            <a:r>
              <a:rPr dirty="0"/>
              <a:t>in </a:t>
            </a:r>
            <a:r>
              <a:rPr spc="-5" dirty="0"/>
              <a:t>main</a:t>
            </a:r>
            <a:r>
              <a:rPr spc="25" dirty="0"/>
              <a:t> </a:t>
            </a:r>
            <a:r>
              <a:rPr spc="-5" dirty="0"/>
              <a:t>memory: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4364990"/>
            <a:ext cx="3007360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Nested Loop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21665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Merge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Hash join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51" y="4364990"/>
            <a:ext cx="1882139" cy="1232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latin typeface="Arial"/>
                <a:cs typeface="Arial"/>
              </a:rPr>
              <a:t>O(n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8100" marR="30480">
              <a:lnSpc>
                <a:spcPct val="110000"/>
              </a:lnSpc>
            </a:pPr>
            <a:r>
              <a:rPr sz="2400" spc="-5" dirty="0">
                <a:latin typeface="Arial"/>
                <a:cs typeface="Arial"/>
              </a:rPr>
              <a:t>O(n log n)  O(n)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O(n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340" y="560323"/>
            <a:ext cx="259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Product(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name,</a:t>
            </a:r>
            <a:r>
              <a:rPr sz="18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price)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Purchase(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pid,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cid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store)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49873" y="5612891"/>
            <a:ext cx="3057525" cy="1022350"/>
            <a:chOff x="5849873" y="5612891"/>
            <a:chExt cx="3057525" cy="1022350"/>
          </a:xfrm>
        </p:grpSpPr>
        <p:sp>
          <p:nvSpPr>
            <p:cNvPr id="8" name="object 8"/>
            <p:cNvSpPr/>
            <p:nvPr/>
          </p:nvSpPr>
          <p:spPr>
            <a:xfrm>
              <a:off x="5854445" y="5618225"/>
              <a:ext cx="3047999" cy="10111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49873" y="5612891"/>
              <a:ext cx="3057525" cy="1022350"/>
            </a:xfrm>
            <a:custGeom>
              <a:avLst/>
              <a:gdLst/>
              <a:ahLst/>
              <a:cxnLst/>
              <a:rect l="l" t="t" r="r" b="b"/>
              <a:pathLst>
                <a:path w="3057525" h="1022350">
                  <a:moveTo>
                    <a:pt x="512826" y="313944"/>
                  </a:moveTo>
                  <a:lnTo>
                    <a:pt x="512826" y="304038"/>
                  </a:lnTo>
                  <a:lnTo>
                    <a:pt x="509016" y="311658"/>
                  </a:lnTo>
                  <a:lnTo>
                    <a:pt x="502793" y="304038"/>
                  </a:lnTo>
                  <a:lnTo>
                    <a:pt x="2285" y="304038"/>
                  </a:lnTo>
                  <a:lnTo>
                    <a:pt x="0" y="306324"/>
                  </a:lnTo>
                  <a:lnTo>
                    <a:pt x="0" y="1019556"/>
                  </a:lnTo>
                  <a:lnTo>
                    <a:pt x="2286" y="1021842"/>
                  </a:lnTo>
                  <a:lnTo>
                    <a:pt x="4572" y="1021842"/>
                  </a:lnTo>
                  <a:lnTo>
                    <a:pt x="4572" y="313944"/>
                  </a:lnTo>
                  <a:lnTo>
                    <a:pt x="9143" y="308610"/>
                  </a:lnTo>
                  <a:lnTo>
                    <a:pt x="9143" y="313944"/>
                  </a:lnTo>
                  <a:lnTo>
                    <a:pt x="512826" y="313944"/>
                  </a:lnTo>
                  <a:close/>
                </a:path>
                <a:path w="3057525" h="1022350">
                  <a:moveTo>
                    <a:pt x="9143" y="313944"/>
                  </a:moveTo>
                  <a:lnTo>
                    <a:pt x="9143" y="308610"/>
                  </a:lnTo>
                  <a:lnTo>
                    <a:pt x="4572" y="313944"/>
                  </a:lnTo>
                  <a:lnTo>
                    <a:pt x="9143" y="313944"/>
                  </a:lnTo>
                  <a:close/>
                </a:path>
                <a:path w="3057525" h="1022350">
                  <a:moveTo>
                    <a:pt x="9144" y="1011936"/>
                  </a:moveTo>
                  <a:lnTo>
                    <a:pt x="9143" y="313944"/>
                  </a:lnTo>
                  <a:lnTo>
                    <a:pt x="4572" y="313944"/>
                  </a:lnTo>
                  <a:lnTo>
                    <a:pt x="4572" y="1011936"/>
                  </a:lnTo>
                  <a:lnTo>
                    <a:pt x="9144" y="1011936"/>
                  </a:lnTo>
                  <a:close/>
                </a:path>
                <a:path w="3057525" h="1022350">
                  <a:moveTo>
                    <a:pt x="3052572" y="1011936"/>
                  </a:moveTo>
                  <a:lnTo>
                    <a:pt x="4572" y="1011936"/>
                  </a:lnTo>
                  <a:lnTo>
                    <a:pt x="9144" y="1016508"/>
                  </a:lnTo>
                  <a:lnTo>
                    <a:pt x="9144" y="1021842"/>
                  </a:lnTo>
                  <a:lnTo>
                    <a:pt x="3047999" y="1021841"/>
                  </a:lnTo>
                  <a:lnTo>
                    <a:pt x="3047999" y="1016508"/>
                  </a:lnTo>
                  <a:lnTo>
                    <a:pt x="3052572" y="1011936"/>
                  </a:lnTo>
                  <a:close/>
                </a:path>
                <a:path w="3057525" h="1022350">
                  <a:moveTo>
                    <a:pt x="9144" y="1021842"/>
                  </a:moveTo>
                  <a:lnTo>
                    <a:pt x="9144" y="1016508"/>
                  </a:lnTo>
                  <a:lnTo>
                    <a:pt x="4572" y="1011936"/>
                  </a:lnTo>
                  <a:lnTo>
                    <a:pt x="4572" y="1021842"/>
                  </a:lnTo>
                  <a:lnTo>
                    <a:pt x="9144" y="1021842"/>
                  </a:lnTo>
                  <a:close/>
                </a:path>
                <a:path w="3057525" h="1022350">
                  <a:moveTo>
                    <a:pt x="1276350" y="304038"/>
                  </a:moveTo>
                  <a:lnTo>
                    <a:pt x="266700" y="762"/>
                  </a:lnTo>
                  <a:lnTo>
                    <a:pt x="264414" y="0"/>
                  </a:lnTo>
                  <a:lnTo>
                    <a:pt x="262128" y="762"/>
                  </a:lnTo>
                  <a:lnTo>
                    <a:pt x="261365" y="3048"/>
                  </a:lnTo>
                  <a:lnTo>
                    <a:pt x="259842" y="4572"/>
                  </a:lnTo>
                  <a:lnTo>
                    <a:pt x="259842" y="6858"/>
                  </a:lnTo>
                  <a:lnTo>
                    <a:pt x="261365" y="8382"/>
                  </a:lnTo>
                  <a:lnTo>
                    <a:pt x="263652" y="11181"/>
                  </a:lnTo>
                  <a:lnTo>
                    <a:pt x="263652" y="9906"/>
                  </a:lnTo>
                  <a:lnTo>
                    <a:pt x="268986" y="2286"/>
                  </a:lnTo>
                  <a:lnTo>
                    <a:pt x="278931" y="14495"/>
                  </a:lnTo>
                  <a:lnTo>
                    <a:pt x="1273302" y="313182"/>
                  </a:lnTo>
                  <a:lnTo>
                    <a:pt x="1274064" y="313944"/>
                  </a:lnTo>
                  <a:lnTo>
                    <a:pt x="1274826" y="313944"/>
                  </a:lnTo>
                  <a:lnTo>
                    <a:pt x="1274826" y="304038"/>
                  </a:lnTo>
                  <a:lnTo>
                    <a:pt x="1276350" y="304038"/>
                  </a:lnTo>
                  <a:close/>
                </a:path>
                <a:path w="3057525" h="1022350">
                  <a:moveTo>
                    <a:pt x="278931" y="14495"/>
                  </a:moveTo>
                  <a:lnTo>
                    <a:pt x="268986" y="2286"/>
                  </a:lnTo>
                  <a:lnTo>
                    <a:pt x="263652" y="9906"/>
                  </a:lnTo>
                  <a:lnTo>
                    <a:pt x="278931" y="14495"/>
                  </a:lnTo>
                  <a:close/>
                </a:path>
                <a:path w="3057525" h="1022350">
                  <a:moveTo>
                    <a:pt x="517398" y="309372"/>
                  </a:moveTo>
                  <a:lnTo>
                    <a:pt x="517398" y="307086"/>
                  </a:lnTo>
                  <a:lnTo>
                    <a:pt x="516636" y="306324"/>
                  </a:lnTo>
                  <a:lnTo>
                    <a:pt x="278931" y="14495"/>
                  </a:lnTo>
                  <a:lnTo>
                    <a:pt x="263652" y="9906"/>
                  </a:lnTo>
                  <a:lnTo>
                    <a:pt x="263652" y="11181"/>
                  </a:lnTo>
                  <a:lnTo>
                    <a:pt x="502793" y="304038"/>
                  </a:lnTo>
                  <a:lnTo>
                    <a:pt x="512826" y="304038"/>
                  </a:lnTo>
                  <a:lnTo>
                    <a:pt x="512826" y="313944"/>
                  </a:lnTo>
                  <a:lnTo>
                    <a:pt x="514350" y="313944"/>
                  </a:lnTo>
                  <a:lnTo>
                    <a:pt x="515873" y="312420"/>
                  </a:lnTo>
                  <a:lnTo>
                    <a:pt x="517398" y="309372"/>
                  </a:lnTo>
                  <a:close/>
                </a:path>
                <a:path w="3057525" h="1022350">
                  <a:moveTo>
                    <a:pt x="512826" y="304038"/>
                  </a:moveTo>
                  <a:lnTo>
                    <a:pt x="502793" y="304038"/>
                  </a:lnTo>
                  <a:lnTo>
                    <a:pt x="509016" y="311658"/>
                  </a:lnTo>
                  <a:lnTo>
                    <a:pt x="512826" y="304038"/>
                  </a:lnTo>
                  <a:close/>
                </a:path>
                <a:path w="3057525" h="1022350">
                  <a:moveTo>
                    <a:pt x="3057144" y="1019556"/>
                  </a:moveTo>
                  <a:lnTo>
                    <a:pt x="3057144" y="306323"/>
                  </a:lnTo>
                  <a:lnTo>
                    <a:pt x="3055620" y="304038"/>
                  </a:lnTo>
                  <a:lnTo>
                    <a:pt x="1274826" y="304038"/>
                  </a:lnTo>
                  <a:lnTo>
                    <a:pt x="1274826" y="313944"/>
                  </a:lnTo>
                  <a:lnTo>
                    <a:pt x="3047999" y="313943"/>
                  </a:lnTo>
                  <a:lnTo>
                    <a:pt x="3047999" y="308609"/>
                  </a:lnTo>
                  <a:lnTo>
                    <a:pt x="3052572" y="313943"/>
                  </a:lnTo>
                  <a:lnTo>
                    <a:pt x="3052572" y="1021841"/>
                  </a:lnTo>
                  <a:lnTo>
                    <a:pt x="3055620" y="1021841"/>
                  </a:lnTo>
                  <a:lnTo>
                    <a:pt x="3057144" y="1019556"/>
                  </a:lnTo>
                  <a:close/>
                </a:path>
                <a:path w="3057525" h="1022350">
                  <a:moveTo>
                    <a:pt x="3052572" y="313943"/>
                  </a:moveTo>
                  <a:lnTo>
                    <a:pt x="3047999" y="308609"/>
                  </a:lnTo>
                  <a:lnTo>
                    <a:pt x="3047999" y="313943"/>
                  </a:lnTo>
                  <a:lnTo>
                    <a:pt x="3052572" y="313943"/>
                  </a:lnTo>
                  <a:close/>
                </a:path>
                <a:path w="3057525" h="1022350">
                  <a:moveTo>
                    <a:pt x="3052572" y="1011936"/>
                  </a:moveTo>
                  <a:lnTo>
                    <a:pt x="3052572" y="313943"/>
                  </a:lnTo>
                  <a:lnTo>
                    <a:pt x="3047999" y="313943"/>
                  </a:lnTo>
                  <a:lnTo>
                    <a:pt x="3047999" y="1011936"/>
                  </a:lnTo>
                  <a:lnTo>
                    <a:pt x="3052572" y="1011936"/>
                  </a:lnTo>
                  <a:close/>
                </a:path>
                <a:path w="3057525" h="1022350">
                  <a:moveTo>
                    <a:pt x="3052572" y="1021841"/>
                  </a:moveTo>
                  <a:lnTo>
                    <a:pt x="3052572" y="1011936"/>
                  </a:lnTo>
                  <a:lnTo>
                    <a:pt x="3047999" y="1016508"/>
                  </a:lnTo>
                  <a:lnTo>
                    <a:pt x="3047999" y="1021841"/>
                  </a:lnTo>
                  <a:lnTo>
                    <a:pt x="3052572" y="1021841"/>
                  </a:lnTo>
                  <a:close/>
                </a:path>
              </a:pathLst>
            </a:custGeom>
            <a:solidFill>
              <a:srgbClr val="7F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33185" y="5947664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add n to hash – O(n)?  </a:t>
            </a:r>
            <a:r>
              <a:rPr sz="2000" spc="-10" dirty="0">
                <a:latin typeface="Arial"/>
                <a:cs typeface="Arial"/>
              </a:rPr>
              <a:t>lookup </a:t>
            </a:r>
            <a:r>
              <a:rPr sz="2000" spc="-5" dirty="0">
                <a:latin typeface="Arial"/>
                <a:cs typeface="Arial"/>
              </a:rPr>
              <a:t>n in hash –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O(n)?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1552" y="1275080"/>
            <a:ext cx="7573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BRIEF Review of Hash</a:t>
            </a:r>
            <a:r>
              <a:rPr spc="5" dirty="0"/>
              <a:t> </a:t>
            </a:r>
            <a:r>
              <a:rPr spc="-5" dirty="0"/>
              <a:t>Tables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22850" y="2432050"/>
          <a:ext cx="762000" cy="370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96282" y="2368557"/>
            <a:ext cx="153035" cy="37344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0" y="1853438"/>
            <a:ext cx="256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Separate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chaining: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6027" y="2967227"/>
            <a:ext cx="3056890" cy="594360"/>
          </a:xfrm>
          <a:custGeom>
            <a:avLst/>
            <a:gdLst/>
            <a:ahLst/>
            <a:cxnLst/>
            <a:rect l="l" t="t" r="r" b="b"/>
            <a:pathLst>
              <a:path w="3056890" h="594360">
                <a:moveTo>
                  <a:pt x="3056382" y="594360"/>
                </a:moveTo>
                <a:lnTo>
                  <a:pt x="3056382" y="0"/>
                </a:lnTo>
                <a:lnTo>
                  <a:pt x="0" y="0"/>
                </a:lnTo>
                <a:lnTo>
                  <a:pt x="0" y="594360"/>
                </a:lnTo>
                <a:lnTo>
                  <a:pt x="4571" y="594360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047238" y="9905"/>
                </a:lnTo>
                <a:lnTo>
                  <a:pt x="3047238" y="4571"/>
                </a:lnTo>
                <a:lnTo>
                  <a:pt x="3051810" y="9905"/>
                </a:lnTo>
                <a:lnTo>
                  <a:pt x="3051810" y="594360"/>
                </a:lnTo>
                <a:lnTo>
                  <a:pt x="3056382" y="594360"/>
                </a:lnTo>
                <a:close/>
              </a:path>
              <a:path w="3056890" h="594360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056890" h="594360">
                <a:moveTo>
                  <a:pt x="9906" y="58521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585216"/>
                </a:lnTo>
                <a:lnTo>
                  <a:pt x="9906" y="585216"/>
                </a:lnTo>
                <a:close/>
              </a:path>
              <a:path w="3056890" h="594360">
                <a:moveTo>
                  <a:pt x="3051810" y="585216"/>
                </a:moveTo>
                <a:lnTo>
                  <a:pt x="4572" y="585216"/>
                </a:lnTo>
                <a:lnTo>
                  <a:pt x="9906" y="589788"/>
                </a:lnTo>
                <a:lnTo>
                  <a:pt x="9906" y="594360"/>
                </a:lnTo>
                <a:lnTo>
                  <a:pt x="3047238" y="594360"/>
                </a:lnTo>
                <a:lnTo>
                  <a:pt x="3047238" y="589788"/>
                </a:lnTo>
                <a:lnTo>
                  <a:pt x="3051810" y="585216"/>
                </a:lnTo>
                <a:close/>
              </a:path>
              <a:path w="3056890" h="594360">
                <a:moveTo>
                  <a:pt x="9906" y="594360"/>
                </a:moveTo>
                <a:lnTo>
                  <a:pt x="9906" y="589788"/>
                </a:lnTo>
                <a:lnTo>
                  <a:pt x="4572" y="585216"/>
                </a:lnTo>
                <a:lnTo>
                  <a:pt x="4571" y="594360"/>
                </a:lnTo>
                <a:lnTo>
                  <a:pt x="9906" y="594360"/>
                </a:lnTo>
                <a:close/>
              </a:path>
              <a:path w="3056890" h="594360">
                <a:moveTo>
                  <a:pt x="3051810" y="9905"/>
                </a:moveTo>
                <a:lnTo>
                  <a:pt x="3047238" y="4571"/>
                </a:lnTo>
                <a:lnTo>
                  <a:pt x="3047238" y="9905"/>
                </a:lnTo>
                <a:lnTo>
                  <a:pt x="3051810" y="9905"/>
                </a:lnTo>
                <a:close/>
              </a:path>
              <a:path w="3056890" h="594360">
                <a:moveTo>
                  <a:pt x="3051810" y="585216"/>
                </a:moveTo>
                <a:lnTo>
                  <a:pt x="3051810" y="9905"/>
                </a:lnTo>
                <a:lnTo>
                  <a:pt x="3047238" y="9905"/>
                </a:lnTo>
                <a:lnTo>
                  <a:pt x="3047238" y="585216"/>
                </a:lnTo>
                <a:lnTo>
                  <a:pt x="3051810" y="585216"/>
                </a:lnTo>
                <a:close/>
              </a:path>
              <a:path w="3056890" h="594360">
                <a:moveTo>
                  <a:pt x="3051810" y="594360"/>
                </a:moveTo>
                <a:lnTo>
                  <a:pt x="3051810" y="585216"/>
                </a:lnTo>
                <a:lnTo>
                  <a:pt x="3047238" y="589788"/>
                </a:lnTo>
                <a:lnTo>
                  <a:pt x="3047238" y="594360"/>
                </a:lnTo>
                <a:lnTo>
                  <a:pt x="3051810" y="594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8060" y="2969514"/>
            <a:ext cx="3052445" cy="589915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90"/>
              </a:spcBef>
            </a:pPr>
            <a:r>
              <a:rPr sz="3200" spc="-5" dirty="0">
                <a:latin typeface="Arial"/>
                <a:cs typeface="Arial"/>
              </a:rPr>
              <a:t>h(x) = x mod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2386838"/>
            <a:ext cx="322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(naïve) hash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35953" y="3492753"/>
            <a:ext cx="788035" cy="396240"/>
            <a:chOff x="6235953" y="3492753"/>
            <a:chExt cx="788035" cy="396240"/>
          </a:xfrm>
        </p:grpSpPr>
        <p:sp>
          <p:nvSpPr>
            <p:cNvPr id="10" name="object 10"/>
            <p:cNvSpPr/>
            <p:nvPr/>
          </p:nvSpPr>
          <p:spPr>
            <a:xfrm>
              <a:off x="6781799" y="3499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0399" y="3499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2303" y="350519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2303" y="3876293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400" y="3505200"/>
            <a:ext cx="533400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503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02754" y="3492753"/>
            <a:ext cx="788035" cy="396240"/>
            <a:chOff x="7302754" y="3492753"/>
            <a:chExt cx="788035" cy="396240"/>
          </a:xfrm>
        </p:grpSpPr>
        <p:sp>
          <p:nvSpPr>
            <p:cNvPr id="16" name="object 16"/>
            <p:cNvSpPr/>
            <p:nvPr/>
          </p:nvSpPr>
          <p:spPr>
            <a:xfrm>
              <a:off x="7848600" y="3499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77200" y="3499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09104" y="350519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09104" y="3876293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15200" y="3505200"/>
            <a:ext cx="533400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103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5097" y="4635753"/>
            <a:ext cx="788035" cy="396240"/>
            <a:chOff x="6245097" y="4635753"/>
            <a:chExt cx="788035" cy="396240"/>
          </a:xfrm>
        </p:grpSpPr>
        <p:sp>
          <p:nvSpPr>
            <p:cNvPr id="22" name="object 22"/>
            <p:cNvSpPr/>
            <p:nvPr/>
          </p:nvSpPr>
          <p:spPr>
            <a:xfrm>
              <a:off x="6791705" y="4642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20305" y="4642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51447" y="464819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51447" y="5019293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58305" y="4648200"/>
            <a:ext cx="533400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76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02754" y="4635753"/>
            <a:ext cx="788035" cy="396240"/>
            <a:chOff x="7302754" y="4635753"/>
            <a:chExt cx="788035" cy="396240"/>
          </a:xfrm>
        </p:grpSpPr>
        <p:sp>
          <p:nvSpPr>
            <p:cNvPr id="28" name="object 28"/>
            <p:cNvSpPr/>
            <p:nvPr/>
          </p:nvSpPr>
          <p:spPr>
            <a:xfrm>
              <a:off x="7848600" y="4642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77200" y="4642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09104" y="464819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09104" y="5019293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5200" y="4648200"/>
            <a:ext cx="533400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656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35953" y="5397753"/>
            <a:ext cx="788035" cy="396240"/>
            <a:chOff x="6235953" y="5397753"/>
            <a:chExt cx="788035" cy="396240"/>
          </a:xfrm>
        </p:grpSpPr>
        <p:sp>
          <p:nvSpPr>
            <p:cNvPr id="34" name="object 34"/>
            <p:cNvSpPr/>
            <p:nvPr/>
          </p:nvSpPr>
          <p:spPr>
            <a:xfrm>
              <a:off x="6781799" y="5404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10399" y="5404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2303" y="541019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2303" y="5781293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48400" y="5410200"/>
            <a:ext cx="533400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Arial"/>
                <a:cs typeface="Arial"/>
              </a:rPr>
              <a:t>48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69554" y="3492753"/>
            <a:ext cx="788035" cy="396240"/>
            <a:chOff x="8369554" y="3492753"/>
            <a:chExt cx="788035" cy="396240"/>
          </a:xfrm>
        </p:grpSpPr>
        <p:sp>
          <p:nvSpPr>
            <p:cNvPr id="40" name="object 40"/>
            <p:cNvSpPr/>
            <p:nvPr/>
          </p:nvSpPr>
          <p:spPr>
            <a:xfrm>
              <a:off x="8915400" y="3499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144000" y="3499103"/>
              <a:ext cx="0" cy="383540"/>
            </a:xfrm>
            <a:custGeom>
              <a:avLst/>
              <a:gdLst/>
              <a:ahLst/>
              <a:cxnLst/>
              <a:rect l="l" t="t" r="r" b="b"/>
              <a:pathLst>
                <a:path h="383539">
                  <a:moveTo>
                    <a:pt x="0" y="0"/>
                  </a:moveTo>
                  <a:lnTo>
                    <a:pt x="0" y="3832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75904" y="3505199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75904" y="3876293"/>
              <a:ext cx="775335" cy="0"/>
            </a:xfrm>
            <a:custGeom>
              <a:avLst/>
              <a:gdLst/>
              <a:ahLst/>
              <a:cxnLst/>
              <a:rect l="l" t="t" r="r" b="b"/>
              <a:pathLst>
                <a:path w="775334">
                  <a:moveTo>
                    <a:pt x="0" y="0"/>
                  </a:moveTo>
                  <a:lnTo>
                    <a:pt x="7749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382000" y="3505200"/>
            <a:ext cx="533400" cy="371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503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82105" y="2579370"/>
            <a:ext cx="2736850" cy="908685"/>
            <a:chOff x="6182105" y="2579370"/>
            <a:chExt cx="2736850" cy="908685"/>
          </a:xfrm>
        </p:grpSpPr>
        <p:sp>
          <p:nvSpPr>
            <p:cNvPr id="46" name="object 46"/>
            <p:cNvSpPr/>
            <p:nvPr/>
          </p:nvSpPr>
          <p:spPr>
            <a:xfrm>
              <a:off x="6186677" y="2583942"/>
              <a:ext cx="2656304" cy="522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82105" y="2579370"/>
              <a:ext cx="2736342" cy="908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2105" y="2579370"/>
              <a:ext cx="2736850" cy="908685"/>
            </a:xfrm>
            <a:custGeom>
              <a:avLst/>
              <a:gdLst/>
              <a:ahLst/>
              <a:cxnLst/>
              <a:rect l="l" t="t" r="r" b="b"/>
              <a:pathLst>
                <a:path w="2736850" h="908685">
                  <a:moveTo>
                    <a:pt x="2736342" y="527304"/>
                  </a:moveTo>
                  <a:lnTo>
                    <a:pt x="2736342" y="108966"/>
                  </a:lnTo>
                  <a:lnTo>
                    <a:pt x="2735580" y="98298"/>
                  </a:lnTo>
                  <a:lnTo>
                    <a:pt x="2734056" y="86868"/>
                  </a:lnTo>
                  <a:lnTo>
                    <a:pt x="2731008" y="76962"/>
                  </a:lnTo>
                  <a:lnTo>
                    <a:pt x="2727960" y="66294"/>
                  </a:lnTo>
                  <a:lnTo>
                    <a:pt x="2704338" y="32004"/>
                  </a:lnTo>
                  <a:lnTo>
                    <a:pt x="2687574" y="19050"/>
                  </a:lnTo>
                  <a:lnTo>
                    <a:pt x="2679192" y="12954"/>
                  </a:lnTo>
                  <a:lnTo>
                    <a:pt x="2638044" y="762"/>
                  </a:lnTo>
                  <a:lnTo>
                    <a:pt x="2627376" y="0"/>
                  </a:lnTo>
                  <a:lnTo>
                    <a:pt x="108966" y="0"/>
                  </a:lnTo>
                  <a:lnTo>
                    <a:pt x="51409" y="16866"/>
                  </a:lnTo>
                  <a:lnTo>
                    <a:pt x="15988" y="52105"/>
                  </a:lnTo>
                  <a:lnTo>
                    <a:pt x="0" y="98298"/>
                  </a:lnTo>
                  <a:lnTo>
                    <a:pt x="0" y="527304"/>
                  </a:lnTo>
                  <a:lnTo>
                    <a:pt x="8376" y="569650"/>
                  </a:lnTo>
                  <a:lnTo>
                    <a:pt x="9144" y="570785"/>
                  </a:lnTo>
                  <a:lnTo>
                    <a:pt x="9144" y="108966"/>
                  </a:lnTo>
                  <a:lnTo>
                    <a:pt x="9906" y="99060"/>
                  </a:lnTo>
                  <a:lnTo>
                    <a:pt x="24042" y="57241"/>
                  </a:lnTo>
                  <a:lnTo>
                    <a:pt x="57241" y="24042"/>
                  </a:lnTo>
                  <a:lnTo>
                    <a:pt x="98297" y="10023"/>
                  </a:lnTo>
                  <a:lnTo>
                    <a:pt x="2638806" y="10140"/>
                  </a:lnTo>
                  <a:lnTo>
                    <a:pt x="2683002" y="26670"/>
                  </a:lnTo>
                  <a:lnTo>
                    <a:pt x="2715006" y="61722"/>
                  </a:lnTo>
                  <a:lnTo>
                    <a:pt x="2726436" y="99060"/>
                  </a:lnTo>
                  <a:lnTo>
                    <a:pt x="2726436" y="571908"/>
                  </a:lnTo>
                  <a:lnTo>
                    <a:pt x="2727960" y="569214"/>
                  </a:lnTo>
                  <a:lnTo>
                    <a:pt x="2731008" y="559308"/>
                  </a:lnTo>
                  <a:lnTo>
                    <a:pt x="2734056" y="548640"/>
                  </a:lnTo>
                  <a:lnTo>
                    <a:pt x="2735580" y="537972"/>
                  </a:lnTo>
                  <a:lnTo>
                    <a:pt x="2736342" y="527304"/>
                  </a:lnTo>
                  <a:close/>
                </a:path>
                <a:path w="2736850" h="908685">
                  <a:moveTo>
                    <a:pt x="2518410" y="908050"/>
                  </a:moveTo>
                  <a:lnTo>
                    <a:pt x="2518410" y="898398"/>
                  </a:lnTo>
                  <a:lnTo>
                    <a:pt x="2513076" y="906018"/>
                  </a:lnTo>
                  <a:lnTo>
                    <a:pt x="2502130" y="893608"/>
                  </a:lnTo>
                  <a:lnTo>
                    <a:pt x="1596390" y="627126"/>
                  </a:lnTo>
                  <a:lnTo>
                    <a:pt x="1595628" y="626364"/>
                  </a:lnTo>
                  <a:lnTo>
                    <a:pt x="97536" y="626246"/>
                  </a:lnTo>
                  <a:lnTo>
                    <a:pt x="60960" y="614934"/>
                  </a:lnTo>
                  <a:lnTo>
                    <a:pt x="27181" y="584444"/>
                  </a:lnTo>
                  <a:lnTo>
                    <a:pt x="9906" y="537210"/>
                  </a:lnTo>
                  <a:lnTo>
                    <a:pt x="9144" y="526542"/>
                  </a:lnTo>
                  <a:lnTo>
                    <a:pt x="9144" y="570785"/>
                  </a:lnTo>
                  <a:lnTo>
                    <a:pt x="31846" y="604342"/>
                  </a:lnTo>
                  <a:lnTo>
                    <a:pt x="66635" y="627755"/>
                  </a:lnTo>
                  <a:lnTo>
                    <a:pt x="108966" y="636270"/>
                  </a:lnTo>
                  <a:lnTo>
                    <a:pt x="1595628" y="636270"/>
                  </a:lnTo>
                  <a:lnTo>
                    <a:pt x="1595628" y="636718"/>
                  </a:lnTo>
                  <a:lnTo>
                    <a:pt x="2515362" y="907542"/>
                  </a:lnTo>
                  <a:lnTo>
                    <a:pt x="2517648" y="908304"/>
                  </a:lnTo>
                  <a:lnTo>
                    <a:pt x="2518410" y="908050"/>
                  </a:lnTo>
                  <a:close/>
                </a:path>
                <a:path w="2736850" h="908685">
                  <a:moveTo>
                    <a:pt x="1595628" y="636718"/>
                  </a:moveTo>
                  <a:lnTo>
                    <a:pt x="1595628" y="636270"/>
                  </a:lnTo>
                  <a:lnTo>
                    <a:pt x="1594104" y="636270"/>
                  </a:lnTo>
                  <a:lnTo>
                    <a:pt x="1595628" y="636718"/>
                  </a:lnTo>
                  <a:close/>
                </a:path>
                <a:path w="2736850" h="908685">
                  <a:moveTo>
                    <a:pt x="2726436" y="571908"/>
                  </a:moveTo>
                  <a:lnTo>
                    <a:pt x="2726436" y="537210"/>
                  </a:lnTo>
                  <a:lnTo>
                    <a:pt x="2724912" y="547116"/>
                  </a:lnTo>
                  <a:lnTo>
                    <a:pt x="2721864" y="557022"/>
                  </a:lnTo>
                  <a:lnTo>
                    <a:pt x="2690207" y="604332"/>
                  </a:lnTo>
                  <a:lnTo>
                    <a:pt x="2647188" y="624840"/>
                  </a:lnTo>
                  <a:lnTo>
                    <a:pt x="2275332" y="626364"/>
                  </a:lnTo>
                  <a:lnTo>
                    <a:pt x="2272284" y="629412"/>
                  </a:lnTo>
                  <a:lnTo>
                    <a:pt x="2271522" y="630936"/>
                  </a:lnTo>
                  <a:lnTo>
                    <a:pt x="2272284" y="633222"/>
                  </a:lnTo>
                  <a:lnTo>
                    <a:pt x="2273808" y="634746"/>
                  </a:lnTo>
                  <a:lnTo>
                    <a:pt x="2276856" y="638201"/>
                  </a:lnTo>
                  <a:lnTo>
                    <a:pt x="2276856" y="636270"/>
                  </a:lnTo>
                  <a:lnTo>
                    <a:pt x="2280666" y="628650"/>
                  </a:lnTo>
                  <a:lnTo>
                    <a:pt x="2287408" y="636270"/>
                  </a:lnTo>
                  <a:lnTo>
                    <a:pt x="2627376" y="636270"/>
                  </a:lnTo>
                  <a:lnTo>
                    <a:pt x="2674340" y="625590"/>
                  </a:lnTo>
                  <a:lnTo>
                    <a:pt x="2715044" y="592044"/>
                  </a:lnTo>
                  <a:lnTo>
                    <a:pt x="2726436" y="571908"/>
                  </a:lnTo>
                  <a:close/>
                </a:path>
                <a:path w="2736850" h="908685">
                  <a:moveTo>
                    <a:pt x="2287408" y="636270"/>
                  </a:moveTo>
                  <a:lnTo>
                    <a:pt x="2280666" y="628650"/>
                  </a:lnTo>
                  <a:lnTo>
                    <a:pt x="2276856" y="636270"/>
                  </a:lnTo>
                  <a:lnTo>
                    <a:pt x="2287408" y="636270"/>
                  </a:lnTo>
                  <a:close/>
                </a:path>
                <a:path w="2736850" h="908685">
                  <a:moveTo>
                    <a:pt x="2522220" y="903732"/>
                  </a:moveTo>
                  <a:lnTo>
                    <a:pt x="2522220" y="901446"/>
                  </a:lnTo>
                  <a:lnTo>
                    <a:pt x="2520696" y="899922"/>
                  </a:lnTo>
                  <a:lnTo>
                    <a:pt x="2287408" y="636270"/>
                  </a:lnTo>
                  <a:lnTo>
                    <a:pt x="2276856" y="636270"/>
                  </a:lnTo>
                  <a:lnTo>
                    <a:pt x="2276856" y="638201"/>
                  </a:lnTo>
                  <a:lnTo>
                    <a:pt x="2502130" y="893608"/>
                  </a:lnTo>
                  <a:lnTo>
                    <a:pt x="2518410" y="898398"/>
                  </a:lnTo>
                  <a:lnTo>
                    <a:pt x="2518410" y="908050"/>
                  </a:lnTo>
                  <a:lnTo>
                    <a:pt x="2519934" y="907542"/>
                  </a:lnTo>
                  <a:lnTo>
                    <a:pt x="2520696" y="906018"/>
                  </a:lnTo>
                  <a:lnTo>
                    <a:pt x="2522220" y="903732"/>
                  </a:lnTo>
                  <a:close/>
                </a:path>
                <a:path w="2736850" h="908685">
                  <a:moveTo>
                    <a:pt x="2518410" y="898398"/>
                  </a:moveTo>
                  <a:lnTo>
                    <a:pt x="2502130" y="893608"/>
                  </a:lnTo>
                  <a:lnTo>
                    <a:pt x="2513076" y="906018"/>
                  </a:lnTo>
                  <a:lnTo>
                    <a:pt x="2518410" y="898398"/>
                  </a:lnTo>
                  <a:close/>
                </a:path>
              </a:pathLst>
            </a:custGeom>
            <a:solidFill>
              <a:srgbClr val="22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03524" y="2599885"/>
            <a:ext cx="249301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Duplicates OK, WHY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??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400" spc="-25" dirty="0">
                <a:latin typeface="Arial"/>
                <a:cs typeface="Arial"/>
              </a:rPr>
              <a:t>Value </a:t>
            </a:r>
            <a:r>
              <a:rPr sz="1400" spc="-5" dirty="0">
                <a:latin typeface="Arial"/>
                <a:cs typeface="Arial"/>
              </a:rPr>
              <a:t>can be different tuple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ids.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91200" y="3608831"/>
            <a:ext cx="2590800" cy="177165"/>
          </a:xfrm>
          <a:custGeom>
            <a:avLst/>
            <a:gdLst/>
            <a:ahLst/>
            <a:cxnLst/>
            <a:rect l="l" t="t" r="r" b="b"/>
            <a:pathLst>
              <a:path w="2590800" h="177164">
                <a:moveTo>
                  <a:pt x="457200" y="127254"/>
                </a:moveTo>
                <a:lnTo>
                  <a:pt x="374142" y="77724"/>
                </a:lnTo>
                <a:lnTo>
                  <a:pt x="371856" y="76962"/>
                </a:lnTo>
                <a:lnTo>
                  <a:pt x="369570" y="77724"/>
                </a:lnTo>
                <a:lnTo>
                  <a:pt x="366522" y="82296"/>
                </a:lnTo>
                <a:lnTo>
                  <a:pt x="367284" y="84582"/>
                </a:lnTo>
                <a:lnTo>
                  <a:pt x="369570" y="86106"/>
                </a:lnTo>
                <a:lnTo>
                  <a:pt x="430098" y="121831"/>
                </a:lnTo>
                <a:lnTo>
                  <a:pt x="448056" y="121920"/>
                </a:lnTo>
                <a:lnTo>
                  <a:pt x="430161" y="121869"/>
                </a:lnTo>
                <a:lnTo>
                  <a:pt x="0" y="120396"/>
                </a:lnTo>
                <a:lnTo>
                  <a:pt x="0" y="130302"/>
                </a:lnTo>
                <a:lnTo>
                  <a:pt x="430098" y="131775"/>
                </a:lnTo>
                <a:lnTo>
                  <a:pt x="369570" y="166878"/>
                </a:lnTo>
                <a:lnTo>
                  <a:pt x="367284" y="168402"/>
                </a:lnTo>
                <a:lnTo>
                  <a:pt x="366522" y="171450"/>
                </a:lnTo>
                <a:lnTo>
                  <a:pt x="367284" y="173736"/>
                </a:lnTo>
                <a:lnTo>
                  <a:pt x="368808" y="176022"/>
                </a:lnTo>
                <a:lnTo>
                  <a:pt x="371856" y="176784"/>
                </a:lnTo>
                <a:lnTo>
                  <a:pt x="374142" y="175260"/>
                </a:lnTo>
                <a:lnTo>
                  <a:pt x="448056" y="132549"/>
                </a:lnTo>
                <a:lnTo>
                  <a:pt x="457200" y="127254"/>
                </a:lnTo>
                <a:close/>
              </a:path>
              <a:path w="2590800" h="177164">
                <a:moveTo>
                  <a:pt x="1524000" y="51054"/>
                </a:moveTo>
                <a:lnTo>
                  <a:pt x="1441704" y="1524"/>
                </a:lnTo>
                <a:lnTo>
                  <a:pt x="1439418" y="0"/>
                </a:lnTo>
                <a:lnTo>
                  <a:pt x="1436370" y="762"/>
                </a:lnTo>
                <a:lnTo>
                  <a:pt x="1433322" y="5334"/>
                </a:lnTo>
                <a:lnTo>
                  <a:pt x="1434084" y="8382"/>
                </a:lnTo>
                <a:lnTo>
                  <a:pt x="1436370" y="9906"/>
                </a:lnTo>
                <a:lnTo>
                  <a:pt x="1496910" y="45631"/>
                </a:lnTo>
                <a:lnTo>
                  <a:pt x="1219962" y="44196"/>
                </a:lnTo>
                <a:lnTo>
                  <a:pt x="1219200" y="54102"/>
                </a:lnTo>
                <a:lnTo>
                  <a:pt x="1496961" y="55537"/>
                </a:lnTo>
                <a:lnTo>
                  <a:pt x="1508810" y="55613"/>
                </a:lnTo>
                <a:lnTo>
                  <a:pt x="1496910" y="55562"/>
                </a:lnTo>
                <a:lnTo>
                  <a:pt x="1436370" y="90678"/>
                </a:lnTo>
                <a:lnTo>
                  <a:pt x="1434084" y="92202"/>
                </a:lnTo>
                <a:lnTo>
                  <a:pt x="1433322" y="94488"/>
                </a:lnTo>
                <a:lnTo>
                  <a:pt x="1434084" y="96774"/>
                </a:lnTo>
                <a:lnTo>
                  <a:pt x="1435608" y="99060"/>
                </a:lnTo>
                <a:lnTo>
                  <a:pt x="1438656" y="99822"/>
                </a:lnTo>
                <a:lnTo>
                  <a:pt x="1440942" y="99060"/>
                </a:lnTo>
                <a:lnTo>
                  <a:pt x="1514856" y="56349"/>
                </a:lnTo>
                <a:lnTo>
                  <a:pt x="1524000" y="51054"/>
                </a:lnTo>
                <a:close/>
              </a:path>
              <a:path w="2590800" h="177164">
                <a:moveTo>
                  <a:pt x="2590800" y="51054"/>
                </a:moveTo>
                <a:lnTo>
                  <a:pt x="2508504" y="1524"/>
                </a:lnTo>
                <a:lnTo>
                  <a:pt x="2506218" y="0"/>
                </a:lnTo>
                <a:lnTo>
                  <a:pt x="2503170" y="762"/>
                </a:lnTo>
                <a:lnTo>
                  <a:pt x="2500122" y="5334"/>
                </a:lnTo>
                <a:lnTo>
                  <a:pt x="2500884" y="8382"/>
                </a:lnTo>
                <a:lnTo>
                  <a:pt x="2503170" y="9906"/>
                </a:lnTo>
                <a:lnTo>
                  <a:pt x="2563711" y="45631"/>
                </a:lnTo>
                <a:lnTo>
                  <a:pt x="2286762" y="44196"/>
                </a:lnTo>
                <a:lnTo>
                  <a:pt x="2286000" y="54102"/>
                </a:lnTo>
                <a:lnTo>
                  <a:pt x="2563761" y="55537"/>
                </a:lnTo>
                <a:lnTo>
                  <a:pt x="2575610" y="55613"/>
                </a:lnTo>
                <a:lnTo>
                  <a:pt x="2563711" y="55562"/>
                </a:lnTo>
                <a:lnTo>
                  <a:pt x="2503170" y="90678"/>
                </a:lnTo>
                <a:lnTo>
                  <a:pt x="2500884" y="92202"/>
                </a:lnTo>
                <a:lnTo>
                  <a:pt x="2500122" y="94488"/>
                </a:lnTo>
                <a:lnTo>
                  <a:pt x="2500884" y="96774"/>
                </a:lnTo>
                <a:lnTo>
                  <a:pt x="2502408" y="99060"/>
                </a:lnTo>
                <a:lnTo>
                  <a:pt x="2505456" y="99822"/>
                </a:lnTo>
                <a:lnTo>
                  <a:pt x="2507742" y="99060"/>
                </a:lnTo>
                <a:lnTo>
                  <a:pt x="2581656" y="56349"/>
                </a:lnTo>
                <a:lnTo>
                  <a:pt x="2590800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91200" y="4751832"/>
            <a:ext cx="1524000" cy="177165"/>
          </a:xfrm>
          <a:custGeom>
            <a:avLst/>
            <a:gdLst/>
            <a:ahLst/>
            <a:cxnLst/>
            <a:rect l="l" t="t" r="r" b="b"/>
            <a:pathLst>
              <a:path w="1524000" h="177164">
                <a:moveTo>
                  <a:pt x="457200" y="127254"/>
                </a:moveTo>
                <a:lnTo>
                  <a:pt x="374142" y="77724"/>
                </a:lnTo>
                <a:lnTo>
                  <a:pt x="371856" y="76962"/>
                </a:lnTo>
                <a:lnTo>
                  <a:pt x="369570" y="77724"/>
                </a:lnTo>
                <a:lnTo>
                  <a:pt x="366522" y="82296"/>
                </a:lnTo>
                <a:lnTo>
                  <a:pt x="367284" y="84582"/>
                </a:lnTo>
                <a:lnTo>
                  <a:pt x="369570" y="86106"/>
                </a:lnTo>
                <a:lnTo>
                  <a:pt x="430098" y="121831"/>
                </a:lnTo>
                <a:lnTo>
                  <a:pt x="448056" y="121920"/>
                </a:lnTo>
                <a:lnTo>
                  <a:pt x="430161" y="121869"/>
                </a:lnTo>
                <a:lnTo>
                  <a:pt x="0" y="120396"/>
                </a:lnTo>
                <a:lnTo>
                  <a:pt x="0" y="130302"/>
                </a:lnTo>
                <a:lnTo>
                  <a:pt x="430098" y="131775"/>
                </a:lnTo>
                <a:lnTo>
                  <a:pt x="369570" y="166878"/>
                </a:lnTo>
                <a:lnTo>
                  <a:pt x="367284" y="168402"/>
                </a:lnTo>
                <a:lnTo>
                  <a:pt x="366522" y="171450"/>
                </a:lnTo>
                <a:lnTo>
                  <a:pt x="367284" y="173736"/>
                </a:lnTo>
                <a:lnTo>
                  <a:pt x="368808" y="176022"/>
                </a:lnTo>
                <a:lnTo>
                  <a:pt x="371856" y="176784"/>
                </a:lnTo>
                <a:lnTo>
                  <a:pt x="374142" y="175260"/>
                </a:lnTo>
                <a:lnTo>
                  <a:pt x="448056" y="132549"/>
                </a:lnTo>
                <a:lnTo>
                  <a:pt x="457200" y="127254"/>
                </a:lnTo>
                <a:close/>
              </a:path>
              <a:path w="1524000" h="177164">
                <a:moveTo>
                  <a:pt x="1524000" y="51054"/>
                </a:moveTo>
                <a:lnTo>
                  <a:pt x="1441704" y="1524"/>
                </a:lnTo>
                <a:lnTo>
                  <a:pt x="1439418" y="0"/>
                </a:lnTo>
                <a:lnTo>
                  <a:pt x="1436370" y="762"/>
                </a:lnTo>
                <a:lnTo>
                  <a:pt x="1433322" y="5334"/>
                </a:lnTo>
                <a:lnTo>
                  <a:pt x="1434084" y="8382"/>
                </a:lnTo>
                <a:lnTo>
                  <a:pt x="1436370" y="9906"/>
                </a:lnTo>
                <a:lnTo>
                  <a:pt x="1496910" y="45631"/>
                </a:lnTo>
                <a:lnTo>
                  <a:pt x="1219962" y="44196"/>
                </a:lnTo>
                <a:lnTo>
                  <a:pt x="1219200" y="54102"/>
                </a:lnTo>
                <a:lnTo>
                  <a:pt x="1496961" y="55537"/>
                </a:lnTo>
                <a:lnTo>
                  <a:pt x="1508810" y="55613"/>
                </a:lnTo>
                <a:lnTo>
                  <a:pt x="1496910" y="55562"/>
                </a:lnTo>
                <a:lnTo>
                  <a:pt x="1436370" y="90678"/>
                </a:lnTo>
                <a:lnTo>
                  <a:pt x="1434084" y="92202"/>
                </a:lnTo>
                <a:lnTo>
                  <a:pt x="1433322" y="94488"/>
                </a:lnTo>
                <a:lnTo>
                  <a:pt x="1434084" y="96774"/>
                </a:lnTo>
                <a:lnTo>
                  <a:pt x="1435608" y="99060"/>
                </a:lnTo>
                <a:lnTo>
                  <a:pt x="1438656" y="99822"/>
                </a:lnTo>
                <a:lnTo>
                  <a:pt x="1440942" y="99060"/>
                </a:lnTo>
                <a:lnTo>
                  <a:pt x="1514856" y="56349"/>
                </a:lnTo>
                <a:lnTo>
                  <a:pt x="1524000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91200" y="5590794"/>
            <a:ext cx="457200" cy="100330"/>
          </a:xfrm>
          <a:custGeom>
            <a:avLst/>
            <a:gdLst/>
            <a:ahLst/>
            <a:cxnLst/>
            <a:rect l="l" t="t" r="r" b="b"/>
            <a:pathLst>
              <a:path w="457200" h="100329">
                <a:moveTo>
                  <a:pt x="438605" y="49875"/>
                </a:moveTo>
                <a:lnTo>
                  <a:pt x="430168" y="44897"/>
                </a:lnTo>
                <a:lnTo>
                  <a:pt x="0" y="43434"/>
                </a:lnTo>
                <a:lnTo>
                  <a:pt x="0" y="53340"/>
                </a:lnTo>
                <a:lnTo>
                  <a:pt x="430109" y="54802"/>
                </a:lnTo>
                <a:lnTo>
                  <a:pt x="438605" y="49875"/>
                </a:lnTo>
                <a:close/>
              </a:path>
              <a:path w="457200" h="100329">
                <a:moveTo>
                  <a:pt x="457200" y="50292"/>
                </a:moveTo>
                <a:lnTo>
                  <a:pt x="374142" y="762"/>
                </a:lnTo>
                <a:lnTo>
                  <a:pt x="371856" y="0"/>
                </a:lnTo>
                <a:lnTo>
                  <a:pt x="369570" y="762"/>
                </a:lnTo>
                <a:lnTo>
                  <a:pt x="366522" y="5334"/>
                </a:lnTo>
                <a:lnTo>
                  <a:pt x="367284" y="7620"/>
                </a:lnTo>
                <a:lnTo>
                  <a:pt x="369570" y="9144"/>
                </a:lnTo>
                <a:lnTo>
                  <a:pt x="430109" y="44862"/>
                </a:lnTo>
                <a:lnTo>
                  <a:pt x="448056" y="44958"/>
                </a:lnTo>
                <a:lnTo>
                  <a:pt x="448056" y="55577"/>
                </a:lnTo>
                <a:lnTo>
                  <a:pt x="457200" y="50292"/>
                </a:lnTo>
                <a:close/>
              </a:path>
              <a:path w="457200" h="100329">
                <a:moveTo>
                  <a:pt x="448056" y="55577"/>
                </a:moveTo>
                <a:lnTo>
                  <a:pt x="448056" y="54864"/>
                </a:lnTo>
                <a:lnTo>
                  <a:pt x="430109" y="54802"/>
                </a:lnTo>
                <a:lnTo>
                  <a:pt x="369570" y="89916"/>
                </a:lnTo>
                <a:lnTo>
                  <a:pt x="367284" y="91440"/>
                </a:lnTo>
                <a:lnTo>
                  <a:pt x="366522" y="94488"/>
                </a:lnTo>
                <a:lnTo>
                  <a:pt x="367284" y="96774"/>
                </a:lnTo>
                <a:lnTo>
                  <a:pt x="368808" y="99060"/>
                </a:lnTo>
                <a:lnTo>
                  <a:pt x="371856" y="99822"/>
                </a:lnTo>
                <a:lnTo>
                  <a:pt x="374142" y="98298"/>
                </a:lnTo>
                <a:lnTo>
                  <a:pt x="448056" y="55577"/>
                </a:lnTo>
                <a:close/>
              </a:path>
              <a:path w="457200" h="100329">
                <a:moveTo>
                  <a:pt x="445770" y="54856"/>
                </a:moveTo>
                <a:lnTo>
                  <a:pt x="445770" y="54102"/>
                </a:lnTo>
                <a:lnTo>
                  <a:pt x="438605" y="49875"/>
                </a:lnTo>
                <a:lnTo>
                  <a:pt x="430109" y="54802"/>
                </a:lnTo>
                <a:lnTo>
                  <a:pt x="445770" y="54856"/>
                </a:lnTo>
                <a:close/>
              </a:path>
              <a:path w="457200" h="100329">
                <a:moveTo>
                  <a:pt x="448056" y="54864"/>
                </a:moveTo>
                <a:lnTo>
                  <a:pt x="448056" y="44958"/>
                </a:lnTo>
                <a:lnTo>
                  <a:pt x="430168" y="44897"/>
                </a:lnTo>
                <a:lnTo>
                  <a:pt x="438605" y="49875"/>
                </a:lnTo>
                <a:lnTo>
                  <a:pt x="445770" y="45720"/>
                </a:lnTo>
                <a:lnTo>
                  <a:pt x="445770" y="54856"/>
                </a:lnTo>
                <a:lnTo>
                  <a:pt x="448056" y="54864"/>
                </a:lnTo>
                <a:close/>
              </a:path>
              <a:path w="457200" h="100329">
                <a:moveTo>
                  <a:pt x="445770" y="54102"/>
                </a:moveTo>
                <a:lnTo>
                  <a:pt x="445770" y="45720"/>
                </a:lnTo>
                <a:lnTo>
                  <a:pt x="438605" y="49875"/>
                </a:lnTo>
                <a:lnTo>
                  <a:pt x="445770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16939" y="4444238"/>
            <a:ext cx="159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Operations: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38427" y="5024628"/>
            <a:ext cx="3080385" cy="1186180"/>
          </a:xfrm>
          <a:custGeom>
            <a:avLst/>
            <a:gdLst/>
            <a:ahLst/>
            <a:cxnLst/>
            <a:rect l="l" t="t" r="r" b="b"/>
            <a:pathLst>
              <a:path w="3080385" h="1186179">
                <a:moveTo>
                  <a:pt x="3080004" y="1185672"/>
                </a:moveTo>
                <a:lnTo>
                  <a:pt x="3080004" y="0"/>
                </a:lnTo>
                <a:lnTo>
                  <a:pt x="0" y="0"/>
                </a:lnTo>
                <a:lnTo>
                  <a:pt x="0" y="1185672"/>
                </a:lnTo>
                <a:lnTo>
                  <a:pt x="4572" y="1185672"/>
                </a:lnTo>
                <a:lnTo>
                  <a:pt x="4572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070097" y="9906"/>
                </a:lnTo>
                <a:lnTo>
                  <a:pt x="3070097" y="4572"/>
                </a:lnTo>
                <a:lnTo>
                  <a:pt x="3075432" y="9906"/>
                </a:lnTo>
                <a:lnTo>
                  <a:pt x="3075432" y="1185672"/>
                </a:lnTo>
                <a:lnTo>
                  <a:pt x="3080004" y="1185672"/>
                </a:lnTo>
                <a:close/>
              </a:path>
              <a:path w="3080385" h="1186179">
                <a:moveTo>
                  <a:pt x="9906" y="9906"/>
                </a:moveTo>
                <a:lnTo>
                  <a:pt x="9906" y="4572"/>
                </a:lnTo>
                <a:lnTo>
                  <a:pt x="4572" y="9906"/>
                </a:lnTo>
                <a:lnTo>
                  <a:pt x="9906" y="9906"/>
                </a:lnTo>
                <a:close/>
              </a:path>
              <a:path w="3080385" h="1186179">
                <a:moveTo>
                  <a:pt x="9906" y="1175766"/>
                </a:moveTo>
                <a:lnTo>
                  <a:pt x="9906" y="9906"/>
                </a:lnTo>
                <a:lnTo>
                  <a:pt x="4572" y="9906"/>
                </a:lnTo>
                <a:lnTo>
                  <a:pt x="4572" y="1175766"/>
                </a:lnTo>
                <a:lnTo>
                  <a:pt x="9906" y="1175766"/>
                </a:lnTo>
                <a:close/>
              </a:path>
              <a:path w="3080385" h="1186179">
                <a:moveTo>
                  <a:pt x="3075432" y="1175766"/>
                </a:moveTo>
                <a:lnTo>
                  <a:pt x="4572" y="1175766"/>
                </a:lnTo>
                <a:lnTo>
                  <a:pt x="9906" y="1180338"/>
                </a:lnTo>
                <a:lnTo>
                  <a:pt x="9906" y="1185672"/>
                </a:lnTo>
                <a:lnTo>
                  <a:pt x="3070098" y="1185672"/>
                </a:lnTo>
                <a:lnTo>
                  <a:pt x="3070098" y="1180338"/>
                </a:lnTo>
                <a:lnTo>
                  <a:pt x="3075432" y="1175766"/>
                </a:lnTo>
                <a:close/>
              </a:path>
              <a:path w="3080385" h="1186179">
                <a:moveTo>
                  <a:pt x="9906" y="1185672"/>
                </a:moveTo>
                <a:lnTo>
                  <a:pt x="9906" y="1180338"/>
                </a:lnTo>
                <a:lnTo>
                  <a:pt x="4572" y="1175766"/>
                </a:lnTo>
                <a:lnTo>
                  <a:pt x="4572" y="1185672"/>
                </a:lnTo>
                <a:lnTo>
                  <a:pt x="9906" y="1185672"/>
                </a:lnTo>
                <a:close/>
              </a:path>
              <a:path w="3080385" h="1186179">
                <a:moveTo>
                  <a:pt x="3075432" y="9906"/>
                </a:moveTo>
                <a:lnTo>
                  <a:pt x="3070097" y="4572"/>
                </a:lnTo>
                <a:lnTo>
                  <a:pt x="3070097" y="9906"/>
                </a:lnTo>
                <a:lnTo>
                  <a:pt x="3075432" y="9906"/>
                </a:lnTo>
                <a:close/>
              </a:path>
              <a:path w="3080385" h="1186179">
                <a:moveTo>
                  <a:pt x="3075432" y="1175766"/>
                </a:moveTo>
                <a:lnTo>
                  <a:pt x="3075432" y="9906"/>
                </a:lnTo>
                <a:lnTo>
                  <a:pt x="3070097" y="9906"/>
                </a:lnTo>
                <a:lnTo>
                  <a:pt x="3070098" y="1175766"/>
                </a:lnTo>
                <a:lnTo>
                  <a:pt x="3075432" y="1175766"/>
                </a:lnTo>
                <a:close/>
              </a:path>
              <a:path w="3080385" h="1186179">
                <a:moveTo>
                  <a:pt x="3075432" y="1185672"/>
                </a:moveTo>
                <a:lnTo>
                  <a:pt x="3075432" y="1175766"/>
                </a:lnTo>
                <a:lnTo>
                  <a:pt x="3070098" y="1180338"/>
                </a:lnTo>
                <a:lnTo>
                  <a:pt x="3070098" y="1185672"/>
                </a:lnTo>
                <a:lnTo>
                  <a:pt x="3075432" y="1185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40460" y="5026914"/>
            <a:ext cx="3075940" cy="1181100"/>
          </a:xfrm>
          <a:prstGeom prst="rect">
            <a:avLst/>
          </a:prstGeom>
          <a:ln w="457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0"/>
              </a:spcBef>
            </a:pPr>
            <a:r>
              <a:rPr sz="3200" spc="-10" dirty="0">
                <a:latin typeface="Arial"/>
                <a:cs typeface="Arial"/>
              </a:rPr>
              <a:t>find(103) </a:t>
            </a:r>
            <a:r>
              <a:rPr sz="3200" spc="-5" dirty="0">
                <a:latin typeface="Arial"/>
                <a:cs typeface="Arial"/>
              </a:rPr>
              <a:t>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??</a:t>
            </a:r>
            <a:endParaRPr sz="32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Arial"/>
                <a:cs typeface="Arial"/>
              </a:rPr>
              <a:t>insert(488) </a:t>
            </a:r>
            <a:r>
              <a:rPr sz="3200" spc="-5" dirty="0">
                <a:latin typeface="Arial"/>
                <a:cs typeface="Arial"/>
              </a:rPr>
              <a:t>=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??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1552" y="1275080"/>
            <a:ext cx="75736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BRIEF Review of Hash</a:t>
            </a:r>
            <a:r>
              <a:rPr spc="5" dirty="0"/>
              <a:t> </a:t>
            </a:r>
            <a:r>
              <a:rPr spc="-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0751"/>
            <a:ext cx="7550784" cy="385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insert(k, </a:t>
            </a:r>
            <a:r>
              <a:rPr sz="3200" spc="-5" dirty="0">
                <a:latin typeface="Arial"/>
                <a:cs typeface="Arial"/>
              </a:rPr>
              <a:t>v) = </a:t>
            </a:r>
            <a:r>
              <a:rPr sz="3200" spc="-10" dirty="0">
                <a:latin typeface="Arial"/>
                <a:cs typeface="Arial"/>
              </a:rPr>
              <a:t>inserts </a:t>
            </a:r>
            <a:r>
              <a:rPr sz="3200" spc="-5" dirty="0">
                <a:latin typeface="Arial"/>
                <a:cs typeface="Arial"/>
              </a:rPr>
              <a:t>a key k with value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Many </a:t>
            </a:r>
            <a:r>
              <a:rPr sz="3200" spc="-10" dirty="0">
                <a:latin typeface="Arial"/>
                <a:cs typeface="Arial"/>
              </a:rPr>
              <a:t>values </a:t>
            </a:r>
            <a:r>
              <a:rPr sz="3200" spc="-5" dirty="0">
                <a:latin typeface="Arial"/>
                <a:cs typeface="Arial"/>
              </a:rPr>
              <a:t>for one</a:t>
            </a:r>
            <a:r>
              <a:rPr sz="3200" spc="-10" dirty="0">
                <a:latin typeface="Arial"/>
                <a:cs typeface="Arial"/>
              </a:rPr>
              <a:t> key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latin typeface="Arial"/>
                <a:cs typeface="Arial"/>
              </a:rPr>
              <a:t>– Hence, duplicate k’s are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355600" marR="389255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find(k) </a:t>
            </a:r>
            <a:r>
              <a:rPr sz="3200" spc="-5" dirty="0">
                <a:latin typeface="Arial"/>
                <a:cs typeface="Arial"/>
              </a:rPr>
              <a:t>= </a:t>
            </a:r>
            <a:r>
              <a:rPr sz="3200" spc="-10" dirty="0">
                <a:latin typeface="Arial"/>
                <a:cs typeface="Arial"/>
              </a:rPr>
              <a:t>returns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</a:t>
            </a:r>
            <a:r>
              <a:rPr sz="3200" b="1" i="1" spc="-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 all </a:t>
            </a:r>
            <a:r>
              <a:rPr sz="3200" spc="-10" dirty="0">
                <a:latin typeface="Arial"/>
                <a:cs typeface="Arial"/>
              </a:rPr>
              <a:t>values </a:t>
            </a:r>
            <a:r>
              <a:rPr sz="3200" spc="-5" dirty="0">
                <a:latin typeface="Arial"/>
                <a:cs typeface="Arial"/>
              </a:rPr>
              <a:t>v  </a:t>
            </a:r>
            <a:r>
              <a:rPr sz="3200" spc="-10" dirty="0">
                <a:latin typeface="Arial"/>
                <a:cs typeface="Arial"/>
              </a:rPr>
              <a:t>associated </a:t>
            </a:r>
            <a:r>
              <a:rPr sz="3200" spc="-5" dirty="0">
                <a:latin typeface="Arial"/>
                <a:cs typeface="Arial"/>
              </a:rPr>
              <a:t>to the key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223" y="3484879"/>
            <a:ext cx="4592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0" dirty="0"/>
              <a:t> </a:t>
            </a:r>
            <a:r>
              <a:rPr spc="-5" dirty="0"/>
              <a:t>Algebra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180" y="496333"/>
            <a:ext cx="7890509" cy="12915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pc="-5" dirty="0"/>
              <a:t>Query Evaluation Steps</a:t>
            </a:r>
            <a:r>
              <a:rPr spc="25" dirty="0"/>
              <a:t> </a:t>
            </a:r>
            <a:r>
              <a:rPr spc="-5" dirty="0"/>
              <a:t>Review</a:t>
            </a:r>
          </a:p>
          <a:p>
            <a:pPr marL="100965" algn="ctr">
              <a:lnSpc>
                <a:spcPct val="100000"/>
              </a:lnSpc>
              <a:spcBef>
                <a:spcPts val="640"/>
              </a:spcBef>
            </a:pPr>
            <a:r>
              <a:rPr sz="2400" spc="-5" dirty="0">
                <a:solidFill>
                  <a:srgbClr val="000000"/>
                </a:solidFill>
              </a:rPr>
              <a:t>SQL</a:t>
            </a:r>
            <a:r>
              <a:rPr sz="2400" spc="-10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query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3264408" y="2132838"/>
            <a:ext cx="3373754" cy="520065"/>
            <a:chOff x="3264408" y="2132838"/>
            <a:chExt cx="3373754" cy="520065"/>
          </a:xfrm>
        </p:grpSpPr>
        <p:sp>
          <p:nvSpPr>
            <p:cNvPr id="4" name="object 4"/>
            <p:cNvSpPr/>
            <p:nvPr/>
          </p:nvSpPr>
          <p:spPr>
            <a:xfrm>
              <a:off x="3350543" y="2647189"/>
              <a:ext cx="3197334" cy="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4408" y="2132838"/>
              <a:ext cx="3373374" cy="515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4408" y="2132838"/>
              <a:ext cx="3373754" cy="520065"/>
            </a:xfrm>
            <a:custGeom>
              <a:avLst/>
              <a:gdLst/>
              <a:ahLst/>
              <a:cxnLst/>
              <a:rect l="l" t="t" r="r" b="b"/>
              <a:pathLst>
                <a:path w="3373754" h="520064">
                  <a:moveTo>
                    <a:pt x="3373374" y="430530"/>
                  </a:moveTo>
                  <a:lnTo>
                    <a:pt x="3373374" y="89154"/>
                  </a:lnTo>
                  <a:lnTo>
                    <a:pt x="3371850" y="71628"/>
                  </a:lnTo>
                  <a:lnTo>
                    <a:pt x="3361785" y="44741"/>
                  </a:lnTo>
                  <a:lnTo>
                    <a:pt x="3343941" y="23002"/>
                  </a:lnTo>
                  <a:lnTo>
                    <a:pt x="3320239" y="7670"/>
                  </a:lnTo>
                  <a:lnTo>
                    <a:pt x="3292602" y="0"/>
                  </a:lnTo>
                  <a:lnTo>
                    <a:pt x="89154" y="0"/>
                  </a:lnTo>
                  <a:lnTo>
                    <a:pt x="36104" y="17425"/>
                  </a:lnTo>
                  <a:lnTo>
                    <a:pt x="3809" y="63246"/>
                  </a:lnTo>
                  <a:lnTo>
                    <a:pt x="0" y="80772"/>
                  </a:lnTo>
                  <a:lnTo>
                    <a:pt x="0" y="439674"/>
                  </a:lnTo>
                  <a:lnTo>
                    <a:pt x="1524" y="448818"/>
                  </a:lnTo>
                  <a:lnTo>
                    <a:pt x="3810" y="457200"/>
                  </a:lnTo>
                  <a:lnTo>
                    <a:pt x="6858" y="465582"/>
                  </a:lnTo>
                  <a:lnTo>
                    <a:pt x="9144" y="470047"/>
                  </a:lnTo>
                  <a:lnTo>
                    <a:pt x="9144" y="89916"/>
                  </a:lnTo>
                  <a:lnTo>
                    <a:pt x="10667" y="73152"/>
                  </a:lnTo>
                  <a:lnTo>
                    <a:pt x="31082" y="34314"/>
                  </a:lnTo>
                  <a:lnTo>
                    <a:pt x="70180" y="11672"/>
                  </a:lnTo>
                  <a:lnTo>
                    <a:pt x="3283458" y="9144"/>
                  </a:lnTo>
                  <a:lnTo>
                    <a:pt x="3300222" y="10668"/>
                  </a:lnTo>
                  <a:lnTo>
                    <a:pt x="3343432" y="35775"/>
                  </a:lnTo>
                  <a:lnTo>
                    <a:pt x="3363467" y="81534"/>
                  </a:lnTo>
                  <a:lnTo>
                    <a:pt x="3364229" y="89916"/>
                  </a:lnTo>
                  <a:lnTo>
                    <a:pt x="3364229" y="469012"/>
                  </a:lnTo>
                  <a:lnTo>
                    <a:pt x="3365918" y="466442"/>
                  </a:lnTo>
                  <a:lnTo>
                    <a:pt x="3372612" y="438912"/>
                  </a:lnTo>
                  <a:lnTo>
                    <a:pt x="3373374" y="430530"/>
                  </a:lnTo>
                  <a:close/>
                </a:path>
                <a:path w="3373754" h="520064">
                  <a:moveTo>
                    <a:pt x="3364229" y="469012"/>
                  </a:moveTo>
                  <a:lnTo>
                    <a:pt x="3364229" y="430530"/>
                  </a:lnTo>
                  <a:lnTo>
                    <a:pt x="3363467" y="438912"/>
                  </a:lnTo>
                  <a:lnTo>
                    <a:pt x="3361944" y="446532"/>
                  </a:lnTo>
                  <a:lnTo>
                    <a:pt x="3337293" y="489656"/>
                  </a:lnTo>
                  <a:lnTo>
                    <a:pt x="3291840" y="509778"/>
                  </a:lnTo>
                  <a:lnTo>
                    <a:pt x="3283458" y="510540"/>
                  </a:lnTo>
                  <a:lnTo>
                    <a:pt x="89154" y="510419"/>
                  </a:lnTo>
                  <a:lnTo>
                    <a:pt x="42000" y="495123"/>
                  </a:lnTo>
                  <a:lnTo>
                    <a:pt x="12954" y="454152"/>
                  </a:lnTo>
                  <a:lnTo>
                    <a:pt x="9144" y="429768"/>
                  </a:lnTo>
                  <a:lnTo>
                    <a:pt x="9144" y="470047"/>
                  </a:lnTo>
                  <a:lnTo>
                    <a:pt x="39624" y="504444"/>
                  </a:lnTo>
                  <a:lnTo>
                    <a:pt x="79446" y="519517"/>
                  </a:lnTo>
                  <a:lnTo>
                    <a:pt x="3292602" y="519684"/>
                  </a:lnTo>
                  <a:lnTo>
                    <a:pt x="3301746" y="518160"/>
                  </a:lnTo>
                  <a:lnTo>
                    <a:pt x="3328213" y="508002"/>
                  </a:lnTo>
                  <a:lnTo>
                    <a:pt x="3350361" y="490118"/>
                  </a:lnTo>
                  <a:lnTo>
                    <a:pt x="3364229" y="469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79723" y="2188717"/>
            <a:ext cx="314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Parse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Rewrite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17391" y="2990088"/>
            <a:ext cx="2839720" cy="520065"/>
            <a:chOff x="3517391" y="2990088"/>
            <a:chExt cx="2839720" cy="520065"/>
          </a:xfrm>
        </p:grpSpPr>
        <p:sp>
          <p:nvSpPr>
            <p:cNvPr id="9" name="object 9"/>
            <p:cNvSpPr/>
            <p:nvPr/>
          </p:nvSpPr>
          <p:spPr>
            <a:xfrm>
              <a:off x="3603528" y="3504439"/>
              <a:ext cx="2663172" cy="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391" y="2990088"/>
              <a:ext cx="2839212" cy="515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391" y="2990088"/>
              <a:ext cx="2839720" cy="520065"/>
            </a:xfrm>
            <a:custGeom>
              <a:avLst/>
              <a:gdLst/>
              <a:ahLst/>
              <a:cxnLst/>
              <a:rect l="l" t="t" r="r" b="b"/>
              <a:pathLst>
                <a:path w="2839720" h="520064">
                  <a:moveTo>
                    <a:pt x="2839212" y="430530"/>
                  </a:moveTo>
                  <a:lnTo>
                    <a:pt x="2839212" y="89154"/>
                  </a:lnTo>
                  <a:lnTo>
                    <a:pt x="2838450" y="80010"/>
                  </a:lnTo>
                  <a:lnTo>
                    <a:pt x="2809098" y="22912"/>
                  </a:lnTo>
                  <a:lnTo>
                    <a:pt x="2757678" y="0"/>
                  </a:lnTo>
                  <a:lnTo>
                    <a:pt x="89154" y="0"/>
                  </a:lnTo>
                  <a:lnTo>
                    <a:pt x="36104" y="17425"/>
                  </a:lnTo>
                  <a:lnTo>
                    <a:pt x="3809" y="63246"/>
                  </a:lnTo>
                  <a:lnTo>
                    <a:pt x="0" y="80772"/>
                  </a:lnTo>
                  <a:lnTo>
                    <a:pt x="0" y="439674"/>
                  </a:lnTo>
                  <a:lnTo>
                    <a:pt x="1524" y="448818"/>
                  </a:lnTo>
                  <a:lnTo>
                    <a:pt x="3810" y="457200"/>
                  </a:lnTo>
                  <a:lnTo>
                    <a:pt x="6858" y="465582"/>
                  </a:lnTo>
                  <a:lnTo>
                    <a:pt x="9144" y="470044"/>
                  </a:lnTo>
                  <a:lnTo>
                    <a:pt x="9144" y="89916"/>
                  </a:lnTo>
                  <a:lnTo>
                    <a:pt x="10667" y="73152"/>
                  </a:lnTo>
                  <a:lnTo>
                    <a:pt x="31082" y="34314"/>
                  </a:lnTo>
                  <a:lnTo>
                    <a:pt x="70180" y="11672"/>
                  </a:lnTo>
                  <a:lnTo>
                    <a:pt x="2749296" y="9144"/>
                  </a:lnTo>
                  <a:lnTo>
                    <a:pt x="2758440" y="9982"/>
                  </a:lnTo>
                  <a:lnTo>
                    <a:pt x="2808608" y="35804"/>
                  </a:lnTo>
                  <a:lnTo>
                    <a:pt x="2829306" y="81534"/>
                  </a:lnTo>
                  <a:lnTo>
                    <a:pt x="2829306" y="469291"/>
                  </a:lnTo>
                  <a:lnTo>
                    <a:pt x="2830795" y="466966"/>
                  </a:lnTo>
                  <a:lnTo>
                    <a:pt x="2838450" y="438912"/>
                  </a:lnTo>
                  <a:lnTo>
                    <a:pt x="2839212" y="430530"/>
                  </a:lnTo>
                  <a:close/>
                </a:path>
                <a:path w="2839720" h="520064">
                  <a:moveTo>
                    <a:pt x="2829306" y="469291"/>
                  </a:moveTo>
                  <a:lnTo>
                    <a:pt x="2829306" y="430530"/>
                  </a:lnTo>
                  <a:lnTo>
                    <a:pt x="2827782" y="446532"/>
                  </a:lnTo>
                  <a:lnTo>
                    <a:pt x="2818704" y="470271"/>
                  </a:lnTo>
                  <a:lnTo>
                    <a:pt x="2802602" y="489885"/>
                  </a:lnTo>
                  <a:lnTo>
                    <a:pt x="2781374" y="503633"/>
                  </a:lnTo>
                  <a:lnTo>
                    <a:pt x="2756916" y="509778"/>
                  </a:lnTo>
                  <a:lnTo>
                    <a:pt x="2749296" y="510470"/>
                  </a:lnTo>
                  <a:lnTo>
                    <a:pt x="89154" y="510419"/>
                  </a:lnTo>
                  <a:lnTo>
                    <a:pt x="42057" y="495033"/>
                  </a:lnTo>
                  <a:lnTo>
                    <a:pt x="12954" y="454152"/>
                  </a:lnTo>
                  <a:lnTo>
                    <a:pt x="9144" y="429768"/>
                  </a:lnTo>
                  <a:lnTo>
                    <a:pt x="9144" y="470044"/>
                  </a:lnTo>
                  <a:lnTo>
                    <a:pt x="39624" y="504444"/>
                  </a:lnTo>
                  <a:lnTo>
                    <a:pt x="79444" y="519517"/>
                  </a:lnTo>
                  <a:lnTo>
                    <a:pt x="2758440" y="519684"/>
                  </a:lnTo>
                  <a:lnTo>
                    <a:pt x="2767584" y="518160"/>
                  </a:lnTo>
                  <a:lnTo>
                    <a:pt x="2794612" y="507558"/>
                  </a:lnTo>
                  <a:lnTo>
                    <a:pt x="2815932" y="490170"/>
                  </a:lnTo>
                  <a:lnTo>
                    <a:pt x="2829306" y="469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6611" y="3045967"/>
            <a:ext cx="261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Select Logical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3229" y="1833372"/>
            <a:ext cx="3460750" cy="4803775"/>
            <a:chOff x="2983229" y="1833372"/>
            <a:chExt cx="3460750" cy="4803775"/>
          </a:xfrm>
        </p:grpSpPr>
        <p:sp>
          <p:nvSpPr>
            <p:cNvPr id="14" name="object 14"/>
            <p:cNvSpPr/>
            <p:nvPr/>
          </p:nvSpPr>
          <p:spPr>
            <a:xfrm>
              <a:off x="4901945" y="2647950"/>
              <a:ext cx="76200" cy="346710"/>
            </a:xfrm>
            <a:custGeom>
              <a:avLst/>
              <a:gdLst/>
              <a:ahLst/>
              <a:cxnLst/>
              <a:rect l="l" t="t" r="r" b="b"/>
              <a:pathLst>
                <a:path w="76200" h="346710">
                  <a:moveTo>
                    <a:pt x="76200" y="272034"/>
                  </a:moveTo>
                  <a:lnTo>
                    <a:pt x="42459" y="270684"/>
                  </a:lnTo>
                  <a:lnTo>
                    <a:pt x="41910" y="283464"/>
                  </a:lnTo>
                  <a:lnTo>
                    <a:pt x="32766" y="282702"/>
                  </a:lnTo>
                  <a:lnTo>
                    <a:pt x="32766" y="270296"/>
                  </a:lnTo>
                  <a:lnTo>
                    <a:pt x="0" y="268986"/>
                  </a:lnTo>
                  <a:lnTo>
                    <a:pt x="32766" y="341641"/>
                  </a:lnTo>
                  <a:lnTo>
                    <a:pt x="32766" y="282702"/>
                  </a:lnTo>
                  <a:lnTo>
                    <a:pt x="33266" y="270316"/>
                  </a:lnTo>
                  <a:lnTo>
                    <a:pt x="33266" y="342751"/>
                  </a:lnTo>
                  <a:lnTo>
                    <a:pt x="35052" y="346710"/>
                  </a:lnTo>
                  <a:lnTo>
                    <a:pt x="76200" y="272034"/>
                  </a:lnTo>
                  <a:close/>
                </a:path>
                <a:path w="76200" h="346710">
                  <a:moveTo>
                    <a:pt x="42459" y="270684"/>
                  </a:moveTo>
                  <a:lnTo>
                    <a:pt x="33266" y="270316"/>
                  </a:lnTo>
                  <a:lnTo>
                    <a:pt x="32766" y="282702"/>
                  </a:lnTo>
                  <a:lnTo>
                    <a:pt x="41910" y="283464"/>
                  </a:lnTo>
                  <a:lnTo>
                    <a:pt x="42459" y="270684"/>
                  </a:lnTo>
                  <a:close/>
                </a:path>
                <a:path w="76200" h="346710">
                  <a:moveTo>
                    <a:pt x="54102" y="0"/>
                  </a:moveTo>
                  <a:lnTo>
                    <a:pt x="44196" y="0"/>
                  </a:lnTo>
                  <a:lnTo>
                    <a:pt x="33266" y="270316"/>
                  </a:lnTo>
                  <a:lnTo>
                    <a:pt x="42459" y="270684"/>
                  </a:lnTo>
                  <a:lnTo>
                    <a:pt x="5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8183" y="4361689"/>
              <a:ext cx="2835384" cy="7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2047" y="3847338"/>
              <a:ext cx="3011424" cy="5151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2048" y="3505199"/>
              <a:ext cx="3011805" cy="862330"/>
            </a:xfrm>
            <a:custGeom>
              <a:avLst/>
              <a:gdLst/>
              <a:ahLst/>
              <a:cxnLst/>
              <a:rect l="l" t="t" r="r" b="b"/>
              <a:pathLst>
                <a:path w="3011804" h="862329">
                  <a:moveTo>
                    <a:pt x="3011424" y="431292"/>
                  </a:moveTo>
                  <a:lnTo>
                    <a:pt x="3010662" y="422148"/>
                  </a:lnTo>
                  <a:lnTo>
                    <a:pt x="3009138" y="413766"/>
                  </a:lnTo>
                  <a:lnTo>
                    <a:pt x="3001518" y="393344"/>
                  </a:lnTo>
                  <a:lnTo>
                    <a:pt x="3001518" y="423672"/>
                  </a:lnTo>
                  <a:lnTo>
                    <a:pt x="3001518" y="781050"/>
                  </a:lnTo>
                  <a:lnTo>
                    <a:pt x="2974924" y="832065"/>
                  </a:lnTo>
                  <a:lnTo>
                    <a:pt x="2929128" y="851916"/>
                  </a:lnTo>
                  <a:lnTo>
                    <a:pt x="2921508" y="852614"/>
                  </a:lnTo>
                  <a:lnTo>
                    <a:pt x="89154" y="852563"/>
                  </a:lnTo>
                  <a:lnTo>
                    <a:pt x="41998" y="837272"/>
                  </a:lnTo>
                  <a:lnTo>
                    <a:pt x="12954" y="796290"/>
                  </a:lnTo>
                  <a:lnTo>
                    <a:pt x="9144" y="771906"/>
                  </a:lnTo>
                  <a:lnTo>
                    <a:pt x="9144" y="432054"/>
                  </a:lnTo>
                  <a:lnTo>
                    <a:pt x="20358" y="390575"/>
                  </a:lnTo>
                  <a:lnTo>
                    <a:pt x="51816" y="361188"/>
                  </a:lnTo>
                  <a:lnTo>
                    <a:pt x="89154" y="351358"/>
                  </a:lnTo>
                  <a:lnTo>
                    <a:pt x="2921508" y="351282"/>
                  </a:lnTo>
                  <a:lnTo>
                    <a:pt x="2930652" y="352120"/>
                  </a:lnTo>
                  <a:lnTo>
                    <a:pt x="2980918" y="377977"/>
                  </a:lnTo>
                  <a:lnTo>
                    <a:pt x="3001518" y="423672"/>
                  </a:lnTo>
                  <a:lnTo>
                    <a:pt x="3001518" y="393344"/>
                  </a:lnTo>
                  <a:lnTo>
                    <a:pt x="2998914" y="386359"/>
                  </a:lnTo>
                  <a:lnTo>
                    <a:pt x="2981477" y="364858"/>
                  </a:lnTo>
                  <a:lnTo>
                    <a:pt x="2958046" y="349923"/>
                  </a:lnTo>
                  <a:lnTo>
                    <a:pt x="2929890" y="342138"/>
                  </a:lnTo>
                  <a:lnTo>
                    <a:pt x="1507947" y="342138"/>
                  </a:lnTo>
                  <a:lnTo>
                    <a:pt x="1510284" y="337388"/>
                  </a:lnTo>
                  <a:lnTo>
                    <a:pt x="1543050" y="270510"/>
                  </a:lnTo>
                  <a:lnTo>
                    <a:pt x="1510245" y="270510"/>
                  </a:lnTo>
                  <a:lnTo>
                    <a:pt x="1509522" y="0"/>
                  </a:lnTo>
                  <a:lnTo>
                    <a:pt x="1499616" y="0"/>
                  </a:lnTo>
                  <a:lnTo>
                    <a:pt x="1500339" y="270510"/>
                  </a:lnTo>
                  <a:lnTo>
                    <a:pt x="1466850" y="270510"/>
                  </a:lnTo>
                  <a:lnTo>
                    <a:pt x="1503375" y="342138"/>
                  </a:lnTo>
                  <a:lnTo>
                    <a:pt x="89154" y="342138"/>
                  </a:lnTo>
                  <a:lnTo>
                    <a:pt x="60985" y="346329"/>
                  </a:lnTo>
                  <a:lnTo>
                    <a:pt x="16332" y="379806"/>
                  </a:lnTo>
                  <a:lnTo>
                    <a:pt x="0" y="422910"/>
                  </a:lnTo>
                  <a:lnTo>
                    <a:pt x="0" y="781812"/>
                  </a:lnTo>
                  <a:lnTo>
                    <a:pt x="1524" y="790956"/>
                  </a:lnTo>
                  <a:lnTo>
                    <a:pt x="3810" y="799338"/>
                  </a:lnTo>
                  <a:lnTo>
                    <a:pt x="6858" y="807720"/>
                  </a:lnTo>
                  <a:lnTo>
                    <a:pt x="9144" y="812190"/>
                  </a:lnTo>
                  <a:lnTo>
                    <a:pt x="11785" y="817372"/>
                  </a:lnTo>
                  <a:lnTo>
                    <a:pt x="39624" y="846582"/>
                  </a:lnTo>
                  <a:lnTo>
                    <a:pt x="79438" y="861656"/>
                  </a:lnTo>
                  <a:lnTo>
                    <a:pt x="89154" y="861822"/>
                  </a:lnTo>
                  <a:lnTo>
                    <a:pt x="2930652" y="861822"/>
                  </a:lnTo>
                  <a:lnTo>
                    <a:pt x="2939796" y="860298"/>
                  </a:lnTo>
                  <a:lnTo>
                    <a:pt x="2966580" y="849795"/>
                  </a:lnTo>
                  <a:lnTo>
                    <a:pt x="2988233" y="832358"/>
                  </a:lnTo>
                  <a:lnTo>
                    <a:pt x="3001518" y="811961"/>
                  </a:lnTo>
                  <a:lnTo>
                    <a:pt x="3003397" y="809078"/>
                  </a:lnTo>
                  <a:lnTo>
                    <a:pt x="3010662" y="781050"/>
                  </a:lnTo>
                  <a:lnTo>
                    <a:pt x="3011424" y="772668"/>
                  </a:lnTo>
                  <a:lnTo>
                    <a:pt x="3011424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0396" y="5314189"/>
              <a:ext cx="2489436" cy="7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04259" y="4799838"/>
              <a:ext cx="2665476" cy="5151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4260" y="4362449"/>
              <a:ext cx="2665730" cy="957580"/>
            </a:xfrm>
            <a:custGeom>
              <a:avLst/>
              <a:gdLst/>
              <a:ahLst/>
              <a:cxnLst/>
              <a:rect l="l" t="t" r="r" b="b"/>
              <a:pathLst>
                <a:path w="2665729" h="957579">
                  <a:moveTo>
                    <a:pt x="2665476" y="526542"/>
                  </a:moveTo>
                  <a:lnTo>
                    <a:pt x="2664714" y="517398"/>
                  </a:lnTo>
                  <a:lnTo>
                    <a:pt x="2663190" y="509016"/>
                  </a:lnTo>
                  <a:lnTo>
                    <a:pt x="2655570" y="488505"/>
                  </a:lnTo>
                  <a:lnTo>
                    <a:pt x="2655570" y="518922"/>
                  </a:lnTo>
                  <a:lnTo>
                    <a:pt x="2655570" y="876300"/>
                  </a:lnTo>
                  <a:lnTo>
                    <a:pt x="2628976" y="927315"/>
                  </a:lnTo>
                  <a:lnTo>
                    <a:pt x="2583180" y="947166"/>
                  </a:lnTo>
                  <a:lnTo>
                    <a:pt x="2575560" y="947864"/>
                  </a:lnTo>
                  <a:lnTo>
                    <a:pt x="89154" y="947813"/>
                  </a:lnTo>
                  <a:lnTo>
                    <a:pt x="41998" y="932510"/>
                  </a:lnTo>
                  <a:lnTo>
                    <a:pt x="12954" y="891540"/>
                  </a:lnTo>
                  <a:lnTo>
                    <a:pt x="9144" y="867156"/>
                  </a:lnTo>
                  <a:lnTo>
                    <a:pt x="9144" y="527304"/>
                  </a:lnTo>
                  <a:lnTo>
                    <a:pt x="20358" y="485825"/>
                  </a:lnTo>
                  <a:lnTo>
                    <a:pt x="51816" y="456438"/>
                  </a:lnTo>
                  <a:lnTo>
                    <a:pt x="89154" y="446608"/>
                  </a:lnTo>
                  <a:lnTo>
                    <a:pt x="2575560" y="446532"/>
                  </a:lnTo>
                  <a:lnTo>
                    <a:pt x="2584704" y="447370"/>
                  </a:lnTo>
                  <a:lnTo>
                    <a:pt x="2634932" y="473176"/>
                  </a:lnTo>
                  <a:lnTo>
                    <a:pt x="2655570" y="518922"/>
                  </a:lnTo>
                  <a:lnTo>
                    <a:pt x="2655570" y="488505"/>
                  </a:lnTo>
                  <a:lnTo>
                    <a:pt x="2653207" y="482142"/>
                  </a:lnTo>
                  <a:lnTo>
                    <a:pt x="2635339" y="460311"/>
                  </a:lnTo>
                  <a:lnTo>
                    <a:pt x="2611577" y="444931"/>
                  </a:lnTo>
                  <a:lnTo>
                    <a:pt x="2583942" y="437388"/>
                  </a:lnTo>
                  <a:lnTo>
                    <a:pt x="1335024" y="437388"/>
                  </a:lnTo>
                  <a:lnTo>
                    <a:pt x="1370838" y="365760"/>
                  </a:lnTo>
                  <a:lnTo>
                    <a:pt x="1337335" y="365760"/>
                  </a:lnTo>
                  <a:lnTo>
                    <a:pt x="1338072" y="0"/>
                  </a:lnTo>
                  <a:lnTo>
                    <a:pt x="1328166" y="0"/>
                  </a:lnTo>
                  <a:lnTo>
                    <a:pt x="1327429" y="365772"/>
                  </a:lnTo>
                  <a:lnTo>
                    <a:pt x="1294638" y="365760"/>
                  </a:lnTo>
                  <a:lnTo>
                    <a:pt x="1327404" y="431292"/>
                  </a:lnTo>
                  <a:lnTo>
                    <a:pt x="1330452" y="437388"/>
                  </a:lnTo>
                  <a:lnTo>
                    <a:pt x="89154" y="437388"/>
                  </a:lnTo>
                  <a:lnTo>
                    <a:pt x="60985" y="441579"/>
                  </a:lnTo>
                  <a:lnTo>
                    <a:pt x="16332" y="475056"/>
                  </a:lnTo>
                  <a:lnTo>
                    <a:pt x="0" y="518160"/>
                  </a:lnTo>
                  <a:lnTo>
                    <a:pt x="0" y="877062"/>
                  </a:lnTo>
                  <a:lnTo>
                    <a:pt x="1524" y="886206"/>
                  </a:lnTo>
                  <a:lnTo>
                    <a:pt x="3810" y="894588"/>
                  </a:lnTo>
                  <a:lnTo>
                    <a:pt x="6858" y="902970"/>
                  </a:lnTo>
                  <a:lnTo>
                    <a:pt x="9144" y="907440"/>
                  </a:lnTo>
                  <a:lnTo>
                    <a:pt x="11785" y="912622"/>
                  </a:lnTo>
                  <a:lnTo>
                    <a:pt x="39624" y="941832"/>
                  </a:lnTo>
                  <a:lnTo>
                    <a:pt x="79438" y="956906"/>
                  </a:lnTo>
                  <a:lnTo>
                    <a:pt x="89154" y="957072"/>
                  </a:lnTo>
                  <a:lnTo>
                    <a:pt x="2584704" y="957072"/>
                  </a:lnTo>
                  <a:lnTo>
                    <a:pt x="2620873" y="944956"/>
                  </a:lnTo>
                  <a:lnTo>
                    <a:pt x="2655570" y="906691"/>
                  </a:lnTo>
                  <a:lnTo>
                    <a:pt x="2665476" y="867918"/>
                  </a:lnTo>
                  <a:lnTo>
                    <a:pt x="2665476" y="5265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51243" y="6483095"/>
              <a:ext cx="184305" cy="811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01162" y="6578905"/>
              <a:ext cx="660110" cy="535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65454" y="6556689"/>
              <a:ext cx="534251" cy="7085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51591" y="5652211"/>
              <a:ext cx="354364" cy="5085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79590" y="5640620"/>
              <a:ext cx="325261" cy="2164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4027" y="5634302"/>
              <a:ext cx="1838960" cy="998219"/>
            </a:xfrm>
            <a:custGeom>
              <a:avLst/>
              <a:gdLst/>
              <a:ahLst/>
              <a:cxnLst/>
              <a:rect l="l" t="t" r="r" b="b"/>
              <a:pathLst>
                <a:path w="1838960" h="998220">
                  <a:moveTo>
                    <a:pt x="1524" y="193473"/>
                  </a:moveTo>
                  <a:lnTo>
                    <a:pt x="1524" y="173661"/>
                  </a:lnTo>
                  <a:lnTo>
                    <a:pt x="0" y="182805"/>
                  </a:lnTo>
                  <a:lnTo>
                    <a:pt x="0" y="183567"/>
                  </a:lnTo>
                  <a:lnTo>
                    <a:pt x="1524" y="193473"/>
                  </a:lnTo>
                  <a:close/>
                </a:path>
                <a:path w="1838960" h="998220">
                  <a:moveTo>
                    <a:pt x="1133255" y="5259"/>
                  </a:moveTo>
                  <a:lnTo>
                    <a:pt x="1058418" y="2211"/>
                  </a:lnTo>
                  <a:lnTo>
                    <a:pt x="1012698" y="687"/>
                  </a:lnTo>
                  <a:lnTo>
                    <a:pt x="928877" y="5"/>
                  </a:lnTo>
                  <a:lnTo>
                    <a:pt x="909827" y="0"/>
                  </a:lnTo>
                  <a:lnTo>
                    <a:pt x="826008" y="687"/>
                  </a:lnTo>
                  <a:lnTo>
                    <a:pt x="780288" y="2211"/>
                  </a:lnTo>
                  <a:lnTo>
                    <a:pt x="730829" y="4029"/>
                  </a:lnTo>
                  <a:lnTo>
                    <a:pt x="681379" y="6320"/>
                  </a:lnTo>
                  <a:lnTo>
                    <a:pt x="631931" y="9149"/>
                  </a:lnTo>
                  <a:lnTo>
                    <a:pt x="582570" y="12579"/>
                  </a:lnTo>
                  <a:lnTo>
                    <a:pt x="533242" y="16678"/>
                  </a:lnTo>
                  <a:lnTo>
                    <a:pt x="483985" y="21512"/>
                  </a:lnTo>
                  <a:lnTo>
                    <a:pt x="434816" y="27145"/>
                  </a:lnTo>
                  <a:lnTo>
                    <a:pt x="385750" y="33643"/>
                  </a:lnTo>
                  <a:lnTo>
                    <a:pt x="336804" y="41073"/>
                  </a:lnTo>
                  <a:lnTo>
                    <a:pt x="272034" y="52503"/>
                  </a:lnTo>
                  <a:lnTo>
                    <a:pt x="226177" y="62426"/>
                  </a:lnTo>
                  <a:lnTo>
                    <a:pt x="178364" y="73871"/>
                  </a:lnTo>
                  <a:lnTo>
                    <a:pt x="130620" y="87747"/>
                  </a:lnTo>
                  <a:lnTo>
                    <a:pt x="84968" y="104960"/>
                  </a:lnTo>
                  <a:lnTo>
                    <a:pt x="43434" y="126417"/>
                  </a:lnTo>
                  <a:lnTo>
                    <a:pt x="12192" y="153087"/>
                  </a:lnTo>
                  <a:lnTo>
                    <a:pt x="11430" y="153087"/>
                  </a:lnTo>
                  <a:lnTo>
                    <a:pt x="11429" y="153849"/>
                  </a:lnTo>
                  <a:lnTo>
                    <a:pt x="5334" y="162231"/>
                  </a:lnTo>
                  <a:lnTo>
                    <a:pt x="5333" y="162993"/>
                  </a:lnTo>
                  <a:lnTo>
                    <a:pt x="1524" y="172137"/>
                  </a:lnTo>
                  <a:lnTo>
                    <a:pt x="1524" y="194235"/>
                  </a:lnTo>
                  <a:lnTo>
                    <a:pt x="4571" y="201549"/>
                  </a:lnTo>
                  <a:lnTo>
                    <a:pt x="4571" y="183567"/>
                  </a:lnTo>
                  <a:lnTo>
                    <a:pt x="13341" y="160038"/>
                  </a:lnTo>
                  <a:lnTo>
                    <a:pt x="65076" y="118964"/>
                  </a:lnTo>
                  <a:lnTo>
                    <a:pt x="105152" y="101264"/>
                  </a:lnTo>
                  <a:lnTo>
                    <a:pt x="152772" y="85351"/>
                  </a:lnTo>
                  <a:lnTo>
                    <a:pt x="206493" y="71149"/>
                  </a:lnTo>
                  <a:lnTo>
                    <a:pt x="264868" y="58580"/>
                  </a:lnTo>
                  <a:lnTo>
                    <a:pt x="326452" y="47568"/>
                  </a:lnTo>
                  <a:lnTo>
                    <a:pt x="389800" y="38034"/>
                  </a:lnTo>
                  <a:lnTo>
                    <a:pt x="453468" y="29902"/>
                  </a:lnTo>
                  <a:lnTo>
                    <a:pt x="516009" y="23094"/>
                  </a:lnTo>
                  <a:lnTo>
                    <a:pt x="575978" y="17532"/>
                  </a:lnTo>
                  <a:lnTo>
                    <a:pt x="631954" y="13139"/>
                  </a:lnTo>
                  <a:lnTo>
                    <a:pt x="682422" y="9841"/>
                  </a:lnTo>
                  <a:lnTo>
                    <a:pt x="726005" y="7557"/>
                  </a:lnTo>
                  <a:lnTo>
                    <a:pt x="780288" y="5846"/>
                  </a:lnTo>
                  <a:lnTo>
                    <a:pt x="816292" y="5724"/>
                  </a:lnTo>
                  <a:lnTo>
                    <a:pt x="840485" y="5259"/>
                  </a:lnTo>
                  <a:lnTo>
                    <a:pt x="1133255" y="5259"/>
                  </a:lnTo>
                  <a:close/>
                </a:path>
                <a:path w="1838960" h="998220">
                  <a:moveTo>
                    <a:pt x="1105748" y="994454"/>
                  </a:moveTo>
                  <a:lnTo>
                    <a:pt x="4571" y="183567"/>
                  </a:lnTo>
                  <a:lnTo>
                    <a:pt x="4571" y="819837"/>
                  </a:lnTo>
                  <a:lnTo>
                    <a:pt x="5333" y="819837"/>
                  </a:lnTo>
                  <a:lnTo>
                    <a:pt x="5333" y="825171"/>
                  </a:lnTo>
                  <a:lnTo>
                    <a:pt x="6095" y="825171"/>
                  </a:lnTo>
                  <a:lnTo>
                    <a:pt x="6095" y="829743"/>
                  </a:lnTo>
                  <a:lnTo>
                    <a:pt x="6857" y="829743"/>
                  </a:lnTo>
                  <a:lnTo>
                    <a:pt x="6857" y="831267"/>
                  </a:lnTo>
                  <a:lnTo>
                    <a:pt x="7619" y="831267"/>
                  </a:lnTo>
                  <a:lnTo>
                    <a:pt x="7619" y="833553"/>
                  </a:lnTo>
                  <a:lnTo>
                    <a:pt x="8381" y="833553"/>
                  </a:lnTo>
                  <a:lnTo>
                    <a:pt x="8381" y="835077"/>
                  </a:lnTo>
                  <a:lnTo>
                    <a:pt x="9143" y="835077"/>
                  </a:lnTo>
                  <a:lnTo>
                    <a:pt x="9143" y="837363"/>
                  </a:lnTo>
                  <a:lnTo>
                    <a:pt x="9905" y="837363"/>
                  </a:lnTo>
                  <a:lnTo>
                    <a:pt x="9905" y="838887"/>
                  </a:lnTo>
                  <a:lnTo>
                    <a:pt x="10667" y="838887"/>
                  </a:lnTo>
                  <a:lnTo>
                    <a:pt x="11429" y="839649"/>
                  </a:lnTo>
                  <a:lnTo>
                    <a:pt x="11429" y="841173"/>
                  </a:lnTo>
                  <a:lnTo>
                    <a:pt x="12192" y="841173"/>
                  </a:lnTo>
                  <a:lnTo>
                    <a:pt x="12953" y="841935"/>
                  </a:lnTo>
                  <a:lnTo>
                    <a:pt x="12953" y="843459"/>
                  </a:lnTo>
                  <a:lnTo>
                    <a:pt x="13715" y="843459"/>
                  </a:lnTo>
                  <a:lnTo>
                    <a:pt x="14477" y="844221"/>
                  </a:lnTo>
                  <a:lnTo>
                    <a:pt x="14477" y="845745"/>
                  </a:lnTo>
                  <a:lnTo>
                    <a:pt x="15239" y="845745"/>
                  </a:lnTo>
                  <a:lnTo>
                    <a:pt x="16763" y="847269"/>
                  </a:lnTo>
                  <a:lnTo>
                    <a:pt x="16763" y="848793"/>
                  </a:lnTo>
                  <a:lnTo>
                    <a:pt x="17525" y="848793"/>
                  </a:lnTo>
                  <a:lnTo>
                    <a:pt x="76583" y="887361"/>
                  </a:lnTo>
                  <a:lnTo>
                    <a:pt x="115606" y="903877"/>
                  </a:lnTo>
                  <a:lnTo>
                    <a:pt x="159890" y="918673"/>
                  </a:lnTo>
                  <a:lnTo>
                    <a:pt x="208631" y="931842"/>
                  </a:lnTo>
                  <a:lnTo>
                    <a:pt x="261029" y="943476"/>
                  </a:lnTo>
                  <a:lnTo>
                    <a:pt x="316279" y="953668"/>
                  </a:lnTo>
                  <a:lnTo>
                    <a:pt x="373580" y="962511"/>
                  </a:lnTo>
                  <a:lnTo>
                    <a:pt x="432131" y="970099"/>
                  </a:lnTo>
                  <a:lnTo>
                    <a:pt x="491128" y="976524"/>
                  </a:lnTo>
                  <a:lnTo>
                    <a:pt x="549769" y="981880"/>
                  </a:lnTo>
                  <a:lnTo>
                    <a:pt x="607253" y="986259"/>
                  </a:lnTo>
                  <a:lnTo>
                    <a:pt x="662776" y="989754"/>
                  </a:lnTo>
                  <a:lnTo>
                    <a:pt x="715537" y="992460"/>
                  </a:lnTo>
                  <a:lnTo>
                    <a:pt x="764733" y="994467"/>
                  </a:lnTo>
                  <a:lnTo>
                    <a:pt x="849223" y="996762"/>
                  </a:lnTo>
                  <a:lnTo>
                    <a:pt x="909827" y="997383"/>
                  </a:lnTo>
                  <a:lnTo>
                    <a:pt x="928877" y="998145"/>
                  </a:lnTo>
                  <a:lnTo>
                    <a:pt x="928877" y="997383"/>
                  </a:lnTo>
                  <a:lnTo>
                    <a:pt x="998219" y="996716"/>
                  </a:lnTo>
                  <a:lnTo>
                    <a:pt x="1012698" y="996694"/>
                  </a:lnTo>
                  <a:lnTo>
                    <a:pt x="1025074" y="996892"/>
                  </a:lnTo>
                  <a:lnTo>
                    <a:pt x="1052731" y="996449"/>
                  </a:lnTo>
                  <a:lnTo>
                    <a:pt x="1089725" y="995209"/>
                  </a:lnTo>
                  <a:lnTo>
                    <a:pt x="1105748" y="994454"/>
                  </a:lnTo>
                  <a:close/>
                </a:path>
                <a:path w="1838960" h="998220">
                  <a:moveTo>
                    <a:pt x="816292" y="5724"/>
                  </a:moveTo>
                  <a:lnTo>
                    <a:pt x="786670" y="5724"/>
                  </a:lnTo>
                  <a:lnTo>
                    <a:pt x="800861" y="6021"/>
                  </a:lnTo>
                  <a:lnTo>
                    <a:pt x="816292" y="5724"/>
                  </a:lnTo>
                  <a:close/>
                </a:path>
                <a:path w="1838960" h="998220">
                  <a:moveTo>
                    <a:pt x="1110760" y="998145"/>
                  </a:moveTo>
                  <a:lnTo>
                    <a:pt x="1109059" y="996892"/>
                  </a:lnTo>
                  <a:lnTo>
                    <a:pt x="1025074" y="996892"/>
                  </a:lnTo>
                  <a:lnTo>
                    <a:pt x="1012698" y="996694"/>
                  </a:lnTo>
                  <a:lnTo>
                    <a:pt x="998219" y="996716"/>
                  </a:lnTo>
                  <a:lnTo>
                    <a:pt x="928877" y="997383"/>
                  </a:lnTo>
                  <a:lnTo>
                    <a:pt x="928877" y="998145"/>
                  </a:lnTo>
                  <a:lnTo>
                    <a:pt x="1110760" y="998145"/>
                  </a:lnTo>
                  <a:close/>
                </a:path>
                <a:path w="1838960" h="998220">
                  <a:moveTo>
                    <a:pt x="1838706" y="183567"/>
                  </a:moveTo>
                  <a:lnTo>
                    <a:pt x="1838706" y="182805"/>
                  </a:lnTo>
                  <a:lnTo>
                    <a:pt x="1837182" y="173661"/>
                  </a:lnTo>
                  <a:lnTo>
                    <a:pt x="1837182" y="172137"/>
                  </a:lnTo>
                  <a:lnTo>
                    <a:pt x="1833372" y="162993"/>
                  </a:lnTo>
                  <a:lnTo>
                    <a:pt x="1833372" y="162231"/>
                  </a:lnTo>
                  <a:lnTo>
                    <a:pt x="1827276" y="153849"/>
                  </a:lnTo>
                  <a:lnTo>
                    <a:pt x="1827276" y="153087"/>
                  </a:lnTo>
                  <a:lnTo>
                    <a:pt x="1826513" y="153086"/>
                  </a:lnTo>
                  <a:lnTo>
                    <a:pt x="1818132" y="143943"/>
                  </a:lnTo>
                  <a:lnTo>
                    <a:pt x="1747500" y="102506"/>
                  </a:lnTo>
                  <a:lnTo>
                    <a:pt x="1695554" y="83679"/>
                  </a:lnTo>
                  <a:lnTo>
                    <a:pt x="1641435" y="68808"/>
                  </a:lnTo>
                  <a:lnTo>
                    <a:pt x="1587139" y="56760"/>
                  </a:lnTo>
                  <a:lnTo>
                    <a:pt x="1534668" y="46407"/>
                  </a:lnTo>
                  <a:lnTo>
                    <a:pt x="1466850" y="35739"/>
                  </a:lnTo>
                  <a:lnTo>
                    <a:pt x="1416250" y="28583"/>
                  </a:lnTo>
                  <a:lnTo>
                    <a:pt x="1365392" y="22479"/>
                  </a:lnTo>
                  <a:lnTo>
                    <a:pt x="1314339" y="17324"/>
                  </a:lnTo>
                  <a:lnTo>
                    <a:pt x="1263157" y="13017"/>
                  </a:lnTo>
                  <a:lnTo>
                    <a:pt x="1211910" y="9454"/>
                  </a:lnTo>
                  <a:lnTo>
                    <a:pt x="1160661" y="6533"/>
                  </a:lnTo>
                  <a:lnTo>
                    <a:pt x="998219" y="5259"/>
                  </a:lnTo>
                  <a:lnTo>
                    <a:pt x="1037843" y="6021"/>
                  </a:lnTo>
                  <a:lnTo>
                    <a:pt x="1108744" y="8746"/>
                  </a:lnTo>
                  <a:lnTo>
                    <a:pt x="1204380" y="13913"/>
                  </a:lnTo>
                  <a:lnTo>
                    <a:pt x="1258810" y="17725"/>
                  </a:lnTo>
                  <a:lnTo>
                    <a:pt x="1316229" y="22524"/>
                  </a:lnTo>
                  <a:lnTo>
                    <a:pt x="1375570" y="28434"/>
                  </a:lnTo>
                  <a:lnTo>
                    <a:pt x="1435769" y="35581"/>
                  </a:lnTo>
                  <a:lnTo>
                    <a:pt x="1495761" y="44091"/>
                  </a:lnTo>
                  <a:lnTo>
                    <a:pt x="1554480" y="54088"/>
                  </a:lnTo>
                  <a:lnTo>
                    <a:pt x="1610861" y="65698"/>
                  </a:lnTo>
                  <a:lnTo>
                    <a:pt x="1663839" y="79046"/>
                  </a:lnTo>
                  <a:lnTo>
                    <a:pt x="1712349" y="94257"/>
                  </a:lnTo>
                  <a:lnTo>
                    <a:pt x="1755326" y="111457"/>
                  </a:lnTo>
                  <a:lnTo>
                    <a:pt x="1791703" y="130771"/>
                  </a:lnTo>
                  <a:lnTo>
                    <a:pt x="1820417" y="152325"/>
                  </a:lnTo>
                  <a:lnTo>
                    <a:pt x="1820417" y="153849"/>
                  </a:lnTo>
                  <a:lnTo>
                    <a:pt x="1821179" y="153849"/>
                  </a:lnTo>
                  <a:lnTo>
                    <a:pt x="1824227" y="156897"/>
                  </a:lnTo>
                  <a:lnTo>
                    <a:pt x="1824227" y="158421"/>
                  </a:lnTo>
                  <a:lnTo>
                    <a:pt x="1824989" y="158421"/>
                  </a:lnTo>
                  <a:lnTo>
                    <a:pt x="1825751" y="159183"/>
                  </a:lnTo>
                  <a:lnTo>
                    <a:pt x="1825751" y="160707"/>
                  </a:lnTo>
                  <a:lnTo>
                    <a:pt x="1826514" y="160707"/>
                  </a:lnTo>
                  <a:lnTo>
                    <a:pt x="1827275" y="161469"/>
                  </a:lnTo>
                  <a:lnTo>
                    <a:pt x="1827275" y="162993"/>
                  </a:lnTo>
                  <a:lnTo>
                    <a:pt x="1828037" y="162993"/>
                  </a:lnTo>
                  <a:lnTo>
                    <a:pt x="1828799" y="163755"/>
                  </a:lnTo>
                  <a:lnTo>
                    <a:pt x="1828799" y="165279"/>
                  </a:lnTo>
                  <a:lnTo>
                    <a:pt x="1829561" y="165279"/>
                  </a:lnTo>
                  <a:lnTo>
                    <a:pt x="1829561" y="167565"/>
                  </a:lnTo>
                  <a:lnTo>
                    <a:pt x="1830323" y="167565"/>
                  </a:lnTo>
                  <a:lnTo>
                    <a:pt x="1830323" y="169089"/>
                  </a:lnTo>
                  <a:lnTo>
                    <a:pt x="1831085" y="169089"/>
                  </a:lnTo>
                  <a:lnTo>
                    <a:pt x="1831085" y="171375"/>
                  </a:lnTo>
                  <a:lnTo>
                    <a:pt x="1831847" y="171375"/>
                  </a:lnTo>
                  <a:lnTo>
                    <a:pt x="1831847" y="173661"/>
                  </a:lnTo>
                  <a:lnTo>
                    <a:pt x="1832609" y="173661"/>
                  </a:lnTo>
                  <a:lnTo>
                    <a:pt x="1832609" y="177471"/>
                  </a:lnTo>
                  <a:lnTo>
                    <a:pt x="1833371" y="177471"/>
                  </a:lnTo>
                  <a:lnTo>
                    <a:pt x="1833371" y="183567"/>
                  </a:lnTo>
                  <a:lnTo>
                    <a:pt x="1838706" y="183567"/>
                  </a:lnTo>
                  <a:close/>
                </a:path>
                <a:path w="1838960" h="998220">
                  <a:moveTo>
                    <a:pt x="1109059" y="996892"/>
                  </a:moveTo>
                  <a:lnTo>
                    <a:pt x="1105748" y="994454"/>
                  </a:lnTo>
                  <a:lnTo>
                    <a:pt x="1089725" y="995209"/>
                  </a:lnTo>
                  <a:lnTo>
                    <a:pt x="1052731" y="996449"/>
                  </a:lnTo>
                  <a:lnTo>
                    <a:pt x="1025074" y="996892"/>
                  </a:lnTo>
                  <a:lnTo>
                    <a:pt x="1109059" y="996892"/>
                  </a:lnTo>
                  <a:close/>
                </a:path>
                <a:path w="1838960" h="998220">
                  <a:moveTo>
                    <a:pt x="1833372" y="840411"/>
                  </a:moveTo>
                  <a:lnTo>
                    <a:pt x="1833372" y="204141"/>
                  </a:lnTo>
                  <a:lnTo>
                    <a:pt x="1832609" y="825171"/>
                  </a:lnTo>
                  <a:lnTo>
                    <a:pt x="1796383" y="869230"/>
                  </a:lnTo>
                  <a:lnTo>
                    <a:pt x="1762794" y="888299"/>
                  </a:lnTo>
                  <a:lnTo>
                    <a:pt x="1720715" y="905504"/>
                  </a:lnTo>
                  <a:lnTo>
                    <a:pt x="1671518" y="920927"/>
                  </a:lnTo>
                  <a:lnTo>
                    <a:pt x="1616574" y="934650"/>
                  </a:lnTo>
                  <a:lnTo>
                    <a:pt x="1557254" y="946755"/>
                  </a:lnTo>
                  <a:lnTo>
                    <a:pt x="1494930" y="957325"/>
                  </a:lnTo>
                  <a:lnTo>
                    <a:pt x="1430973" y="966441"/>
                  </a:lnTo>
                  <a:lnTo>
                    <a:pt x="1366755" y="974185"/>
                  </a:lnTo>
                  <a:lnTo>
                    <a:pt x="1303645" y="980640"/>
                  </a:lnTo>
                  <a:lnTo>
                    <a:pt x="1243016" y="985888"/>
                  </a:lnTo>
                  <a:lnTo>
                    <a:pt x="1186239" y="990010"/>
                  </a:lnTo>
                  <a:lnTo>
                    <a:pt x="1134685" y="993090"/>
                  </a:lnTo>
                  <a:lnTo>
                    <a:pt x="1105748" y="994454"/>
                  </a:lnTo>
                  <a:lnTo>
                    <a:pt x="1109059" y="996892"/>
                  </a:lnTo>
                  <a:lnTo>
                    <a:pt x="1137389" y="996892"/>
                  </a:lnTo>
                  <a:lnTo>
                    <a:pt x="1182936" y="994434"/>
                  </a:lnTo>
                  <a:lnTo>
                    <a:pt x="1232643" y="991292"/>
                  </a:lnTo>
                  <a:lnTo>
                    <a:pt x="1285129" y="987377"/>
                  </a:lnTo>
                  <a:lnTo>
                    <a:pt x="1339599" y="982568"/>
                  </a:lnTo>
                  <a:lnTo>
                    <a:pt x="1395260" y="976744"/>
                  </a:lnTo>
                  <a:lnTo>
                    <a:pt x="1451319" y="969784"/>
                  </a:lnTo>
                  <a:lnTo>
                    <a:pt x="1506982" y="961567"/>
                  </a:lnTo>
                  <a:lnTo>
                    <a:pt x="1561456" y="951972"/>
                  </a:lnTo>
                  <a:lnTo>
                    <a:pt x="1613948" y="940879"/>
                  </a:lnTo>
                  <a:lnTo>
                    <a:pt x="1663839" y="928111"/>
                  </a:lnTo>
                  <a:lnTo>
                    <a:pt x="1709808" y="913713"/>
                  </a:lnTo>
                  <a:lnTo>
                    <a:pt x="1751591" y="897397"/>
                  </a:lnTo>
                  <a:lnTo>
                    <a:pt x="1788217" y="879100"/>
                  </a:lnTo>
                  <a:lnTo>
                    <a:pt x="1826513" y="849555"/>
                  </a:lnTo>
                  <a:lnTo>
                    <a:pt x="1827276" y="849555"/>
                  </a:lnTo>
                  <a:lnTo>
                    <a:pt x="1833372" y="840411"/>
                  </a:lnTo>
                  <a:close/>
                </a:path>
                <a:path w="1838960" h="998220">
                  <a:moveTo>
                    <a:pt x="1137389" y="996892"/>
                  </a:moveTo>
                  <a:lnTo>
                    <a:pt x="1109059" y="996892"/>
                  </a:lnTo>
                  <a:lnTo>
                    <a:pt x="1110760" y="998145"/>
                  </a:lnTo>
                  <a:lnTo>
                    <a:pt x="1137389" y="996892"/>
                  </a:lnTo>
                  <a:close/>
                </a:path>
                <a:path w="1838960" h="998220">
                  <a:moveTo>
                    <a:pt x="1838706" y="183567"/>
                  </a:moveTo>
                  <a:lnTo>
                    <a:pt x="1833364" y="183567"/>
                  </a:lnTo>
                  <a:lnTo>
                    <a:pt x="1833340" y="204188"/>
                  </a:lnTo>
                  <a:lnTo>
                    <a:pt x="1833372" y="203379"/>
                  </a:lnTo>
                  <a:lnTo>
                    <a:pt x="1837182" y="194235"/>
                  </a:lnTo>
                  <a:lnTo>
                    <a:pt x="1837182" y="193473"/>
                  </a:lnTo>
                  <a:lnTo>
                    <a:pt x="1838706" y="183567"/>
                  </a:lnTo>
                  <a:close/>
                </a:path>
                <a:path w="1838960" h="998220">
                  <a:moveTo>
                    <a:pt x="1833371" y="183567"/>
                  </a:moveTo>
                  <a:lnTo>
                    <a:pt x="1833371" y="177471"/>
                  </a:lnTo>
                  <a:lnTo>
                    <a:pt x="1833364" y="183567"/>
                  </a:lnTo>
                  <a:close/>
                </a:path>
                <a:path w="1838960" h="998220">
                  <a:moveTo>
                    <a:pt x="1837182" y="830505"/>
                  </a:moveTo>
                  <a:lnTo>
                    <a:pt x="1837182" y="194235"/>
                  </a:lnTo>
                  <a:lnTo>
                    <a:pt x="1833372" y="203379"/>
                  </a:lnTo>
                  <a:lnTo>
                    <a:pt x="1833372" y="839649"/>
                  </a:lnTo>
                  <a:lnTo>
                    <a:pt x="1837182" y="830505"/>
                  </a:lnTo>
                  <a:close/>
                </a:path>
                <a:path w="1838960" h="998220">
                  <a:moveTo>
                    <a:pt x="1838706" y="819075"/>
                  </a:moveTo>
                  <a:lnTo>
                    <a:pt x="1838706" y="183567"/>
                  </a:lnTo>
                  <a:lnTo>
                    <a:pt x="1837182" y="193473"/>
                  </a:lnTo>
                  <a:lnTo>
                    <a:pt x="1837182" y="828981"/>
                  </a:lnTo>
                  <a:lnTo>
                    <a:pt x="1838706" y="819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38599" y="5817869"/>
              <a:ext cx="1828800" cy="81457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8599" y="5638800"/>
              <a:ext cx="1828800" cy="35737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83230" y="1833371"/>
              <a:ext cx="2879725" cy="4803775"/>
            </a:xfrm>
            <a:custGeom>
              <a:avLst/>
              <a:gdLst/>
              <a:ahLst/>
              <a:cxnLst/>
              <a:rect l="l" t="t" r="r" b="b"/>
              <a:pathLst>
                <a:path w="2879725" h="4803775">
                  <a:moveTo>
                    <a:pt x="537972" y="986028"/>
                  </a:moveTo>
                  <a:lnTo>
                    <a:pt x="525018" y="986751"/>
                  </a:lnTo>
                  <a:lnTo>
                    <a:pt x="510540" y="986790"/>
                  </a:lnTo>
                  <a:lnTo>
                    <a:pt x="474002" y="989863"/>
                  </a:lnTo>
                  <a:lnTo>
                    <a:pt x="430720" y="997191"/>
                  </a:lnTo>
                  <a:lnTo>
                    <a:pt x="385064" y="1009345"/>
                  </a:lnTo>
                  <a:lnTo>
                    <a:pt x="341452" y="1026909"/>
                  </a:lnTo>
                  <a:lnTo>
                    <a:pt x="304253" y="1050467"/>
                  </a:lnTo>
                  <a:lnTo>
                    <a:pt x="277876" y="1080592"/>
                  </a:lnTo>
                  <a:lnTo>
                    <a:pt x="266700" y="1117854"/>
                  </a:lnTo>
                  <a:lnTo>
                    <a:pt x="266700" y="1746504"/>
                  </a:lnTo>
                  <a:lnTo>
                    <a:pt x="249085" y="1784223"/>
                  </a:lnTo>
                  <a:lnTo>
                    <a:pt x="214757" y="1813509"/>
                  </a:lnTo>
                  <a:lnTo>
                    <a:pt x="169786" y="1835162"/>
                  </a:lnTo>
                  <a:lnTo>
                    <a:pt x="120294" y="1849983"/>
                  </a:lnTo>
                  <a:lnTo>
                    <a:pt x="72326" y="1858772"/>
                  </a:lnTo>
                  <a:lnTo>
                    <a:pt x="32004" y="1862328"/>
                  </a:lnTo>
                  <a:lnTo>
                    <a:pt x="4572" y="1862328"/>
                  </a:lnTo>
                  <a:lnTo>
                    <a:pt x="2286" y="1863090"/>
                  </a:lnTo>
                  <a:lnTo>
                    <a:pt x="0" y="1864614"/>
                  </a:lnTo>
                  <a:lnTo>
                    <a:pt x="0" y="1869948"/>
                  </a:lnTo>
                  <a:lnTo>
                    <a:pt x="2286" y="1872234"/>
                  </a:lnTo>
                  <a:lnTo>
                    <a:pt x="18961" y="1872208"/>
                  </a:lnTo>
                  <a:lnTo>
                    <a:pt x="18288" y="1872234"/>
                  </a:lnTo>
                  <a:lnTo>
                    <a:pt x="72072" y="1875980"/>
                  </a:lnTo>
                  <a:lnTo>
                    <a:pt x="121399" y="1885213"/>
                  </a:lnTo>
                  <a:lnTo>
                    <a:pt x="172745" y="1901177"/>
                  </a:lnTo>
                  <a:lnTo>
                    <a:pt x="218897" y="1924342"/>
                  </a:lnTo>
                  <a:lnTo>
                    <a:pt x="252615" y="1955177"/>
                  </a:lnTo>
                  <a:lnTo>
                    <a:pt x="266700" y="1994154"/>
                  </a:lnTo>
                  <a:lnTo>
                    <a:pt x="266700" y="2616708"/>
                  </a:lnTo>
                  <a:lnTo>
                    <a:pt x="267462" y="2624328"/>
                  </a:lnTo>
                  <a:lnTo>
                    <a:pt x="284937" y="2664422"/>
                  </a:lnTo>
                  <a:lnTo>
                    <a:pt x="320090" y="2695778"/>
                  </a:lnTo>
                  <a:lnTo>
                    <a:pt x="366572" y="2719108"/>
                  </a:lnTo>
                  <a:lnTo>
                    <a:pt x="418045" y="2735084"/>
                  </a:lnTo>
                  <a:lnTo>
                    <a:pt x="468147" y="2744419"/>
                  </a:lnTo>
                  <a:lnTo>
                    <a:pt x="510540" y="2747772"/>
                  </a:lnTo>
                  <a:lnTo>
                    <a:pt x="524256" y="2748534"/>
                  </a:lnTo>
                  <a:lnTo>
                    <a:pt x="537972" y="2748534"/>
                  </a:lnTo>
                  <a:lnTo>
                    <a:pt x="537972" y="2738628"/>
                  </a:lnTo>
                  <a:lnTo>
                    <a:pt x="510540" y="2738564"/>
                  </a:lnTo>
                  <a:lnTo>
                    <a:pt x="471081" y="2735262"/>
                  </a:lnTo>
                  <a:lnTo>
                    <a:pt x="421589" y="2725991"/>
                  </a:lnTo>
                  <a:lnTo>
                    <a:pt x="370103" y="2710167"/>
                  </a:lnTo>
                  <a:lnTo>
                    <a:pt x="323926" y="2687116"/>
                  </a:lnTo>
                  <a:lnTo>
                    <a:pt x="290322" y="2656192"/>
                  </a:lnTo>
                  <a:lnTo>
                    <a:pt x="276606" y="2616708"/>
                  </a:lnTo>
                  <a:lnTo>
                    <a:pt x="276606" y="1994154"/>
                  </a:lnTo>
                  <a:lnTo>
                    <a:pt x="275844" y="1988058"/>
                  </a:lnTo>
                  <a:lnTo>
                    <a:pt x="258711" y="1947418"/>
                  </a:lnTo>
                  <a:lnTo>
                    <a:pt x="223570" y="1915795"/>
                  </a:lnTo>
                  <a:lnTo>
                    <a:pt x="176860" y="1892388"/>
                  </a:lnTo>
                  <a:lnTo>
                    <a:pt x="125056" y="1876361"/>
                  </a:lnTo>
                  <a:lnTo>
                    <a:pt x="77457" y="1867408"/>
                  </a:lnTo>
                  <a:lnTo>
                    <a:pt x="111760" y="1861718"/>
                  </a:lnTo>
                  <a:lnTo>
                    <a:pt x="157556" y="1849450"/>
                  </a:lnTo>
                  <a:lnTo>
                    <a:pt x="201383" y="1831657"/>
                  </a:lnTo>
                  <a:lnTo>
                    <a:pt x="238785" y="1807857"/>
                  </a:lnTo>
                  <a:lnTo>
                    <a:pt x="265341" y="1777593"/>
                  </a:lnTo>
                  <a:lnTo>
                    <a:pt x="276606" y="1740408"/>
                  </a:lnTo>
                  <a:lnTo>
                    <a:pt x="276606" y="1111758"/>
                  </a:lnTo>
                  <a:lnTo>
                    <a:pt x="293687" y="1074686"/>
                  </a:lnTo>
                  <a:lnTo>
                    <a:pt x="328155" y="1045438"/>
                  </a:lnTo>
                  <a:lnTo>
                    <a:pt x="373595" y="1023531"/>
                  </a:lnTo>
                  <a:lnTo>
                    <a:pt x="423545" y="1008443"/>
                  </a:lnTo>
                  <a:lnTo>
                    <a:pt x="471601" y="999667"/>
                  </a:lnTo>
                  <a:lnTo>
                    <a:pt x="511302" y="996696"/>
                  </a:lnTo>
                  <a:lnTo>
                    <a:pt x="537972" y="995934"/>
                  </a:lnTo>
                  <a:lnTo>
                    <a:pt x="537972" y="986028"/>
                  </a:lnTo>
                  <a:close/>
                </a:path>
                <a:path w="2879725" h="4803775">
                  <a:moveTo>
                    <a:pt x="2002536" y="226314"/>
                  </a:moveTo>
                  <a:lnTo>
                    <a:pt x="1969211" y="227647"/>
                  </a:lnTo>
                  <a:lnTo>
                    <a:pt x="1959102" y="0"/>
                  </a:lnTo>
                  <a:lnTo>
                    <a:pt x="1949196" y="762"/>
                  </a:lnTo>
                  <a:lnTo>
                    <a:pt x="1959292" y="228053"/>
                  </a:lnTo>
                  <a:lnTo>
                    <a:pt x="1926336" y="229362"/>
                  </a:lnTo>
                  <a:lnTo>
                    <a:pt x="1967484" y="304038"/>
                  </a:lnTo>
                  <a:lnTo>
                    <a:pt x="1969770" y="298970"/>
                  </a:lnTo>
                  <a:lnTo>
                    <a:pt x="2002536" y="226314"/>
                  </a:lnTo>
                  <a:close/>
                </a:path>
                <a:path w="2879725" h="4803775">
                  <a:moveTo>
                    <a:pt x="2004060" y="3702558"/>
                  </a:moveTo>
                  <a:lnTo>
                    <a:pt x="1970595" y="3704577"/>
                  </a:lnTo>
                  <a:lnTo>
                    <a:pt x="1958340" y="3481578"/>
                  </a:lnTo>
                  <a:lnTo>
                    <a:pt x="1948434" y="3482340"/>
                  </a:lnTo>
                  <a:lnTo>
                    <a:pt x="1961400" y="3705123"/>
                  </a:lnTo>
                  <a:lnTo>
                    <a:pt x="1927860" y="3707130"/>
                  </a:lnTo>
                  <a:lnTo>
                    <a:pt x="1969770" y="3781044"/>
                  </a:lnTo>
                  <a:lnTo>
                    <a:pt x="1971294" y="3777564"/>
                  </a:lnTo>
                  <a:lnTo>
                    <a:pt x="2004060" y="3702558"/>
                  </a:lnTo>
                  <a:close/>
                </a:path>
                <a:path w="2879725" h="4803775">
                  <a:moveTo>
                    <a:pt x="2879598" y="4620018"/>
                  </a:moveTo>
                  <a:lnTo>
                    <a:pt x="2866898" y="4629162"/>
                  </a:lnTo>
                  <a:lnTo>
                    <a:pt x="2866898" y="4644402"/>
                  </a:lnTo>
                  <a:lnTo>
                    <a:pt x="2828798" y="4669548"/>
                  </a:lnTo>
                  <a:lnTo>
                    <a:pt x="2790698" y="4692421"/>
                  </a:lnTo>
                  <a:lnTo>
                    <a:pt x="2739898" y="4710925"/>
                  </a:lnTo>
                  <a:lnTo>
                    <a:pt x="2676398" y="4725835"/>
                  </a:lnTo>
                  <a:lnTo>
                    <a:pt x="2625598" y="4737938"/>
                  </a:lnTo>
                  <a:lnTo>
                    <a:pt x="2574798" y="4748034"/>
                  </a:lnTo>
                  <a:lnTo>
                    <a:pt x="2549398" y="4753368"/>
                  </a:lnTo>
                  <a:lnTo>
                    <a:pt x="2511298" y="4758702"/>
                  </a:lnTo>
                  <a:lnTo>
                    <a:pt x="2460498" y="4765446"/>
                  </a:lnTo>
                  <a:lnTo>
                    <a:pt x="2409698" y="4771377"/>
                  </a:lnTo>
                  <a:lnTo>
                    <a:pt x="2358898" y="4776546"/>
                  </a:lnTo>
                  <a:lnTo>
                    <a:pt x="2308098" y="4780966"/>
                  </a:lnTo>
                  <a:lnTo>
                    <a:pt x="2257298" y="4784712"/>
                  </a:lnTo>
                  <a:lnTo>
                    <a:pt x="2206498" y="4787811"/>
                  </a:lnTo>
                  <a:lnTo>
                    <a:pt x="2155698" y="4790300"/>
                  </a:lnTo>
                  <a:lnTo>
                    <a:pt x="2104898" y="4792230"/>
                  </a:lnTo>
                  <a:lnTo>
                    <a:pt x="2054098" y="4792992"/>
                  </a:lnTo>
                  <a:lnTo>
                    <a:pt x="1965198" y="4793754"/>
                  </a:lnTo>
                  <a:lnTo>
                    <a:pt x="1876298" y="4792992"/>
                  </a:lnTo>
                  <a:lnTo>
                    <a:pt x="1825498" y="4792230"/>
                  </a:lnTo>
                  <a:lnTo>
                    <a:pt x="1774698" y="4790351"/>
                  </a:lnTo>
                  <a:lnTo>
                    <a:pt x="1723898" y="4787976"/>
                  </a:lnTo>
                  <a:lnTo>
                    <a:pt x="1673098" y="4785068"/>
                  </a:lnTo>
                  <a:lnTo>
                    <a:pt x="1622298" y="4781575"/>
                  </a:lnTo>
                  <a:lnTo>
                    <a:pt x="1584198" y="4777422"/>
                  </a:lnTo>
                  <a:lnTo>
                    <a:pt x="1533398" y="4772584"/>
                  </a:lnTo>
                  <a:lnTo>
                    <a:pt x="1482598" y="4766983"/>
                  </a:lnTo>
                  <a:lnTo>
                    <a:pt x="1431798" y="4760595"/>
                  </a:lnTo>
                  <a:lnTo>
                    <a:pt x="1380998" y="4753368"/>
                  </a:lnTo>
                  <a:lnTo>
                    <a:pt x="1355598" y="4748034"/>
                  </a:lnTo>
                  <a:lnTo>
                    <a:pt x="1317498" y="4741938"/>
                  </a:lnTo>
                  <a:lnTo>
                    <a:pt x="1279398" y="4732159"/>
                  </a:lnTo>
                  <a:lnTo>
                    <a:pt x="1228598" y="4720780"/>
                  </a:lnTo>
                  <a:lnTo>
                    <a:pt x="1177798" y="4707039"/>
                  </a:lnTo>
                  <a:lnTo>
                    <a:pt x="1139698" y="4690211"/>
                  </a:lnTo>
                  <a:lnTo>
                    <a:pt x="1088898" y="4669548"/>
                  </a:lnTo>
                  <a:lnTo>
                    <a:pt x="1076198" y="4661166"/>
                  </a:lnTo>
                  <a:lnTo>
                    <a:pt x="1076198" y="4652784"/>
                  </a:lnTo>
                  <a:lnTo>
                    <a:pt x="1063498" y="4644402"/>
                  </a:lnTo>
                  <a:lnTo>
                    <a:pt x="1063498" y="4636782"/>
                  </a:lnTo>
                  <a:lnTo>
                    <a:pt x="1050798" y="4627638"/>
                  </a:lnTo>
                  <a:lnTo>
                    <a:pt x="1050798" y="4650498"/>
                  </a:lnTo>
                  <a:lnTo>
                    <a:pt x="1088898" y="4677930"/>
                  </a:lnTo>
                  <a:lnTo>
                    <a:pt x="1139698" y="4701349"/>
                  </a:lnTo>
                  <a:lnTo>
                    <a:pt x="1190498" y="4720044"/>
                  </a:lnTo>
                  <a:lnTo>
                    <a:pt x="1241298" y="4734953"/>
                  </a:lnTo>
                  <a:lnTo>
                    <a:pt x="1292098" y="4747018"/>
                  </a:lnTo>
                  <a:lnTo>
                    <a:pt x="1342898" y="4757178"/>
                  </a:lnTo>
                  <a:lnTo>
                    <a:pt x="1469898" y="4774920"/>
                  </a:lnTo>
                  <a:lnTo>
                    <a:pt x="1520698" y="4780966"/>
                  </a:lnTo>
                  <a:lnTo>
                    <a:pt x="1571498" y="4786084"/>
                  </a:lnTo>
                  <a:lnTo>
                    <a:pt x="1622298" y="4790376"/>
                  </a:lnTo>
                  <a:lnTo>
                    <a:pt x="1673098" y="4793932"/>
                  </a:lnTo>
                  <a:lnTo>
                    <a:pt x="1723898" y="4796866"/>
                  </a:lnTo>
                  <a:lnTo>
                    <a:pt x="1774698" y="4799266"/>
                  </a:lnTo>
                  <a:lnTo>
                    <a:pt x="1825498" y="4801235"/>
                  </a:lnTo>
                  <a:lnTo>
                    <a:pt x="1876298" y="4802898"/>
                  </a:lnTo>
                  <a:lnTo>
                    <a:pt x="1965198" y="4803660"/>
                  </a:lnTo>
                  <a:lnTo>
                    <a:pt x="2054098" y="4802898"/>
                  </a:lnTo>
                  <a:lnTo>
                    <a:pt x="2104898" y="4801374"/>
                  </a:lnTo>
                  <a:lnTo>
                    <a:pt x="2142998" y="4799825"/>
                  </a:lnTo>
                  <a:lnTo>
                    <a:pt x="2181098" y="4797857"/>
                  </a:lnTo>
                  <a:lnTo>
                    <a:pt x="2231898" y="4795367"/>
                  </a:lnTo>
                  <a:lnTo>
                    <a:pt x="2282698" y="4792230"/>
                  </a:lnTo>
                  <a:lnTo>
                    <a:pt x="2333498" y="4788319"/>
                  </a:lnTo>
                  <a:lnTo>
                    <a:pt x="2384298" y="4783506"/>
                  </a:lnTo>
                  <a:lnTo>
                    <a:pt x="2435098" y="4777676"/>
                  </a:lnTo>
                  <a:lnTo>
                    <a:pt x="2498598" y="4770717"/>
                  </a:lnTo>
                  <a:lnTo>
                    <a:pt x="2549398" y="4762500"/>
                  </a:lnTo>
                  <a:lnTo>
                    <a:pt x="2600198" y="4752911"/>
                  </a:lnTo>
                  <a:lnTo>
                    <a:pt x="2663698" y="4741811"/>
                  </a:lnTo>
                  <a:lnTo>
                    <a:pt x="2701798" y="4729099"/>
                  </a:lnTo>
                  <a:lnTo>
                    <a:pt x="2752598" y="4714646"/>
                  </a:lnTo>
                  <a:lnTo>
                    <a:pt x="2790698" y="4698339"/>
                  </a:lnTo>
                  <a:lnTo>
                    <a:pt x="2828798" y="4680039"/>
                  </a:lnTo>
                  <a:lnTo>
                    <a:pt x="2866898" y="4659642"/>
                  </a:lnTo>
                  <a:lnTo>
                    <a:pt x="2866898" y="4650498"/>
                  </a:lnTo>
                  <a:lnTo>
                    <a:pt x="2879598" y="4641354"/>
                  </a:lnTo>
                  <a:lnTo>
                    <a:pt x="2879598" y="4620018"/>
                  </a:lnTo>
                  <a:close/>
                </a:path>
                <a:path w="2879725" h="4803775">
                  <a:moveTo>
                    <a:pt x="2879598" y="3963174"/>
                  </a:moveTo>
                  <a:lnTo>
                    <a:pt x="2866898" y="3954792"/>
                  </a:lnTo>
                  <a:lnTo>
                    <a:pt x="2866898" y="3944886"/>
                  </a:lnTo>
                  <a:lnTo>
                    <a:pt x="2854198" y="3935742"/>
                  </a:lnTo>
                  <a:lnTo>
                    <a:pt x="2790698" y="3903446"/>
                  </a:lnTo>
                  <a:lnTo>
                    <a:pt x="2739898" y="3884612"/>
                  </a:lnTo>
                  <a:lnTo>
                    <a:pt x="2689098" y="3869740"/>
                  </a:lnTo>
                  <a:lnTo>
                    <a:pt x="2625598" y="3857701"/>
                  </a:lnTo>
                  <a:lnTo>
                    <a:pt x="2574798" y="3847350"/>
                  </a:lnTo>
                  <a:lnTo>
                    <a:pt x="2549398" y="3842016"/>
                  </a:lnTo>
                  <a:lnTo>
                    <a:pt x="2511298" y="3836682"/>
                  </a:lnTo>
                  <a:lnTo>
                    <a:pt x="2460498" y="3829520"/>
                  </a:lnTo>
                  <a:lnTo>
                    <a:pt x="2409698" y="3823411"/>
                  </a:lnTo>
                  <a:lnTo>
                    <a:pt x="2358898" y="3818267"/>
                  </a:lnTo>
                  <a:lnTo>
                    <a:pt x="2308098" y="3813949"/>
                  </a:lnTo>
                  <a:lnTo>
                    <a:pt x="2257298" y="3810393"/>
                  </a:lnTo>
                  <a:lnTo>
                    <a:pt x="2206498" y="3807472"/>
                  </a:lnTo>
                  <a:lnTo>
                    <a:pt x="2155698" y="3805085"/>
                  </a:lnTo>
                  <a:lnTo>
                    <a:pt x="2104898" y="3803154"/>
                  </a:lnTo>
                  <a:lnTo>
                    <a:pt x="2054098" y="3801630"/>
                  </a:lnTo>
                  <a:lnTo>
                    <a:pt x="1965198" y="3800868"/>
                  </a:lnTo>
                  <a:lnTo>
                    <a:pt x="1876298" y="3801630"/>
                  </a:lnTo>
                  <a:lnTo>
                    <a:pt x="1825498" y="3803154"/>
                  </a:lnTo>
                  <a:lnTo>
                    <a:pt x="1774698" y="3804970"/>
                  </a:lnTo>
                  <a:lnTo>
                    <a:pt x="1723898" y="3807256"/>
                  </a:lnTo>
                  <a:lnTo>
                    <a:pt x="1673098" y="3810089"/>
                  </a:lnTo>
                  <a:lnTo>
                    <a:pt x="1622298" y="3813518"/>
                  </a:lnTo>
                  <a:lnTo>
                    <a:pt x="1571498" y="3817620"/>
                  </a:lnTo>
                  <a:lnTo>
                    <a:pt x="1533398" y="3822446"/>
                  </a:lnTo>
                  <a:lnTo>
                    <a:pt x="1482598" y="3828084"/>
                  </a:lnTo>
                  <a:lnTo>
                    <a:pt x="1431798" y="3834587"/>
                  </a:lnTo>
                  <a:lnTo>
                    <a:pt x="1380998" y="3842016"/>
                  </a:lnTo>
                  <a:lnTo>
                    <a:pt x="1342898" y="3847350"/>
                  </a:lnTo>
                  <a:lnTo>
                    <a:pt x="1317498" y="3853446"/>
                  </a:lnTo>
                  <a:lnTo>
                    <a:pt x="1266698" y="3863365"/>
                  </a:lnTo>
                  <a:lnTo>
                    <a:pt x="1228598" y="3874808"/>
                  </a:lnTo>
                  <a:lnTo>
                    <a:pt x="1177798" y="3888689"/>
                  </a:lnTo>
                  <a:lnTo>
                    <a:pt x="1126998" y="3905897"/>
                  </a:lnTo>
                  <a:lnTo>
                    <a:pt x="1088898" y="3927360"/>
                  </a:lnTo>
                  <a:lnTo>
                    <a:pt x="1050798" y="3954030"/>
                  </a:lnTo>
                  <a:lnTo>
                    <a:pt x="1050798" y="3976890"/>
                  </a:lnTo>
                  <a:lnTo>
                    <a:pt x="1063498" y="3967746"/>
                  </a:lnTo>
                  <a:lnTo>
                    <a:pt x="1063498" y="3960126"/>
                  </a:lnTo>
                  <a:lnTo>
                    <a:pt x="1076198" y="3951744"/>
                  </a:lnTo>
                  <a:lnTo>
                    <a:pt x="1076198" y="3943362"/>
                  </a:lnTo>
                  <a:lnTo>
                    <a:pt x="1088898" y="3934980"/>
                  </a:lnTo>
                  <a:lnTo>
                    <a:pt x="1139698" y="3912082"/>
                  </a:lnTo>
                  <a:lnTo>
                    <a:pt x="1190498" y="3893667"/>
                  </a:lnTo>
                  <a:lnTo>
                    <a:pt x="1241298" y="3878846"/>
                  </a:lnTo>
                  <a:lnTo>
                    <a:pt x="1304798" y="3866743"/>
                  </a:lnTo>
                  <a:lnTo>
                    <a:pt x="1355598" y="3856494"/>
                  </a:lnTo>
                  <a:lnTo>
                    <a:pt x="1419098" y="3845826"/>
                  </a:lnTo>
                  <a:lnTo>
                    <a:pt x="1469898" y="3839210"/>
                  </a:lnTo>
                  <a:lnTo>
                    <a:pt x="1520698" y="3833317"/>
                  </a:lnTo>
                  <a:lnTo>
                    <a:pt x="1571498" y="3828123"/>
                  </a:lnTo>
                  <a:lnTo>
                    <a:pt x="1622298" y="3823614"/>
                  </a:lnTo>
                  <a:lnTo>
                    <a:pt x="1673098" y="3819791"/>
                  </a:lnTo>
                  <a:lnTo>
                    <a:pt x="1723898" y="3816642"/>
                  </a:lnTo>
                  <a:lnTo>
                    <a:pt x="1774698" y="3814140"/>
                  </a:lnTo>
                  <a:lnTo>
                    <a:pt x="1825498" y="3812298"/>
                  </a:lnTo>
                  <a:lnTo>
                    <a:pt x="1876298" y="3811536"/>
                  </a:lnTo>
                  <a:lnTo>
                    <a:pt x="1965198" y="3810774"/>
                  </a:lnTo>
                  <a:lnTo>
                    <a:pt x="2054098" y="3811536"/>
                  </a:lnTo>
                  <a:lnTo>
                    <a:pt x="2104898" y="3812298"/>
                  </a:lnTo>
                  <a:lnTo>
                    <a:pt x="2155698" y="3814114"/>
                  </a:lnTo>
                  <a:lnTo>
                    <a:pt x="2206498" y="3816477"/>
                  </a:lnTo>
                  <a:lnTo>
                    <a:pt x="2244598" y="3819436"/>
                  </a:lnTo>
                  <a:lnTo>
                    <a:pt x="2295398" y="3823004"/>
                  </a:lnTo>
                  <a:lnTo>
                    <a:pt x="2346198" y="3827208"/>
                  </a:lnTo>
                  <a:lnTo>
                    <a:pt x="2396998" y="3832098"/>
                  </a:lnTo>
                  <a:lnTo>
                    <a:pt x="2447798" y="3837698"/>
                  </a:lnTo>
                  <a:lnTo>
                    <a:pt x="2498598" y="3844036"/>
                  </a:lnTo>
                  <a:lnTo>
                    <a:pt x="2549398" y="3851160"/>
                  </a:lnTo>
                  <a:lnTo>
                    <a:pt x="2574798" y="3857256"/>
                  </a:lnTo>
                  <a:lnTo>
                    <a:pt x="2612898" y="3862590"/>
                  </a:lnTo>
                  <a:lnTo>
                    <a:pt x="2650998" y="3872446"/>
                  </a:lnTo>
                  <a:lnTo>
                    <a:pt x="2701798" y="3883787"/>
                  </a:lnTo>
                  <a:lnTo>
                    <a:pt x="2752598" y="3897439"/>
                  </a:lnTo>
                  <a:lnTo>
                    <a:pt x="2790698" y="3914229"/>
                  </a:lnTo>
                  <a:lnTo>
                    <a:pt x="2828798" y="3934980"/>
                  </a:lnTo>
                  <a:lnTo>
                    <a:pt x="2866898" y="3960126"/>
                  </a:lnTo>
                  <a:lnTo>
                    <a:pt x="2866898" y="3975366"/>
                  </a:lnTo>
                  <a:lnTo>
                    <a:pt x="2879064" y="3984129"/>
                  </a:lnTo>
                  <a:lnTo>
                    <a:pt x="2866898" y="3992892"/>
                  </a:lnTo>
                  <a:lnTo>
                    <a:pt x="2866898" y="4008132"/>
                  </a:lnTo>
                  <a:lnTo>
                    <a:pt x="2854198" y="4017276"/>
                  </a:lnTo>
                  <a:lnTo>
                    <a:pt x="2841498" y="4024896"/>
                  </a:lnTo>
                  <a:lnTo>
                    <a:pt x="2828798" y="4033278"/>
                  </a:lnTo>
                  <a:lnTo>
                    <a:pt x="2790698" y="4056443"/>
                  </a:lnTo>
                  <a:lnTo>
                    <a:pt x="2739898" y="4074998"/>
                  </a:lnTo>
                  <a:lnTo>
                    <a:pt x="2676398" y="4089819"/>
                  </a:lnTo>
                  <a:lnTo>
                    <a:pt x="2625598" y="4101782"/>
                  </a:lnTo>
                  <a:lnTo>
                    <a:pt x="2574798" y="4111764"/>
                  </a:lnTo>
                  <a:lnTo>
                    <a:pt x="2549398" y="4117098"/>
                  </a:lnTo>
                  <a:lnTo>
                    <a:pt x="2511298" y="4122432"/>
                  </a:lnTo>
                  <a:lnTo>
                    <a:pt x="2460498" y="4129252"/>
                  </a:lnTo>
                  <a:lnTo>
                    <a:pt x="2409698" y="4135196"/>
                  </a:lnTo>
                  <a:lnTo>
                    <a:pt x="2358898" y="4140339"/>
                  </a:lnTo>
                  <a:lnTo>
                    <a:pt x="2308098" y="4144734"/>
                  </a:lnTo>
                  <a:lnTo>
                    <a:pt x="2257298" y="4148429"/>
                  </a:lnTo>
                  <a:lnTo>
                    <a:pt x="2206498" y="4151490"/>
                  </a:lnTo>
                  <a:lnTo>
                    <a:pt x="2155698" y="4153979"/>
                  </a:lnTo>
                  <a:lnTo>
                    <a:pt x="2104898" y="4155960"/>
                  </a:lnTo>
                  <a:lnTo>
                    <a:pt x="1965198" y="4158246"/>
                  </a:lnTo>
                  <a:lnTo>
                    <a:pt x="1825498" y="4155960"/>
                  </a:lnTo>
                  <a:lnTo>
                    <a:pt x="1774698" y="4154030"/>
                  </a:lnTo>
                  <a:lnTo>
                    <a:pt x="1723898" y="4151655"/>
                  </a:lnTo>
                  <a:lnTo>
                    <a:pt x="1673098" y="4148785"/>
                  </a:lnTo>
                  <a:lnTo>
                    <a:pt x="1622298" y="4145330"/>
                  </a:lnTo>
                  <a:lnTo>
                    <a:pt x="1584198" y="4141228"/>
                  </a:lnTo>
                  <a:lnTo>
                    <a:pt x="1533398" y="4136428"/>
                  </a:lnTo>
                  <a:lnTo>
                    <a:pt x="1482598" y="4130840"/>
                  </a:lnTo>
                  <a:lnTo>
                    <a:pt x="1431798" y="4124426"/>
                  </a:lnTo>
                  <a:lnTo>
                    <a:pt x="1380998" y="4117098"/>
                  </a:lnTo>
                  <a:lnTo>
                    <a:pt x="1355598" y="4111764"/>
                  </a:lnTo>
                  <a:lnTo>
                    <a:pt x="1317498" y="4105668"/>
                  </a:lnTo>
                  <a:lnTo>
                    <a:pt x="1279398" y="4096194"/>
                  </a:lnTo>
                  <a:lnTo>
                    <a:pt x="1228598" y="4084866"/>
                  </a:lnTo>
                  <a:lnTo>
                    <a:pt x="1177798" y="4071023"/>
                  </a:lnTo>
                  <a:lnTo>
                    <a:pt x="1139698" y="4054043"/>
                  </a:lnTo>
                  <a:lnTo>
                    <a:pt x="1088898" y="4033278"/>
                  </a:lnTo>
                  <a:lnTo>
                    <a:pt x="1076198" y="4024896"/>
                  </a:lnTo>
                  <a:lnTo>
                    <a:pt x="1076198" y="4016514"/>
                  </a:lnTo>
                  <a:lnTo>
                    <a:pt x="1063498" y="4008132"/>
                  </a:lnTo>
                  <a:lnTo>
                    <a:pt x="1063498" y="4000512"/>
                  </a:lnTo>
                  <a:lnTo>
                    <a:pt x="1050798" y="3991368"/>
                  </a:lnTo>
                  <a:lnTo>
                    <a:pt x="1050798" y="4014990"/>
                  </a:lnTo>
                  <a:lnTo>
                    <a:pt x="1063498" y="4024134"/>
                  </a:lnTo>
                  <a:lnTo>
                    <a:pt x="1076198" y="4032516"/>
                  </a:lnTo>
                  <a:lnTo>
                    <a:pt x="1088898" y="4041660"/>
                  </a:lnTo>
                  <a:lnTo>
                    <a:pt x="1139698" y="4065219"/>
                  </a:lnTo>
                  <a:lnTo>
                    <a:pt x="1190498" y="4083939"/>
                  </a:lnTo>
                  <a:lnTo>
                    <a:pt x="1241298" y="4098798"/>
                  </a:lnTo>
                  <a:lnTo>
                    <a:pt x="1292098" y="4110786"/>
                  </a:lnTo>
                  <a:lnTo>
                    <a:pt x="1342898" y="4120908"/>
                  </a:lnTo>
                  <a:lnTo>
                    <a:pt x="1380998" y="4127004"/>
                  </a:lnTo>
                  <a:lnTo>
                    <a:pt x="1419098" y="4131576"/>
                  </a:lnTo>
                  <a:lnTo>
                    <a:pt x="1469898" y="4138676"/>
                  </a:lnTo>
                  <a:lnTo>
                    <a:pt x="1520698" y="4144861"/>
                  </a:lnTo>
                  <a:lnTo>
                    <a:pt x="1571498" y="4150182"/>
                  </a:lnTo>
                  <a:lnTo>
                    <a:pt x="1622298" y="4154678"/>
                  </a:lnTo>
                  <a:lnTo>
                    <a:pt x="1673098" y="4158373"/>
                  </a:lnTo>
                  <a:lnTo>
                    <a:pt x="1723898" y="4161307"/>
                  </a:lnTo>
                  <a:lnTo>
                    <a:pt x="1774698" y="4163542"/>
                  </a:lnTo>
                  <a:lnTo>
                    <a:pt x="1825498" y="4165104"/>
                  </a:lnTo>
                  <a:lnTo>
                    <a:pt x="1876298" y="4166628"/>
                  </a:lnTo>
                  <a:lnTo>
                    <a:pt x="1965198" y="4167390"/>
                  </a:lnTo>
                  <a:lnTo>
                    <a:pt x="2054098" y="4166628"/>
                  </a:lnTo>
                  <a:lnTo>
                    <a:pt x="2104898" y="4165104"/>
                  </a:lnTo>
                  <a:lnTo>
                    <a:pt x="2155698" y="4163695"/>
                  </a:lnTo>
                  <a:lnTo>
                    <a:pt x="2206498" y="4161561"/>
                  </a:lnTo>
                  <a:lnTo>
                    <a:pt x="2257298" y="4158716"/>
                  </a:lnTo>
                  <a:lnTo>
                    <a:pt x="2295398" y="4155173"/>
                  </a:lnTo>
                  <a:lnTo>
                    <a:pt x="2346198" y="4150918"/>
                  </a:lnTo>
                  <a:lnTo>
                    <a:pt x="2396998" y="4145965"/>
                  </a:lnTo>
                  <a:lnTo>
                    <a:pt x="2447798" y="4140327"/>
                  </a:lnTo>
                  <a:lnTo>
                    <a:pt x="2498598" y="4134002"/>
                  </a:lnTo>
                  <a:lnTo>
                    <a:pt x="2549398" y="4127004"/>
                  </a:lnTo>
                  <a:lnTo>
                    <a:pt x="2574798" y="4120908"/>
                  </a:lnTo>
                  <a:lnTo>
                    <a:pt x="2612898" y="4114812"/>
                  </a:lnTo>
                  <a:lnTo>
                    <a:pt x="2650998" y="4105592"/>
                  </a:lnTo>
                  <a:lnTo>
                    <a:pt x="2701798" y="4094048"/>
                  </a:lnTo>
                  <a:lnTo>
                    <a:pt x="2752598" y="4079722"/>
                  </a:lnTo>
                  <a:lnTo>
                    <a:pt x="2803398" y="4062158"/>
                  </a:lnTo>
                  <a:lnTo>
                    <a:pt x="2841498" y="4040898"/>
                  </a:lnTo>
                  <a:lnTo>
                    <a:pt x="2854198" y="4032516"/>
                  </a:lnTo>
                  <a:lnTo>
                    <a:pt x="2866898" y="4023372"/>
                  </a:lnTo>
                  <a:lnTo>
                    <a:pt x="2866898" y="4014228"/>
                  </a:lnTo>
                  <a:lnTo>
                    <a:pt x="2879598" y="4005084"/>
                  </a:lnTo>
                  <a:lnTo>
                    <a:pt x="2879598" y="3984510"/>
                  </a:lnTo>
                  <a:lnTo>
                    <a:pt x="2879598" y="3983748"/>
                  </a:lnTo>
                  <a:lnTo>
                    <a:pt x="2879598" y="396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74139" y="3189985"/>
            <a:ext cx="165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Query  optimization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41085" y="2651760"/>
            <a:ext cx="3543300" cy="1177925"/>
          </a:xfrm>
          <a:custGeom>
            <a:avLst/>
            <a:gdLst/>
            <a:ahLst/>
            <a:cxnLst/>
            <a:rect l="l" t="t" r="r" b="b"/>
            <a:pathLst>
              <a:path w="3543300" h="1177925">
                <a:moveTo>
                  <a:pt x="3492500" y="803872"/>
                </a:moveTo>
                <a:lnTo>
                  <a:pt x="3492500" y="795528"/>
                </a:lnTo>
                <a:lnTo>
                  <a:pt x="3467100" y="821436"/>
                </a:lnTo>
                <a:lnTo>
                  <a:pt x="3454400" y="847344"/>
                </a:lnTo>
                <a:lnTo>
                  <a:pt x="3454400" y="846582"/>
                </a:lnTo>
                <a:lnTo>
                  <a:pt x="3441700" y="871728"/>
                </a:lnTo>
                <a:lnTo>
                  <a:pt x="3390900" y="918972"/>
                </a:lnTo>
                <a:lnTo>
                  <a:pt x="3365500" y="941832"/>
                </a:lnTo>
                <a:lnTo>
                  <a:pt x="3365500" y="941070"/>
                </a:lnTo>
                <a:lnTo>
                  <a:pt x="3352800" y="963168"/>
                </a:lnTo>
                <a:lnTo>
                  <a:pt x="3327400" y="983742"/>
                </a:lnTo>
                <a:lnTo>
                  <a:pt x="3289300" y="1003554"/>
                </a:lnTo>
                <a:lnTo>
                  <a:pt x="3263900" y="1022604"/>
                </a:lnTo>
                <a:lnTo>
                  <a:pt x="3238500" y="1040892"/>
                </a:lnTo>
                <a:lnTo>
                  <a:pt x="3200400" y="1057656"/>
                </a:lnTo>
                <a:lnTo>
                  <a:pt x="3175000" y="1073658"/>
                </a:lnTo>
                <a:lnTo>
                  <a:pt x="3136900" y="1088136"/>
                </a:lnTo>
                <a:lnTo>
                  <a:pt x="3098800" y="1101852"/>
                </a:lnTo>
                <a:lnTo>
                  <a:pt x="3073400" y="1114806"/>
                </a:lnTo>
                <a:lnTo>
                  <a:pt x="3035300" y="1126236"/>
                </a:lnTo>
                <a:lnTo>
                  <a:pt x="3035300" y="1125474"/>
                </a:lnTo>
                <a:lnTo>
                  <a:pt x="2997200" y="1136142"/>
                </a:lnTo>
                <a:lnTo>
                  <a:pt x="2946400" y="1147142"/>
                </a:lnTo>
                <a:lnTo>
                  <a:pt x="2895600" y="1155862"/>
                </a:lnTo>
                <a:lnTo>
                  <a:pt x="2844800" y="1162285"/>
                </a:lnTo>
                <a:lnTo>
                  <a:pt x="2794000" y="1166393"/>
                </a:lnTo>
                <a:lnTo>
                  <a:pt x="2743200" y="1168169"/>
                </a:lnTo>
                <a:lnTo>
                  <a:pt x="2692400" y="1167597"/>
                </a:lnTo>
                <a:lnTo>
                  <a:pt x="2641600" y="1164658"/>
                </a:lnTo>
                <a:lnTo>
                  <a:pt x="2590800" y="1159337"/>
                </a:lnTo>
                <a:lnTo>
                  <a:pt x="2540000" y="1151615"/>
                </a:lnTo>
                <a:lnTo>
                  <a:pt x="2489200" y="1141476"/>
                </a:lnTo>
                <a:lnTo>
                  <a:pt x="2463800" y="1134618"/>
                </a:lnTo>
                <a:lnTo>
                  <a:pt x="2463800" y="1135380"/>
                </a:lnTo>
                <a:lnTo>
                  <a:pt x="2425700" y="1127760"/>
                </a:lnTo>
                <a:lnTo>
                  <a:pt x="2349500" y="1101090"/>
                </a:lnTo>
                <a:lnTo>
                  <a:pt x="2298700" y="1079754"/>
                </a:lnTo>
                <a:lnTo>
                  <a:pt x="2247900" y="1055370"/>
                </a:lnTo>
                <a:lnTo>
                  <a:pt x="2197100" y="1029462"/>
                </a:lnTo>
                <a:lnTo>
                  <a:pt x="2159000" y="1000506"/>
                </a:lnTo>
                <a:lnTo>
                  <a:pt x="2133600" y="985266"/>
                </a:lnTo>
                <a:lnTo>
                  <a:pt x="2120900" y="969264"/>
                </a:lnTo>
                <a:lnTo>
                  <a:pt x="2095500" y="952500"/>
                </a:lnTo>
                <a:lnTo>
                  <a:pt x="2095500" y="953262"/>
                </a:lnTo>
                <a:lnTo>
                  <a:pt x="2082800" y="935736"/>
                </a:lnTo>
                <a:lnTo>
                  <a:pt x="2057400" y="918210"/>
                </a:lnTo>
                <a:lnTo>
                  <a:pt x="2044700" y="899922"/>
                </a:lnTo>
                <a:lnTo>
                  <a:pt x="2044700" y="900684"/>
                </a:lnTo>
                <a:lnTo>
                  <a:pt x="2032000" y="881634"/>
                </a:lnTo>
                <a:lnTo>
                  <a:pt x="1993900" y="843534"/>
                </a:lnTo>
                <a:lnTo>
                  <a:pt x="1981200" y="820674"/>
                </a:lnTo>
                <a:lnTo>
                  <a:pt x="125634" y="1017315"/>
                </a:lnTo>
                <a:lnTo>
                  <a:pt x="38100" y="1037082"/>
                </a:lnTo>
                <a:lnTo>
                  <a:pt x="28201" y="1029955"/>
                </a:lnTo>
                <a:lnTo>
                  <a:pt x="0" y="1036320"/>
                </a:lnTo>
                <a:lnTo>
                  <a:pt x="0" y="1041654"/>
                </a:lnTo>
                <a:lnTo>
                  <a:pt x="1981200" y="830580"/>
                </a:lnTo>
                <a:lnTo>
                  <a:pt x="1981200" y="828294"/>
                </a:lnTo>
                <a:lnTo>
                  <a:pt x="1993900" y="848868"/>
                </a:lnTo>
                <a:lnTo>
                  <a:pt x="2006600" y="868680"/>
                </a:lnTo>
                <a:lnTo>
                  <a:pt x="2019300" y="887730"/>
                </a:lnTo>
                <a:lnTo>
                  <a:pt x="2057400" y="923225"/>
                </a:lnTo>
                <a:lnTo>
                  <a:pt x="2082800" y="956275"/>
                </a:lnTo>
                <a:lnTo>
                  <a:pt x="2120900" y="986910"/>
                </a:lnTo>
                <a:lnTo>
                  <a:pt x="2159000" y="1015154"/>
                </a:lnTo>
                <a:lnTo>
                  <a:pt x="2197100" y="1041036"/>
                </a:lnTo>
                <a:lnTo>
                  <a:pt x="2247900" y="1064584"/>
                </a:lnTo>
                <a:lnTo>
                  <a:pt x="2286000" y="1085823"/>
                </a:lnTo>
                <a:lnTo>
                  <a:pt x="2336800" y="1104782"/>
                </a:lnTo>
                <a:lnTo>
                  <a:pt x="2374900" y="1121488"/>
                </a:lnTo>
                <a:lnTo>
                  <a:pt x="2425700" y="1135968"/>
                </a:lnTo>
                <a:lnTo>
                  <a:pt x="2476500" y="1148249"/>
                </a:lnTo>
                <a:lnTo>
                  <a:pt x="2514600" y="1158358"/>
                </a:lnTo>
                <a:lnTo>
                  <a:pt x="2565400" y="1166324"/>
                </a:lnTo>
                <a:lnTo>
                  <a:pt x="2616200" y="1172172"/>
                </a:lnTo>
                <a:lnTo>
                  <a:pt x="2667000" y="1175931"/>
                </a:lnTo>
                <a:lnTo>
                  <a:pt x="2705100" y="1177628"/>
                </a:lnTo>
                <a:lnTo>
                  <a:pt x="2755900" y="1177290"/>
                </a:lnTo>
                <a:lnTo>
                  <a:pt x="2794000" y="1175766"/>
                </a:lnTo>
                <a:lnTo>
                  <a:pt x="2844800" y="1172718"/>
                </a:lnTo>
                <a:lnTo>
                  <a:pt x="2882900" y="1167844"/>
                </a:lnTo>
                <a:lnTo>
                  <a:pt x="2933700" y="1160856"/>
                </a:lnTo>
                <a:lnTo>
                  <a:pt x="2971800" y="1151756"/>
                </a:lnTo>
                <a:lnTo>
                  <a:pt x="3022600" y="1140546"/>
                </a:lnTo>
                <a:lnTo>
                  <a:pt x="3060700" y="1127228"/>
                </a:lnTo>
                <a:lnTo>
                  <a:pt x="3111500" y="1111805"/>
                </a:lnTo>
                <a:lnTo>
                  <a:pt x="3149600" y="1094279"/>
                </a:lnTo>
                <a:lnTo>
                  <a:pt x="3187700" y="1074653"/>
                </a:lnTo>
                <a:lnTo>
                  <a:pt x="3238500" y="1052928"/>
                </a:lnTo>
                <a:lnTo>
                  <a:pt x="3276600" y="1029108"/>
                </a:lnTo>
                <a:lnTo>
                  <a:pt x="3314700" y="1003194"/>
                </a:lnTo>
                <a:lnTo>
                  <a:pt x="3352800" y="975188"/>
                </a:lnTo>
                <a:lnTo>
                  <a:pt x="3378200" y="945093"/>
                </a:lnTo>
                <a:lnTo>
                  <a:pt x="3416300" y="912912"/>
                </a:lnTo>
                <a:lnTo>
                  <a:pt x="3441700" y="878647"/>
                </a:lnTo>
                <a:lnTo>
                  <a:pt x="3467100" y="842299"/>
                </a:lnTo>
                <a:lnTo>
                  <a:pt x="3492500" y="803872"/>
                </a:lnTo>
                <a:close/>
              </a:path>
              <a:path w="3543300" h="1177925">
                <a:moveTo>
                  <a:pt x="47529" y="1025592"/>
                </a:moveTo>
                <a:lnTo>
                  <a:pt x="25400" y="1027938"/>
                </a:lnTo>
                <a:lnTo>
                  <a:pt x="28201" y="1029955"/>
                </a:lnTo>
                <a:lnTo>
                  <a:pt x="47529" y="1025592"/>
                </a:lnTo>
                <a:close/>
              </a:path>
              <a:path w="3543300" h="1177925">
                <a:moveTo>
                  <a:pt x="125634" y="1017315"/>
                </a:moveTo>
                <a:lnTo>
                  <a:pt x="47529" y="1025592"/>
                </a:lnTo>
                <a:lnTo>
                  <a:pt x="28201" y="1029955"/>
                </a:lnTo>
                <a:lnTo>
                  <a:pt x="38100" y="1037082"/>
                </a:lnTo>
                <a:lnTo>
                  <a:pt x="125634" y="1017315"/>
                </a:lnTo>
                <a:close/>
              </a:path>
              <a:path w="3543300" h="1177925">
                <a:moveTo>
                  <a:pt x="1917700" y="603504"/>
                </a:moveTo>
                <a:lnTo>
                  <a:pt x="47529" y="1025592"/>
                </a:lnTo>
                <a:lnTo>
                  <a:pt x="125634" y="1017315"/>
                </a:lnTo>
                <a:lnTo>
                  <a:pt x="1905000" y="615515"/>
                </a:lnTo>
                <a:lnTo>
                  <a:pt x="1905000" y="608838"/>
                </a:lnTo>
                <a:lnTo>
                  <a:pt x="1917700" y="603504"/>
                </a:lnTo>
                <a:close/>
              </a:path>
              <a:path w="3543300" h="1177925">
                <a:moveTo>
                  <a:pt x="3543300" y="569214"/>
                </a:moveTo>
                <a:lnTo>
                  <a:pt x="3543300" y="508254"/>
                </a:lnTo>
                <a:lnTo>
                  <a:pt x="3530600" y="462590"/>
                </a:lnTo>
                <a:lnTo>
                  <a:pt x="3517900" y="419105"/>
                </a:lnTo>
                <a:lnTo>
                  <a:pt x="3492500" y="377794"/>
                </a:lnTo>
                <a:lnTo>
                  <a:pt x="3467100" y="338652"/>
                </a:lnTo>
                <a:lnTo>
                  <a:pt x="3441700" y="301675"/>
                </a:lnTo>
                <a:lnTo>
                  <a:pt x="3416300" y="266859"/>
                </a:lnTo>
                <a:lnTo>
                  <a:pt x="3378200" y="234199"/>
                </a:lnTo>
                <a:lnTo>
                  <a:pt x="3352800" y="203690"/>
                </a:lnTo>
                <a:lnTo>
                  <a:pt x="3314700" y="175329"/>
                </a:lnTo>
                <a:lnTo>
                  <a:pt x="3276600" y="149110"/>
                </a:lnTo>
                <a:lnTo>
                  <a:pt x="3238500" y="125029"/>
                </a:lnTo>
                <a:lnTo>
                  <a:pt x="3187700" y="103083"/>
                </a:lnTo>
                <a:lnTo>
                  <a:pt x="3149600" y="83265"/>
                </a:lnTo>
                <a:lnTo>
                  <a:pt x="3098800" y="65573"/>
                </a:lnTo>
                <a:lnTo>
                  <a:pt x="3060700" y="50001"/>
                </a:lnTo>
                <a:lnTo>
                  <a:pt x="3009900" y="36546"/>
                </a:lnTo>
                <a:lnTo>
                  <a:pt x="2971800" y="25201"/>
                </a:lnTo>
                <a:lnTo>
                  <a:pt x="2921000" y="15965"/>
                </a:lnTo>
                <a:lnTo>
                  <a:pt x="2882900" y="8830"/>
                </a:lnTo>
                <a:lnTo>
                  <a:pt x="2832100" y="3794"/>
                </a:lnTo>
                <a:lnTo>
                  <a:pt x="2781300" y="852"/>
                </a:lnTo>
                <a:lnTo>
                  <a:pt x="2743200" y="0"/>
                </a:lnTo>
                <a:lnTo>
                  <a:pt x="2705100" y="0"/>
                </a:lnTo>
                <a:lnTo>
                  <a:pt x="2654300" y="1524"/>
                </a:lnTo>
                <a:lnTo>
                  <a:pt x="2616200" y="4800"/>
                </a:lnTo>
                <a:lnTo>
                  <a:pt x="2565400" y="10177"/>
                </a:lnTo>
                <a:lnTo>
                  <a:pt x="2527300" y="17660"/>
                </a:lnTo>
                <a:lnTo>
                  <a:pt x="2476500" y="27256"/>
                </a:lnTo>
                <a:lnTo>
                  <a:pt x="2438400" y="38968"/>
                </a:lnTo>
                <a:lnTo>
                  <a:pt x="2387600" y="52804"/>
                </a:lnTo>
                <a:lnTo>
                  <a:pt x="2349500" y="68769"/>
                </a:lnTo>
                <a:lnTo>
                  <a:pt x="2298700" y="86867"/>
                </a:lnTo>
                <a:lnTo>
                  <a:pt x="2260600" y="107106"/>
                </a:lnTo>
                <a:lnTo>
                  <a:pt x="2209800" y="129490"/>
                </a:lnTo>
                <a:lnTo>
                  <a:pt x="2171700" y="154025"/>
                </a:lnTo>
                <a:lnTo>
                  <a:pt x="2133600" y="180717"/>
                </a:lnTo>
                <a:lnTo>
                  <a:pt x="2095500" y="209572"/>
                </a:lnTo>
                <a:lnTo>
                  <a:pt x="2070100" y="240594"/>
                </a:lnTo>
                <a:lnTo>
                  <a:pt x="2032000" y="273790"/>
                </a:lnTo>
                <a:lnTo>
                  <a:pt x="2006600" y="309164"/>
                </a:lnTo>
                <a:lnTo>
                  <a:pt x="1981200" y="346724"/>
                </a:lnTo>
                <a:lnTo>
                  <a:pt x="1955800" y="386474"/>
                </a:lnTo>
                <a:lnTo>
                  <a:pt x="1943100" y="428420"/>
                </a:lnTo>
                <a:lnTo>
                  <a:pt x="1930400" y="472567"/>
                </a:lnTo>
                <a:lnTo>
                  <a:pt x="1917700" y="518922"/>
                </a:lnTo>
                <a:lnTo>
                  <a:pt x="1905000" y="547878"/>
                </a:lnTo>
                <a:lnTo>
                  <a:pt x="1905000" y="606370"/>
                </a:lnTo>
                <a:lnTo>
                  <a:pt x="1917700" y="603504"/>
                </a:lnTo>
                <a:lnTo>
                  <a:pt x="1917700" y="520446"/>
                </a:lnTo>
                <a:lnTo>
                  <a:pt x="1930400" y="491490"/>
                </a:lnTo>
                <a:lnTo>
                  <a:pt x="1943100" y="463296"/>
                </a:lnTo>
                <a:lnTo>
                  <a:pt x="1943100" y="435864"/>
                </a:lnTo>
                <a:lnTo>
                  <a:pt x="1955800" y="408432"/>
                </a:lnTo>
                <a:lnTo>
                  <a:pt x="1968500" y="381762"/>
                </a:lnTo>
                <a:lnTo>
                  <a:pt x="1981200" y="355854"/>
                </a:lnTo>
                <a:lnTo>
                  <a:pt x="2006600" y="330708"/>
                </a:lnTo>
                <a:lnTo>
                  <a:pt x="2019300" y="305562"/>
                </a:lnTo>
                <a:lnTo>
                  <a:pt x="2044700" y="281940"/>
                </a:lnTo>
                <a:lnTo>
                  <a:pt x="2057400" y="258318"/>
                </a:lnTo>
                <a:lnTo>
                  <a:pt x="2095500" y="229032"/>
                </a:lnTo>
                <a:lnTo>
                  <a:pt x="2120900" y="202753"/>
                </a:lnTo>
                <a:lnTo>
                  <a:pt x="2159000" y="178349"/>
                </a:lnTo>
                <a:lnTo>
                  <a:pt x="2197100" y="154686"/>
                </a:lnTo>
                <a:lnTo>
                  <a:pt x="2222500" y="136398"/>
                </a:lnTo>
                <a:lnTo>
                  <a:pt x="2222500" y="137160"/>
                </a:lnTo>
                <a:lnTo>
                  <a:pt x="2247900" y="119634"/>
                </a:lnTo>
                <a:lnTo>
                  <a:pt x="2286000" y="103632"/>
                </a:lnTo>
                <a:lnTo>
                  <a:pt x="2324100" y="89154"/>
                </a:lnTo>
                <a:lnTo>
                  <a:pt x="2349500" y="75438"/>
                </a:lnTo>
                <a:lnTo>
                  <a:pt x="2387600" y="62484"/>
                </a:lnTo>
                <a:lnTo>
                  <a:pt x="2387600" y="63246"/>
                </a:lnTo>
                <a:lnTo>
                  <a:pt x="2425700" y="51816"/>
                </a:lnTo>
                <a:lnTo>
                  <a:pt x="2476500" y="38607"/>
                </a:lnTo>
                <a:lnTo>
                  <a:pt x="2527300" y="27984"/>
                </a:lnTo>
                <a:lnTo>
                  <a:pt x="2578100" y="19847"/>
                </a:lnTo>
                <a:lnTo>
                  <a:pt x="2628900" y="14097"/>
                </a:lnTo>
                <a:lnTo>
                  <a:pt x="2667000" y="10632"/>
                </a:lnTo>
                <a:lnTo>
                  <a:pt x="2717800" y="9353"/>
                </a:lnTo>
                <a:lnTo>
                  <a:pt x="2768600" y="10160"/>
                </a:lnTo>
                <a:lnTo>
                  <a:pt x="2819400" y="12954"/>
                </a:lnTo>
                <a:lnTo>
                  <a:pt x="2870200" y="17526"/>
                </a:lnTo>
                <a:lnTo>
                  <a:pt x="2908300" y="22860"/>
                </a:lnTo>
                <a:lnTo>
                  <a:pt x="2946400" y="29718"/>
                </a:lnTo>
                <a:lnTo>
                  <a:pt x="2984500" y="38100"/>
                </a:lnTo>
                <a:lnTo>
                  <a:pt x="3022600" y="47244"/>
                </a:lnTo>
                <a:lnTo>
                  <a:pt x="3060700" y="58674"/>
                </a:lnTo>
                <a:lnTo>
                  <a:pt x="3086100" y="70104"/>
                </a:lnTo>
                <a:lnTo>
                  <a:pt x="3124200" y="83820"/>
                </a:lnTo>
                <a:lnTo>
                  <a:pt x="3124200" y="83058"/>
                </a:lnTo>
                <a:lnTo>
                  <a:pt x="3162300" y="97536"/>
                </a:lnTo>
                <a:lnTo>
                  <a:pt x="3187700" y="113538"/>
                </a:lnTo>
                <a:lnTo>
                  <a:pt x="3225800" y="129540"/>
                </a:lnTo>
                <a:lnTo>
                  <a:pt x="3251200" y="147066"/>
                </a:lnTo>
                <a:lnTo>
                  <a:pt x="3289300" y="166116"/>
                </a:lnTo>
                <a:lnTo>
                  <a:pt x="3289300" y="171958"/>
                </a:lnTo>
                <a:lnTo>
                  <a:pt x="3340100" y="205740"/>
                </a:lnTo>
                <a:lnTo>
                  <a:pt x="3390900" y="249174"/>
                </a:lnTo>
                <a:lnTo>
                  <a:pt x="3403600" y="272034"/>
                </a:lnTo>
                <a:lnTo>
                  <a:pt x="3429000" y="296418"/>
                </a:lnTo>
                <a:lnTo>
                  <a:pt x="3429000" y="295656"/>
                </a:lnTo>
                <a:lnTo>
                  <a:pt x="3441700" y="320802"/>
                </a:lnTo>
                <a:lnTo>
                  <a:pt x="3467100" y="345948"/>
                </a:lnTo>
                <a:lnTo>
                  <a:pt x="3479800" y="371856"/>
                </a:lnTo>
                <a:lnTo>
                  <a:pt x="3492500" y="398526"/>
                </a:lnTo>
                <a:lnTo>
                  <a:pt x="3492500" y="397764"/>
                </a:lnTo>
                <a:lnTo>
                  <a:pt x="3505200" y="425196"/>
                </a:lnTo>
                <a:lnTo>
                  <a:pt x="3530600" y="481584"/>
                </a:lnTo>
                <a:lnTo>
                  <a:pt x="3530600" y="539496"/>
                </a:lnTo>
                <a:lnTo>
                  <a:pt x="3543300" y="569214"/>
                </a:lnTo>
                <a:close/>
              </a:path>
              <a:path w="3543300" h="1177925">
                <a:moveTo>
                  <a:pt x="1917700" y="612648"/>
                </a:moveTo>
                <a:lnTo>
                  <a:pt x="1917700" y="603504"/>
                </a:lnTo>
                <a:lnTo>
                  <a:pt x="1905000" y="608838"/>
                </a:lnTo>
                <a:lnTo>
                  <a:pt x="1905000" y="615515"/>
                </a:lnTo>
                <a:lnTo>
                  <a:pt x="1917700" y="612648"/>
                </a:lnTo>
                <a:close/>
              </a:path>
              <a:path w="3543300" h="1177925">
                <a:moveTo>
                  <a:pt x="3289300" y="171958"/>
                </a:moveTo>
                <a:lnTo>
                  <a:pt x="3289300" y="166116"/>
                </a:lnTo>
                <a:lnTo>
                  <a:pt x="3276600" y="165354"/>
                </a:lnTo>
                <a:lnTo>
                  <a:pt x="3289300" y="171958"/>
                </a:lnTo>
                <a:close/>
              </a:path>
              <a:path w="3543300" h="1177925">
                <a:moveTo>
                  <a:pt x="3543300" y="676134"/>
                </a:moveTo>
                <a:lnTo>
                  <a:pt x="3543300" y="627888"/>
                </a:lnTo>
                <a:lnTo>
                  <a:pt x="3530600" y="657606"/>
                </a:lnTo>
                <a:lnTo>
                  <a:pt x="3530600" y="685800"/>
                </a:lnTo>
                <a:lnTo>
                  <a:pt x="3505200" y="742188"/>
                </a:lnTo>
                <a:lnTo>
                  <a:pt x="3505200" y="768858"/>
                </a:lnTo>
                <a:lnTo>
                  <a:pt x="3479800" y="795528"/>
                </a:lnTo>
                <a:lnTo>
                  <a:pt x="3492500" y="795528"/>
                </a:lnTo>
                <a:lnTo>
                  <a:pt x="3492500" y="803872"/>
                </a:lnTo>
                <a:lnTo>
                  <a:pt x="3517900" y="763367"/>
                </a:lnTo>
                <a:lnTo>
                  <a:pt x="3530600" y="720787"/>
                </a:lnTo>
                <a:lnTo>
                  <a:pt x="3543300" y="676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80095" y="2853182"/>
            <a:ext cx="989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Logical  plan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39105" y="4023290"/>
            <a:ext cx="4343400" cy="1177925"/>
          </a:xfrm>
          <a:custGeom>
            <a:avLst/>
            <a:gdLst/>
            <a:ahLst/>
            <a:cxnLst/>
            <a:rect l="l" t="t" r="r" b="b"/>
            <a:pathLst>
              <a:path w="4343400" h="1177925">
                <a:moveTo>
                  <a:pt x="140247" y="520802"/>
                </a:moveTo>
                <a:lnTo>
                  <a:pt x="43245" y="514017"/>
                </a:lnTo>
                <a:lnTo>
                  <a:pt x="0" y="515181"/>
                </a:lnTo>
                <a:lnTo>
                  <a:pt x="0" y="520515"/>
                </a:lnTo>
                <a:lnTo>
                  <a:pt x="42120" y="523454"/>
                </a:lnTo>
                <a:lnTo>
                  <a:pt x="140247" y="520802"/>
                </a:lnTo>
                <a:close/>
              </a:path>
              <a:path w="4343400" h="1177925">
                <a:moveTo>
                  <a:pt x="43245" y="514017"/>
                </a:moveTo>
                <a:lnTo>
                  <a:pt x="38099" y="513657"/>
                </a:lnTo>
                <a:lnTo>
                  <a:pt x="38099" y="514156"/>
                </a:lnTo>
                <a:lnTo>
                  <a:pt x="43245" y="514017"/>
                </a:lnTo>
                <a:close/>
              </a:path>
              <a:path w="4343400" h="1177925">
                <a:moveTo>
                  <a:pt x="42120" y="523454"/>
                </a:moveTo>
                <a:lnTo>
                  <a:pt x="38099" y="523174"/>
                </a:lnTo>
                <a:lnTo>
                  <a:pt x="38099" y="523563"/>
                </a:lnTo>
                <a:lnTo>
                  <a:pt x="42120" y="523454"/>
                </a:lnTo>
                <a:close/>
              </a:path>
              <a:path w="4343400" h="1177925">
                <a:moveTo>
                  <a:pt x="2603500" y="982287"/>
                </a:moveTo>
                <a:lnTo>
                  <a:pt x="2552700" y="950283"/>
                </a:lnTo>
                <a:lnTo>
                  <a:pt x="2527300" y="933519"/>
                </a:lnTo>
                <a:lnTo>
                  <a:pt x="2501900" y="915993"/>
                </a:lnTo>
                <a:lnTo>
                  <a:pt x="2489200" y="898467"/>
                </a:lnTo>
                <a:lnTo>
                  <a:pt x="2451100" y="871035"/>
                </a:lnTo>
                <a:lnTo>
                  <a:pt x="2438400" y="848375"/>
                </a:lnTo>
                <a:lnTo>
                  <a:pt x="2413000" y="824277"/>
                </a:lnTo>
                <a:lnTo>
                  <a:pt x="2400300" y="798983"/>
                </a:lnTo>
                <a:lnTo>
                  <a:pt x="2387600" y="772737"/>
                </a:lnTo>
                <a:lnTo>
                  <a:pt x="2374900" y="762831"/>
                </a:lnTo>
                <a:lnTo>
                  <a:pt x="2374900" y="752163"/>
                </a:lnTo>
                <a:lnTo>
                  <a:pt x="2362200" y="738790"/>
                </a:lnTo>
                <a:lnTo>
                  <a:pt x="2362200" y="726388"/>
                </a:lnTo>
                <a:lnTo>
                  <a:pt x="2349500" y="713730"/>
                </a:lnTo>
                <a:lnTo>
                  <a:pt x="2349500" y="688917"/>
                </a:lnTo>
                <a:lnTo>
                  <a:pt x="2336800" y="674439"/>
                </a:lnTo>
                <a:lnTo>
                  <a:pt x="140247" y="520802"/>
                </a:lnTo>
                <a:lnTo>
                  <a:pt x="42120" y="523454"/>
                </a:lnTo>
                <a:lnTo>
                  <a:pt x="2336800" y="683583"/>
                </a:lnTo>
                <a:lnTo>
                  <a:pt x="2336800" y="713301"/>
                </a:lnTo>
                <a:lnTo>
                  <a:pt x="2362200" y="757638"/>
                </a:lnTo>
                <a:lnTo>
                  <a:pt x="2387600" y="799339"/>
                </a:lnTo>
                <a:lnTo>
                  <a:pt x="2413000" y="838455"/>
                </a:lnTo>
                <a:lnTo>
                  <a:pt x="2451100" y="875033"/>
                </a:lnTo>
                <a:lnTo>
                  <a:pt x="2476500" y="909123"/>
                </a:lnTo>
                <a:lnTo>
                  <a:pt x="2514600" y="940773"/>
                </a:lnTo>
                <a:lnTo>
                  <a:pt x="2565400" y="970032"/>
                </a:lnTo>
                <a:lnTo>
                  <a:pt x="2590800" y="987977"/>
                </a:lnTo>
                <a:lnTo>
                  <a:pt x="2590800" y="982287"/>
                </a:lnTo>
                <a:lnTo>
                  <a:pt x="2603500" y="982287"/>
                </a:lnTo>
                <a:close/>
              </a:path>
              <a:path w="4343400" h="1177925">
                <a:moveTo>
                  <a:pt x="4343400" y="640137"/>
                </a:moveTo>
                <a:lnTo>
                  <a:pt x="4343400" y="522863"/>
                </a:lnTo>
                <a:lnTo>
                  <a:pt x="4330700" y="485844"/>
                </a:lnTo>
                <a:lnTo>
                  <a:pt x="4305300" y="415185"/>
                </a:lnTo>
                <a:lnTo>
                  <a:pt x="4279900" y="381635"/>
                </a:lnTo>
                <a:lnTo>
                  <a:pt x="4254500" y="349333"/>
                </a:lnTo>
                <a:lnTo>
                  <a:pt x="4229100" y="318323"/>
                </a:lnTo>
                <a:lnTo>
                  <a:pt x="4203700" y="288651"/>
                </a:lnTo>
                <a:lnTo>
                  <a:pt x="4140200" y="233501"/>
                </a:lnTo>
                <a:lnTo>
                  <a:pt x="4102100" y="208114"/>
                </a:lnTo>
                <a:lnTo>
                  <a:pt x="4064000" y="184246"/>
                </a:lnTo>
                <a:lnTo>
                  <a:pt x="4025900" y="161941"/>
                </a:lnTo>
                <a:lnTo>
                  <a:pt x="3987800" y="141246"/>
                </a:lnTo>
                <a:lnTo>
                  <a:pt x="3949700" y="122206"/>
                </a:lnTo>
                <a:lnTo>
                  <a:pt x="3911600" y="104866"/>
                </a:lnTo>
                <a:lnTo>
                  <a:pt x="3873500" y="89271"/>
                </a:lnTo>
                <a:lnTo>
                  <a:pt x="3835400" y="75466"/>
                </a:lnTo>
                <a:lnTo>
                  <a:pt x="3797300" y="63497"/>
                </a:lnTo>
                <a:lnTo>
                  <a:pt x="3759200" y="53409"/>
                </a:lnTo>
                <a:lnTo>
                  <a:pt x="3708400" y="41979"/>
                </a:lnTo>
                <a:lnTo>
                  <a:pt x="3657600" y="31311"/>
                </a:lnTo>
                <a:lnTo>
                  <a:pt x="3619500" y="23348"/>
                </a:lnTo>
                <a:lnTo>
                  <a:pt x="3581400" y="16496"/>
                </a:lnTo>
                <a:lnTo>
                  <a:pt x="3530600" y="10785"/>
                </a:lnTo>
                <a:lnTo>
                  <a:pt x="3492500" y="6247"/>
                </a:lnTo>
                <a:lnTo>
                  <a:pt x="3441700" y="2916"/>
                </a:lnTo>
                <a:lnTo>
                  <a:pt x="3390900" y="823"/>
                </a:lnTo>
                <a:lnTo>
                  <a:pt x="3340100" y="0"/>
                </a:lnTo>
                <a:lnTo>
                  <a:pt x="3302000" y="478"/>
                </a:lnTo>
                <a:lnTo>
                  <a:pt x="3251200" y="2292"/>
                </a:lnTo>
                <a:lnTo>
                  <a:pt x="3200400" y="5471"/>
                </a:lnTo>
                <a:lnTo>
                  <a:pt x="3149600" y="10049"/>
                </a:lnTo>
                <a:lnTo>
                  <a:pt x="3098800" y="16057"/>
                </a:lnTo>
                <a:lnTo>
                  <a:pt x="3048000" y="23527"/>
                </a:lnTo>
                <a:lnTo>
                  <a:pt x="2997200" y="32492"/>
                </a:lnTo>
                <a:lnTo>
                  <a:pt x="2946400" y="42984"/>
                </a:lnTo>
                <a:lnTo>
                  <a:pt x="2908300" y="55034"/>
                </a:lnTo>
                <a:lnTo>
                  <a:pt x="2857500" y="68675"/>
                </a:lnTo>
                <a:lnTo>
                  <a:pt x="2806700" y="83939"/>
                </a:lnTo>
                <a:lnTo>
                  <a:pt x="2768600" y="100858"/>
                </a:lnTo>
                <a:lnTo>
                  <a:pt x="2717800" y="119463"/>
                </a:lnTo>
                <a:lnTo>
                  <a:pt x="2679700" y="139788"/>
                </a:lnTo>
                <a:lnTo>
                  <a:pt x="2628900" y="161863"/>
                </a:lnTo>
                <a:lnTo>
                  <a:pt x="2590800" y="185722"/>
                </a:lnTo>
                <a:lnTo>
                  <a:pt x="2552700" y="211396"/>
                </a:lnTo>
                <a:lnTo>
                  <a:pt x="2514600" y="238917"/>
                </a:lnTo>
                <a:lnTo>
                  <a:pt x="2489200" y="268317"/>
                </a:lnTo>
                <a:lnTo>
                  <a:pt x="2451100" y="299629"/>
                </a:lnTo>
                <a:lnTo>
                  <a:pt x="2425700" y="332884"/>
                </a:lnTo>
                <a:lnTo>
                  <a:pt x="2387600" y="368115"/>
                </a:lnTo>
                <a:lnTo>
                  <a:pt x="2374900" y="396309"/>
                </a:lnTo>
                <a:lnTo>
                  <a:pt x="2349500" y="454221"/>
                </a:lnTo>
                <a:lnTo>
                  <a:pt x="2349500" y="451935"/>
                </a:lnTo>
                <a:lnTo>
                  <a:pt x="43245" y="514017"/>
                </a:lnTo>
                <a:lnTo>
                  <a:pt x="140247" y="520802"/>
                </a:lnTo>
                <a:lnTo>
                  <a:pt x="2349500" y="461079"/>
                </a:lnTo>
                <a:lnTo>
                  <a:pt x="2362200" y="445077"/>
                </a:lnTo>
                <a:lnTo>
                  <a:pt x="2362200" y="429837"/>
                </a:lnTo>
                <a:lnTo>
                  <a:pt x="2387600" y="400881"/>
                </a:lnTo>
                <a:lnTo>
                  <a:pt x="2387600" y="401643"/>
                </a:lnTo>
                <a:lnTo>
                  <a:pt x="2400300" y="373449"/>
                </a:lnTo>
                <a:lnTo>
                  <a:pt x="2400300" y="374211"/>
                </a:lnTo>
                <a:lnTo>
                  <a:pt x="2425700" y="347541"/>
                </a:lnTo>
                <a:lnTo>
                  <a:pt x="2438400" y="321633"/>
                </a:lnTo>
                <a:lnTo>
                  <a:pt x="2463800" y="296487"/>
                </a:lnTo>
                <a:lnTo>
                  <a:pt x="2489200" y="272103"/>
                </a:lnTo>
                <a:lnTo>
                  <a:pt x="2514600" y="249243"/>
                </a:lnTo>
                <a:lnTo>
                  <a:pt x="2552700" y="226383"/>
                </a:lnTo>
                <a:lnTo>
                  <a:pt x="2578100" y="205047"/>
                </a:lnTo>
                <a:lnTo>
                  <a:pt x="2616200" y="184473"/>
                </a:lnTo>
                <a:lnTo>
                  <a:pt x="2654300" y="164661"/>
                </a:lnTo>
                <a:lnTo>
                  <a:pt x="2679700" y="146373"/>
                </a:lnTo>
                <a:lnTo>
                  <a:pt x="2717800" y="128847"/>
                </a:lnTo>
                <a:lnTo>
                  <a:pt x="2755900" y="112845"/>
                </a:lnTo>
                <a:lnTo>
                  <a:pt x="2806700" y="96843"/>
                </a:lnTo>
                <a:lnTo>
                  <a:pt x="2806700" y="97605"/>
                </a:lnTo>
                <a:lnTo>
                  <a:pt x="2844800" y="83127"/>
                </a:lnTo>
                <a:lnTo>
                  <a:pt x="2895600" y="68389"/>
                </a:lnTo>
                <a:lnTo>
                  <a:pt x="2946400" y="55306"/>
                </a:lnTo>
                <a:lnTo>
                  <a:pt x="2997200" y="43870"/>
                </a:lnTo>
                <a:lnTo>
                  <a:pt x="3048000" y="34072"/>
                </a:lnTo>
                <a:lnTo>
                  <a:pt x="3098800" y="25903"/>
                </a:lnTo>
                <a:lnTo>
                  <a:pt x="3149600" y="19357"/>
                </a:lnTo>
                <a:lnTo>
                  <a:pt x="3200400" y="14423"/>
                </a:lnTo>
                <a:lnTo>
                  <a:pt x="3251200" y="11094"/>
                </a:lnTo>
                <a:lnTo>
                  <a:pt x="3302000" y="9362"/>
                </a:lnTo>
                <a:lnTo>
                  <a:pt x="3352800" y="9216"/>
                </a:lnTo>
                <a:lnTo>
                  <a:pt x="3403600" y="10651"/>
                </a:lnTo>
                <a:lnTo>
                  <a:pt x="3454400" y="13656"/>
                </a:lnTo>
                <a:lnTo>
                  <a:pt x="3505200" y="18224"/>
                </a:lnTo>
                <a:lnTo>
                  <a:pt x="3556000" y="24345"/>
                </a:lnTo>
                <a:lnTo>
                  <a:pt x="3606800" y="32013"/>
                </a:lnTo>
                <a:lnTo>
                  <a:pt x="3657600" y="41217"/>
                </a:lnTo>
                <a:lnTo>
                  <a:pt x="3708400" y="51123"/>
                </a:lnTo>
                <a:lnTo>
                  <a:pt x="3759200" y="62553"/>
                </a:lnTo>
                <a:lnTo>
                  <a:pt x="3797300" y="75507"/>
                </a:lnTo>
                <a:lnTo>
                  <a:pt x="3848100" y="89223"/>
                </a:lnTo>
                <a:lnTo>
                  <a:pt x="3886200" y="104463"/>
                </a:lnTo>
                <a:lnTo>
                  <a:pt x="3924300" y="120465"/>
                </a:lnTo>
                <a:lnTo>
                  <a:pt x="3962400" y="137229"/>
                </a:lnTo>
                <a:lnTo>
                  <a:pt x="4000500" y="155517"/>
                </a:lnTo>
                <a:lnTo>
                  <a:pt x="4038600" y="174567"/>
                </a:lnTo>
                <a:lnTo>
                  <a:pt x="4064000" y="195141"/>
                </a:lnTo>
                <a:lnTo>
                  <a:pt x="4102100" y="215715"/>
                </a:lnTo>
                <a:lnTo>
                  <a:pt x="4127500" y="237813"/>
                </a:lnTo>
                <a:lnTo>
                  <a:pt x="4165600" y="259911"/>
                </a:lnTo>
                <a:lnTo>
                  <a:pt x="4165600" y="267785"/>
                </a:lnTo>
                <a:lnTo>
                  <a:pt x="4191000" y="283533"/>
                </a:lnTo>
                <a:lnTo>
                  <a:pt x="4203700" y="307917"/>
                </a:lnTo>
                <a:lnTo>
                  <a:pt x="4203700" y="307155"/>
                </a:lnTo>
                <a:lnTo>
                  <a:pt x="4254500" y="357447"/>
                </a:lnTo>
                <a:lnTo>
                  <a:pt x="4267200" y="383355"/>
                </a:lnTo>
                <a:lnTo>
                  <a:pt x="4267200" y="382593"/>
                </a:lnTo>
                <a:lnTo>
                  <a:pt x="4292600" y="409263"/>
                </a:lnTo>
                <a:lnTo>
                  <a:pt x="4305300" y="435933"/>
                </a:lnTo>
                <a:lnTo>
                  <a:pt x="4318000" y="463365"/>
                </a:lnTo>
                <a:lnTo>
                  <a:pt x="4318000" y="490797"/>
                </a:lnTo>
                <a:lnTo>
                  <a:pt x="4330700" y="518991"/>
                </a:lnTo>
                <a:lnTo>
                  <a:pt x="4330700" y="681148"/>
                </a:lnTo>
                <a:lnTo>
                  <a:pt x="4343400" y="640137"/>
                </a:lnTo>
                <a:close/>
              </a:path>
              <a:path w="4343400" h="1177925">
                <a:moveTo>
                  <a:pt x="2374900" y="429075"/>
                </a:moveTo>
                <a:lnTo>
                  <a:pt x="2362200" y="429837"/>
                </a:lnTo>
                <a:lnTo>
                  <a:pt x="2362200" y="445077"/>
                </a:lnTo>
                <a:lnTo>
                  <a:pt x="2374900" y="429075"/>
                </a:lnTo>
                <a:close/>
              </a:path>
              <a:path w="4343400" h="1177925">
                <a:moveTo>
                  <a:pt x="4330700" y="681148"/>
                </a:moveTo>
                <a:lnTo>
                  <a:pt x="4330700" y="661485"/>
                </a:lnTo>
                <a:lnTo>
                  <a:pt x="4292600" y="748353"/>
                </a:lnTo>
                <a:lnTo>
                  <a:pt x="4279900" y="776547"/>
                </a:lnTo>
                <a:lnTo>
                  <a:pt x="4279900" y="775785"/>
                </a:lnTo>
                <a:lnTo>
                  <a:pt x="4267200" y="803979"/>
                </a:lnTo>
                <a:lnTo>
                  <a:pt x="4267200" y="803217"/>
                </a:lnTo>
                <a:lnTo>
                  <a:pt x="4241800" y="830649"/>
                </a:lnTo>
                <a:lnTo>
                  <a:pt x="4241800" y="829887"/>
                </a:lnTo>
                <a:lnTo>
                  <a:pt x="4229100" y="856557"/>
                </a:lnTo>
                <a:lnTo>
                  <a:pt x="4229100" y="855795"/>
                </a:lnTo>
                <a:lnTo>
                  <a:pt x="4203700" y="880941"/>
                </a:lnTo>
                <a:lnTo>
                  <a:pt x="4178300" y="905325"/>
                </a:lnTo>
                <a:lnTo>
                  <a:pt x="4140200" y="928947"/>
                </a:lnTo>
                <a:lnTo>
                  <a:pt x="4140200" y="928185"/>
                </a:lnTo>
                <a:lnTo>
                  <a:pt x="4114800" y="951045"/>
                </a:lnTo>
                <a:lnTo>
                  <a:pt x="4089400" y="972381"/>
                </a:lnTo>
                <a:lnTo>
                  <a:pt x="4051300" y="992955"/>
                </a:lnTo>
                <a:lnTo>
                  <a:pt x="4013200" y="1012767"/>
                </a:lnTo>
                <a:lnTo>
                  <a:pt x="3975100" y="1034493"/>
                </a:lnTo>
                <a:lnTo>
                  <a:pt x="3924300" y="1054462"/>
                </a:lnTo>
                <a:lnTo>
                  <a:pt x="3886200" y="1072707"/>
                </a:lnTo>
                <a:lnTo>
                  <a:pt x="3835400" y="1089256"/>
                </a:lnTo>
                <a:lnTo>
                  <a:pt x="3797300" y="1104142"/>
                </a:lnTo>
                <a:lnTo>
                  <a:pt x="3746500" y="1117395"/>
                </a:lnTo>
                <a:lnTo>
                  <a:pt x="3695700" y="1129044"/>
                </a:lnTo>
                <a:lnTo>
                  <a:pt x="3644900" y="1139122"/>
                </a:lnTo>
                <a:lnTo>
                  <a:pt x="3594100" y="1147658"/>
                </a:lnTo>
                <a:lnTo>
                  <a:pt x="3556000" y="1154683"/>
                </a:lnTo>
                <a:lnTo>
                  <a:pt x="3505200" y="1160227"/>
                </a:lnTo>
                <a:lnTo>
                  <a:pt x="3454400" y="1164322"/>
                </a:lnTo>
                <a:lnTo>
                  <a:pt x="3403600" y="1166998"/>
                </a:lnTo>
                <a:lnTo>
                  <a:pt x="3352800" y="1168286"/>
                </a:lnTo>
                <a:lnTo>
                  <a:pt x="3302000" y="1168215"/>
                </a:lnTo>
                <a:lnTo>
                  <a:pt x="3251200" y="1166691"/>
                </a:lnTo>
                <a:lnTo>
                  <a:pt x="3200400" y="1163643"/>
                </a:lnTo>
                <a:lnTo>
                  <a:pt x="3162300" y="1159071"/>
                </a:lnTo>
                <a:lnTo>
                  <a:pt x="3098800" y="1152975"/>
                </a:lnTo>
                <a:lnTo>
                  <a:pt x="3073400" y="1147641"/>
                </a:lnTo>
                <a:lnTo>
                  <a:pt x="3035300" y="1141545"/>
                </a:lnTo>
                <a:lnTo>
                  <a:pt x="2997200" y="1134687"/>
                </a:lnTo>
                <a:lnTo>
                  <a:pt x="2959100" y="1127067"/>
                </a:lnTo>
                <a:lnTo>
                  <a:pt x="2908300" y="1113985"/>
                </a:lnTo>
                <a:lnTo>
                  <a:pt x="2857500" y="1098776"/>
                </a:lnTo>
                <a:lnTo>
                  <a:pt x="2806700" y="1081420"/>
                </a:lnTo>
                <a:lnTo>
                  <a:pt x="2755900" y="1061901"/>
                </a:lnTo>
                <a:lnTo>
                  <a:pt x="2705100" y="1040199"/>
                </a:lnTo>
                <a:lnTo>
                  <a:pt x="2654300" y="1012767"/>
                </a:lnTo>
                <a:lnTo>
                  <a:pt x="2628900" y="997527"/>
                </a:lnTo>
                <a:lnTo>
                  <a:pt x="2590800" y="982287"/>
                </a:lnTo>
                <a:lnTo>
                  <a:pt x="2590800" y="987977"/>
                </a:lnTo>
                <a:lnTo>
                  <a:pt x="2603500" y="996949"/>
                </a:lnTo>
                <a:lnTo>
                  <a:pt x="2641600" y="1021573"/>
                </a:lnTo>
                <a:lnTo>
                  <a:pt x="2692400" y="1043952"/>
                </a:lnTo>
                <a:lnTo>
                  <a:pt x="2730500" y="1064136"/>
                </a:lnTo>
                <a:lnTo>
                  <a:pt x="2781300" y="1082172"/>
                </a:lnTo>
                <a:lnTo>
                  <a:pt x="2819400" y="1098111"/>
                </a:lnTo>
                <a:lnTo>
                  <a:pt x="2857500" y="1108779"/>
                </a:lnTo>
                <a:lnTo>
                  <a:pt x="2895600" y="1118685"/>
                </a:lnTo>
                <a:lnTo>
                  <a:pt x="2933700" y="1130307"/>
                </a:lnTo>
                <a:lnTo>
                  <a:pt x="2971800" y="1140707"/>
                </a:lnTo>
                <a:lnTo>
                  <a:pt x="3022600" y="1149866"/>
                </a:lnTo>
                <a:lnTo>
                  <a:pt x="3073400" y="1157761"/>
                </a:lnTo>
                <a:lnTo>
                  <a:pt x="3111500" y="1164370"/>
                </a:lnTo>
                <a:lnTo>
                  <a:pt x="3162300" y="1169673"/>
                </a:lnTo>
                <a:lnTo>
                  <a:pt x="3213100" y="1173648"/>
                </a:lnTo>
                <a:lnTo>
                  <a:pt x="3263900" y="1176273"/>
                </a:lnTo>
                <a:lnTo>
                  <a:pt x="3314700" y="1177526"/>
                </a:lnTo>
                <a:lnTo>
                  <a:pt x="3365500" y="1177387"/>
                </a:lnTo>
                <a:lnTo>
                  <a:pt x="3416300" y="1175833"/>
                </a:lnTo>
                <a:lnTo>
                  <a:pt x="3467100" y="1172844"/>
                </a:lnTo>
                <a:lnTo>
                  <a:pt x="3517900" y="1168397"/>
                </a:lnTo>
                <a:lnTo>
                  <a:pt x="3568700" y="1162472"/>
                </a:lnTo>
                <a:lnTo>
                  <a:pt x="3606800" y="1155046"/>
                </a:lnTo>
                <a:lnTo>
                  <a:pt x="3657600" y="1146098"/>
                </a:lnTo>
                <a:lnTo>
                  <a:pt x="3708400" y="1135606"/>
                </a:lnTo>
                <a:lnTo>
                  <a:pt x="3759200" y="1123550"/>
                </a:lnTo>
                <a:lnTo>
                  <a:pt x="3810000" y="1109907"/>
                </a:lnTo>
                <a:lnTo>
                  <a:pt x="3848100" y="1094657"/>
                </a:lnTo>
                <a:lnTo>
                  <a:pt x="3898900" y="1077776"/>
                </a:lnTo>
                <a:lnTo>
                  <a:pt x="3937000" y="1059245"/>
                </a:lnTo>
                <a:lnTo>
                  <a:pt x="3987800" y="1039042"/>
                </a:lnTo>
                <a:lnTo>
                  <a:pt x="4025900" y="1017144"/>
                </a:lnTo>
                <a:lnTo>
                  <a:pt x="4064000" y="993531"/>
                </a:lnTo>
                <a:lnTo>
                  <a:pt x="4102100" y="968181"/>
                </a:lnTo>
                <a:lnTo>
                  <a:pt x="4140200" y="941072"/>
                </a:lnTo>
                <a:lnTo>
                  <a:pt x="4178300" y="912183"/>
                </a:lnTo>
                <a:lnTo>
                  <a:pt x="4229100" y="862653"/>
                </a:lnTo>
                <a:lnTo>
                  <a:pt x="4267200" y="809313"/>
                </a:lnTo>
                <a:lnTo>
                  <a:pt x="4292600" y="765782"/>
                </a:lnTo>
                <a:lnTo>
                  <a:pt x="4318000" y="723045"/>
                </a:lnTo>
                <a:lnTo>
                  <a:pt x="4330700" y="681148"/>
                </a:lnTo>
                <a:close/>
              </a:path>
              <a:path w="4343400" h="1177925">
                <a:moveTo>
                  <a:pt x="4165600" y="267785"/>
                </a:moveTo>
                <a:lnTo>
                  <a:pt x="4165600" y="259911"/>
                </a:lnTo>
                <a:lnTo>
                  <a:pt x="4152900" y="259911"/>
                </a:lnTo>
                <a:lnTo>
                  <a:pt x="4165600" y="267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43553" y="3903217"/>
            <a:ext cx="5464810" cy="250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8905" algn="ctr">
              <a:lnSpc>
                <a:spcPts val="270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Select Physical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  <a:p>
            <a:pPr marL="4203700" algn="ctr">
              <a:lnSpc>
                <a:spcPts val="2705"/>
              </a:lnSpc>
            </a:pPr>
            <a:r>
              <a:rPr sz="2400" b="1" spc="-5" dirty="0">
                <a:latin typeface="Arial"/>
                <a:cs typeface="Arial"/>
              </a:rPr>
              <a:t>Physical</a:t>
            </a:r>
            <a:endParaRPr sz="2400">
              <a:latin typeface="Arial"/>
              <a:cs typeface="Arial"/>
            </a:endParaRPr>
          </a:p>
          <a:p>
            <a:pPr marL="4203700" algn="ctr">
              <a:lnSpc>
                <a:spcPts val="2485"/>
              </a:lnSpc>
            </a:pPr>
            <a:r>
              <a:rPr sz="2400" b="1" spc="-5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  <a:p>
            <a:pPr marR="2670810" algn="ctr">
              <a:lnSpc>
                <a:spcPts val="2485"/>
              </a:lnSpc>
            </a:pPr>
            <a:r>
              <a:rPr sz="2400" b="1" spc="-5" dirty="0">
                <a:latin typeface="Arial"/>
                <a:cs typeface="Arial"/>
              </a:rPr>
              <a:t>Query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R="2637790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023" y="1275080"/>
            <a:ext cx="4592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0" dirty="0"/>
              <a:t> </a:t>
            </a:r>
            <a:r>
              <a:rPr spc="-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739" y="5206238"/>
            <a:ext cx="673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Give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relational algebra expression for this 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98296"/>
            <a:ext cx="3802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Supplier(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 sname,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scity,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sstate)  Supply(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sid, pno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quantity)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33522" y="2357627"/>
            <a:ext cx="3906520" cy="2466340"/>
            <a:chOff x="3033522" y="2357627"/>
            <a:chExt cx="3906520" cy="2466340"/>
          </a:xfrm>
        </p:grpSpPr>
        <p:sp>
          <p:nvSpPr>
            <p:cNvPr id="6" name="object 6"/>
            <p:cNvSpPr/>
            <p:nvPr/>
          </p:nvSpPr>
          <p:spPr>
            <a:xfrm>
              <a:off x="3033522" y="2357627"/>
              <a:ext cx="3906520" cy="2461260"/>
            </a:xfrm>
            <a:custGeom>
              <a:avLst/>
              <a:gdLst/>
              <a:ahLst/>
              <a:cxnLst/>
              <a:rect l="l" t="t" r="r" b="b"/>
              <a:pathLst>
                <a:path w="3906520" h="2461260">
                  <a:moveTo>
                    <a:pt x="3906012" y="4572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7447"/>
                  </a:lnTo>
                  <a:lnTo>
                    <a:pt x="4571" y="4572"/>
                  </a:lnTo>
                  <a:lnTo>
                    <a:pt x="3906012" y="4572"/>
                  </a:lnTo>
                  <a:close/>
                </a:path>
                <a:path w="3906520" h="2461260">
                  <a:moveTo>
                    <a:pt x="3900677" y="2461260"/>
                  </a:moveTo>
                  <a:lnTo>
                    <a:pt x="3900677" y="2457905"/>
                  </a:lnTo>
                  <a:lnTo>
                    <a:pt x="4571" y="7447"/>
                  </a:lnTo>
                  <a:lnTo>
                    <a:pt x="4571" y="2461260"/>
                  </a:lnTo>
                  <a:lnTo>
                    <a:pt x="3900677" y="2461260"/>
                  </a:lnTo>
                  <a:close/>
                </a:path>
                <a:path w="3906520" h="2461260">
                  <a:moveTo>
                    <a:pt x="3906012" y="2461260"/>
                  </a:moveTo>
                  <a:lnTo>
                    <a:pt x="3906012" y="4572"/>
                  </a:lnTo>
                  <a:lnTo>
                    <a:pt x="3900677" y="4572"/>
                  </a:lnTo>
                  <a:lnTo>
                    <a:pt x="3900677" y="9905"/>
                  </a:lnTo>
                  <a:lnTo>
                    <a:pt x="3900678" y="2457905"/>
                  </a:lnTo>
                  <a:lnTo>
                    <a:pt x="3906012" y="2461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8094" y="2362199"/>
              <a:ext cx="3896360" cy="2456815"/>
            </a:xfrm>
            <a:custGeom>
              <a:avLst/>
              <a:gdLst/>
              <a:ahLst/>
              <a:cxnLst/>
              <a:rect l="l" t="t" r="r" b="b"/>
              <a:pathLst>
                <a:path w="3896359" h="2456815">
                  <a:moveTo>
                    <a:pt x="3896105" y="2456687"/>
                  </a:moveTo>
                  <a:lnTo>
                    <a:pt x="3896105" y="0"/>
                  </a:lnTo>
                  <a:lnTo>
                    <a:pt x="0" y="0"/>
                  </a:lnTo>
                  <a:lnTo>
                    <a:pt x="0" y="2456688"/>
                  </a:lnTo>
                  <a:lnTo>
                    <a:pt x="3896105" y="2456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3522" y="2357627"/>
              <a:ext cx="3906520" cy="2466340"/>
            </a:xfrm>
            <a:custGeom>
              <a:avLst/>
              <a:gdLst/>
              <a:ahLst/>
              <a:cxnLst/>
              <a:rect l="l" t="t" r="r" b="b"/>
              <a:pathLst>
                <a:path w="3906520" h="2466340">
                  <a:moveTo>
                    <a:pt x="3906012" y="2463546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463546"/>
                  </a:lnTo>
                  <a:lnTo>
                    <a:pt x="2286" y="2465832"/>
                  </a:lnTo>
                  <a:lnTo>
                    <a:pt x="4572" y="2465832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3896105" y="9905"/>
                  </a:lnTo>
                  <a:lnTo>
                    <a:pt x="3896105" y="4571"/>
                  </a:lnTo>
                  <a:lnTo>
                    <a:pt x="3900678" y="9905"/>
                  </a:lnTo>
                  <a:lnTo>
                    <a:pt x="3900678" y="2465832"/>
                  </a:lnTo>
                  <a:lnTo>
                    <a:pt x="3903726" y="2465832"/>
                  </a:lnTo>
                  <a:lnTo>
                    <a:pt x="3906012" y="2463546"/>
                  </a:lnTo>
                  <a:close/>
                </a:path>
                <a:path w="3906520" h="246634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3906520" h="2466340">
                  <a:moveTo>
                    <a:pt x="9144" y="245592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2455926"/>
                  </a:lnTo>
                  <a:lnTo>
                    <a:pt x="9144" y="2455926"/>
                  </a:lnTo>
                  <a:close/>
                </a:path>
                <a:path w="3906520" h="2466340">
                  <a:moveTo>
                    <a:pt x="3900678" y="2455926"/>
                  </a:moveTo>
                  <a:lnTo>
                    <a:pt x="4572" y="2455926"/>
                  </a:lnTo>
                  <a:lnTo>
                    <a:pt x="9144" y="2461260"/>
                  </a:lnTo>
                  <a:lnTo>
                    <a:pt x="9144" y="2465832"/>
                  </a:lnTo>
                  <a:lnTo>
                    <a:pt x="3896105" y="2465832"/>
                  </a:lnTo>
                  <a:lnTo>
                    <a:pt x="3896105" y="2461260"/>
                  </a:lnTo>
                  <a:lnTo>
                    <a:pt x="3900678" y="2455926"/>
                  </a:lnTo>
                  <a:close/>
                </a:path>
                <a:path w="3906520" h="2466340">
                  <a:moveTo>
                    <a:pt x="9144" y="2465832"/>
                  </a:moveTo>
                  <a:lnTo>
                    <a:pt x="9144" y="2461260"/>
                  </a:lnTo>
                  <a:lnTo>
                    <a:pt x="4572" y="2455926"/>
                  </a:lnTo>
                  <a:lnTo>
                    <a:pt x="4572" y="2465832"/>
                  </a:lnTo>
                  <a:lnTo>
                    <a:pt x="9144" y="2465832"/>
                  </a:lnTo>
                  <a:close/>
                </a:path>
                <a:path w="3906520" h="2466340">
                  <a:moveTo>
                    <a:pt x="3900678" y="9905"/>
                  </a:moveTo>
                  <a:lnTo>
                    <a:pt x="3896105" y="4571"/>
                  </a:lnTo>
                  <a:lnTo>
                    <a:pt x="3896105" y="9905"/>
                  </a:lnTo>
                  <a:lnTo>
                    <a:pt x="3900678" y="9905"/>
                  </a:lnTo>
                  <a:close/>
                </a:path>
                <a:path w="3906520" h="2466340">
                  <a:moveTo>
                    <a:pt x="3900678" y="2455926"/>
                  </a:moveTo>
                  <a:lnTo>
                    <a:pt x="3900678" y="9905"/>
                  </a:lnTo>
                  <a:lnTo>
                    <a:pt x="3896105" y="9905"/>
                  </a:lnTo>
                  <a:lnTo>
                    <a:pt x="3896105" y="2455926"/>
                  </a:lnTo>
                  <a:lnTo>
                    <a:pt x="3900678" y="2455926"/>
                  </a:lnTo>
                  <a:close/>
                </a:path>
                <a:path w="3906520" h="2466340">
                  <a:moveTo>
                    <a:pt x="3900678" y="2465832"/>
                  </a:moveTo>
                  <a:lnTo>
                    <a:pt x="3900678" y="2455926"/>
                  </a:lnTo>
                  <a:lnTo>
                    <a:pt x="3896105" y="2461260"/>
                  </a:lnTo>
                  <a:lnTo>
                    <a:pt x="3896105" y="2465832"/>
                  </a:lnTo>
                  <a:lnTo>
                    <a:pt x="3900678" y="2465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8094" y="2362200"/>
            <a:ext cx="3896360" cy="24568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sname</a:t>
            </a:r>
            <a:endParaRPr sz="2400">
              <a:latin typeface="Arial"/>
              <a:cs typeface="Arial"/>
            </a:endParaRPr>
          </a:p>
          <a:p>
            <a:pPr marL="91440" marR="120014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x, Supply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x.sid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y.sid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tabLst>
                <a:tab pos="1105535" algn="l"/>
              </a:tabLst>
            </a:pPr>
            <a:r>
              <a:rPr sz="2400" spc="-5" dirty="0">
                <a:latin typeface="Arial"/>
                <a:cs typeface="Arial"/>
              </a:rPr>
              <a:t>and	</a:t>
            </a:r>
            <a:r>
              <a:rPr sz="2400" spc="-40" dirty="0">
                <a:latin typeface="Arial"/>
                <a:cs typeface="Arial"/>
              </a:rPr>
              <a:t>y.pno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and x.scity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80" dirty="0">
                <a:latin typeface="AoyagiKouzanFontT"/>
                <a:cs typeface="AoyagiKouzanFontT"/>
              </a:rPr>
              <a:t>‘</a:t>
            </a:r>
            <a:r>
              <a:rPr sz="2400" spc="-280" dirty="0">
                <a:latin typeface="Arial"/>
                <a:cs typeface="Arial"/>
              </a:rPr>
              <a:t>Seattle</a:t>
            </a:r>
            <a:r>
              <a:rPr sz="2400" spc="-280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  <a:p>
            <a:pPr marL="4279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x.sstate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45" dirty="0">
                <a:latin typeface="AoyagiKouzanFontT"/>
                <a:cs typeface="AoyagiKouzanFontT"/>
              </a:rPr>
              <a:t>‘</a:t>
            </a:r>
            <a:r>
              <a:rPr sz="2400" spc="-645" dirty="0">
                <a:latin typeface="Arial"/>
                <a:cs typeface="Arial"/>
              </a:rPr>
              <a:t>WA</a:t>
            </a:r>
            <a:r>
              <a:rPr sz="2400" spc="-645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2023" y="1275080"/>
            <a:ext cx="4592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0" dirty="0"/>
              <a:t> </a:t>
            </a:r>
            <a:r>
              <a:rPr spc="-5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139" y="5201666"/>
            <a:ext cx="755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Symbol"/>
                <a:cs typeface="Symbol"/>
              </a:rPr>
              <a:t></a:t>
            </a:r>
            <a:r>
              <a:rPr sz="1600" spc="-5" dirty="0">
                <a:latin typeface="Arial"/>
                <a:cs typeface="Arial"/>
              </a:rPr>
              <a:t>sname</a:t>
            </a:r>
            <a:r>
              <a:rPr sz="3600" spc="-7" baseline="13888" dirty="0">
                <a:latin typeface="Arial"/>
                <a:cs typeface="Arial"/>
              </a:rPr>
              <a:t>(σ </a:t>
            </a:r>
            <a:r>
              <a:rPr sz="1600" spc="-114" dirty="0">
                <a:latin typeface="Arial"/>
                <a:cs typeface="Arial"/>
              </a:rPr>
              <a:t>scity=</a:t>
            </a:r>
            <a:r>
              <a:rPr sz="1600" spc="-114" dirty="0">
                <a:latin typeface="AoyagiKouzanFontT"/>
                <a:cs typeface="AoyagiKouzanFontT"/>
              </a:rPr>
              <a:t>‘</a:t>
            </a:r>
            <a:r>
              <a:rPr sz="1600" spc="-114" dirty="0">
                <a:latin typeface="Arial"/>
                <a:cs typeface="Arial"/>
              </a:rPr>
              <a:t>Seattle</a:t>
            </a:r>
            <a:r>
              <a:rPr sz="1600" spc="-114" dirty="0">
                <a:latin typeface="AoyagiKouzanFontT"/>
                <a:cs typeface="AoyagiKouzanFontT"/>
              </a:rPr>
              <a:t>’</a:t>
            </a:r>
            <a:r>
              <a:rPr sz="1600" spc="-114" dirty="0">
                <a:latin typeface="UKIJ Tughra"/>
                <a:cs typeface="UKIJ Tughra"/>
              </a:rPr>
              <a:t>∧ </a:t>
            </a:r>
            <a:r>
              <a:rPr sz="1600" spc="-155" dirty="0">
                <a:latin typeface="Arial"/>
                <a:cs typeface="Arial"/>
              </a:rPr>
              <a:t>sstate=</a:t>
            </a:r>
            <a:r>
              <a:rPr sz="1600" spc="-155" dirty="0">
                <a:latin typeface="AoyagiKouzanFontT"/>
                <a:cs typeface="AoyagiKouzanFontT"/>
              </a:rPr>
              <a:t>‘</a:t>
            </a:r>
            <a:r>
              <a:rPr sz="1600" spc="-155" dirty="0">
                <a:latin typeface="Arial"/>
                <a:cs typeface="Arial"/>
              </a:rPr>
              <a:t>WA</a:t>
            </a:r>
            <a:r>
              <a:rPr sz="1600" spc="-155" dirty="0">
                <a:latin typeface="AoyagiKouzanFontT"/>
                <a:cs typeface="AoyagiKouzanFontT"/>
              </a:rPr>
              <a:t>’</a:t>
            </a:r>
            <a:r>
              <a:rPr sz="1600" spc="-155" dirty="0">
                <a:latin typeface="UKIJ Tughra"/>
                <a:cs typeface="UKIJ Tughra"/>
              </a:rPr>
              <a:t>∧ </a:t>
            </a:r>
            <a:r>
              <a:rPr sz="1600" spc="-5" dirty="0">
                <a:latin typeface="Arial"/>
                <a:cs typeface="Arial"/>
              </a:rPr>
              <a:t>pno=2 </a:t>
            </a:r>
            <a:r>
              <a:rPr sz="3600" spc="-7" baseline="13888" dirty="0">
                <a:latin typeface="Arial"/>
                <a:cs typeface="Arial"/>
              </a:rPr>
              <a:t>(</a:t>
            </a:r>
            <a:r>
              <a:rPr sz="2700" spc="-7" baseline="18518" dirty="0">
                <a:latin typeface="Arial"/>
                <a:cs typeface="Arial"/>
              </a:rPr>
              <a:t>Supplier </a:t>
            </a:r>
            <a:r>
              <a:rPr sz="2700" spc="67" baseline="18518" dirty="0">
                <a:latin typeface="UKIJ Tughra"/>
                <a:cs typeface="UKIJ Tughra"/>
              </a:rPr>
              <a:t>⨝</a:t>
            </a:r>
            <a:r>
              <a:rPr sz="1800" spc="67" baseline="6944" dirty="0">
                <a:latin typeface="Arial"/>
                <a:cs typeface="Arial"/>
              </a:rPr>
              <a:t>sid </a:t>
            </a:r>
            <a:r>
              <a:rPr sz="1800" baseline="6944" dirty="0">
                <a:latin typeface="Arial"/>
                <a:cs typeface="Arial"/>
              </a:rPr>
              <a:t>= </a:t>
            </a:r>
            <a:r>
              <a:rPr sz="1800" spc="-7" baseline="6944" dirty="0">
                <a:latin typeface="Arial"/>
                <a:cs typeface="Arial"/>
              </a:rPr>
              <a:t>sid</a:t>
            </a:r>
            <a:r>
              <a:rPr sz="1800" spc="-337" baseline="6944" dirty="0">
                <a:latin typeface="Arial"/>
                <a:cs typeface="Arial"/>
              </a:rPr>
              <a:t> </a:t>
            </a:r>
            <a:r>
              <a:rPr sz="2700" spc="-7" baseline="18518" dirty="0">
                <a:latin typeface="Arial"/>
                <a:cs typeface="Arial"/>
              </a:rPr>
              <a:t>Supply</a:t>
            </a:r>
            <a:r>
              <a:rPr sz="3600" spc="-7" baseline="13888" dirty="0">
                <a:latin typeface="Arial"/>
                <a:cs typeface="Arial"/>
              </a:rPr>
              <a:t>))</a:t>
            </a:r>
            <a:endParaRPr sz="3600" baseline="138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98296"/>
            <a:ext cx="3802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Supplier(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 sname,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scity,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sstate)  Supply(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sid, pno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quantity)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33522" y="2357627"/>
            <a:ext cx="3906520" cy="2466340"/>
            <a:chOff x="3033522" y="2357627"/>
            <a:chExt cx="3906520" cy="2466340"/>
          </a:xfrm>
        </p:grpSpPr>
        <p:sp>
          <p:nvSpPr>
            <p:cNvPr id="6" name="object 6"/>
            <p:cNvSpPr/>
            <p:nvPr/>
          </p:nvSpPr>
          <p:spPr>
            <a:xfrm>
              <a:off x="3033522" y="2357627"/>
              <a:ext cx="3906520" cy="2461260"/>
            </a:xfrm>
            <a:custGeom>
              <a:avLst/>
              <a:gdLst/>
              <a:ahLst/>
              <a:cxnLst/>
              <a:rect l="l" t="t" r="r" b="b"/>
              <a:pathLst>
                <a:path w="3906520" h="2461260">
                  <a:moveTo>
                    <a:pt x="3906012" y="4572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7447"/>
                  </a:lnTo>
                  <a:lnTo>
                    <a:pt x="4571" y="4572"/>
                  </a:lnTo>
                  <a:lnTo>
                    <a:pt x="3906012" y="4572"/>
                  </a:lnTo>
                  <a:close/>
                </a:path>
                <a:path w="3906520" h="2461260">
                  <a:moveTo>
                    <a:pt x="3900677" y="2461260"/>
                  </a:moveTo>
                  <a:lnTo>
                    <a:pt x="3900677" y="2457905"/>
                  </a:lnTo>
                  <a:lnTo>
                    <a:pt x="4571" y="7447"/>
                  </a:lnTo>
                  <a:lnTo>
                    <a:pt x="4571" y="2461260"/>
                  </a:lnTo>
                  <a:lnTo>
                    <a:pt x="3900677" y="2461260"/>
                  </a:lnTo>
                  <a:close/>
                </a:path>
                <a:path w="3906520" h="2461260">
                  <a:moveTo>
                    <a:pt x="3906012" y="2461260"/>
                  </a:moveTo>
                  <a:lnTo>
                    <a:pt x="3906012" y="4572"/>
                  </a:lnTo>
                  <a:lnTo>
                    <a:pt x="3900677" y="4572"/>
                  </a:lnTo>
                  <a:lnTo>
                    <a:pt x="3900677" y="9905"/>
                  </a:lnTo>
                  <a:lnTo>
                    <a:pt x="3900678" y="2457905"/>
                  </a:lnTo>
                  <a:lnTo>
                    <a:pt x="3906012" y="2461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8094" y="2362199"/>
              <a:ext cx="3896360" cy="2456815"/>
            </a:xfrm>
            <a:custGeom>
              <a:avLst/>
              <a:gdLst/>
              <a:ahLst/>
              <a:cxnLst/>
              <a:rect l="l" t="t" r="r" b="b"/>
              <a:pathLst>
                <a:path w="3896359" h="2456815">
                  <a:moveTo>
                    <a:pt x="3896105" y="2456687"/>
                  </a:moveTo>
                  <a:lnTo>
                    <a:pt x="3896105" y="0"/>
                  </a:lnTo>
                  <a:lnTo>
                    <a:pt x="0" y="0"/>
                  </a:lnTo>
                  <a:lnTo>
                    <a:pt x="0" y="2456688"/>
                  </a:lnTo>
                  <a:lnTo>
                    <a:pt x="3896105" y="24566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3522" y="2357627"/>
              <a:ext cx="3906520" cy="2466340"/>
            </a:xfrm>
            <a:custGeom>
              <a:avLst/>
              <a:gdLst/>
              <a:ahLst/>
              <a:cxnLst/>
              <a:rect l="l" t="t" r="r" b="b"/>
              <a:pathLst>
                <a:path w="3906520" h="2466340">
                  <a:moveTo>
                    <a:pt x="3906012" y="2463546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463546"/>
                  </a:lnTo>
                  <a:lnTo>
                    <a:pt x="2286" y="2465832"/>
                  </a:lnTo>
                  <a:lnTo>
                    <a:pt x="4572" y="2465832"/>
                  </a:lnTo>
                  <a:lnTo>
                    <a:pt x="4572" y="9906"/>
                  </a:lnTo>
                  <a:lnTo>
                    <a:pt x="9144" y="4572"/>
                  </a:lnTo>
                  <a:lnTo>
                    <a:pt x="9144" y="9906"/>
                  </a:lnTo>
                  <a:lnTo>
                    <a:pt x="3896105" y="9905"/>
                  </a:lnTo>
                  <a:lnTo>
                    <a:pt x="3896105" y="4571"/>
                  </a:lnTo>
                  <a:lnTo>
                    <a:pt x="3900678" y="9905"/>
                  </a:lnTo>
                  <a:lnTo>
                    <a:pt x="3900678" y="2465832"/>
                  </a:lnTo>
                  <a:lnTo>
                    <a:pt x="3903726" y="2465832"/>
                  </a:lnTo>
                  <a:lnTo>
                    <a:pt x="3906012" y="2463546"/>
                  </a:lnTo>
                  <a:close/>
                </a:path>
                <a:path w="3906520" h="2466340">
                  <a:moveTo>
                    <a:pt x="9144" y="9906"/>
                  </a:moveTo>
                  <a:lnTo>
                    <a:pt x="9144" y="4572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3906520" h="2466340">
                  <a:moveTo>
                    <a:pt x="9144" y="2455926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2455926"/>
                  </a:lnTo>
                  <a:lnTo>
                    <a:pt x="9144" y="2455926"/>
                  </a:lnTo>
                  <a:close/>
                </a:path>
                <a:path w="3906520" h="2466340">
                  <a:moveTo>
                    <a:pt x="3900678" y="2455926"/>
                  </a:moveTo>
                  <a:lnTo>
                    <a:pt x="4572" y="2455926"/>
                  </a:lnTo>
                  <a:lnTo>
                    <a:pt x="9144" y="2461260"/>
                  </a:lnTo>
                  <a:lnTo>
                    <a:pt x="9144" y="2465832"/>
                  </a:lnTo>
                  <a:lnTo>
                    <a:pt x="3896105" y="2465832"/>
                  </a:lnTo>
                  <a:lnTo>
                    <a:pt x="3896105" y="2461260"/>
                  </a:lnTo>
                  <a:lnTo>
                    <a:pt x="3900678" y="2455926"/>
                  </a:lnTo>
                  <a:close/>
                </a:path>
                <a:path w="3906520" h="2466340">
                  <a:moveTo>
                    <a:pt x="9144" y="2465832"/>
                  </a:moveTo>
                  <a:lnTo>
                    <a:pt x="9144" y="2461260"/>
                  </a:lnTo>
                  <a:lnTo>
                    <a:pt x="4572" y="2455926"/>
                  </a:lnTo>
                  <a:lnTo>
                    <a:pt x="4572" y="2465832"/>
                  </a:lnTo>
                  <a:lnTo>
                    <a:pt x="9144" y="2465832"/>
                  </a:lnTo>
                  <a:close/>
                </a:path>
                <a:path w="3906520" h="2466340">
                  <a:moveTo>
                    <a:pt x="3900678" y="9905"/>
                  </a:moveTo>
                  <a:lnTo>
                    <a:pt x="3896105" y="4571"/>
                  </a:lnTo>
                  <a:lnTo>
                    <a:pt x="3896105" y="9905"/>
                  </a:lnTo>
                  <a:lnTo>
                    <a:pt x="3900678" y="9905"/>
                  </a:lnTo>
                  <a:close/>
                </a:path>
                <a:path w="3906520" h="2466340">
                  <a:moveTo>
                    <a:pt x="3900678" y="2455926"/>
                  </a:moveTo>
                  <a:lnTo>
                    <a:pt x="3900678" y="9905"/>
                  </a:lnTo>
                  <a:lnTo>
                    <a:pt x="3896105" y="9905"/>
                  </a:lnTo>
                  <a:lnTo>
                    <a:pt x="3896105" y="2455926"/>
                  </a:lnTo>
                  <a:lnTo>
                    <a:pt x="3900678" y="2455926"/>
                  </a:lnTo>
                  <a:close/>
                </a:path>
                <a:path w="3906520" h="2466340">
                  <a:moveTo>
                    <a:pt x="3900678" y="2465832"/>
                  </a:moveTo>
                  <a:lnTo>
                    <a:pt x="3900678" y="2455926"/>
                  </a:lnTo>
                  <a:lnTo>
                    <a:pt x="3896105" y="2461260"/>
                  </a:lnTo>
                  <a:lnTo>
                    <a:pt x="3896105" y="2465832"/>
                  </a:lnTo>
                  <a:lnTo>
                    <a:pt x="3900678" y="2465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38094" y="2362200"/>
            <a:ext cx="3896360" cy="24568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sname</a:t>
            </a:r>
            <a:endParaRPr sz="2400">
              <a:latin typeface="Arial"/>
              <a:cs typeface="Arial"/>
            </a:endParaRPr>
          </a:p>
          <a:p>
            <a:pPr marL="91440" marR="120014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x, Supply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x.sid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y.sid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tabLst>
                <a:tab pos="1105535" algn="l"/>
              </a:tabLst>
            </a:pPr>
            <a:r>
              <a:rPr sz="2400" spc="-5" dirty="0">
                <a:latin typeface="Arial"/>
                <a:cs typeface="Arial"/>
              </a:rPr>
              <a:t>and	</a:t>
            </a:r>
            <a:r>
              <a:rPr sz="2400" spc="-40" dirty="0">
                <a:latin typeface="Arial"/>
                <a:cs typeface="Arial"/>
              </a:rPr>
              <a:t>y.pno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and x.scity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80" dirty="0">
                <a:latin typeface="AoyagiKouzanFontT"/>
                <a:cs typeface="AoyagiKouzanFontT"/>
              </a:rPr>
              <a:t>‘</a:t>
            </a:r>
            <a:r>
              <a:rPr sz="2400" spc="-280" dirty="0">
                <a:latin typeface="Arial"/>
                <a:cs typeface="Arial"/>
              </a:rPr>
              <a:t>Seattle</a:t>
            </a:r>
            <a:r>
              <a:rPr sz="2400" spc="-280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  <a:p>
            <a:pPr marL="4279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x.sstate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45" dirty="0">
                <a:latin typeface="AoyagiKouzanFontT"/>
                <a:cs typeface="AoyagiKouzanFontT"/>
              </a:rPr>
              <a:t>‘</a:t>
            </a:r>
            <a:r>
              <a:rPr sz="2400" spc="-645" dirty="0">
                <a:latin typeface="Arial"/>
                <a:cs typeface="Arial"/>
              </a:rPr>
              <a:t>WA</a:t>
            </a:r>
            <a:r>
              <a:rPr sz="2400" spc="-645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4140" y="5968238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3729" y="5968238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upply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0028" y="4872227"/>
            <a:ext cx="772160" cy="238125"/>
          </a:xfrm>
          <a:custGeom>
            <a:avLst/>
            <a:gdLst/>
            <a:ahLst/>
            <a:cxnLst/>
            <a:rect l="l" t="t" r="r" b="b"/>
            <a:pathLst>
              <a:path w="772159" h="238125">
                <a:moveTo>
                  <a:pt x="771893" y="4572"/>
                </a:moveTo>
                <a:lnTo>
                  <a:pt x="766953" y="4572"/>
                </a:lnTo>
                <a:lnTo>
                  <a:pt x="765810" y="0"/>
                </a:lnTo>
                <a:lnTo>
                  <a:pt x="762000" y="1143"/>
                </a:lnTo>
                <a:lnTo>
                  <a:pt x="762000" y="10972"/>
                </a:lnTo>
                <a:lnTo>
                  <a:pt x="762000" y="226771"/>
                </a:lnTo>
                <a:lnTo>
                  <a:pt x="402336" y="118872"/>
                </a:lnTo>
                <a:lnTo>
                  <a:pt x="762000" y="10972"/>
                </a:lnTo>
                <a:lnTo>
                  <a:pt x="762000" y="1143"/>
                </a:lnTo>
                <a:lnTo>
                  <a:pt x="385953" y="113957"/>
                </a:lnTo>
                <a:lnTo>
                  <a:pt x="369557" y="109042"/>
                </a:lnTo>
                <a:lnTo>
                  <a:pt x="369557" y="118884"/>
                </a:lnTo>
                <a:lnTo>
                  <a:pt x="9893" y="226783"/>
                </a:lnTo>
                <a:lnTo>
                  <a:pt x="9893" y="10972"/>
                </a:lnTo>
                <a:lnTo>
                  <a:pt x="369557" y="118884"/>
                </a:lnTo>
                <a:lnTo>
                  <a:pt x="369557" y="109042"/>
                </a:lnTo>
                <a:lnTo>
                  <a:pt x="6096" y="0"/>
                </a:lnTo>
                <a:lnTo>
                  <a:pt x="4953" y="4572"/>
                </a:lnTo>
                <a:lnTo>
                  <a:pt x="0" y="4572"/>
                </a:lnTo>
                <a:lnTo>
                  <a:pt x="0" y="233172"/>
                </a:lnTo>
                <a:lnTo>
                  <a:pt x="4953" y="233172"/>
                </a:lnTo>
                <a:lnTo>
                  <a:pt x="6096" y="237744"/>
                </a:lnTo>
                <a:lnTo>
                  <a:pt x="385940" y="123799"/>
                </a:lnTo>
                <a:lnTo>
                  <a:pt x="765810" y="237744"/>
                </a:lnTo>
                <a:lnTo>
                  <a:pt x="766953" y="233172"/>
                </a:lnTo>
                <a:lnTo>
                  <a:pt x="771893" y="233172"/>
                </a:lnTo>
                <a:lnTo>
                  <a:pt x="7718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3440" y="4832858"/>
            <a:ext cx="7785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sid =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63590" y="5255514"/>
            <a:ext cx="466090" cy="691515"/>
          </a:xfrm>
          <a:custGeom>
            <a:avLst/>
            <a:gdLst/>
            <a:ahLst/>
            <a:cxnLst/>
            <a:rect l="l" t="t" r="r" b="b"/>
            <a:pathLst>
              <a:path w="466089" h="691514">
                <a:moveTo>
                  <a:pt x="465582" y="5334"/>
                </a:moveTo>
                <a:lnTo>
                  <a:pt x="457200" y="0"/>
                </a:lnTo>
                <a:lnTo>
                  <a:pt x="0" y="685800"/>
                </a:lnTo>
                <a:lnTo>
                  <a:pt x="8382" y="691134"/>
                </a:lnTo>
                <a:lnTo>
                  <a:pt x="465582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9752" y="5255514"/>
            <a:ext cx="540385" cy="691515"/>
          </a:xfrm>
          <a:custGeom>
            <a:avLst/>
            <a:gdLst/>
            <a:ahLst/>
            <a:cxnLst/>
            <a:rect l="l" t="t" r="r" b="b"/>
            <a:pathLst>
              <a:path w="540384" h="691514">
                <a:moveTo>
                  <a:pt x="540257" y="685800"/>
                </a:moveTo>
                <a:lnTo>
                  <a:pt x="6857" y="0"/>
                </a:lnTo>
                <a:lnTo>
                  <a:pt x="0" y="5334"/>
                </a:lnTo>
                <a:lnTo>
                  <a:pt x="533399" y="691134"/>
                </a:lnTo>
                <a:lnTo>
                  <a:pt x="540257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5026" y="4114800"/>
            <a:ext cx="10160" cy="685800"/>
          </a:xfrm>
          <a:custGeom>
            <a:avLst/>
            <a:gdLst/>
            <a:ahLst/>
            <a:cxnLst/>
            <a:rect l="l" t="t" r="r" b="b"/>
            <a:pathLst>
              <a:path w="10159" h="685800">
                <a:moveTo>
                  <a:pt x="9905" y="685800"/>
                </a:moveTo>
                <a:lnTo>
                  <a:pt x="9905" y="0"/>
                </a:lnTo>
                <a:lnTo>
                  <a:pt x="0" y="0"/>
                </a:lnTo>
                <a:lnTo>
                  <a:pt x="0" y="685800"/>
                </a:lnTo>
                <a:lnTo>
                  <a:pt x="9905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4940" y="3682238"/>
            <a:ext cx="392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Arial"/>
                <a:cs typeface="Arial"/>
              </a:rPr>
              <a:t>σ </a:t>
            </a:r>
            <a:r>
              <a:rPr sz="1600" spc="-114" dirty="0">
                <a:latin typeface="Arial"/>
                <a:cs typeface="Arial"/>
              </a:rPr>
              <a:t>scity=</a:t>
            </a:r>
            <a:r>
              <a:rPr sz="1600" spc="-114" dirty="0">
                <a:latin typeface="AoyagiKouzanFontT"/>
                <a:cs typeface="AoyagiKouzanFontT"/>
              </a:rPr>
              <a:t>‘</a:t>
            </a:r>
            <a:r>
              <a:rPr sz="1600" spc="-114" dirty="0">
                <a:latin typeface="Arial"/>
                <a:cs typeface="Arial"/>
              </a:rPr>
              <a:t>Seattle</a:t>
            </a:r>
            <a:r>
              <a:rPr sz="1600" spc="-114" dirty="0">
                <a:latin typeface="AoyagiKouzanFontT"/>
                <a:cs typeface="AoyagiKouzanFontT"/>
              </a:rPr>
              <a:t>’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160" dirty="0">
                <a:latin typeface="Arial"/>
                <a:cs typeface="Arial"/>
              </a:rPr>
              <a:t>sstate=</a:t>
            </a:r>
            <a:r>
              <a:rPr sz="1600" spc="-160" dirty="0">
                <a:latin typeface="AoyagiKouzanFontT"/>
                <a:cs typeface="AoyagiKouzanFontT"/>
              </a:rPr>
              <a:t>‘</a:t>
            </a:r>
            <a:r>
              <a:rPr sz="1600" spc="-160" dirty="0">
                <a:latin typeface="Arial"/>
                <a:cs typeface="Arial"/>
              </a:rPr>
              <a:t>WA</a:t>
            </a:r>
            <a:r>
              <a:rPr sz="1600" spc="-160" dirty="0">
                <a:latin typeface="AoyagiKouzanFontT"/>
                <a:cs typeface="AoyagiKouzanFontT"/>
              </a:rPr>
              <a:t>’</a:t>
            </a:r>
            <a:r>
              <a:rPr sz="1600" spc="-320" dirty="0">
                <a:latin typeface="AoyagiKouzanFontT"/>
                <a:cs typeface="AoyagiKouzanFontT"/>
              </a:rPr>
              <a:t>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5" dirty="0">
                <a:latin typeface="Arial"/>
                <a:cs typeface="Arial"/>
              </a:rPr>
              <a:t>pno=2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0770" y="2466085"/>
            <a:ext cx="92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</a:t>
            </a:r>
            <a:r>
              <a:rPr sz="3600" spc="-104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12457" y="2971800"/>
            <a:ext cx="9525" cy="685800"/>
          </a:xfrm>
          <a:custGeom>
            <a:avLst/>
            <a:gdLst/>
            <a:ahLst/>
            <a:cxnLst/>
            <a:rect l="l" t="t" r="r" b="b"/>
            <a:pathLst>
              <a:path w="9525" h="685800">
                <a:moveTo>
                  <a:pt x="9144" y="685799"/>
                </a:moveTo>
                <a:lnTo>
                  <a:pt x="9144" y="0"/>
                </a:lnTo>
                <a:lnTo>
                  <a:pt x="0" y="0"/>
                </a:lnTo>
                <a:lnTo>
                  <a:pt x="0" y="685799"/>
                </a:lnTo>
                <a:lnTo>
                  <a:pt x="9144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32023" y="1275080"/>
            <a:ext cx="4592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30" dirty="0"/>
              <a:t> </a:t>
            </a:r>
            <a:r>
              <a:rPr spc="-5" dirty="0"/>
              <a:t>Algebra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681227" y="5380482"/>
            <a:ext cx="4124960" cy="718185"/>
            <a:chOff x="681227" y="5380482"/>
            <a:chExt cx="4124960" cy="718185"/>
          </a:xfrm>
        </p:grpSpPr>
        <p:sp>
          <p:nvSpPr>
            <p:cNvPr id="14" name="object 14"/>
            <p:cNvSpPr/>
            <p:nvPr/>
          </p:nvSpPr>
          <p:spPr>
            <a:xfrm>
              <a:off x="685799" y="5385816"/>
              <a:ext cx="4114800" cy="7078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227" y="5380482"/>
              <a:ext cx="4124705" cy="713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227" y="5380482"/>
              <a:ext cx="4124960" cy="718185"/>
            </a:xfrm>
            <a:custGeom>
              <a:avLst/>
              <a:gdLst/>
              <a:ahLst/>
              <a:cxnLst/>
              <a:rect l="l" t="t" r="r" b="b"/>
              <a:pathLst>
                <a:path w="4124960" h="718185">
                  <a:moveTo>
                    <a:pt x="4124705" y="715518"/>
                  </a:moveTo>
                  <a:lnTo>
                    <a:pt x="4124705" y="2285"/>
                  </a:lnTo>
                  <a:lnTo>
                    <a:pt x="41224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4572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4114799" y="9905"/>
                  </a:lnTo>
                  <a:lnTo>
                    <a:pt x="4114799" y="5333"/>
                  </a:lnTo>
                  <a:lnTo>
                    <a:pt x="4119372" y="9905"/>
                  </a:lnTo>
                  <a:lnTo>
                    <a:pt x="4119372" y="717804"/>
                  </a:lnTo>
                  <a:lnTo>
                    <a:pt x="4122420" y="717804"/>
                  </a:lnTo>
                  <a:lnTo>
                    <a:pt x="4124705" y="715518"/>
                  </a:lnTo>
                  <a:close/>
                </a:path>
                <a:path w="4124960" h="718185">
                  <a:moveTo>
                    <a:pt x="9905" y="9906"/>
                  </a:moveTo>
                  <a:lnTo>
                    <a:pt x="9905" y="5334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4124960" h="718185">
                  <a:moveTo>
                    <a:pt x="9905" y="707898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707898"/>
                  </a:lnTo>
                  <a:lnTo>
                    <a:pt x="9905" y="707898"/>
                  </a:lnTo>
                  <a:close/>
                </a:path>
                <a:path w="4124960" h="718185">
                  <a:moveTo>
                    <a:pt x="4119372" y="707897"/>
                  </a:moveTo>
                  <a:lnTo>
                    <a:pt x="4572" y="707898"/>
                  </a:lnTo>
                  <a:lnTo>
                    <a:pt x="9905" y="713231"/>
                  </a:lnTo>
                  <a:lnTo>
                    <a:pt x="9905" y="717804"/>
                  </a:lnTo>
                  <a:lnTo>
                    <a:pt x="4114799" y="717804"/>
                  </a:lnTo>
                  <a:lnTo>
                    <a:pt x="4114799" y="713232"/>
                  </a:lnTo>
                  <a:lnTo>
                    <a:pt x="4119372" y="707897"/>
                  </a:lnTo>
                  <a:close/>
                </a:path>
                <a:path w="4124960" h="718185">
                  <a:moveTo>
                    <a:pt x="9905" y="717804"/>
                  </a:moveTo>
                  <a:lnTo>
                    <a:pt x="9905" y="713231"/>
                  </a:lnTo>
                  <a:lnTo>
                    <a:pt x="4572" y="707898"/>
                  </a:lnTo>
                  <a:lnTo>
                    <a:pt x="4572" y="717804"/>
                  </a:lnTo>
                  <a:lnTo>
                    <a:pt x="9905" y="717804"/>
                  </a:lnTo>
                  <a:close/>
                </a:path>
                <a:path w="4124960" h="718185">
                  <a:moveTo>
                    <a:pt x="4119372" y="9905"/>
                  </a:moveTo>
                  <a:lnTo>
                    <a:pt x="4114799" y="5333"/>
                  </a:lnTo>
                  <a:lnTo>
                    <a:pt x="4114799" y="9905"/>
                  </a:lnTo>
                  <a:lnTo>
                    <a:pt x="4119372" y="9905"/>
                  </a:lnTo>
                  <a:close/>
                </a:path>
                <a:path w="4124960" h="718185">
                  <a:moveTo>
                    <a:pt x="4119372" y="707897"/>
                  </a:moveTo>
                  <a:lnTo>
                    <a:pt x="4119372" y="9905"/>
                  </a:lnTo>
                  <a:lnTo>
                    <a:pt x="4114799" y="9905"/>
                  </a:lnTo>
                  <a:lnTo>
                    <a:pt x="4114799" y="707897"/>
                  </a:lnTo>
                  <a:lnTo>
                    <a:pt x="4119372" y="707897"/>
                  </a:lnTo>
                  <a:close/>
                </a:path>
                <a:path w="4124960" h="718185">
                  <a:moveTo>
                    <a:pt x="4119372" y="717804"/>
                  </a:moveTo>
                  <a:lnTo>
                    <a:pt x="4119372" y="707897"/>
                  </a:lnTo>
                  <a:lnTo>
                    <a:pt x="4114799" y="713232"/>
                  </a:lnTo>
                  <a:lnTo>
                    <a:pt x="4114799" y="717804"/>
                  </a:lnTo>
                  <a:lnTo>
                    <a:pt x="4119372" y="717804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540" y="5411215"/>
            <a:ext cx="3863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Relational algebra expression is  </a:t>
            </a:r>
            <a:r>
              <a:rPr sz="2000" spc="-5" dirty="0">
                <a:latin typeface="Arial"/>
                <a:cs typeface="Arial"/>
              </a:rPr>
              <a:t>also called the </a:t>
            </a:r>
            <a:r>
              <a:rPr sz="2000" spc="-10" dirty="0">
                <a:latin typeface="Arial"/>
                <a:cs typeface="Arial"/>
              </a:rPr>
              <a:t>“logical </a:t>
            </a:r>
            <a:r>
              <a:rPr sz="2000" spc="-5" dirty="0">
                <a:latin typeface="Arial"/>
                <a:cs typeface="Arial"/>
              </a:rPr>
              <a:t>query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40" y="498307"/>
            <a:ext cx="3802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Supplier(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 sname,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scity,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sstate)  Supply(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sid, pno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quantity)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7427" y="2205227"/>
            <a:ext cx="3906520" cy="2466340"/>
            <a:chOff x="757427" y="2205227"/>
            <a:chExt cx="3906520" cy="2466340"/>
          </a:xfrm>
        </p:grpSpPr>
        <p:sp>
          <p:nvSpPr>
            <p:cNvPr id="20" name="object 20"/>
            <p:cNvSpPr/>
            <p:nvPr/>
          </p:nvSpPr>
          <p:spPr>
            <a:xfrm>
              <a:off x="757427" y="2205227"/>
              <a:ext cx="3906520" cy="2461260"/>
            </a:xfrm>
            <a:custGeom>
              <a:avLst/>
              <a:gdLst/>
              <a:ahLst/>
              <a:cxnLst/>
              <a:rect l="l" t="t" r="r" b="b"/>
              <a:pathLst>
                <a:path w="3906520" h="2461260">
                  <a:moveTo>
                    <a:pt x="3906012" y="4571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2" y="7447"/>
                  </a:lnTo>
                  <a:lnTo>
                    <a:pt x="4572" y="4572"/>
                  </a:lnTo>
                  <a:lnTo>
                    <a:pt x="3906012" y="4571"/>
                  </a:lnTo>
                  <a:close/>
                </a:path>
                <a:path w="3906520" h="2461260">
                  <a:moveTo>
                    <a:pt x="3901440" y="2461260"/>
                  </a:moveTo>
                  <a:lnTo>
                    <a:pt x="3901440" y="2458384"/>
                  </a:lnTo>
                  <a:lnTo>
                    <a:pt x="4572" y="7447"/>
                  </a:lnTo>
                  <a:lnTo>
                    <a:pt x="4572" y="2461260"/>
                  </a:lnTo>
                  <a:lnTo>
                    <a:pt x="3901440" y="2461260"/>
                  </a:lnTo>
                  <a:close/>
                </a:path>
                <a:path w="3906520" h="2461260">
                  <a:moveTo>
                    <a:pt x="3906012" y="2461260"/>
                  </a:moveTo>
                  <a:lnTo>
                    <a:pt x="3906012" y="4572"/>
                  </a:lnTo>
                  <a:lnTo>
                    <a:pt x="3901440" y="4572"/>
                  </a:lnTo>
                  <a:lnTo>
                    <a:pt x="3901440" y="2458384"/>
                  </a:lnTo>
                  <a:lnTo>
                    <a:pt x="3906012" y="2461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1999" y="2209799"/>
              <a:ext cx="3896995" cy="2456815"/>
            </a:xfrm>
            <a:custGeom>
              <a:avLst/>
              <a:gdLst/>
              <a:ahLst/>
              <a:cxnLst/>
              <a:rect l="l" t="t" r="r" b="b"/>
              <a:pathLst>
                <a:path w="3896995" h="2456815">
                  <a:moveTo>
                    <a:pt x="3896867" y="2456688"/>
                  </a:moveTo>
                  <a:lnTo>
                    <a:pt x="3896867" y="0"/>
                  </a:lnTo>
                  <a:lnTo>
                    <a:pt x="0" y="0"/>
                  </a:lnTo>
                  <a:lnTo>
                    <a:pt x="0" y="2456688"/>
                  </a:lnTo>
                  <a:lnTo>
                    <a:pt x="3896867" y="2456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7427" y="2205227"/>
              <a:ext cx="3906520" cy="2466340"/>
            </a:xfrm>
            <a:custGeom>
              <a:avLst/>
              <a:gdLst/>
              <a:ahLst/>
              <a:cxnLst/>
              <a:rect l="l" t="t" r="r" b="b"/>
              <a:pathLst>
                <a:path w="3906520" h="2466340">
                  <a:moveTo>
                    <a:pt x="3906012" y="2463546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463546"/>
                  </a:lnTo>
                  <a:lnTo>
                    <a:pt x="2286" y="2465832"/>
                  </a:lnTo>
                  <a:lnTo>
                    <a:pt x="4572" y="2465832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96105" y="9905"/>
                  </a:lnTo>
                  <a:lnTo>
                    <a:pt x="3896105" y="4571"/>
                  </a:lnTo>
                  <a:lnTo>
                    <a:pt x="3901440" y="9905"/>
                  </a:lnTo>
                  <a:lnTo>
                    <a:pt x="3901440" y="2465832"/>
                  </a:lnTo>
                  <a:lnTo>
                    <a:pt x="3903726" y="2465832"/>
                  </a:lnTo>
                  <a:lnTo>
                    <a:pt x="3906012" y="2463546"/>
                  </a:lnTo>
                  <a:close/>
                </a:path>
                <a:path w="3906520" h="246634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906520" h="2466340">
                  <a:moveTo>
                    <a:pt x="9905" y="245592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455926"/>
                  </a:lnTo>
                  <a:lnTo>
                    <a:pt x="9905" y="2455926"/>
                  </a:lnTo>
                  <a:close/>
                </a:path>
                <a:path w="3906520" h="2466340">
                  <a:moveTo>
                    <a:pt x="3901440" y="2455926"/>
                  </a:moveTo>
                  <a:lnTo>
                    <a:pt x="4572" y="2455926"/>
                  </a:lnTo>
                  <a:lnTo>
                    <a:pt x="9905" y="2461260"/>
                  </a:lnTo>
                  <a:lnTo>
                    <a:pt x="9905" y="2465832"/>
                  </a:lnTo>
                  <a:lnTo>
                    <a:pt x="3896105" y="2465832"/>
                  </a:lnTo>
                  <a:lnTo>
                    <a:pt x="3896105" y="2461260"/>
                  </a:lnTo>
                  <a:lnTo>
                    <a:pt x="3901440" y="2455926"/>
                  </a:lnTo>
                  <a:close/>
                </a:path>
                <a:path w="3906520" h="2466340">
                  <a:moveTo>
                    <a:pt x="9905" y="2465832"/>
                  </a:moveTo>
                  <a:lnTo>
                    <a:pt x="9905" y="2461260"/>
                  </a:lnTo>
                  <a:lnTo>
                    <a:pt x="4572" y="2455926"/>
                  </a:lnTo>
                  <a:lnTo>
                    <a:pt x="4572" y="2465832"/>
                  </a:lnTo>
                  <a:lnTo>
                    <a:pt x="9905" y="2465832"/>
                  </a:lnTo>
                  <a:close/>
                </a:path>
                <a:path w="3906520" h="2466340">
                  <a:moveTo>
                    <a:pt x="3901440" y="9905"/>
                  </a:moveTo>
                  <a:lnTo>
                    <a:pt x="3896105" y="4571"/>
                  </a:lnTo>
                  <a:lnTo>
                    <a:pt x="3896105" y="9905"/>
                  </a:lnTo>
                  <a:lnTo>
                    <a:pt x="3901440" y="9905"/>
                  </a:lnTo>
                  <a:close/>
                </a:path>
                <a:path w="3906520" h="2466340">
                  <a:moveTo>
                    <a:pt x="3901440" y="2455926"/>
                  </a:moveTo>
                  <a:lnTo>
                    <a:pt x="3901440" y="9905"/>
                  </a:lnTo>
                  <a:lnTo>
                    <a:pt x="3896105" y="9905"/>
                  </a:lnTo>
                  <a:lnTo>
                    <a:pt x="3896105" y="2455926"/>
                  </a:lnTo>
                  <a:lnTo>
                    <a:pt x="3901440" y="2455926"/>
                  </a:lnTo>
                  <a:close/>
                </a:path>
                <a:path w="3906520" h="2466340">
                  <a:moveTo>
                    <a:pt x="3901440" y="2465832"/>
                  </a:moveTo>
                  <a:lnTo>
                    <a:pt x="3901440" y="2455926"/>
                  </a:lnTo>
                  <a:lnTo>
                    <a:pt x="3896105" y="2461260"/>
                  </a:lnTo>
                  <a:lnTo>
                    <a:pt x="3896105" y="2465832"/>
                  </a:lnTo>
                  <a:lnTo>
                    <a:pt x="3901440" y="2465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2000" y="2209800"/>
            <a:ext cx="3896995" cy="24568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sname</a:t>
            </a:r>
            <a:endParaRPr sz="2400">
              <a:latin typeface="Arial"/>
              <a:cs typeface="Arial"/>
            </a:endParaRPr>
          </a:p>
          <a:p>
            <a:pPr marL="91440" marR="120650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x, Supply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x.sid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y.sid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tabLst>
                <a:tab pos="1105535" algn="l"/>
              </a:tabLst>
            </a:pPr>
            <a:r>
              <a:rPr sz="2400" spc="-5" dirty="0">
                <a:latin typeface="Arial"/>
                <a:cs typeface="Arial"/>
              </a:rPr>
              <a:t>and	</a:t>
            </a:r>
            <a:r>
              <a:rPr sz="2400" spc="-40" dirty="0">
                <a:latin typeface="Arial"/>
                <a:cs typeface="Arial"/>
              </a:rPr>
              <a:t>y.pno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and x.scity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80" dirty="0">
                <a:latin typeface="AoyagiKouzanFontT"/>
                <a:cs typeface="AoyagiKouzanFontT"/>
              </a:rPr>
              <a:t>‘</a:t>
            </a:r>
            <a:r>
              <a:rPr sz="2400" spc="-280" dirty="0">
                <a:latin typeface="Arial"/>
                <a:cs typeface="Arial"/>
              </a:rPr>
              <a:t>Seattle</a:t>
            </a:r>
            <a:r>
              <a:rPr sz="2400" spc="-280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  <a:p>
            <a:pPr marL="4279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x.sstate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45" dirty="0">
                <a:latin typeface="AoyagiKouzanFontT"/>
                <a:cs typeface="AoyagiKouzanFontT"/>
              </a:rPr>
              <a:t>‘</a:t>
            </a:r>
            <a:r>
              <a:rPr sz="2400" spc="-645" dirty="0">
                <a:latin typeface="Arial"/>
                <a:cs typeface="Arial"/>
              </a:rPr>
              <a:t>WA</a:t>
            </a:r>
            <a:r>
              <a:rPr sz="2400" spc="-645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442" y="1275080"/>
            <a:ext cx="5527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 Query Plan</a:t>
            </a:r>
            <a:r>
              <a:rPr spc="-1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4717" y="5892038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3230" y="4643627"/>
            <a:ext cx="772160" cy="238125"/>
          </a:xfrm>
          <a:custGeom>
            <a:avLst/>
            <a:gdLst/>
            <a:ahLst/>
            <a:cxnLst/>
            <a:rect l="l" t="t" r="r" b="b"/>
            <a:pathLst>
              <a:path w="772160" h="238125">
                <a:moveTo>
                  <a:pt x="771893" y="4572"/>
                </a:moveTo>
                <a:lnTo>
                  <a:pt x="766953" y="4572"/>
                </a:lnTo>
                <a:lnTo>
                  <a:pt x="765810" y="0"/>
                </a:lnTo>
                <a:lnTo>
                  <a:pt x="762000" y="1143"/>
                </a:lnTo>
                <a:lnTo>
                  <a:pt x="762000" y="10972"/>
                </a:lnTo>
                <a:lnTo>
                  <a:pt x="762000" y="226771"/>
                </a:lnTo>
                <a:lnTo>
                  <a:pt x="402336" y="118872"/>
                </a:lnTo>
                <a:lnTo>
                  <a:pt x="762000" y="10972"/>
                </a:lnTo>
                <a:lnTo>
                  <a:pt x="762000" y="1143"/>
                </a:lnTo>
                <a:lnTo>
                  <a:pt x="385953" y="113957"/>
                </a:lnTo>
                <a:lnTo>
                  <a:pt x="369570" y="109042"/>
                </a:lnTo>
                <a:lnTo>
                  <a:pt x="369570" y="118872"/>
                </a:lnTo>
                <a:lnTo>
                  <a:pt x="9906" y="226771"/>
                </a:lnTo>
                <a:lnTo>
                  <a:pt x="9906" y="10972"/>
                </a:lnTo>
                <a:lnTo>
                  <a:pt x="369570" y="118872"/>
                </a:lnTo>
                <a:lnTo>
                  <a:pt x="369570" y="109042"/>
                </a:lnTo>
                <a:lnTo>
                  <a:pt x="6096" y="0"/>
                </a:lnTo>
                <a:lnTo>
                  <a:pt x="4953" y="4572"/>
                </a:lnTo>
                <a:lnTo>
                  <a:pt x="0" y="4572"/>
                </a:lnTo>
                <a:lnTo>
                  <a:pt x="0" y="233172"/>
                </a:lnTo>
                <a:lnTo>
                  <a:pt x="4953" y="233172"/>
                </a:lnTo>
                <a:lnTo>
                  <a:pt x="6096" y="237744"/>
                </a:lnTo>
                <a:lnTo>
                  <a:pt x="385953" y="123786"/>
                </a:lnTo>
                <a:lnTo>
                  <a:pt x="765810" y="237744"/>
                </a:lnTo>
                <a:lnTo>
                  <a:pt x="766953" y="233172"/>
                </a:lnTo>
                <a:lnTo>
                  <a:pt x="771893" y="233172"/>
                </a:lnTo>
                <a:lnTo>
                  <a:pt x="7718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4339" y="4826761"/>
            <a:ext cx="7778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sid =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1713" y="5253990"/>
            <a:ext cx="1224915" cy="694690"/>
          </a:xfrm>
          <a:custGeom>
            <a:avLst/>
            <a:gdLst/>
            <a:ahLst/>
            <a:cxnLst/>
            <a:rect l="l" t="t" r="r" b="b"/>
            <a:pathLst>
              <a:path w="1224914" h="694689">
                <a:moveTo>
                  <a:pt x="1224534" y="8381"/>
                </a:moveTo>
                <a:lnTo>
                  <a:pt x="1219200" y="0"/>
                </a:lnTo>
                <a:lnTo>
                  <a:pt x="0" y="685799"/>
                </a:lnTo>
                <a:lnTo>
                  <a:pt x="5334" y="694181"/>
                </a:lnTo>
                <a:lnTo>
                  <a:pt x="1224534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5859271"/>
            <a:ext cx="144843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85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Supplier  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3914" y="5177790"/>
            <a:ext cx="1224915" cy="770890"/>
          </a:xfrm>
          <a:custGeom>
            <a:avLst/>
            <a:gdLst/>
            <a:ahLst/>
            <a:cxnLst/>
            <a:rect l="l" t="t" r="r" b="b"/>
            <a:pathLst>
              <a:path w="1224914" h="770889">
                <a:moveTo>
                  <a:pt x="1224534" y="761999"/>
                </a:moveTo>
                <a:lnTo>
                  <a:pt x="5334" y="0"/>
                </a:lnTo>
                <a:lnTo>
                  <a:pt x="0" y="8382"/>
                </a:lnTo>
                <a:lnTo>
                  <a:pt x="1219200" y="770381"/>
                </a:lnTo>
                <a:lnTo>
                  <a:pt x="1224534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228" y="3886200"/>
            <a:ext cx="10160" cy="685800"/>
          </a:xfrm>
          <a:custGeom>
            <a:avLst/>
            <a:gdLst/>
            <a:ahLst/>
            <a:cxnLst/>
            <a:rect l="l" t="t" r="r" b="b"/>
            <a:pathLst>
              <a:path w="10160" h="685800">
                <a:moveTo>
                  <a:pt x="9905" y="685800"/>
                </a:moveTo>
                <a:lnTo>
                  <a:pt x="9905" y="0"/>
                </a:lnTo>
                <a:lnTo>
                  <a:pt x="0" y="0"/>
                </a:lnTo>
                <a:lnTo>
                  <a:pt x="0" y="685800"/>
                </a:lnTo>
                <a:lnTo>
                  <a:pt x="9905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0139" y="3453638"/>
            <a:ext cx="392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Arial"/>
                <a:cs typeface="Arial"/>
              </a:rPr>
              <a:t>σ </a:t>
            </a:r>
            <a:r>
              <a:rPr sz="1600" spc="-114" dirty="0">
                <a:latin typeface="Arial"/>
                <a:cs typeface="Arial"/>
              </a:rPr>
              <a:t>scity=</a:t>
            </a:r>
            <a:r>
              <a:rPr sz="1600" spc="-114" dirty="0">
                <a:latin typeface="AoyagiKouzanFontT"/>
                <a:cs typeface="AoyagiKouzanFontT"/>
              </a:rPr>
              <a:t>‘</a:t>
            </a:r>
            <a:r>
              <a:rPr sz="1600" spc="-114" dirty="0">
                <a:latin typeface="Arial"/>
                <a:cs typeface="Arial"/>
              </a:rPr>
              <a:t>Seattle</a:t>
            </a:r>
            <a:r>
              <a:rPr sz="1600" spc="-114" dirty="0">
                <a:latin typeface="AoyagiKouzanFontT"/>
                <a:cs typeface="AoyagiKouzanFontT"/>
              </a:rPr>
              <a:t>’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160" dirty="0">
                <a:latin typeface="Arial"/>
                <a:cs typeface="Arial"/>
              </a:rPr>
              <a:t>sstate=</a:t>
            </a:r>
            <a:r>
              <a:rPr sz="1600" spc="-160" dirty="0">
                <a:latin typeface="AoyagiKouzanFontT"/>
                <a:cs typeface="AoyagiKouzanFontT"/>
              </a:rPr>
              <a:t>‘</a:t>
            </a:r>
            <a:r>
              <a:rPr sz="1600" spc="-160" dirty="0">
                <a:latin typeface="Arial"/>
                <a:cs typeface="Arial"/>
              </a:rPr>
              <a:t>WA</a:t>
            </a:r>
            <a:r>
              <a:rPr sz="1600" spc="-160" dirty="0">
                <a:latin typeface="AoyagiKouzanFontT"/>
                <a:cs typeface="AoyagiKouzanFontT"/>
              </a:rPr>
              <a:t>’</a:t>
            </a:r>
            <a:r>
              <a:rPr sz="1600" spc="-320" dirty="0">
                <a:latin typeface="AoyagiKouzanFontT"/>
                <a:cs typeface="AoyagiKouzanFontT"/>
              </a:rPr>
              <a:t>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5" dirty="0">
                <a:latin typeface="Arial"/>
                <a:cs typeface="Arial"/>
              </a:rPr>
              <a:t>pno=2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3210" y="2237485"/>
            <a:ext cx="92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</a:t>
            </a:r>
            <a:r>
              <a:rPr sz="3600" spc="-104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5659" y="2743200"/>
            <a:ext cx="9525" cy="685800"/>
          </a:xfrm>
          <a:custGeom>
            <a:avLst/>
            <a:gdLst/>
            <a:ahLst/>
            <a:cxnLst/>
            <a:rect l="l" t="t" r="r" b="b"/>
            <a:pathLst>
              <a:path w="9525" h="685800">
                <a:moveTo>
                  <a:pt x="9144" y="685800"/>
                </a:moveTo>
                <a:lnTo>
                  <a:pt x="9144" y="0"/>
                </a:lnTo>
                <a:lnTo>
                  <a:pt x="0" y="0"/>
                </a:lnTo>
                <a:lnTo>
                  <a:pt x="0" y="685800"/>
                </a:lnTo>
                <a:lnTo>
                  <a:pt x="9144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22140" y="6273038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2086" y="4215638"/>
            <a:ext cx="1855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Nested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loop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512" y="2996438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fly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2158238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fly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29428" y="2510027"/>
            <a:ext cx="3896360" cy="1026160"/>
            <a:chOff x="5329428" y="2510027"/>
            <a:chExt cx="3896360" cy="1026160"/>
          </a:xfrm>
        </p:grpSpPr>
        <p:sp>
          <p:nvSpPr>
            <p:cNvPr id="18" name="object 18"/>
            <p:cNvSpPr/>
            <p:nvPr/>
          </p:nvSpPr>
          <p:spPr>
            <a:xfrm>
              <a:off x="5334000" y="2514599"/>
              <a:ext cx="3886200" cy="10157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9428" y="2510027"/>
              <a:ext cx="3896105" cy="1020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9428" y="2510027"/>
              <a:ext cx="3896360" cy="1026160"/>
            </a:xfrm>
            <a:custGeom>
              <a:avLst/>
              <a:gdLst/>
              <a:ahLst/>
              <a:cxnLst/>
              <a:rect l="l" t="t" r="r" b="b"/>
              <a:pathLst>
                <a:path w="3896359" h="1026160">
                  <a:moveTo>
                    <a:pt x="3896105" y="1023366"/>
                  </a:moveTo>
                  <a:lnTo>
                    <a:pt x="3896105" y="2285"/>
                  </a:lnTo>
                  <a:lnTo>
                    <a:pt x="3893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023366"/>
                  </a:lnTo>
                  <a:lnTo>
                    <a:pt x="2286" y="1025652"/>
                  </a:lnTo>
                  <a:lnTo>
                    <a:pt x="4572" y="1025652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86200" y="9905"/>
                  </a:lnTo>
                  <a:lnTo>
                    <a:pt x="3886200" y="4571"/>
                  </a:lnTo>
                  <a:lnTo>
                    <a:pt x="3890772" y="9905"/>
                  </a:lnTo>
                  <a:lnTo>
                    <a:pt x="3890772" y="1025652"/>
                  </a:lnTo>
                  <a:lnTo>
                    <a:pt x="3893820" y="1025652"/>
                  </a:lnTo>
                  <a:lnTo>
                    <a:pt x="3896105" y="1023366"/>
                  </a:lnTo>
                  <a:close/>
                </a:path>
                <a:path w="3896359" h="10261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896359" h="1026160">
                  <a:moveTo>
                    <a:pt x="9905" y="101574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1015746"/>
                  </a:lnTo>
                  <a:lnTo>
                    <a:pt x="9905" y="1015746"/>
                  </a:lnTo>
                  <a:close/>
                </a:path>
                <a:path w="3896359" h="1026160">
                  <a:moveTo>
                    <a:pt x="3890772" y="1015746"/>
                  </a:moveTo>
                  <a:lnTo>
                    <a:pt x="4572" y="1015746"/>
                  </a:lnTo>
                  <a:lnTo>
                    <a:pt x="9905" y="1020317"/>
                  </a:lnTo>
                  <a:lnTo>
                    <a:pt x="9905" y="1025652"/>
                  </a:lnTo>
                  <a:lnTo>
                    <a:pt x="3886200" y="1025652"/>
                  </a:lnTo>
                  <a:lnTo>
                    <a:pt x="3886200" y="1020318"/>
                  </a:lnTo>
                  <a:lnTo>
                    <a:pt x="3890772" y="1015746"/>
                  </a:lnTo>
                  <a:close/>
                </a:path>
                <a:path w="3896359" h="1026160">
                  <a:moveTo>
                    <a:pt x="9905" y="1025652"/>
                  </a:moveTo>
                  <a:lnTo>
                    <a:pt x="9905" y="1020317"/>
                  </a:lnTo>
                  <a:lnTo>
                    <a:pt x="4572" y="1015746"/>
                  </a:lnTo>
                  <a:lnTo>
                    <a:pt x="4572" y="1025652"/>
                  </a:lnTo>
                  <a:lnTo>
                    <a:pt x="9905" y="1025652"/>
                  </a:lnTo>
                  <a:close/>
                </a:path>
                <a:path w="3896359" h="1026160">
                  <a:moveTo>
                    <a:pt x="3890772" y="9905"/>
                  </a:moveTo>
                  <a:lnTo>
                    <a:pt x="3886200" y="4571"/>
                  </a:lnTo>
                  <a:lnTo>
                    <a:pt x="3886200" y="9905"/>
                  </a:lnTo>
                  <a:lnTo>
                    <a:pt x="3890772" y="9905"/>
                  </a:lnTo>
                  <a:close/>
                </a:path>
                <a:path w="3896359" h="1026160">
                  <a:moveTo>
                    <a:pt x="3890772" y="1015746"/>
                  </a:moveTo>
                  <a:lnTo>
                    <a:pt x="3890772" y="9905"/>
                  </a:lnTo>
                  <a:lnTo>
                    <a:pt x="3886200" y="9905"/>
                  </a:lnTo>
                  <a:lnTo>
                    <a:pt x="3886200" y="1015746"/>
                  </a:lnTo>
                  <a:lnTo>
                    <a:pt x="3890772" y="1015746"/>
                  </a:lnTo>
                  <a:close/>
                </a:path>
                <a:path w="3896359" h="1026160">
                  <a:moveTo>
                    <a:pt x="3890772" y="1025652"/>
                  </a:moveTo>
                  <a:lnTo>
                    <a:pt x="3890772" y="1015746"/>
                  </a:lnTo>
                  <a:lnTo>
                    <a:pt x="3886200" y="1020318"/>
                  </a:lnTo>
                  <a:lnTo>
                    <a:pt x="3886200" y="1025652"/>
                  </a:lnTo>
                  <a:lnTo>
                    <a:pt x="3890772" y="1025652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12740" y="2540762"/>
            <a:ext cx="367855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physical </a:t>
            </a:r>
            <a:r>
              <a:rPr sz="2000" spc="-5" dirty="0">
                <a:latin typeface="Arial"/>
                <a:cs typeface="Arial"/>
              </a:rPr>
              <a:t>query plan is a </a:t>
            </a:r>
            <a:r>
              <a:rPr sz="2000" spc="-10" dirty="0">
                <a:latin typeface="Arial"/>
                <a:cs typeface="Arial"/>
              </a:rPr>
              <a:t>logical  </a:t>
            </a:r>
            <a:r>
              <a:rPr sz="2000" spc="-5" dirty="0">
                <a:latin typeface="Arial"/>
                <a:cs typeface="Arial"/>
              </a:rPr>
              <a:t>query plan </a:t>
            </a:r>
            <a:r>
              <a:rPr sz="2000" spc="-10" dirty="0">
                <a:latin typeface="Arial"/>
                <a:cs typeface="Arial"/>
              </a:rPr>
              <a:t>annotated with  physical implementation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40" y="498300"/>
            <a:ext cx="3802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Supplier(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 sname,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scity,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sstate)  Supply(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sid, pno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quantity)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29428" y="3559302"/>
            <a:ext cx="3906520" cy="2466340"/>
            <a:chOff x="5329428" y="3559302"/>
            <a:chExt cx="3906520" cy="2466340"/>
          </a:xfrm>
        </p:grpSpPr>
        <p:sp>
          <p:nvSpPr>
            <p:cNvPr id="24" name="object 24"/>
            <p:cNvSpPr/>
            <p:nvPr/>
          </p:nvSpPr>
          <p:spPr>
            <a:xfrm>
              <a:off x="5334000" y="3563874"/>
              <a:ext cx="3896995" cy="2456180"/>
            </a:xfrm>
            <a:custGeom>
              <a:avLst/>
              <a:gdLst/>
              <a:ahLst/>
              <a:cxnLst/>
              <a:rect l="l" t="t" r="r" b="b"/>
              <a:pathLst>
                <a:path w="3896995" h="2456179">
                  <a:moveTo>
                    <a:pt x="3896867" y="2455925"/>
                  </a:moveTo>
                  <a:lnTo>
                    <a:pt x="3896867" y="0"/>
                  </a:lnTo>
                  <a:lnTo>
                    <a:pt x="0" y="0"/>
                  </a:lnTo>
                  <a:lnTo>
                    <a:pt x="0" y="2455926"/>
                  </a:lnTo>
                  <a:lnTo>
                    <a:pt x="3896867" y="245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29428" y="3559302"/>
              <a:ext cx="3906520" cy="2460625"/>
            </a:xfrm>
            <a:custGeom>
              <a:avLst/>
              <a:gdLst/>
              <a:ahLst/>
              <a:cxnLst/>
              <a:rect l="l" t="t" r="r" b="b"/>
              <a:pathLst>
                <a:path w="3906520" h="2460625">
                  <a:moveTo>
                    <a:pt x="3906012" y="4572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7446"/>
                  </a:lnTo>
                  <a:lnTo>
                    <a:pt x="4571" y="4572"/>
                  </a:lnTo>
                  <a:lnTo>
                    <a:pt x="3906012" y="4572"/>
                  </a:lnTo>
                  <a:close/>
                </a:path>
                <a:path w="3906520" h="2460625">
                  <a:moveTo>
                    <a:pt x="3901439" y="2460498"/>
                  </a:moveTo>
                  <a:lnTo>
                    <a:pt x="3901439" y="2457623"/>
                  </a:lnTo>
                  <a:lnTo>
                    <a:pt x="4571" y="7446"/>
                  </a:lnTo>
                  <a:lnTo>
                    <a:pt x="4571" y="2460498"/>
                  </a:lnTo>
                  <a:lnTo>
                    <a:pt x="3901439" y="2460498"/>
                  </a:lnTo>
                  <a:close/>
                </a:path>
                <a:path w="3906520" h="2460625">
                  <a:moveTo>
                    <a:pt x="9905" y="4572"/>
                  </a:moveTo>
                  <a:close/>
                </a:path>
                <a:path w="3906520" h="2460625">
                  <a:moveTo>
                    <a:pt x="3896106" y="4572"/>
                  </a:moveTo>
                  <a:close/>
                </a:path>
                <a:path w="3906520" h="2460625">
                  <a:moveTo>
                    <a:pt x="3906012" y="2460498"/>
                  </a:moveTo>
                  <a:lnTo>
                    <a:pt x="3906012" y="4572"/>
                  </a:lnTo>
                  <a:lnTo>
                    <a:pt x="3901439" y="4572"/>
                  </a:lnTo>
                  <a:lnTo>
                    <a:pt x="3901439" y="9905"/>
                  </a:lnTo>
                  <a:lnTo>
                    <a:pt x="3901440" y="2457623"/>
                  </a:lnTo>
                  <a:lnTo>
                    <a:pt x="3906012" y="2460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4000" y="3563874"/>
              <a:ext cx="3896995" cy="2456180"/>
            </a:xfrm>
            <a:custGeom>
              <a:avLst/>
              <a:gdLst/>
              <a:ahLst/>
              <a:cxnLst/>
              <a:rect l="l" t="t" r="r" b="b"/>
              <a:pathLst>
                <a:path w="3896995" h="2456179">
                  <a:moveTo>
                    <a:pt x="3896867" y="2455926"/>
                  </a:moveTo>
                  <a:lnTo>
                    <a:pt x="3896867" y="0"/>
                  </a:lnTo>
                  <a:lnTo>
                    <a:pt x="0" y="0"/>
                  </a:lnTo>
                  <a:lnTo>
                    <a:pt x="0" y="2455926"/>
                  </a:lnTo>
                  <a:lnTo>
                    <a:pt x="3896867" y="2455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9428" y="3559302"/>
              <a:ext cx="3906520" cy="2466340"/>
            </a:xfrm>
            <a:custGeom>
              <a:avLst/>
              <a:gdLst/>
              <a:ahLst/>
              <a:cxnLst/>
              <a:rect l="l" t="t" r="r" b="b"/>
              <a:pathLst>
                <a:path w="3906520" h="2466340">
                  <a:moveTo>
                    <a:pt x="3906012" y="2463546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463546"/>
                  </a:lnTo>
                  <a:lnTo>
                    <a:pt x="2286" y="2465832"/>
                  </a:lnTo>
                  <a:lnTo>
                    <a:pt x="4572" y="2465832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96105" y="9905"/>
                  </a:lnTo>
                  <a:lnTo>
                    <a:pt x="3896105" y="4571"/>
                  </a:lnTo>
                  <a:lnTo>
                    <a:pt x="3901440" y="9905"/>
                  </a:lnTo>
                  <a:lnTo>
                    <a:pt x="3901440" y="2465832"/>
                  </a:lnTo>
                  <a:lnTo>
                    <a:pt x="3903726" y="2465832"/>
                  </a:lnTo>
                  <a:lnTo>
                    <a:pt x="3906012" y="2463546"/>
                  </a:lnTo>
                  <a:close/>
                </a:path>
                <a:path w="3906520" h="246634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906520" h="2466340">
                  <a:moveTo>
                    <a:pt x="9905" y="245592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455926"/>
                  </a:lnTo>
                  <a:lnTo>
                    <a:pt x="9905" y="2455926"/>
                  </a:lnTo>
                  <a:close/>
                </a:path>
                <a:path w="3906520" h="2466340">
                  <a:moveTo>
                    <a:pt x="3901440" y="2455926"/>
                  </a:moveTo>
                  <a:lnTo>
                    <a:pt x="4572" y="2455926"/>
                  </a:lnTo>
                  <a:lnTo>
                    <a:pt x="9905" y="2460497"/>
                  </a:lnTo>
                  <a:lnTo>
                    <a:pt x="9905" y="2465832"/>
                  </a:lnTo>
                  <a:lnTo>
                    <a:pt x="3896105" y="2465832"/>
                  </a:lnTo>
                  <a:lnTo>
                    <a:pt x="3896105" y="2460497"/>
                  </a:lnTo>
                  <a:lnTo>
                    <a:pt x="3901440" y="2455926"/>
                  </a:lnTo>
                  <a:close/>
                </a:path>
                <a:path w="3906520" h="2466340">
                  <a:moveTo>
                    <a:pt x="9905" y="2465832"/>
                  </a:moveTo>
                  <a:lnTo>
                    <a:pt x="9905" y="2460497"/>
                  </a:lnTo>
                  <a:lnTo>
                    <a:pt x="4572" y="2455926"/>
                  </a:lnTo>
                  <a:lnTo>
                    <a:pt x="4572" y="2465832"/>
                  </a:lnTo>
                  <a:lnTo>
                    <a:pt x="9905" y="2465832"/>
                  </a:lnTo>
                  <a:close/>
                </a:path>
                <a:path w="3906520" h="2466340">
                  <a:moveTo>
                    <a:pt x="3901440" y="9905"/>
                  </a:moveTo>
                  <a:lnTo>
                    <a:pt x="3896105" y="4571"/>
                  </a:lnTo>
                  <a:lnTo>
                    <a:pt x="3896105" y="9905"/>
                  </a:lnTo>
                  <a:lnTo>
                    <a:pt x="3901440" y="9905"/>
                  </a:lnTo>
                  <a:close/>
                </a:path>
                <a:path w="3906520" h="2466340">
                  <a:moveTo>
                    <a:pt x="3901440" y="2455926"/>
                  </a:moveTo>
                  <a:lnTo>
                    <a:pt x="3901440" y="9905"/>
                  </a:lnTo>
                  <a:lnTo>
                    <a:pt x="3896105" y="9905"/>
                  </a:lnTo>
                  <a:lnTo>
                    <a:pt x="3896105" y="2455926"/>
                  </a:lnTo>
                  <a:lnTo>
                    <a:pt x="3901440" y="2455926"/>
                  </a:lnTo>
                  <a:close/>
                </a:path>
                <a:path w="3906520" h="2466340">
                  <a:moveTo>
                    <a:pt x="3901440" y="2465832"/>
                  </a:moveTo>
                  <a:lnTo>
                    <a:pt x="3901440" y="2455926"/>
                  </a:lnTo>
                  <a:lnTo>
                    <a:pt x="3896105" y="2460497"/>
                  </a:lnTo>
                  <a:lnTo>
                    <a:pt x="3896105" y="2465832"/>
                  </a:lnTo>
                  <a:lnTo>
                    <a:pt x="3901440" y="2465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34000" y="3563873"/>
            <a:ext cx="3896995" cy="24561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sname</a:t>
            </a:r>
            <a:endParaRPr sz="2400">
              <a:latin typeface="Arial"/>
              <a:cs typeface="Arial"/>
            </a:endParaRPr>
          </a:p>
          <a:p>
            <a:pPr marL="91440" marR="120650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x, Supply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x.sid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y.sid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tabLst>
                <a:tab pos="1105535" algn="l"/>
              </a:tabLst>
            </a:pPr>
            <a:r>
              <a:rPr sz="2400" spc="-5" dirty="0">
                <a:latin typeface="Arial"/>
                <a:cs typeface="Arial"/>
              </a:rPr>
              <a:t>and	</a:t>
            </a:r>
            <a:r>
              <a:rPr sz="2400" spc="-40" dirty="0">
                <a:latin typeface="Arial"/>
                <a:cs typeface="Arial"/>
              </a:rPr>
              <a:t>y.pno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Arial"/>
                <a:cs typeface="Arial"/>
              </a:rPr>
              <a:t>and x.scity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80" dirty="0">
                <a:latin typeface="AoyagiKouzanFontT"/>
                <a:cs typeface="AoyagiKouzanFontT"/>
              </a:rPr>
              <a:t>‘</a:t>
            </a:r>
            <a:r>
              <a:rPr sz="2400" spc="-280" dirty="0">
                <a:latin typeface="Arial"/>
                <a:cs typeface="Arial"/>
              </a:rPr>
              <a:t>Seattle</a:t>
            </a:r>
            <a:r>
              <a:rPr sz="2400" spc="-280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  <a:p>
            <a:pPr marL="4279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x.sstate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45" dirty="0">
                <a:latin typeface="AoyagiKouzanFontT"/>
                <a:cs typeface="AoyagiKouzanFontT"/>
              </a:rPr>
              <a:t>‘</a:t>
            </a:r>
            <a:r>
              <a:rPr sz="2400" spc="-645" dirty="0">
                <a:latin typeface="Arial"/>
                <a:cs typeface="Arial"/>
              </a:rPr>
              <a:t>WA</a:t>
            </a:r>
            <a:r>
              <a:rPr sz="2400" spc="-645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442" y="1275080"/>
            <a:ext cx="5527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 Query Plan</a:t>
            </a:r>
            <a:r>
              <a:rPr spc="-1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4717" y="5892038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3230" y="4643627"/>
            <a:ext cx="772160" cy="238125"/>
          </a:xfrm>
          <a:custGeom>
            <a:avLst/>
            <a:gdLst/>
            <a:ahLst/>
            <a:cxnLst/>
            <a:rect l="l" t="t" r="r" b="b"/>
            <a:pathLst>
              <a:path w="772160" h="238125">
                <a:moveTo>
                  <a:pt x="771893" y="4572"/>
                </a:moveTo>
                <a:lnTo>
                  <a:pt x="766953" y="4572"/>
                </a:lnTo>
                <a:lnTo>
                  <a:pt x="765810" y="0"/>
                </a:lnTo>
                <a:lnTo>
                  <a:pt x="762000" y="1143"/>
                </a:lnTo>
                <a:lnTo>
                  <a:pt x="762000" y="10972"/>
                </a:lnTo>
                <a:lnTo>
                  <a:pt x="762000" y="226771"/>
                </a:lnTo>
                <a:lnTo>
                  <a:pt x="402336" y="118872"/>
                </a:lnTo>
                <a:lnTo>
                  <a:pt x="762000" y="10972"/>
                </a:lnTo>
                <a:lnTo>
                  <a:pt x="762000" y="1143"/>
                </a:lnTo>
                <a:lnTo>
                  <a:pt x="385953" y="113957"/>
                </a:lnTo>
                <a:lnTo>
                  <a:pt x="369570" y="109042"/>
                </a:lnTo>
                <a:lnTo>
                  <a:pt x="369570" y="118872"/>
                </a:lnTo>
                <a:lnTo>
                  <a:pt x="9906" y="226771"/>
                </a:lnTo>
                <a:lnTo>
                  <a:pt x="9906" y="10972"/>
                </a:lnTo>
                <a:lnTo>
                  <a:pt x="369570" y="118872"/>
                </a:lnTo>
                <a:lnTo>
                  <a:pt x="369570" y="109042"/>
                </a:lnTo>
                <a:lnTo>
                  <a:pt x="6096" y="0"/>
                </a:lnTo>
                <a:lnTo>
                  <a:pt x="4953" y="4572"/>
                </a:lnTo>
                <a:lnTo>
                  <a:pt x="0" y="4572"/>
                </a:lnTo>
                <a:lnTo>
                  <a:pt x="0" y="233172"/>
                </a:lnTo>
                <a:lnTo>
                  <a:pt x="4953" y="233172"/>
                </a:lnTo>
                <a:lnTo>
                  <a:pt x="6096" y="237744"/>
                </a:lnTo>
                <a:lnTo>
                  <a:pt x="385953" y="123786"/>
                </a:lnTo>
                <a:lnTo>
                  <a:pt x="765810" y="237744"/>
                </a:lnTo>
                <a:lnTo>
                  <a:pt x="766953" y="233172"/>
                </a:lnTo>
                <a:lnTo>
                  <a:pt x="771893" y="233172"/>
                </a:lnTo>
                <a:lnTo>
                  <a:pt x="7718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4339" y="4826761"/>
            <a:ext cx="7778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sid =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1713" y="5253990"/>
            <a:ext cx="1224915" cy="694690"/>
          </a:xfrm>
          <a:custGeom>
            <a:avLst/>
            <a:gdLst/>
            <a:ahLst/>
            <a:cxnLst/>
            <a:rect l="l" t="t" r="r" b="b"/>
            <a:pathLst>
              <a:path w="1224914" h="694689">
                <a:moveTo>
                  <a:pt x="1224534" y="8381"/>
                </a:moveTo>
                <a:lnTo>
                  <a:pt x="1219200" y="0"/>
                </a:lnTo>
                <a:lnTo>
                  <a:pt x="0" y="685799"/>
                </a:lnTo>
                <a:lnTo>
                  <a:pt x="5334" y="694181"/>
                </a:lnTo>
                <a:lnTo>
                  <a:pt x="1224534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40" y="5859271"/>
            <a:ext cx="144843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85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Supplier  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3914" y="5177790"/>
            <a:ext cx="1224915" cy="770890"/>
          </a:xfrm>
          <a:custGeom>
            <a:avLst/>
            <a:gdLst/>
            <a:ahLst/>
            <a:cxnLst/>
            <a:rect l="l" t="t" r="r" b="b"/>
            <a:pathLst>
              <a:path w="1224914" h="770889">
                <a:moveTo>
                  <a:pt x="1224534" y="761999"/>
                </a:moveTo>
                <a:lnTo>
                  <a:pt x="5334" y="0"/>
                </a:lnTo>
                <a:lnTo>
                  <a:pt x="0" y="8382"/>
                </a:lnTo>
                <a:lnTo>
                  <a:pt x="1219200" y="770381"/>
                </a:lnTo>
                <a:lnTo>
                  <a:pt x="1224534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8228" y="3886200"/>
            <a:ext cx="10160" cy="685800"/>
          </a:xfrm>
          <a:custGeom>
            <a:avLst/>
            <a:gdLst/>
            <a:ahLst/>
            <a:cxnLst/>
            <a:rect l="l" t="t" r="r" b="b"/>
            <a:pathLst>
              <a:path w="10160" h="685800">
                <a:moveTo>
                  <a:pt x="9905" y="685800"/>
                </a:moveTo>
                <a:lnTo>
                  <a:pt x="9905" y="0"/>
                </a:lnTo>
                <a:lnTo>
                  <a:pt x="0" y="0"/>
                </a:lnTo>
                <a:lnTo>
                  <a:pt x="0" y="685800"/>
                </a:lnTo>
                <a:lnTo>
                  <a:pt x="9905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0139" y="3453638"/>
            <a:ext cx="392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Arial"/>
                <a:cs typeface="Arial"/>
              </a:rPr>
              <a:t>σ </a:t>
            </a:r>
            <a:r>
              <a:rPr sz="1600" spc="-114" dirty="0">
                <a:latin typeface="Arial"/>
                <a:cs typeface="Arial"/>
              </a:rPr>
              <a:t>scity=</a:t>
            </a:r>
            <a:r>
              <a:rPr sz="1600" spc="-114" dirty="0">
                <a:latin typeface="AoyagiKouzanFontT"/>
                <a:cs typeface="AoyagiKouzanFontT"/>
              </a:rPr>
              <a:t>‘</a:t>
            </a:r>
            <a:r>
              <a:rPr sz="1600" spc="-114" dirty="0">
                <a:latin typeface="Arial"/>
                <a:cs typeface="Arial"/>
              </a:rPr>
              <a:t>Seattle</a:t>
            </a:r>
            <a:r>
              <a:rPr sz="1600" spc="-114" dirty="0">
                <a:latin typeface="AoyagiKouzanFontT"/>
                <a:cs typeface="AoyagiKouzanFontT"/>
              </a:rPr>
              <a:t>’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160" dirty="0">
                <a:latin typeface="Arial"/>
                <a:cs typeface="Arial"/>
              </a:rPr>
              <a:t>sstate=</a:t>
            </a:r>
            <a:r>
              <a:rPr sz="1600" spc="-160" dirty="0">
                <a:latin typeface="AoyagiKouzanFontT"/>
                <a:cs typeface="AoyagiKouzanFontT"/>
              </a:rPr>
              <a:t>‘</a:t>
            </a:r>
            <a:r>
              <a:rPr sz="1600" spc="-160" dirty="0">
                <a:latin typeface="Arial"/>
                <a:cs typeface="Arial"/>
              </a:rPr>
              <a:t>WA</a:t>
            </a:r>
            <a:r>
              <a:rPr sz="1600" spc="-160" dirty="0">
                <a:latin typeface="AoyagiKouzanFontT"/>
                <a:cs typeface="AoyagiKouzanFontT"/>
              </a:rPr>
              <a:t>’</a:t>
            </a:r>
            <a:r>
              <a:rPr sz="1600" spc="-320" dirty="0">
                <a:latin typeface="AoyagiKouzanFontT"/>
                <a:cs typeface="AoyagiKouzanFontT"/>
              </a:rPr>
              <a:t>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5" dirty="0">
                <a:latin typeface="Arial"/>
                <a:cs typeface="Arial"/>
              </a:rPr>
              <a:t>pno=2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3210" y="2237485"/>
            <a:ext cx="92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</a:t>
            </a:r>
            <a:r>
              <a:rPr sz="3600" spc="-104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75659" y="2743200"/>
            <a:ext cx="9525" cy="685800"/>
          </a:xfrm>
          <a:custGeom>
            <a:avLst/>
            <a:gdLst/>
            <a:ahLst/>
            <a:cxnLst/>
            <a:rect l="l" t="t" r="r" b="b"/>
            <a:pathLst>
              <a:path w="9525" h="685800">
                <a:moveTo>
                  <a:pt x="9144" y="685800"/>
                </a:moveTo>
                <a:lnTo>
                  <a:pt x="9144" y="0"/>
                </a:lnTo>
                <a:lnTo>
                  <a:pt x="0" y="0"/>
                </a:lnTo>
                <a:lnTo>
                  <a:pt x="0" y="685800"/>
                </a:lnTo>
                <a:lnTo>
                  <a:pt x="9144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22140" y="6273038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1750" y="4215638"/>
            <a:ext cx="1499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4040"/>
                </a:solidFill>
                <a:latin typeface="Arial"/>
                <a:cs typeface="Arial"/>
              </a:rPr>
              <a:t>Hash</a:t>
            </a:r>
            <a:r>
              <a:rPr sz="2400" spc="-80" dirty="0">
                <a:solidFill>
                  <a:srgbClr val="FF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4040"/>
                </a:solidFill>
                <a:latin typeface="Arial"/>
                <a:cs typeface="Arial"/>
              </a:rPr>
              <a:t>join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512" y="2996438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fly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2158238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fly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29428" y="2510027"/>
            <a:ext cx="3896360" cy="779145"/>
            <a:chOff x="5329428" y="2510027"/>
            <a:chExt cx="3896360" cy="779145"/>
          </a:xfrm>
        </p:grpSpPr>
        <p:sp>
          <p:nvSpPr>
            <p:cNvPr id="18" name="object 18"/>
            <p:cNvSpPr/>
            <p:nvPr/>
          </p:nvSpPr>
          <p:spPr>
            <a:xfrm>
              <a:off x="5334000" y="2514599"/>
              <a:ext cx="3886200" cy="769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9428" y="2510027"/>
              <a:ext cx="3896105" cy="774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9428" y="2510027"/>
              <a:ext cx="3896360" cy="779145"/>
            </a:xfrm>
            <a:custGeom>
              <a:avLst/>
              <a:gdLst/>
              <a:ahLst/>
              <a:cxnLst/>
              <a:rect l="l" t="t" r="r" b="b"/>
              <a:pathLst>
                <a:path w="3896359" h="779145">
                  <a:moveTo>
                    <a:pt x="3896105" y="777240"/>
                  </a:moveTo>
                  <a:lnTo>
                    <a:pt x="3896105" y="2285"/>
                  </a:lnTo>
                  <a:lnTo>
                    <a:pt x="3893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77240"/>
                  </a:lnTo>
                  <a:lnTo>
                    <a:pt x="2286" y="778764"/>
                  </a:lnTo>
                  <a:lnTo>
                    <a:pt x="4571" y="778764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86199" y="9905"/>
                  </a:lnTo>
                  <a:lnTo>
                    <a:pt x="3886199" y="4571"/>
                  </a:lnTo>
                  <a:lnTo>
                    <a:pt x="3890772" y="9905"/>
                  </a:lnTo>
                  <a:lnTo>
                    <a:pt x="3890772" y="778763"/>
                  </a:lnTo>
                  <a:lnTo>
                    <a:pt x="3893820" y="778763"/>
                  </a:lnTo>
                  <a:lnTo>
                    <a:pt x="3896105" y="777240"/>
                  </a:lnTo>
                  <a:close/>
                </a:path>
                <a:path w="3896359" h="779145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896359" h="779145">
                  <a:moveTo>
                    <a:pt x="9905" y="76962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769620"/>
                  </a:lnTo>
                  <a:lnTo>
                    <a:pt x="9905" y="769620"/>
                  </a:lnTo>
                  <a:close/>
                </a:path>
                <a:path w="3896359" h="779145">
                  <a:moveTo>
                    <a:pt x="3890772" y="769619"/>
                  </a:moveTo>
                  <a:lnTo>
                    <a:pt x="4572" y="769620"/>
                  </a:lnTo>
                  <a:lnTo>
                    <a:pt x="9905" y="774191"/>
                  </a:lnTo>
                  <a:lnTo>
                    <a:pt x="9905" y="778764"/>
                  </a:lnTo>
                  <a:lnTo>
                    <a:pt x="3886199" y="778763"/>
                  </a:lnTo>
                  <a:lnTo>
                    <a:pt x="3886199" y="774192"/>
                  </a:lnTo>
                  <a:lnTo>
                    <a:pt x="3890772" y="769619"/>
                  </a:lnTo>
                  <a:close/>
                </a:path>
                <a:path w="3896359" h="779145">
                  <a:moveTo>
                    <a:pt x="9905" y="778764"/>
                  </a:moveTo>
                  <a:lnTo>
                    <a:pt x="9905" y="774191"/>
                  </a:lnTo>
                  <a:lnTo>
                    <a:pt x="4572" y="769620"/>
                  </a:lnTo>
                  <a:lnTo>
                    <a:pt x="4571" y="778764"/>
                  </a:lnTo>
                  <a:lnTo>
                    <a:pt x="9905" y="778764"/>
                  </a:lnTo>
                  <a:close/>
                </a:path>
                <a:path w="3896359" h="779145">
                  <a:moveTo>
                    <a:pt x="3890772" y="9905"/>
                  </a:moveTo>
                  <a:lnTo>
                    <a:pt x="3886199" y="4571"/>
                  </a:lnTo>
                  <a:lnTo>
                    <a:pt x="3886199" y="9905"/>
                  </a:lnTo>
                  <a:lnTo>
                    <a:pt x="3890772" y="9905"/>
                  </a:lnTo>
                  <a:close/>
                </a:path>
                <a:path w="3896359" h="779145">
                  <a:moveTo>
                    <a:pt x="3890772" y="769619"/>
                  </a:moveTo>
                  <a:lnTo>
                    <a:pt x="3890772" y="9905"/>
                  </a:lnTo>
                  <a:lnTo>
                    <a:pt x="3886199" y="9905"/>
                  </a:lnTo>
                  <a:lnTo>
                    <a:pt x="3886199" y="769619"/>
                  </a:lnTo>
                  <a:lnTo>
                    <a:pt x="3890772" y="769619"/>
                  </a:lnTo>
                  <a:close/>
                </a:path>
                <a:path w="3896359" h="779145">
                  <a:moveTo>
                    <a:pt x="3890772" y="778763"/>
                  </a:moveTo>
                  <a:lnTo>
                    <a:pt x="3890772" y="769619"/>
                  </a:lnTo>
                  <a:lnTo>
                    <a:pt x="3886199" y="774192"/>
                  </a:lnTo>
                  <a:lnTo>
                    <a:pt x="3886199" y="778763"/>
                  </a:lnTo>
                  <a:lnTo>
                    <a:pt x="3890772" y="778763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12740" y="2479507"/>
            <a:ext cx="2734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Same logical </a:t>
            </a:r>
            <a:r>
              <a:rPr sz="2000" spc="-5" dirty="0">
                <a:latin typeface="Arial"/>
                <a:cs typeface="Arial"/>
              </a:rPr>
              <a:t>query </a:t>
            </a:r>
            <a:r>
              <a:rPr sz="2000" spc="-10" dirty="0">
                <a:latin typeface="Arial"/>
                <a:cs typeface="Arial"/>
              </a:rPr>
              <a:t>plan  Different physical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140" y="498300"/>
            <a:ext cx="3802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Supplier(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 sname,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scity,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sstate)  Supply(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sid, pno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quantity)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29428" y="3559302"/>
            <a:ext cx="3906520" cy="2466340"/>
            <a:chOff x="5329428" y="3559302"/>
            <a:chExt cx="3906520" cy="2466340"/>
          </a:xfrm>
        </p:grpSpPr>
        <p:sp>
          <p:nvSpPr>
            <p:cNvPr id="24" name="object 24"/>
            <p:cNvSpPr/>
            <p:nvPr/>
          </p:nvSpPr>
          <p:spPr>
            <a:xfrm>
              <a:off x="5334000" y="3563874"/>
              <a:ext cx="3896995" cy="2456180"/>
            </a:xfrm>
            <a:custGeom>
              <a:avLst/>
              <a:gdLst/>
              <a:ahLst/>
              <a:cxnLst/>
              <a:rect l="l" t="t" r="r" b="b"/>
              <a:pathLst>
                <a:path w="3896995" h="2456179">
                  <a:moveTo>
                    <a:pt x="3896867" y="2455925"/>
                  </a:moveTo>
                  <a:lnTo>
                    <a:pt x="3896867" y="0"/>
                  </a:lnTo>
                  <a:lnTo>
                    <a:pt x="0" y="0"/>
                  </a:lnTo>
                  <a:lnTo>
                    <a:pt x="0" y="2455926"/>
                  </a:lnTo>
                  <a:lnTo>
                    <a:pt x="3896867" y="2455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29428" y="3559302"/>
              <a:ext cx="3906520" cy="2460625"/>
            </a:xfrm>
            <a:custGeom>
              <a:avLst/>
              <a:gdLst/>
              <a:ahLst/>
              <a:cxnLst/>
              <a:rect l="l" t="t" r="r" b="b"/>
              <a:pathLst>
                <a:path w="3906520" h="2460625">
                  <a:moveTo>
                    <a:pt x="3906012" y="4572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7446"/>
                  </a:lnTo>
                  <a:lnTo>
                    <a:pt x="4571" y="4572"/>
                  </a:lnTo>
                  <a:lnTo>
                    <a:pt x="3906012" y="4572"/>
                  </a:lnTo>
                  <a:close/>
                </a:path>
                <a:path w="3906520" h="2460625">
                  <a:moveTo>
                    <a:pt x="3901439" y="2460498"/>
                  </a:moveTo>
                  <a:lnTo>
                    <a:pt x="3901439" y="2457623"/>
                  </a:lnTo>
                  <a:lnTo>
                    <a:pt x="4571" y="7446"/>
                  </a:lnTo>
                  <a:lnTo>
                    <a:pt x="4571" y="2460498"/>
                  </a:lnTo>
                  <a:lnTo>
                    <a:pt x="3901439" y="2460498"/>
                  </a:lnTo>
                  <a:close/>
                </a:path>
                <a:path w="3906520" h="2460625">
                  <a:moveTo>
                    <a:pt x="9905" y="4572"/>
                  </a:moveTo>
                  <a:close/>
                </a:path>
                <a:path w="3906520" h="2460625">
                  <a:moveTo>
                    <a:pt x="3896106" y="4572"/>
                  </a:moveTo>
                  <a:close/>
                </a:path>
                <a:path w="3906520" h="2460625">
                  <a:moveTo>
                    <a:pt x="3906012" y="2460498"/>
                  </a:moveTo>
                  <a:lnTo>
                    <a:pt x="3906012" y="4572"/>
                  </a:lnTo>
                  <a:lnTo>
                    <a:pt x="3901439" y="4572"/>
                  </a:lnTo>
                  <a:lnTo>
                    <a:pt x="3901439" y="9905"/>
                  </a:lnTo>
                  <a:lnTo>
                    <a:pt x="3901440" y="2457623"/>
                  </a:lnTo>
                  <a:lnTo>
                    <a:pt x="3906012" y="2460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34000" y="3563874"/>
              <a:ext cx="3896995" cy="2456180"/>
            </a:xfrm>
            <a:custGeom>
              <a:avLst/>
              <a:gdLst/>
              <a:ahLst/>
              <a:cxnLst/>
              <a:rect l="l" t="t" r="r" b="b"/>
              <a:pathLst>
                <a:path w="3896995" h="2456179">
                  <a:moveTo>
                    <a:pt x="3896867" y="2455926"/>
                  </a:moveTo>
                  <a:lnTo>
                    <a:pt x="3896867" y="0"/>
                  </a:lnTo>
                  <a:lnTo>
                    <a:pt x="0" y="0"/>
                  </a:lnTo>
                  <a:lnTo>
                    <a:pt x="0" y="2455926"/>
                  </a:lnTo>
                  <a:lnTo>
                    <a:pt x="3896867" y="2455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9428" y="3559302"/>
              <a:ext cx="3906520" cy="2466340"/>
            </a:xfrm>
            <a:custGeom>
              <a:avLst/>
              <a:gdLst/>
              <a:ahLst/>
              <a:cxnLst/>
              <a:rect l="l" t="t" r="r" b="b"/>
              <a:pathLst>
                <a:path w="3906520" h="2466340">
                  <a:moveTo>
                    <a:pt x="3906012" y="2463546"/>
                  </a:moveTo>
                  <a:lnTo>
                    <a:pt x="3906012" y="2285"/>
                  </a:lnTo>
                  <a:lnTo>
                    <a:pt x="390372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2463546"/>
                  </a:lnTo>
                  <a:lnTo>
                    <a:pt x="2286" y="2465832"/>
                  </a:lnTo>
                  <a:lnTo>
                    <a:pt x="4572" y="2465832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96105" y="9905"/>
                  </a:lnTo>
                  <a:lnTo>
                    <a:pt x="3896105" y="4571"/>
                  </a:lnTo>
                  <a:lnTo>
                    <a:pt x="3901440" y="9905"/>
                  </a:lnTo>
                  <a:lnTo>
                    <a:pt x="3901440" y="2465832"/>
                  </a:lnTo>
                  <a:lnTo>
                    <a:pt x="3903726" y="2465832"/>
                  </a:lnTo>
                  <a:lnTo>
                    <a:pt x="3906012" y="2463546"/>
                  </a:lnTo>
                  <a:close/>
                </a:path>
                <a:path w="3906520" h="246634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906520" h="2466340">
                  <a:moveTo>
                    <a:pt x="9905" y="245592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2455926"/>
                  </a:lnTo>
                  <a:lnTo>
                    <a:pt x="9905" y="2455926"/>
                  </a:lnTo>
                  <a:close/>
                </a:path>
                <a:path w="3906520" h="2466340">
                  <a:moveTo>
                    <a:pt x="3901440" y="2455926"/>
                  </a:moveTo>
                  <a:lnTo>
                    <a:pt x="4572" y="2455926"/>
                  </a:lnTo>
                  <a:lnTo>
                    <a:pt x="9905" y="2460497"/>
                  </a:lnTo>
                  <a:lnTo>
                    <a:pt x="9905" y="2465832"/>
                  </a:lnTo>
                  <a:lnTo>
                    <a:pt x="3896105" y="2465832"/>
                  </a:lnTo>
                  <a:lnTo>
                    <a:pt x="3896105" y="2460497"/>
                  </a:lnTo>
                  <a:lnTo>
                    <a:pt x="3901440" y="2455926"/>
                  </a:lnTo>
                  <a:close/>
                </a:path>
                <a:path w="3906520" h="2466340">
                  <a:moveTo>
                    <a:pt x="9905" y="2465832"/>
                  </a:moveTo>
                  <a:lnTo>
                    <a:pt x="9905" y="2460497"/>
                  </a:lnTo>
                  <a:lnTo>
                    <a:pt x="4572" y="2455926"/>
                  </a:lnTo>
                  <a:lnTo>
                    <a:pt x="4572" y="2465832"/>
                  </a:lnTo>
                  <a:lnTo>
                    <a:pt x="9905" y="2465832"/>
                  </a:lnTo>
                  <a:close/>
                </a:path>
                <a:path w="3906520" h="2466340">
                  <a:moveTo>
                    <a:pt x="3901440" y="9905"/>
                  </a:moveTo>
                  <a:lnTo>
                    <a:pt x="3896105" y="4571"/>
                  </a:lnTo>
                  <a:lnTo>
                    <a:pt x="3896105" y="9905"/>
                  </a:lnTo>
                  <a:lnTo>
                    <a:pt x="3901440" y="9905"/>
                  </a:lnTo>
                  <a:close/>
                </a:path>
                <a:path w="3906520" h="2466340">
                  <a:moveTo>
                    <a:pt x="3901440" y="2455926"/>
                  </a:moveTo>
                  <a:lnTo>
                    <a:pt x="3901440" y="9905"/>
                  </a:lnTo>
                  <a:lnTo>
                    <a:pt x="3896105" y="9905"/>
                  </a:lnTo>
                  <a:lnTo>
                    <a:pt x="3896105" y="2455926"/>
                  </a:lnTo>
                  <a:lnTo>
                    <a:pt x="3901440" y="2455926"/>
                  </a:lnTo>
                  <a:close/>
                </a:path>
                <a:path w="3906520" h="2466340">
                  <a:moveTo>
                    <a:pt x="3901440" y="2465832"/>
                  </a:moveTo>
                  <a:lnTo>
                    <a:pt x="3901440" y="2455926"/>
                  </a:lnTo>
                  <a:lnTo>
                    <a:pt x="3896105" y="2460497"/>
                  </a:lnTo>
                  <a:lnTo>
                    <a:pt x="3896105" y="2465832"/>
                  </a:lnTo>
                  <a:lnTo>
                    <a:pt x="3901440" y="2465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34000" y="3563873"/>
            <a:ext cx="3896995" cy="24561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sname</a:t>
            </a:r>
            <a:endParaRPr sz="2400">
              <a:latin typeface="Arial"/>
              <a:cs typeface="Arial"/>
            </a:endParaRPr>
          </a:p>
          <a:p>
            <a:pPr marL="91440" marR="120650">
              <a:lnSpc>
                <a:spcPct val="12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Supplier x, Supply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latin typeface="Arial"/>
                <a:cs typeface="Arial"/>
              </a:rPr>
              <a:t>x.sid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y.sid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tabLst>
                <a:tab pos="1105535" algn="l"/>
              </a:tabLst>
            </a:pPr>
            <a:r>
              <a:rPr sz="2400" spc="-5" dirty="0">
                <a:latin typeface="Arial"/>
                <a:cs typeface="Arial"/>
              </a:rPr>
              <a:t>and	</a:t>
            </a:r>
            <a:r>
              <a:rPr sz="2400" spc="-40" dirty="0">
                <a:latin typeface="Arial"/>
                <a:cs typeface="Arial"/>
              </a:rPr>
              <a:t>y.pno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42799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Arial"/>
                <a:cs typeface="Arial"/>
              </a:rPr>
              <a:t>and x.scity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80" dirty="0">
                <a:latin typeface="AoyagiKouzanFontT"/>
                <a:cs typeface="AoyagiKouzanFontT"/>
              </a:rPr>
              <a:t>‘</a:t>
            </a:r>
            <a:r>
              <a:rPr sz="2400" spc="-280" dirty="0">
                <a:latin typeface="Arial"/>
                <a:cs typeface="Arial"/>
              </a:rPr>
              <a:t>Seattle</a:t>
            </a:r>
            <a:r>
              <a:rPr sz="2400" spc="-280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  <a:p>
            <a:pPr marL="42799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x.sstate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645" dirty="0">
                <a:latin typeface="AoyagiKouzanFontT"/>
                <a:cs typeface="AoyagiKouzanFontT"/>
              </a:rPr>
              <a:t>‘</a:t>
            </a:r>
            <a:r>
              <a:rPr sz="2400" spc="-645" dirty="0">
                <a:latin typeface="Arial"/>
                <a:cs typeface="Arial"/>
              </a:rPr>
              <a:t>WA</a:t>
            </a:r>
            <a:r>
              <a:rPr sz="2400" spc="-645" dirty="0">
                <a:latin typeface="AoyagiKouzanFontT"/>
                <a:cs typeface="AoyagiKouzanFontT"/>
              </a:rPr>
              <a:t>’</a:t>
            </a:r>
            <a:endParaRPr sz="2400">
              <a:latin typeface="AoyagiKouzanFontT"/>
              <a:cs typeface="AoyagiKouzanFont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6167" y="5771641"/>
            <a:ext cx="1448435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069">
              <a:lnSpc>
                <a:spcPct val="1081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Supply  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5680" y="3500627"/>
            <a:ext cx="772160" cy="238125"/>
          </a:xfrm>
          <a:custGeom>
            <a:avLst/>
            <a:gdLst/>
            <a:ahLst/>
            <a:cxnLst/>
            <a:rect l="l" t="t" r="r" b="b"/>
            <a:pathLst>
              <a:path w="772160" h="238125">
                <a:moveTo>
                  <a:pt x="771893" y="4572"/>
                </a:moveTo>
                <a:lnTo>
                  <a:pt x="766953" y="4572"/>
                </a:lnTo>
                <a:lnTo>
                  <a:pt x="765810" y="0"/>
                </a:lnTo>
                <a:lnTo>
                  <a:pt x="762000" y="1143"/>
                </a:lnTo>
                <a:lnTo>
                  <a:pt x="762000" y="10972"/>
                </a:lnTo>
                <a:lnTo>
                  <a:pt x="762000" y="226771"/>
                </a:lnTo>
                <a:lnTo>
                  <a:pt x="402336" y="118872"/>
                </a:lnTo>
                <a:lnTo>
                  <a:pt x="762000" y="10972"/>
                </a:lnTo>
                <a:lnTo>
                  <a:pt x="762000" y="1143"/>
                </a:lnTo>
                <a:lnTo>
                  <a:pt x="385953" y="113957"/>
                </a:lnTo>
                <a:lnTo>
                  <a:pt x="369557" y="109042"/>
                </a:lnTo>
                <a:lnTo>
                  <a:pt x="369557" y="118884"/>
                </a:lnTo>
                <a:lnTo>
                  <a:pt x="9893" y="226783"/>
                </a:lnTo>
                <a:lnTo>
                  <a:pt x="9893" y="10972"/>
                </a:lnTo>
                <a:lnTo>
                  <a:pt x="369557" y="118884"/>
                </a:lnTo>
                <a:lnTo>
                  <a:pt x="369557" y="109042"/>
                </a:lnTo>
                <a:lnTo>
                  <a:pt x="6096" y="0"/>
                </a:lnTo>
                <a:lnTo>
                  <a:pt x="4953" y="4572"/>
                </a:lnTo>
                <a:lnTo>
                  <a:pt x="0" y="4572"/>
                </a:lnTo>
                <a:lnTo>
                  <a:pt x="0" y="233172"/>
                </a:lnTo>
                <a:lnTo>
                  <a:pt x="4953" y="233172"/>
                </a:lnTo>
                <a:lnTo>
                  <a:pt x="6096" y="237744"/>
                </a:lnTo>
                <a:lnTo>
                  <a:pt x="385940" y="123799"/>
                </a:lnTo>
                <a:lnTo>
                  <a:pt x="765810" y="237744"/>
                </a:lnTo>
                <a:lnTo>
                  <a:pt x="766953" y="233172"/>
                </a:lnTo>
                <a:lnTo>
                  <a:pt x="771893" y="233172"/>
                </a:lnTo>
                <a:lnTo>
                  <a:pt x="771893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3940" y="3727958"/>
            <a:ext cx="7778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sid =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1438" y="4110990"/>
            <a:ext cx="1224915" cy="694690"/>
          </a:xfrm>
          <a:custGeom>
            <a:avLst/>
            <a:gdLst/>
            <a:ahLst/>
            <a:cxnLst/>
            <a:rect l="l" t="t" r="r" b="b"/>
            <a:pathLst>
              <a:path w="1224914" h="694689">
                <a:moveTo>
                  <a:pt x="1224533" y="8382"/>
                </a:moveTo>
                <a:lnTo>
                  <a:pt x="1219199" y="0"/>
                </a:lnTo>
                <a:lnTo>
                  <a:pt x="0" y="685800"/>
                </a:lnTo>
                <a:lnTo>
                  <a:pt x="5333" y="694182"/>
                </a:lnTo>
                <a:lnTo>
                  <a:pt x="1224533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0238" y="4110990"/>
            <a:ext cx="1224915" cy="770890"/>
          </a:xfrm>
          <a:custGeom>
            <a:avLst/>
            <a:gdLst/>
            <a:ahLst/>
            <a:cxnLst/>
            <a:rect l="l" t="t" r="r" b="b"/>
            <a:pathLst>
              <a:path w="1224914" h="770889">
                <a:moveTo>
                  <a:pt x="1224534" y="761999"/>
                </a:moveTo>
                <a:lnTo>
                  <a:pt x="5334" y="0"/>
                </a:lnTo>
                <a:lnTo>
                  <a:pt x="0" y="8382"/>
                </a:lnTo>
                <a:lnTo>
                  <a:pt x="1219200" y="770381"/>
                </a:lnTo>
                <a:lnTo>
                  <a:pt x="1224534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0027" y="5334000"/>
            <a:ext cx="10160" cy="457200"/>
          </a:xfrm>
          <a:custGeom>
            <a:avLst/>
            <a:gdLst/>
            <a:ahLst/>
            <a:cxnLst/>
            <a:rect l="l" t="t" r="r" b="b"/>
            <a:pathLst>
              <a:path w="10160" h="457200">
                <a:moveTo>
                  <a:pt x="9906" y="457200"/>
                </a:moveTo>
                <a:lnTo>
                  <a:pt x="9906" y="0"/>
                </a:lnTo>
                <a:lnTo>
                  <a:pt x="0" y="0"/>
                </a:lnTo>
                <a:lnTo>
                  <a:pt x="0" y="457200"/>
                </a:lnTo>
                <a:lnTo>
                  <a:pt x="9906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33042" y="5706872"/>
            <a:ext cx="144843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85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Supplier  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scan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40" y="4825238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Arial"/>
                <a:cs typeface="Arial"/>
              </a:rPr>
              <a:t>σ </a:t>
            </a:r>
            <a:r>
              <a:rPr sz="1600" spc="-114" dirty="0">
                <a:latin typeface="Arial"/>
                <a:cs typeface="Arial"/>
              </a:rPr>
              <a:t>scity=</a:t>
            </a:r>
            <a:r>
              <a:rPr sz="1600" spc="-114" dirty="0">
                <a:latin typeface="AoyagiKouzanFontT"/>
                <a:cs typeface="AoyagiKouzanFontT"/>
              </a:rPr>
              <a:t>‘</a:t>
            </a:r>
            <a:r>
              <a:rPr sz="1600" spc="-114" dirty="0">
                <a:latin typeface="Arial"/>
                <a:cs typeface="Arial"/>
              </a:rPr>
              <a:t>Seattle</a:t>
            </a:r>
            <a:r>
              <a:rPr sz="1600" spc="-114" dirty="0">
                <a:latin typeface="AoyagiKouzanFontT"/>
                <a:cs typeface="AoyagiKouzanFontT"/>
              </a:rPr>
              <a:t>’</a:t>
            </a:r>
            <a:r>
              <a:rPr sz="1600" spc="-540" dirty="0">
                <a:latin typeface="AoyagiKouzanFontT"/>
                <a:cs typeface="AoyagiKouzanFontT"/>
              </a:rPr>
              <a:t> </a:t>
            </a:r>
            <a:r>
              <a:rPr sz="1600" spc="-125" dirty="0">
                <a:latin typeface="UKIJ Tughra"/>
                <a:cs typeface="UKIJ Tughra"/>
              </a:rPr>
              <a:t>∧ </a:t>
            </a:r>
            <a:r>
              <a:rPr sz="1600" spc="-160" dirty="0">
                <a:latin typeface="Arial"/>
                <a:cs typeface="Arial"/>
              </a:rPr>
              <a:t>sstate=</a:t>
            </a:r>
            <a:r>
              <a:rPr sz="1600" spc="-160" dirty="0">
                <a:latin typeface="AoyagiKouzanFontT"/>
                <a:cs typeface="AoyagiKouzanFontT"/>
              </a:rPr>
              <a:t>‘</a:t>
            </a:r>
            <a:r>
              <a:rPr sz="1600" spc="-160" dirty="0">
                <a:latin typeface="Arial"/>
                <a:cs typeface="Arial"/>
              </a:rPr>
              <a:t>WA</a:t>
            </a:r>
            <a:r>
              <a:rPr sz="1600" spc="-160" dirty="0">
                <a:latin typeface="AoyagiKouzanFontT"/>
                <a:cs typeface="AoyagiKouzanFontT"/>
              </a:rPr>
              <a:t>’</a:t>
            </a:r>
            <a:endParaRPr sz="1600">
              <a:latin typeface="AoyagiKouzanFontT"/>
              <a:cs typeface="AoyagiKouzanFont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2894" y="2237485"/>
            <a:ext cx="929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Symbol"/>
                <a:cs typeface="Symbol"/>
              </a:rPr>
              <a:t></a:t>
            </a:r>
            <a:r>
              <a:rPr sz="3600" spc="-104" baseline="13888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4582" y="2743200"/>
            <a:ext cx="9525" cy="685800"/>
          </a:xfrm>
          <a:custGeom>
            <a:avLst/>
            <a:gdLst/>
            <a:ahLst/>
            <a:cxnLst/>
            <a:rect l="l" t="t" r="r" b="b"/>
            <a:pathLst>
              <a:path w="9525" h="685800">
                <a:moveTo>
                  <a:pt x="9144" y="685800"/>
                </a:moveTo>
                <a:lnTo>
                  <a:pt x="9144" y="0"/>
                </a:lnTo>
                <a:lnTo>
                  <a:pt x="0" y="0"/>
                </a:lnTo>
                <a:lnTo>
                  <a:pt x="0" y="685800"/>
                </a:lnTo>
                <a:lnTo>
                  <a:pt x="9144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140" y="3350767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Sort-merge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join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7740" y="4353559"/>
            <a:ext cx="3524885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762000">
              <a:lnSpc>
                <a:spcPct val="1248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Scan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write to</a:t>
            </a:r>
            <a:r>
              <a:rPr sz="24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T2</a:t>
            </a:r>
            <a:r>
              <a:rPr sz="2400" spc="-5" dirty="0">
                <a:latin typeface="Arial"/>
                <a:cs typeface="Arial"/>
              </a:rPr>
              <a:t>)  </a:t>
            </a:r>
            <a:r>
              <a:rPr sz="3600" baseline="13888" dirty="0">
                <a:latin typeface="Arial"/>
                <a:cs typeface="Arial"/>
              </a:rPr>
              <a:t>σ</a:t>
            </a:r>
            <a:r>
              <a:rPr sz="3600" spc="-322" baseline="13888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pno=2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2207767"/>
            <a:ext cx="153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fly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953" y="5396484"/>
            <a:ext cx="10160" cy="457200"/>
          </a:xfrm>
          <a:custGeom>
            <a:avLst/>
            <a:gdLst/>
            <a:ahLst/>
            <a:cxnLst/>
            <a:rect l="l" t="t" r="r" b="b"/>
            <a:pathLst>
              <a:path w="10160" h="457200">
                <a:moveTo>
                  <a:pt x="9905" y="457200"/>
                </a:moveTo>
                <a:lnTo>
                  <a:pt x="9905" y="0"/>
                </a:lnTo>
                <a:lnTo>
                  <a:pt x="0" y="0"/>
                </a:lnTo>
                <a:lnTo>
                  <a:pt x="0" y="457200"/>
                </a:lnTo>
                <a:lnTo>
                  <a:pt x="9905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1180" y="4063238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Scan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write to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T1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04542" y="1122680"/>
            <a:ext cx="5527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Physical Query Plan</a:t>
            </a:r>
            <a:r>
              <a:rPr spc="-15" dirty="0"/>
              <a:t> </a:t>
            </a:r>
            <a:r>
              <a:rPr spc="-5" dirty="0"/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2140" y="498296"/>
            <a:ext cx="3802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Supplier(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 sname, 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scity,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sstate)  Supply(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sid, pno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quantity)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05628" y="1806701"/>
            <a:ext cx="3972560" cy="718185"/>
            <a:chOff x="5405628" y="1806701"/>
            <a:chExt cx="3972560" cy="718185"/>
          </a:xfrm>
        </p:grpSpPr>
        <p:sp>
          <p:nvSpPr>
            <p:cNvPr id="20" name="object 20"/>
            <p:cNvSpPr/>
            <p:nvPr/>
          </p:nvSpPr>
          <p:spPr>
            <a:xfrm>
              <a:off x="5410200" y="1811273"/>
              <a:ext cx="3962400" cy="7078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05628" y="1806701"/>
              <a:ext cx="3972305" cy="7124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05628" y="1806701"/>
              <a:ext cx="3972560" cy="718185"/>
            </a:xfrm>
            <a:custGeom>
              <a:avLst/>
              <a:gdLst/>
              <a:ahLst/>
              <a:cxnLst/>
              <a:rect l="l" t="t" r="r" b="b"/>
              <a:pathLst>
                <a:path w="3972559" h="718185">
                  <a:moveTo>
                    <a:pt x="3972305" y="715517"/>
                  </a:moveTo>
                  <a:lnTo>
                    <a:pt x="3972305" y="2285"/>
                  </a:lnTo>
                  <a:lnTo>
                    <a:pt x="3970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715518"/>
                  </a:lnTo>
                  <a:lnTo>
                    <a:pt x="2286" y="717804"/>
                  </a:lnTo>
                  <a:lnTo>
                    <a:pt x="4572" y="717804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962400" y="9905"/>
                  </a:lnTo>
                  <a:lnTo>
                    <a:pt x="3962400" y="4571"/>
                  </a:lnTo>
                  <a:lnTo>
                    <a:pt x="3966972" y="9905"/>
                  </a:lnTo>
                  <a:lnTo>
                    <a:pt x="3966972" y="717803"/>
                  </a:lnTo>
                  <a:lnTo>
                    <a:pt x="3970020" y="717803"/>
                  </a:lnTo>
                  <a:lnTo>
                    <a:pt x="3972305" y="715517"/>
                  </a:lnTo>
                  <a:close/>
                </a:path>
                <a:path w="3972559" h="718185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972559" h="718185">
                  <a:moveTo>
                    <a:pt x="9905" y="707898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707898"/>
                  </a:lnTo>
                  <a:lnTo>
                    <a:pt x="9905" y="707898"/>
                  </a:lnTo>
                  <a:close/>
                </a:path>
                <a:path w="3972559" h="718185">
                  <a:moveTo>
                    <a:pt x="3966972" y="707897"/>
                  </a:moveTo>
                  <a:lnTo>
                    <a:pt x="4572" y="707898"/>
                  </a:lnTo>
                  <a:lnTo>
                    <a:pt x="9905" y="712469"/>
                  </a:lnTo>
                  <a:lnTo>
                    <a:pt x="9905" y="717804"/>
                  </a:lnTo>
                  <a:lnTo>
                    <a:pt x="3962400" y="717803"/>
                  </a:lnTo>
                  <a:lnTo>
                    <a:pt x="3962400" y="712469"/>
                  </a:lnTo>
                  <a:lnTo>
                    <a:pt x="3966972" y="707897"/>
                  </a:lnTo>
                  <a:close/>
                </a:path>
                <a:path w="3972559" h="718185">
                  <a:moveTo>
                    <a:pt x="9905" y="717804"/>
                  </a:moveTo>
                  <a:lnTo>
                    <a:pt x="9905" y="712469"/>
                  </a:lnTo>
                  <a:lnTo>
                    <a:pt x="4572" y="707898"/>
                  </a:lnTo>
                  <a:lnTo>
                    <a:pt x="4572" y="717804"/>
                  </a:lnTo>
                  <a:lnTo>
                    <a:pt x="9905" y="717804"/>
                  </a:lnTo>
                  <a:close/>
                </a:path>
                <a:path w="3972559" h="718185">
                  <a:moveTo>
                    <a:pt x="3966972" y="9905"/>
                  </a:moveTo>
                  <a:lnTo>
                    <a:pt x="3962400" y="4571"/>
                  </a:lnTo>
                  <a:lnTo>
                    <a:pt x="3962400" y="9905"/>
                  </a:lnTo>
                  <a:lnTo>
                    <a:pt x="3966972" y="9905"/>
                  </a:lnTo>
                  <a:close/>
                </a:path>
                <a:path w="3972559" h="718185">
                  <a:moveTo>
                    <a:pt x="3966972" y="707897"/>
                  </a:moveTo>
                  <a:lnTo>
                    <a:pt x="3966972" y="9905"/>
                  </a:lnTo>
                  <a:lnTo>
                    <a:pt x="3962400" y="9905"/>
                  </a:lnTo>
                  <a:lnTo>
                    <a:pt x="3962400" y="707897"/>
                  </a:lnTo>
                  <a:lnTo>
                    <a:pt x="3966972" y="707897"/>
                  </a:lnTo>
                  <a:close/>
                </a:path>
                <a:path w="3972559" h="718185">
                  <a:moveTo>
                    <a:pt x="3966972" y="717803"/>
                  </a:moveTo>
                  <a:lnTo>
                    <a:pt x="3966972" y="707897"/>
                  </a:lnTo>
                  <a:lnTo>
                    <a:pt x="3962400" y="712469"/>
                  </a:lnTo>
                  <a:lnTo>
                    <a:pt x="3962400" y="717803"/>
                  </a:lnTo>
                  <a:lnTo>
                    <a:pt x="3966972" y="717803"/>
                  </a:lnTo>
                  <a:close/>
                </a:path>
              </a:pathLst>
            </a:custGeom>
            <a:solidFill>
              <a:srgbClr val="7DB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88940" y="1837436"/>
            <a:ext cx="3799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spc="-10" dirty="0">
                <a:latin typeface="Arial"/>
                <a:cs typeface="Arial"/>
              </a:rPr>
              <a:t>equivalent logical  </a:t>
            </a:r>
            <a:r>
              <a:rPr sz="2000" spc="-5" dirty="0">
                <a:latin typeface="Arial"/>
                <a:cs typeface="Arial"/>
              </a:rPr>
              <a:t>query plan; </a:t>
            </a:r>
            <a:r>
              <a:rPr sz="2000" spc="-10" dirty="0">
                <a:latin typeface="Arial"/>
                <a:cs typeface="Arial"/>
              </a:rPr>
              <a:t>different physical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05628" y="2492501"/>
            <a:ext cx="3896360" cy="1874520"/>
            <a:chOff x="5405628" y="2492501"/>
            <a:chExt cx="3896360" cy="1874520"/>
          </a:xfrm>
        </p:grpSpPr>
        <p:sp>
          <p:nvSpPr>
            <p:cNvPr id="25" name="object 25"/>
            <p:cNvSpPr/>
            <p:nvPr/>
          </p:nvSpPr>
          <p:spPr>
            <a:xfrm>
              <a:off x="5410200" y="2497073"/>
              <a:ext cx="3886200" cy="1865630"/>
            </a:xfrm>
            <a:custGeom>
              <a:avLst/>
              <a:gdLst/>
              <a:ahLst/>
              <a:cxnLst/>
              <a:rect l="l" t="t" r="r" b="b"/>
              <a:pathLst>
                <a:path w="3886200" h="1865629">
                  <a:moveTo>
                    <a:pt x="3886200" y="1865375"/>
                  </a:moveTo>
                  <a:lnTo>
                    <a:pt x="3886200" y="0"/>
                  </a:lnTo>
                  <a:lnTo>
                    <a:pt x="0" y="0"/>
                  </a:lnTo>
                  <a:lnTo>
                    <a:pt x="0" y="1865376"/>
                  </a:lnTo>
                  <a:lnTo>
                    <a:pt x="3886200" y="1865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05628" y="2492501"/>
              <a:ext cx="3896360" cy="1870075"/>
            </a:xfrm>
            <a:custGeom>
              <a:avLst/>
              <a:gdLst/>
              <a:ahLst/>
              <a:cxnLst/>
              <a:rect l="l" t="t" r="r" b="b"/>
              <a:pathLst>
                <a:path w="3896359" h="1870075">
                  <a:moveTo>
                    <a:pt x="3896105" y="4572"/>
                  </a:moveTo>
                  <a:lnTo>
                    <a:pt x="3896105" y="2285"/>
                  </a:lnTo>
                  <a:lnTo>
                    <a:pt x="3893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6760"/>
                  </a:lnTo>
                  <a:lnTo>
                    <a:pt x="4571" y="4572"/>
                  </a:lnTo>
                  <a:lnTo>
                    <a:pt x="3896105" y="4572"/>
                  </a:lnTo>
                  <a:close/>
                </a:path>
                <a:path w="3896359" h="1870075">
                  <a:moveTo>
                    <a:pt x="3890771" y="1869948"/>
                  </a:moveTo>
                  <a:lnTo>
                    <a:pt x="3890771" y="1867394"/>
                  </a:lnTo>
                  <a:lnTo>
                    <a:pt x="4571" y="6760"/>
                  </a:lnTo>
                  <a:lnTo>
                    <a:pt x="4571" y="1869948"/>
                  </a:lnTo>
                  <a:lnTo>
                    <a:pt x="3890771" y="1869948"/>
                  </a:lnTo>
                  <a:close/>
                </a:path>
                <a:path w="3896359" h="1870075">
                  <a:moveTo>
                    <a:pt x="9905" y="4572"/>
                  </a:moveTo>
                  <a:close/>
                </a:path>
                <a:path w="3896359" h="1870075">
                  <a:moveTo>
                    <a:pt x="3896105" y="1869948"/>
                  </a:moveTo>
                  <a:lnTo>
                    <a:pt x="3896105" y="4572"/>
                  </a:lnTo>
                  <a:lnTo>
                    <a:pt x="3890771" y="4572"/>
                  </a:lnTo>
                  <a:lnTo>
                    <a:pt x="3890771" y="9905"/>
                  </a:lnTo>
                  <a:lnTo>
                    <a:pt x="3890772" y="1867394"/>
                  </a:lnTo>
                  <a:lnTo>
                    <a:pt x="3896105" y="1869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10200" y="2497073"/>
              <a:ext cx="3886200" cy="1865630"/>
            </a:xfrm>
            <a:custGeom>
              <a:avLst/>
              <a:gdLst/>
              <a:ahLst/>
              <a:cxnLst/>
              <a:rect l="l" t="t" r="r" b="b"/>
              <a:pathLst>
                <a:path w="3886200" h="1865629">
                  <a:moveTo>
                    <a:pt x="3886200" y="1865376"/>
                  </a:moveTo>
                  <a:lnTo>
                    <a:pt x="3886200" y="0"/>
                  </a:lnTo>
                  <a:lnTo>
                    <a:pt x="0" y="0"/>
                  </a:lnTo>
                  <a:lnTo>
                    <a:pt x="0" y="1865376"/>
                  </a:lnTo>
                  <a:lnTo>
                    <a:pt x="3886200" y="1865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5628" y="2492501"/>
              <a:ext cx="3896360" cy="1874520"/>
            </a:xfrm>
            <a:custGeom>
              <a:avLst/>
              <a:gdLst/>
              <a:ahLst/>
              <a:cxnLst/>
              <a:rect l="l" t="t" r="r" b="b"/>
              <a:pathLst>
                <a:path w="3896359" h="1874520">
                  <a:moveTo>
                    <a:pt x="3896105" y="1872233"/>
                  </a:moveTo>
                  <a:lnTo>
                    <a:pt x="3896105" y="2285"/>
                  </a:lnTo>
                  <a:lnTo>
                    <a:pt x="38938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872234"/>
                  </a:lnTo>
                  <a:lnTo>
                    <a:pt x="2286" y="1874520"/>
                  </a:lnTo>
                  <a:lnTo>
                    <a:pt x="4572" y="187452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3886199" y="9905"/>
                  </a:lnTo>
                  <a:lnTo>
                    <a:pt x="3886199" y="4571"/>
                  </a:lnTo>
                  <a:lnTo>
                    <a:pt x="3890772" y="9905"/>
                  </a:lnTo>
                  <a:lnTo>
                    <a:pt x="3890772" y="1874520"/>
                  </a:lnTo>
                  <a:lnTo>
                    <a:pt x="3893820" y="1874520"/>
                  </a:lnTo>
                  <a:lnTo>
                    <a:pt x="3896105" y="1872233"/>
                  </a:lnTo>
                  <a:close/>
                </a:path>
                <a:path w="3896359" h="187452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3896359" h="1874520">
                  <a:moveTo>
                    <a:pt x="9905" y="186537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1865376"/>
                  </a:lnTo>
                  <a:lnTo>
                    <a:pt x="9905" y="1865376"/>
                  </a:lnTo>
                  <a:close/>
                </a:path>
                <a:path w="3896359" h="1874520">
                  <a:moveTo>
                    <a:pt x="3890772" y="1865376"/>
                  </a:moveTo>
                  <a:lnTo>
                    <a:pt x="4572" y="1865376"/>
                  </a:lnTo>
                  <a:lnTo>
                    <a:pt x="9905" y="1869947"/>
                  </a:lnTo>
                  <a:lnTo>
                    <a:pt x="9905" y="1874520"/>
                  </a:lnTo>
                  <a:lnTo>
                    <a:pt x="3886199" y="1874520"/>
                  </a:lnTo>
                  <a:lnTo>
                    <a:pt x="3886199" y="1869948"/>
                  </a:lnTo>
                  <a:lnTo>
                    <a:pt x="3890772" y="1865376"/>
                  </a:lnTo>
                  <a:close/>
                </a:path>
                <a:path w="3896359" h="1874520">
                  <a:moveTo>
                    <a:pt x="9905" y="1874520"/>
                  </a:moveTo>
                  <a:lnTo>
                    <a:pt x="9905" y="1869947"/>
                  </a:lnTo>
                  <a:lnTo>
                    <a:pt x="4572" y="1865376"/>
                  </a:lnTo>
                  <a:lnTo>
                    <a:pt x="4572" y="1874520"/>
                  </a:lnTo>
                  <a:lnTo>
                    <a:pt x="9905" y="1874520"/>
                  </a:lnTo>
                  <a:close/>
                </a:path>
                <a:path w="3896359" h="1874520">
                  <a:moveTo>
                    <a:pt x="3890772" y="9905"/>
                  </a:moveTo>
                  <a:lnTo>
                    <a:pt x="3886199" y="4571"/>
                  </a:lnTo>
                  <a:lnTo>
                    <a:pt x="3886199" y="9905"/>
                  </a:lnTo>
                  <a:lnTo>
                    <a:pt x="3890772" y="9905"/>
                  </a:lnTo>
                  <a:close/>
                </a:path>
                <a:path w="3896359" h="1874520">
                  <a:moveTo>
                    <a:pt x="3890772" y="1865376"/>
                  </a:moveTo>
                  <a:lnTo>
                    <a:pt x="3890772" y="9905"/>
                  </a:lnTo>
                  <a:lnTo>
                    <a:pt x="3886199" y="9905"/>
                  </a:lnTo>
                  <a:lnTo>
                    <a:pt x="3886199" y="1865376"/>
                  </a:lnTo>
                  <a:lnTo>
                    <a:pt x="3890772" y="1865376"/>
                  </a:lnTo>
                  <a:close/>
                </a:path>
                <a:path w="3896359" h="1874520">
                  <a:moveTo>
                    <a:pt x="3890772" y="1874520"/>
                  </a:moveTo>
                  <a:lnTo>
                    <a:pt x="3890772" y="1865376"/>
                  </a:lnTo>
                  <a:lnTo>
                    <a:pt x="3886199" y="1869948"/>
                  </a:lnTo>
                  <a:lnTo>
                    <a:pt x="3886199" y="1874520"/>
                  </a:lnTo>
                  <a:lnTo>
                    <a:pt x="3890772" y="1874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10200" y="2497073"/>
            <a:ext cx="3886200" cy="18656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SELECT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sname</a:t>
            </a:r>
            <a:endParaRPr sz="1800">
              <a:latin typeface="Arial"/>
              <a:cs typeface="Arial"/>
            </a:endParaRPr>
          </a:p>
          <a:p>
            <a:pPr marL="90805" marR="1030605">
              <a:lnSpc>
                <a:spcPct val="120000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Supplier x, Supply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x.sid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y.sid</a:t>
            </a:r>
            <a:endParaRPr sz="18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y.pno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"/>
                <a:cs typeface="Arial"/>
              </a:rPr>
              <a:t>and x.scity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10" dirty="0">
                <a:latin typeface="AoyagiKouzanFontT"/>
                <a:cs typeface="AoyagiKouzanFontT"/>
              </a:rPr>
              <a:t>‘</a:t>
            </a:r>
            <a:r>
              <a:rPr sz="1800" spc="-210" dirty="0">
                <a:latin typeface="Arial"/>
                <a:cs typeface="Arial"/>
              </a:rPr>
              <a:t>Seattle</a:t>
            </a:r>
            <a:r>
              <a:rPr sz="1800" spc="-210" dirty="0">
                <a:latin typeface="AoyagiKouzanFontT"/>
                <a:cs typeface="AoyagiKouzanFontT"/>
              </a:rPr>
              <a:t>’</a:t>
            </a:r>
            <a:endParaRPr sz="1800">
              <a:latin typeface="AoyagiKouzanFontT"/>
              <a:cs typeface="AoyagiKouzanFontT"/>
            </a:endParaRPr>
          </a:p>
          <a:p>
            <a:pPr marL="34480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and x.sstate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484" dirty="0">
                <a:latin typeface="AoyagiKouzanFontT"/>
                <a:cs typeface="AoyagiKouzanFontT"/>
              </a:rPr>
              <a:t>‘</a:t>
            </a:r>
            <a:r>
              <a:rPr sz="1800" spc="-484" dirty="0">
                <a:latin typeface="Arial"/>
                <a:cs typeface="Arial"/>
              </a:rPr>
              <a:t>WA</a:t>
            </a:r>
            <a:r>
              <a:rPr sz="1800" spc="-484" dirty="0">
                <a:latin typeface="AoyagiKouzanFontT"/>
                <a:cs typeface="AoyagiKouzanFontT"/>
              </a:rPr>
              <a:t>’</a:t>
            </a:r>
            <a:endParaRPr sz="1800">
              <a:latin typeface="AoyagiKouzanFontT"/>
              <a:cs typeface="AoyagiKouzanFont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966" y="1275080"/>
            <a:ext cx="7050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Query Optimization</a:t>
            </a:r>
            <a:r>
              <a:rPr spc="10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461513"/>
            <a:ext cx="7317105" cy="294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each SQL query… many logical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each logical plan… many physical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to find a fast </a:t>
            </a:r>
            <a:r>
              <a:rPr sz="2800" spc="-5" dirty="0">
                <a:latin typeface="Arial"/>
                <a:cs typeface="Arial"/>
              </a:rPr>
              <a:t>physical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plan?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Will discuss in </a:t>
            </a:r>
            <a:r>
              <a:rPr sz="2400" dirty="0">
                <a:latin typeface="Arial"/>
                <a:cs typeface="Arial"/>
              </a:rPr>
              <a:t>a few</a:t>
            </a:r>
            <a:r>
              <a:rPr sz="2400" spc="-4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lectures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571" y="1275080"/>
            <a:ext cx="3444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Sets vs.</a:t>
            </a:r>
            <a:r>
              <a:rPr spc="-40" dirty="0"/>
              <a:t> </a:t>
            </a:r>
            <a:r>
              <a:rPr spc="-5" dirty="0"/>
              <a:t>Bags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6465"/>
            <a:ext cx="7582534" cy="4122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Sets: {a,b,c}, </a:t>
            </a:r>
            <a:r>
              <a:rPr sz="2800" dirty="0">
                <a:latin typeface="Arial"/>
                <a:cs typeface="Arial"/>
              </a:rPr>
              <a:t>{a,d,e,f}, { }, . .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Bags: {a, a, b, c}, {b, b, b, b, b}, </a:t>
            </a:r>
            <a:r>
              <a:rPr sz="2800" dirty="0">
                <a:latin typeface="Arial"/>
                <a:cs typeface="Arial"/>
              </a:rPr>
              <a:t>. 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Relational Algebra has two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semantics: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2789555" algn="l"/>
              </a:tabLst>
            </a:pPr>
            <a:r>
              <a:rPr sz="2800" spc="-5" dirty="0">
                <a:latin typeface="Arial"/>
                <a:cs typeface="Arial"/>
              </a:rPr>
              <a:t>Set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semantics	= standard Relational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Algebra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Bag </a:t>
            </a:r>
            <a:r>
              <a:rPr sz="2800" dirty="0">
                <a:latin typeface="Arial"/>
                <a:cs typeface="Arial"/>
              </a:rPr>
              <a:t>semantics = extended Relational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Algebra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DB systems implement bag semantics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(Why?)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477" y="1275080"/>
            <a:ext cx="7233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 Algebra</a:t>
            </a:r>
            <a:r>
              <a:rPr spc="10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377226"/>
            <a:ext cx="604202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Union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7E7E7E"/>
                </a:solidFill>
                <a:latin typeface="Arial"/>
                <a:cs typeface="Arial"/>
              </a:rPr>
              <a:t>intersection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latin typeface="Arial"/>
                <a:cs typeface="Arial"/>
              </a:rPr>
              <a:t>, difference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2018030" algn="l"/>
              </a:tabLst>
            </a:pPr>
            <a:r>
              <a:rPr sz="2800" dirty="0">
                <a:latin typeface="Arial"/>
                <a:cs typeface="Arial"/>
              </a:rPr>
              <a:t>Selection	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16702" y="4215384"/>
            <a:ext cx="313690" cy="223520"/>
          </a:xfrm>
          <a:custGeom>
            <a:avLst/>
            <a:gdLst/>
            <a:ahLst/>
            <a:cxnLst/>
            <a:rect l="l" t="t" r="r" b="b"/>
            <a:pathLst>
              <a:path w="313689" h="223520">
                <a:moveTo>
                  <a:pt x="313182" y="223266"/>
                </a:moveTo>
                <a:lnTo>
                  <a:pt x="313182" y="0"/>
                </a:lnTo>
                <a:lnTo>
                  <a:pt x="156972" y="96774"/>
                </a:lnTo>
                <a:lnTo>
                  <a:pt x="0" y="0"/>
                </a:lnTo>
                <a:lnTo>
                  <a:pt x="0" y="223266"/>
                </a:lnTo>
                <a:lnTo>
                  <a:pt x="22860" y="209172"/>
                </a:lnTo>
                <a:lnTo>
                  <a:pt x="22860" y="38862"/>
                </a:lnTo>
                <a:lnTo>
                  <a:pt x="140208" y="111252"/>
                </a:lnTo>
                <a:lnTo>
                  <a:pt x="140208" y="136827"/>
                </a:lnTo>
                <a:lnTo>
                  <a:pt x="156972" y="126492"/>
                </a:lnTo>
                <a:lnTo>
                  <a:pt x="172974" y="136405"/>
                </a:lnTo>
                <a:lnTo>
                  <a:pt x="172974" y="111252"/>
                </a:lnTo>
                <a:lnTo>
                  <a:pt x="290322" y="38862"/>
                </a:lnTo>
                <a:lnTo>
                  <a:pt x="290322" y="209103"/>
                </a:lnTo>
                <a:lnTo>
                  <a:pt x="313182" y="223266"/>
                </a:lnTo>
                <a:close/>
              </a:path>
              <a:path w="313689" h="223520">
                <a:moveTo>
                  <a:pt x="140208" y="136827"/>
                </a:moveTo>
                <a:lnTo>
                  <a:pt x="140208" y="111252"/>
                </a:lnTo>
                <a:lnTo>
                  <a:pt x="22860" y="183642"/>
                </a:lnTo>
                <a:lnTo>
                  <a:pt x="22860" y="209172"/>
                </a:lnTo>
                <a:lnTo>
                  <a:pt x="140208" y="136827"/>
                </a:lnTo>
                <a:close/>
              </a:path>
              <a:path w="313689" h="223520">
                <a:moveTo>
                  <a:pt x="290322" y="209103"/>
                </a:moveTo>
                <a:lnTo>
                  <a:pt x="290322" y="183642"/>
                </a:lnTo>
                <a:lnTo>
                  <a:pt x="172974" y="111252"/>
                </a:lnTo>
                <a:lnTo>
                  <a:pt x="172974" y="136405"/>
                </a:lnTo>
                <a:lnTo>
                  <a:pt x="290322" y="209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1704" y="3401906"/>
            <a:ext cx="4756785" cy="31705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Projection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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Π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Cartesian product </a:t>
            </a:r>
            <a:r>
              <a:rPr sz="3200" spc="-5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3200" spc="-5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3200" spc="-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7E7E7E"/>
                </a:solidFill>
                <a:latin typeface="Arial"/>
                <a:cs typeface="Arial"/>
              </a:rPr>
              <a:t>j</a:t>
            </a:r>
            <a:r>
              <a:rPr sz="2800" spc="-5" dirty="0">
                <a:solidFill>
                  <a:srgbClr val="7E7E7E"/>
                </a:solidFill>
                <a:latin typeface="Arial"/>
                <a:cs typeface="Arial"/>
              </a:rPr>
              <a:t>oin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7E7E7E"/>
                </a:solidFill>
                <a:latin typeface="Arial"/>
                <a:cs typeface="Arial"/>
              </a:rPr>
              <a:t>Rename</a:t>
            </a:r>
            <a:r>
              <a:rPr sz="2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endParaRPr sz="28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Duplicate elimination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</a:t>
            </a:r>
            <a:endParaRPr sz="28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Grouping and aggregation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</a:t>
            </a:r>
            <a:endParaRPr sz="2800">
              <a:latin typeface="Symbol"/>
              <a:cs typeface="Symbo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Sorting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39000" y="2586227"/>
            <a:ext cx="1222375" cy="2296160"/>
            <a:chOff x="7239000" y="2586227"/>
            <a:chExt cx="1222375" cy="2296160"/>
          </a:xfrm>
        </p:grpSpPr>
        <p:sp>
          <p:nvSpPr>
            <p:cNvPr id="7" name="object 7"/>
            <p:cNvSpPr/>
            <p:nvPr/>
          </p:nvSpPr>
          <p:spPr>
            <a:xfrm>
              <a:off x="7239000" y="2586227"/>
              <a:ext cx="618490" cy="2296160"/>
            </a:xfrm>
            <a:custGeom>
              <a:avLst/>
              <a:gdLst/>
              <a:ahLst/>
              <a:cxnLst/>
              <a:rect l="l" t="t" r="r" b="b"/>
              <a:pathLst>
                <a:path w="618490" h="2296160">
                  <a:moveTo>
                    <a:pt x="612647" y="1143000"/>
                  </a:moveTo>
                  <a:lnTo>
                    <a:pt x="538398" y="1129942"/>
                  </a:lnTo>
                  <a:lnTo>
                    <a:pt x="498437" y="1112064"/>
                  </a:lnTo>
                  <a:lnTo>
                    <a:pt x="462301" y="1087927"/>
                  </a:lnTo>
                  <a:lnTo>
                    <a:pt x="430005" y="1058375"/>
                  </a:lnTo>
                  <a:lnTo>
                    <a:pt x="401562" y="1024254"/>
                  </a:lnTo>
                  <a:lnTo>
                    <a:pt x="376989" y="986409"/>
                  </a:lnTo>
                  <a:lnTo>
                    <a:pt x="356301" y="945684"/>
                  </a:lnTo>
                  <a:lnTo>
                    <a:pt x="339513" y="902927"/>
                  </a:lnTo>
                  <a:lnTo>
                    <a:pt x="326639" y="858982"/>
                  </a:lnTo>
                  <a:lnTo>
                    <a:pt x="317695" y="814694"/>
                  </a:lnTo>
                  <a:lnTo>
                    <a:pt x="312696" y="770909"/>
                  </a:lnTo>
                  <a:lnTo>
                    <a:pt x="311657" y="728472"/>
                  </a:lnTo>
                  <a:lnTo>
                    <a:pt x="311657" y="424434"/>
                  </a:lnTo>
                  <a:lnTo>
                    <a:pt x="310895" y="402336"/>
                  </a:lnTo>
                  <a:lnTo>
                    <a:pt x="307614" y="356174"/>
                  </a:lnTo>
                  <a:lnTo>
                    <a:pt x="299900" y="309041"/>
                  </a:lnTo>
                  <a:lnTo>
                    <a:pt x="287759" y="261913"/>
                  </a:lnTo>
                  <a:lnTo>
                    <a:pt x="271198" y="215766"/>
                  </a:lnTo>
                  <a:lnTo>
                    <a:pt x="250223" y="171577"/>
                  </a:lnTo>
                  <a:lnTo>
                    <a:pt x="224839" y="130325"/>
                  </a:lnTo>
                  <a:lnTo>
                    <a:pt x="195053" y="92984"/>
                  </a:lnTo>
                  <a:lnTo>
                    <a:pt x="160870" y="60533"/>
                  </a:lnTo>
                  <a:lnTo>
                    <a:pt x="122297" y="33949"/>
                  </a:lnTo>
                  <a:lnTo>
                    <a:pt x="79339" y="14207"/>
                  </a:lnTo>
                  <a:lnTo>
                    <a:pt x="32003" y="2285"/>
                  </a:lnTo>
                  <a:lnTo>
                    <a:pt x="761" y="0"/>
                  </a:lnTo>
                  <a:lnTo>
                    <a:pt x="0" y="9906"/>
                  </a:lnTo>
                  <a:lnTo>
                    <a:pt x="16763" y="9982"/>
                  </a:lnTo>
                  <a:lnTo>
                    <a:pt x="31241" y="11429"/>
                  </a:lnTo>
                  <a:lnTo>
                    <a:pt x="75379" y="22932"/>
                  </a:lnTo>
                  <a:lnTo>
                    <a:pt x="115532" y="41233"/>
                  </a:lnTo>
                  <a:lnTo>
                    <a:pt x="151717" y="65544"/>
                  </a:lnTo>
                  <a:lnTo>
                    <a:pt x="183952" y="95075"/>
                  </a:lnTo>
                  <a:lnTo>
                    <a:pt x="212255" y="129035"/>
                  </a:lnTo>
                  <a:lnTo>
                    <a:pt x="236643" y="166635"/>
                  </a:lnTo>
                  <a:lnTo>
                    <a:pt x="257135" y="207084"/>
                  </a:lnTo>
                  <a:lnTo>
                    <a:pt x="273747" y="249594"/>
                  </a:lnTo>
                  <a:lnTo>
                    <a:pt x="286497" y="293374"/>
                  </a:lnTo>
                  <a:lnTo>
                    <a:pt x="295402" y="337633"/>
                  </a:lnTo>
                  <a:lnTo>
                    <a:pt x="300481" y="381583"/>
                  </a:lnTo>
                  <a:lnTo>
                    <a:pt x="301751" y="424434"/>
                  </a:lnTo>
                  <a:lnTo>
                    <a:pt x="301751" y="728472"/>
                  </a:lnTo>
                  <a:lnTo>
                    <a:pt x="302513" y="750570"/>
                  </a:lnTo>
                  <a:lnTo>
                    <a:pt x="305578" y="796439"/>
                  </a:lnTo>
                  <a:lnTo>
                    <a:pt x="313195" y="843381"/>
                  </a:lnTo>
                  <a:lnTo>
                    <a:pt x="325329" y="890404"/>
                  </a:lnTo>
                  <a:lnTo>
                    <a:pt x="341942" y="936517"/>
                  </a:lnTo>
                  <a:lnTo>
                    <a:pt x="363000" y="980731"/>
                  </a:lnTo>
                  <a:lnTo>
                    <a:pt x="388466" y="1022053"/>
                  </a:lnTo>
                  <a:lnTo>
                    <a:pt x="418303" y="1059493"/>
                  </a:lnTo>
                  <a:lnTo>
                    <a:pt x="452476" y="1092061"/>
                  </a:lnTo>
                  <a:lnTo>
                    <a:pt x="490948" y="1118765"/>
                  </a:lnTo>
                  <a:lnTo>
                    <a:pt x="533682" y="1138615"/>
                  </a:lnTo>
                  <a:lnTo>
                    <a:pt x="570430" y="1148009"/>
                  </a:lnTo>
                  <a:lnTo>
                    <a:pt x="581405" y="1145286"/>
                  </a:lnTo>
                  <a:lnTo>
                    <a:pt x="597407" y="1143762"/>
                  </a:lnTo>
                  <a:lnTo>
                    <a:pt x="612647" y="1143000"/>
                  </a:lnTo>
                  <a:close/>
                </a:path>
                <a:path w="618490" h="2296160">
                  <a:moveTo>
                    <a:pt x="612647" y="1152906"/>
                  </a:moveTo>
                  <a:lnTo>
                    <a:pt x="596645" y="1152144"/>
                  </a:lnTo>
                  <a:lnTo>
                    <a:pt x="580643" y="1150620"/>
                  </a:lnTo>
                  <a:lnTo>
                    <a:pt x="570430" y="1148009"/>
                  </a:lnTo>
                  <a:lnTo>
                    <a:pt x="536138" y="1156518"/>
                  </a:lnTo>
                  <a:lnTo>
                    <a:pt x="494867" y="1174866"/>
                  </a:lnTo>
                  <a:lnTo>
                    <a:pt x="457592" y="1199502"/>
                  </a:lnTo>
                  <a:lnTo>
                    <a:pt x="424312" y="1229597"/>
                  </a:lnTo>
                  <a:lnTo>
                    <a:pt x="395026" y="1264322"/>
                  </a:lnTo>
                  <a:lnTo>
                    <a:pt x="369731" y="1302848"/>
                  </a:lnTo>
                  <a:lnTo>
                    <a:pt x="348429" y="1344347"/>
                  </a:lnTo>
                  <a:lnTo>
                    <a:pt x="331117" y="1387991"/>
                  </a:lnTo>
                  <a:lnTo>
                    <a:pt x="317794" y="1432950"/>
                  </a:lnTo>
                  <a:lnTo>
                    <a:pt x="308460" y="1478396"/>
                  </a:lnTo>
                  <a:lnTo>
                    <a:pt x="303112" y="1523500"/>
                  </a:lnTo>
                  <a:lnTo>
                    <a:pt x="301751" y="1567434"/>
                  </a:lnTo>
                  <a:lnTo>
                    <a:pt x="301751" y="1892808"/>
                  </a:lnTo>
                  <a:lnTo>
                    <a:pt x="298570" y="1937529"/>
                  </a:lnTo>
                  <a:lnTo>
                    <a:pt x="291057" y="1983427"/>
                  </a:lnTo>
                  <a:lnTo>
                    <a:pt x="279223" y="2029499"/>
                  </a:lnTo>
                  <a:lnTo>
                    <a:pt x="263082" y="2074738"/>
                  </a:lnTo>
                  <a:lnTo>
                    <a:pt x="242645" y="2118140"/>
                  </a:lnTo>
                  <a:lnTo>
                    <a:pt x="217923" y="2158701"/>
                  </a:lnTo>
                  <a:lnTo>
                    <a:pt x="188930" y="2195415"/>
                  </a:lnTo>
                  <a:lnTo>
                    <a:pt x="155677" y="2227278"/>
                  </a:lnTo>
                  <a:lnTo>
                    <a:pt x="118177" y="2253285"/>
                  </a:lnTo>
                  <a:lnTo>
                    <a:pt x="76440" y="2272432"/>
                  </a:lnTo>
                  <a:lnTo>
                    <a:pt x="30479" y="2283714"/>
                  </a:lnTo>
                  <a:lnTo>
                    <a:pt x="0" y="2286000"/>
                  </a:lnTo>
                  <a:lnTo>
                    <a:pt x="761" y="2295906"/>
                  </a:lnTo>
                  <a:lnTo>
                    <a:pt x="77992" y="2282068"/>
                  </a:lnTo>
                  <a:lnTo>
                    <a:pt x="119188" y="2263516"/>
                  </a:lnTo>
                  <a:lnTo>
                    <a:pt x="156365" y="2238776"/>
                  </a:lnTo>
                  <a:lnTo>
                    <a:pt x="189531" y="2208659"/>
                  </a:lnTo>
                  <a:lnTo>
                    <a:pt x="218698" y="2173976"/>
                  </a:lnTo>
                  <a:lnTo>
                    <a:pt x="243873" y="2135538"/>
                  </a:lnTo>
                  <a:lnTo>
                    <a:pt x="265067" y="2094156"/>
                  </a:lnTo>
                  <a:lnTo>
                    <a:pt x="282289" y="2050640"/>
                  </a:lnTo>
                  <a:lnTo>
                    <a:pt x="295550" y="2005803"/>
                  </a:lnTo>
                  <a:lnTo>
                    <a:pt x="304859" y="1960455"/>
                  </a:lnTo>
                  <a:lnTo>
                    <a:pt x="310224" y="1915408"/>
                  </a:lnTo>
                  <a:lnTo>
                    <a:pt x="311657" y="1871472"/>
                  </a:lnTo>
                  <a:lnTo>
                    <a:pt x="311657" y="1546098"/>
                  </a:lnTo>
                  <a:lnTo>
                    <a:pt x="315133" y="1500915"/>
                  </a:lnTo>
                  <a:lnTo>
                    <a:pt x="322712" y="1454904"/>
                  </a:lnTo>
                  <a:lnTo>
                    <a:pt x="334434" y="1408979"/>
                  </a:lnTo>
                  <a:lnTo>
                    <a:pt x="350339" y="1364054"/>
                  </a:lnTo>
                  <a:lnTo>
                    <a:pt x="370468" y="1321044"/>
                  </a:lnTo>
                  <a:lnTo>
                    <a:pt x="394859" y="1280864"/>
                  </a:lnTo>
                  <a:lnTo>
                    <a:pt x="423554" y="1244429"/>
                  </a:lnTo>
                  <a:lnTo>
                    <a:pt x="456593" y="1212653"/>
                  </a:lnTo>
                  <a:lnTo>
                    <a:pt x="494014" y="1186451"/>
                  </a:lnTo>
                  <a:lnTo>
                    <a:pt x="535859" y="1166739"/>
                  </a:lnTo>
                  <a:lnTo>
                    <a:pt x="582167" y="1154430"/>
                  </a:lnTo>
                  <a:lnTo>
                    <a:pt x="596645" y="1152982"/>
                  </a:lnTo>
                  <a:lnTo>
                    <a:pt x="612647" y="1152906"/>
                  </a:lnTo>
                  <a:close/>
                </a:path>
                <a:path w="618490" h="2296160">
                  <a:moveTo>
                    <a:pt x="617981" y="1150620"/>
                  </a:moveTo>
                  <a:lnTo>
                    <a:pt x="617981" y="1145286"/>
                  </a:lnTo>
                  <a:lnTo>
                    <a:pt x="615695" y="1143000"/>
                  </a:lnTo>
                  <a:lnTo>
                    <a:pt x="612647" y="1143000"/>
                  </a:lnTo>
                  <a:lnTo>
                    <a:pt x="597407" y="1143762"/>
                  </a:lnTo>
                  <a:lnTo>
                    <a:pt x="581405" y="1145286"/>
                  </a:lnTo>
                  <a:lnTo>
                    <a:pt x="570430" y="1148009"/>
                  </a:lnTo>
                  <a:lnTo>
                    <a:pt x="580643" y="1150620"/>
                  </a:lnTo>
                  <a:lnTo>
                    <a:pt x="596645" y="1152144"/>
                  </a:lnTo>
                  <a:lnTo>
                    <a:pt x="612647" y="1152906"/>
                  </a:lnTo>
                  <a:lnTo>
                    <a:pt x="615695" y="1152906"/>
                  </a:lnTo>
                  <a:lnTo>
                    <a:pt x="617981" y="1150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8600" y="3276600"/>
              <a:ext cx="608076" cy="461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44027" y="3272027"/>
              <a:ext cx="617220" cy="46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4027" y="3272027"/>
              <a:ext cx="617220" cy="471805"/>
            </a:xfrm>
            <a:custGeom>
              <a:avLst/>
              <a:gdLst/>
              <a:ahLst/>
              <a:cxnLst/>
              <a:rect l="l" t="t" r="r" b="b"/>
              <a:pathLst>
                <a:path w="617220" h="471804">
                  <a:moveTo>
                    <a:pt x="617220" y="469392"/>
                  </a:moveTo>
                  <a:lnTo>
                    <a:pt x="617220" y="2286"/>
                  </a:lnTo>
                  <a:lnTo>
                    <a:pt x="615696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608076" y="9906"/>
                  </a:lnTo>
                  <a:lnTo>
                    <a:pt x="608076" y="4572"/>
                  </a:lnTo>
                  <a:lnTo>
                    <a:pt x="612648" y="9906"/>
                  </a:lnTo>
                  <a:lnTo>
                    <a:pt x="612648" y="471678"/>
                  </a:lnTo>
                  <a:lnTo>
                    <a:pt x="615696" y="471678"/>
                  </a:lnTo>
                  <a:lnTo>
                    <a:pt x="617220" y="469392"/>
                  </a:lnTo>
                  <a:close/>
                </a:path>
                <a:path w="617220" h="471804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617220" h="471804">
                  <a:moveTo>
                    <a:pt x="9905" y="461772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5" y="461772"/>
                  </a:lnTo>
                  <a:close/>
                </a:path>
                <a:path w="617220" h="471804">
                  <a:moveTo>
                    <a:pt x="612648" y="461772"/>
                  </a:moveTo>
                  <a:lnTo>
                    <a:pt x="4572" y="461772"/>
                  </a:lnTo>
                  <a:lnTo>
                    <a:pt x="9905" y="466344"/>
                  </a:lnTo>
                  <a:lnTo>
                    <a:pt x="9905" y="471678"/>
                  </a:lnTo>
                  <a:lnTo>
                    <a:pt x="608076" y="471678"/>
                  </a:lnTo>
                  <a:lnTo>
                    <a:pt x="608076" y="466344"/>
                  </a:lnTo>
                  <a:lnTo>
                    <a:pt x="612648" y="461772"/>
                  </a:lnTo>
                  <a:close/>
                </a:path>
                <a:path w="617220" h="471804">
                  <a:moveTo>
                    <a:pt x="9905" y="471678"/>
                  </a:moveTo>
                  <a:lnTo>
                    <a:pt x="9905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5" y="471678"/>
                  </a:lnTo>
                  <a:close/>
                </a:path>
                <a:path w="617220" h="471804">
                  <a:moveTo>
                    <a:pt x="612648" y="9906"/>
                  </a:moveTo>
                  <a:lnTo>
                    <a:pt x="608076" y="4572"/>
                  </a:lnTo>
                  <a:lnTo>
                    <a:pt x="608076" y="9906"/>
                  </a:lnTo>
                  <a:lnTo>
                    <a:pt x="612648" y="9906"/>
                  </a:lnTo>
                  <a:close/>
                </a:path>
                <a:path w="617220" h="471804">
                  <a:moveTo>
                    <a:pt x="612648" y="461772"/>
                  </a:moveTo>
                  <a:lnTo>
                    <a:pt x="612648" y="9906"/>
                  </a:lnTo>
                  <a:lnTo>
                    <a:pt x="608076" y="9906"/>
                  </a:lnTo>
                  <a:lnTo>
                    <a:pt x="608076" y="461772"/>
                  </a:lnTo>
                  <a:lnTo>
                    <a:pt x="612648" y="461772"/>
                  </a:lnTo>
                  <a:close/>
                </a:path>
                <a:path w="617220" h="471804">
                  <a:moveTo>
                    <a:pt x="612648" y="471678"/>
                  </a:moveTo>
                  <a:lnTo>
                    <a:pt x="612648" y="461772"/>
                  </a:lnTo>
                  <a:lnTo>
                    <a:pt x="608076" y="466344"/>
                  </a:lnTo>
                  <a:lnTo>
                    <a:pt x="608076" y="471678"/>
                  </a:lnTo>
                  <a:lnTo>
                    <a:pt x="612648" y="471678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27340" y="3301238"/>
            <a:ext cx="44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63028" y="2586227"/>
            <a:ext cx="2002789" cy="3972560"/>
            <a:chOff x="7463028" y="2586227"/>
            <a:chExt cx="2002789" cy="3972560"/>
          </a:xfrm>
        </p:grpSpPr>
        <p:sp>
          <p:nvSpPr>
            <p:cNvPr id="13" name="object 13"/>
            <p:cNvSpPr/>
            <p:nvPr/>
          </p:nvSpPr>
          <p:spPr>
            <a:xfrm>
              <a:off x="8610600" y="2586227"/>
              <a:ext cx="618490" cy="3972560"/>
            </a:xfrm>
            <a:custGeom>
              <a:avLst/>
              <a:gdLst/>
              <a:ahLst/>
              <a:cxnLst/>
              <a:rect l="l" t="t" r="r" b="b"/>
              <a:pathLst>
                <a:path w="618490" h="3972559">
                  <a:moveTo>
                    <a:pt x="597407" y="2944368"/>
                  </a:moveTo>
                  <a:lnTo>
                    <a:pt x="543435" y="2941066"/>
                  </a:lnTo>
                  <a:lnTo>
                    <a:pt x="495898" y="2933351"/>
                  </a:lnTo>
                  <a:lnTo>
                    <a:pt x="444858" y="2920090"/>
                  </a:lnTo>
                  <a:lnTo>
                    <a:pt x="395614" y="2900911"/>
                  </a:lnTo>
                  <a:lnTo>
                    <a:pt x="353466" y="2875444"/>
                  </a:lnTo>
                  <a:lnTo>
                    <a:pt x="323714" y="2843317"/>
                  </a:lnTo>
                  <a:lnTo>
                    <a:pt x="311657" y="2804160"/>
                  </a:lnTo>
                  <a:lnTo>
                    <a:pt x="311657" y="150113"/>
                  </a:lnTo>
                  <a:lnTo>
                    <a:pt x="310895" y="141731"/>
                  </a:lnTo>
                  <a:lnTo>
                    <a:pt x="295028" y="101873"/>
                  </a:lnTo>
                  <a:lnTo>
                    <a:pt x="263502" y="69466"/>
                  </a:lnTo>
                  <a:lnTo>
                    <a:pt x="220916" y="43984"/>
                  </a:lnTo>
                  <a:lnTo>
                    <a:pt x="171873" y="24900"/>
                  </a:lnTo>
                  <a:lnTo>
                    <a:pt x="120973" y="11686"/>
                  </a:lnTo>
                  <a:lnTo>
                    <a:pt x="72816" y="3816"/>
                  </a:lnTo>
                  <a:lnTo>
                    <a:pt x="32003" y="761"/>
                  </a:lnTo>
                  <a:lnTo>
                    <a:pt x="16001" y="0"/>
                  </a:lnTo>
                  <a:lnTo>
                    <a:pt x="761" y="0"/>
                  </a:lnTo>
                  <a:lnTo>
                    <a:pt x="0" y="9906"/>
                  </a:lnTo>
                  <a:lnTo>
                    <a:pt x="16001" y="9905"/>
                  </a:lnTo>
                  <a:lnTo>
                    <a:pt x="32003" y="10717"/>
                  </a:lnTo>
                  <a:lnTo>
                    <a:pt x="70194" y="13223"/>
                  </a:lnTo>
                  <a:lnTo>
                    <a:pt x="117626" y="20886"/>
                  </a:lnTo>
                  <a:lnTo>
                    <a:pt x="168637" y="34103"/>
                  </a:lnTo>
                  <a:lnTo>
                    <a:pt x="217829" y="53246"/>
                  </a:lnTo>
                  <a:lnTo>
                    <a:pt x="259928" y="78702"/>
                  </a:lnTo>
                  <a:lnTo>
                    <a:pt x="289660" y="110862"/>
                  </a:lnTo>
                  <a:lnTo>
                    <a:pt x="301751" y="150113"/>
                  </a:lnTo>
                  <a:lnTo>
                    <a:pt x="301751" y="2804160"/>
                  </a:lnTo>
                  <a:lnTo>
                    <a:pt x="302513" y="2811780"/>
                  </a:lnTo>
                  <a:lnTo>
                    <a:pt x="318372" y="2852020"/>
                  </a:lnTo>
                  <a:lnTo>
                    <a:pt x="349837" y="2884552"/>
                  </a:lnTo>
                  <a:lnTo>
                    <a:pt x="392343" y="2910000"/>
                  </a:lnTo>
                  <a:lnTo>
                    <a:pt x="441321" y="2928993"/>
                  </a:lnTo>
                  <a:lnTo>
                    <a:pt x="492203" y="2942158"/>
                  </a:lnTo>
                  <a:lnTo>
                    <a:pt x="534817" y="2949196"/>
                  </a:lnTo>
                  <a:lnTo>
                    <a:pt x="545676" y="2947579"/>
                  </a:lnTo>
                  <a:lnTo>
                    <a:pt x="581405" y="2945130"/>
                  </a:lnTo>
                  <a:lnTo>
                    <a:pt x="597407" y="2944368"/>
                  </a:lnTo>
                  <a:close/>
                </a:path>
                <a:path w="618490" h="3972559">
                  <a:moveTo>
                    <a:pt x="612647" y="2954274"/>
                  </a:moveTo>
                  <a:lnTo>
                    <a:pt x="597407" y="2953512"/>
                  </a:lnTo>
                  <a:lnTo>
                    <a:pt x="581405" y="2953512"/>
                  </a:lnTo>
                  <a:lnTo>
                    <a:pt x="540420" y="2950122"/>
                  </a:lnTo>
                  <a:lnTo>
                    <a:pt x="457800" y="2964420"/>
                  </a:lnTo>
                  <a:lnTo>
                    <a:pt x="412484" y="2979562"/>
                  </a:lnTo>
                  <a:lnTo>
                    <a:pt x="370806" y="2999688"/>
                  </a:lnTo>
                  <a:lnTo>
                    <a:pt x="336180" y="3025172"/>
                  </a:lnTo>
                  <a:lnTo>
                    <a:pt x="312023" y="3056390"/>
                  </a:lnTo>
                  <a:lnTo>
                    <a:pt x="301751" y="3093720"/>
                  </a:lnTo>
                  <a:lnTo>
                    <a:pt x="301751" y="3829812"/>
                  </a:lnTo>
                  <a:lnTo>
                    <a:pt x="285365" y="3867366"/>
                  </a:lnTo>
                  <a:lnTo>
                    <a:pt x="254243" y="3897787"/>
                  </a:lnTo>
                  <a:lnTo>
                    <a:pt x="212775" y="3921610"/>
                  </a:lnTo>
                  <a:lnTo>
                    <a:pt x="165350" y="3939371"/>
                  </a:lnTo>
                  <a:lnTo>
                    <a:pt x="116360" y="3951605"/>
                  </a:lnTo>
                  <a:lnTo>
                    <a:pt x="70070" y="3958857"/>
                  </a:lnTo>
                  <a:lnTo>
                    <a:pt x="31241" y="3961638"/>
                  </a:lnTo>
                  <a:lnTo>
                    <a:pt x="16001" y="3962400"/>
                  </a:lnTo>
                  <a:lnTo>
                    <a:pt x="0" y="3962400"/>
                  </a:lnTo>
                  <a:lnTo>
                    <a:pt x="761" y="3972305"/>
                  </a:lnTo>
                  <a:lnTo>
                    <a:pt x="16001" y="3971544"/>
                  </a:lnTo>
                  <a:lnTo>
                    <a:pt x="32003" y="3971544"/>
                  </a:lnTo>
                  <a:lnTo>
                    <a:pt x="67875" y="3969099"/>
                  </a:lnTo>
                  <a:lnTo>
                    <a:pt x="110320" y="3962766"/>
                  </a:lnTo>
                  <a:lnTo>
                    <a:pt x="155920" y="3952171"/>
                  </a:lnTo>
                  <a:lnTo>
                    <a:pt x="201258" y="3936939"/>
                  </a:lnTo>
                  <a:lnTo>
                    <a:pt x="242918" y="3916699"/>
                  </a:lnTo>
                  <a:lnTo>
                    <a:pt x="277482" y="3891076"/>
                  </a:lnTo>
                  <a:lnTo>
                    <a:pt x="301535" y="3859698"/>
                  </a:lnTo>
                  <a:lnTo>
                    <a:pt x="311657" y="3822191"/>
                  </a:lnTo>
                  <a:lnTo>
                    <a:pt x="311657" y="3087624"/>
                  </a:lnTo>
                  <a:lnTo>
                    <a:pt x="326967" y="3050322"/>
                  </a:lnTo>
                  <a:lnTo>
                    <a:pt x="357916" y="3019711"/>
                  </a:lnTo>
                  <a:lnTo>
                    <a:pt x="399789" y="2995449"/>
                  </a:lnTo>
                  <a:lnTo>
                    <a:pt x="447868" y="2977193"/>
                  </a:lnTo>
                  <a:lnTo>
                    <a:pt x="497436" y="2964600"/>
                  </a:lnTo>
                  <a:lnTo>
                    <a:pt x="543774" y="2957329"/>
                  </a:lnTo>
                  <a:lnTo>
                    <a:pt x="582167" y="2955036"/>
                  </a:lnTo>
                  <a:lnTo>
                    <a:pt x="597407" y="2954274"/>
                  </a:lnTo>
                  <a:lnTo>
                    <a:pt x="612647" y="2954274"/>
                  </a:lnTo>
                  <a:close/>
                </a:path>
                <a:path w="618490" h="3972559">
                  <a:moveTo>
                    <a:pt x="617981" y="2951988"/>
                  </a:moveTo>
                  <a:lnTo>
                    <a:pt x="617981" y="2946654"/>
                  </a:lnTo>
                  <a:lnTo>
                    <a:pt x="615695" y="2944368"/>
                  </a:lnTo>
                  <a:lnTo>
                    <a:pt x="597407" y="2944368"/>
                  </a:lnTo>
                  <a:lnTo>
                    <a:pt x="581405" y="2945130"/>
                  </a:lnTo>
                  <a:lnTo>
                    <a:pt x="545676" y="2947579"/>
                  </a:lnTo>
                  <a:lnTo>
                    <a:pt x="534817" y="2949196"/>
                  </a:lnTo>
                  <a:lnTo>
                    <a:pt x="540420" y="2950122"/>
                  </a:lnTo>
                  <a:lnTo>
                    <a:pt x="581405" y="2953512"/>
                  </a:lnTo>
                  <a:lnTo>
                    <a:pt x="597407" y="2953512"/>
                  </a:lnTo>
                  <a:lnTo>
                    <a:pt x="612647" y="2954274"/>
                  </a:lnTo>
                  <a:lnTo>
                    <a:pt x="613409" y="2954274"/>
                  </a:lnTo>
                  <a:lnTo>
                    <a:pt x="615695" y="2953512"/>
                  </a:lnTo>
                  <a:lnTo>
                    <a:pt x="617981" y="29519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7600" y="5715000"/>
              <a:ext cx="1993392" cy="461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3028" y="5710427"/>
              <a:ext cx="2002535" cy="466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3028" y="5710427"/>
              <a:ext cx="2002789" cy="471805"/>
            </a:xfrm>
            <a:custGeom>
              <a:avLst/>
              <a:gdLst/>
              <a:ahLst/>
              <a:cxnLst/>
              <a:rect l="l" t="t" r="r" b="b"/>
              <a:pathLst>
                <a:path w="2002790" h="471804">
                  <a:moveTo>
                    <a:pt x="2002536" y="469392"/>
                  </a:moveTo>
                  <a:lnTo>
                    <a:pt x="2002536" y="2286"/>
                  </a:lnTo>
                  <a:lnTo>
                    <a:pt x="200025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69392"/>
                  </a:lnTo>
                  <a:lnTo>
                    <a:pt x="2286" y="471678"/>
                  </a:lnTo>
                  <a:lnTo>
                    <a:pt x="4572" y="471678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993392" y="9906"/>
                  </a:lnTo>
                  <a:lnTo>
                    <a:pt x="1993392" y="4572"/>
                  </a:lnTo>
                  <a:lnTo>
                    <a:pt x="1997964" y="9906"/>
                  </a:lnTo>
                  <a:lnTo>
                    <a:pt x="1997964" y="471678"/>
                  </a:lnTo>
                  <a:lnTo>
                    <a:pt x="2000250" y="471678"/>
                  </a:lnTo>
                  <a:lnTo>
                    <a:pt x="2002536" y="469392"/>
                  </a:lnTo>
                  <a:close/>
                </a:path>
                <a:path w="2002790" h="471804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2002790" h="471804">
                  <a:moveTo>
                    <a:pt x="9906" y="461772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461772"/>
                  </a:lnTo>
                  <a:lnTo>
                    <a:pt x="9906" y="461772"/>
                  </a:lnTo>
                  <a:close/>
                </a:path>
                <a:path w="2002790" h="471804">
                  <a:moveTo>
                    <a:pt x="1997964" y="461772"/>
                  </a:moveTo>
                  <a:lnTo>
                    <a:pt x="4572" y="461772"/>
                  </a:lnTo>
                  <a:lnTo>
                    <a:pt x="9906" y="466344"/>
                  </a:lnTo>
                  <a:lnTo>
                    <a:pt x="9906" y="471678"/>
                  </a:lnTo>
                  <a:lnTo>
                    <a:pt x="1993392" y="471678"/>
                  </a:lnTo>
                  <a:lnTo>
                    <a:pt x="1993392" y="466344"/>
                  </a:lnTo>
                  <a:lnTo>
                    <a:pt x="1997964" y="461772"/>
                  </a:lnTo>
                  <a:close/>
                </a:path>
                <a:path w="2002790" h="471804">
                  <a:moveTo>
                    <a:pt x="9906" y="471678"/>
                  </a:moveTo>
                  <a:lnTo>
                    <a:pt x="9906" y="466344"/>
                  </a:lnTo>
                  <a:lnTo>
                    <a:pt x="4572" y="461772"/>
                  </a:lnTo>
                  <a:lnTo>
                    <a:pt x="4572" y="471678"/>
                  </a:lnTo>
                  <a:lnTo>
                    <a:pt x="9906" y="471678"/>
                  </a:lnTo>
                  <a:close/>
                </a:path>
                <a:path w="2002790" h="471804">
                  <a:moveTo>
                    <a:pt x="1997964" y="9906"/>
                  </a:moveTo>
                  <a:lnTo>
                    <a:pt x="1993392" y="4572"/>
                  </a:lnTo>
                  <a:lnTo>
                    <a:pt x="1993392" y="9906"/>
                  </a:lnTo>
                  <a:lnTo>
                    <a:pt x="1997964" y="9906"/>
                  </a:lnTo>
                  <a:close/>
                </a:path>
                <a:path w="2002790" h="471804">
                  <a:moveTo>
                    <a:pt x="1997964" y="461772"/>
                  </a:moveTo>
                  <a:lnTo>
                    <a:pt x="1997964" y="9906"/>
                  </a:lnTo>
                  <a:lnTo>
                    <a:pt x="1993392" y="9906"/>
                  </a:lnTo>
                  <a:lnTo>
                    <a:pt x="1993392" y="461772"/>
                  </a:lnTo>
                  <a:lnTo>
                    <a:pt x="1997964" y="461772"/>
                  </a:lnTo>
                  <a:close/>
                </a:path>
                <a:path w="2002790" h="471804">
                  <a:moveTo>
                    <a:pt x="1997964" y="471678"/>
                  </a:moveTo>
                  <a:lnTo>
                    <a:pt x="1997964" y="461772"/>
                  </a:lnTo>
                  <a:lnTo>
                    <a:pt x="1993392" y="466344"/>
                  </a:lnTo>
                  <a:lnTo>
                    <a:pt x="1993392" y="471678"/>
                  </a:lnTo>
                  <a:lnTo>
                    <a:pt x="1997964" y="471678"/>
                  </a:lnTo>
                  <a:close/>
                </a:path>
              </a:pathLst>
            </a:custGeom>
            <a:solidFill>
              <a:srgbClr val="E27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46340" y="5739638"/>
            <a:ext cx="1821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Extended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9885" y="1275080"/>
            <a:ext cx="5276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 and</a:t>
            </a:r>
            <a:r>
              <a:rPr spc="-25" dirty="0"/>
              <a:t> </a:t>
            </a:r>
            <a:r>
              <a:rPr spc="-5" dirty="0"/>
              <a:t>Difference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1427" y="4796028"/>
            <a:ext cx="5335905" cy="589280"/>
            <a:chOff x="2281427" y="4796028"/>
            <a:chExt cx="5335905" cy="589280"/>
          </a:xfrm>
        </p:grpSpPr>
        <p:sp>
          <p:nvSpPr>
            <p:cNvPr id="4" name="object 4"/>
            <p:cNvSpPr/>
            <p:nvPr/>
          </p:nvSpPr>
          <p:spPr>
            <a:xfrm>
              <a:off x="2379013" y="5379720"/>
              <a:ext cx="5136597" cy="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1427" y="4796028"/>
              <a:ext cx="5335524" cy="5844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1427" y="4796028"/>
              <a:ext cx="5335905" cy="589280"/>
            </a:xfrm>
            <a:custGeom>
              <a:avLst/>
              <a:gdLst/>
              <a:ahLst/>
              <a:cxnLst/>
              <a:rect l="l" t="t" r="r" b="b"/>
              <a:pathLst>
                <a:path w="5335905" h="589279">
                  <a:moveTo>
                    <a:pt x="5335524" y="497585"/>
                  </a:moveTo>
                  <a:lnTo>
                    <a:pt x="5335524" y="90677"/>
                  </a:lnTo>
                  <a:lnTo>
                    <a:pt x="5334000" y="80771"/>
                  </a:lnTo>
                  <a:lnTo>
                    <a:pt x="5302315" y="26250"/>
                  </a:lnTo>
                  <a:lnTo>
                    <a:pt x="5244846" y="761"/>
                  </a:lnTo>
                  <a:lnTo>
                    <a:pt x="101346" y="0"/>
                  </a:lnTo>
                  <a:lnTo>
                    <a:pt x="69096" y="5430"/>
                  </a:lnTo>
                  <a:lnTo>
                    <a:pt x="19241" y="42337"/>
                  </a:lnTo>
                  <a:lnTo>
                    <a:pt x="2285" y="81534"/>
                  </a:lnTo>
                  <a:lnTo>
                    <a:pt x="0" y="101346"/>
                  </a:lnTo>
                  <a:lnTo>
                    <a:pt x="0" y="487680"/>
                  </a:lnTo>
                  <a:lnTo>
                    <a:pt x="8382" y="527304"/>
                  </a:lnTo>
                  <a:lnTo>
                    <a:pt x="9906" y="530787"/>
                  </a:lnTo>
                  <a:lnTo>
                    <a:pt x="9906" y="92202"/>
                  </a:lnTo>
                  <a:lnTo>
                    <a:pt x="11429" y="83058"/>
                  </a:lnTo>
                  <a:lnTo>
                    <a:pt x="27817" y="46267"/>
                  </a:lnTo>
                  <a:lnTo>
                    <a:pt x="57912" y="20574"/>
                  </a:lnTo>
                  <a:lnTo>
                    <a:pt x="101346" y="9916"/>
                  </a:lnTo>
                  <a:lnTo>
                    <a:pt x="5244084" y="9905"/>
                  </a:lnTo>
                  <a:lnTo>
                    <a:pt x="5253228" y="11429"/>
                  </a:lnTo>
                  <a:lnTo>
                    <a:pt x="5302662" y="39957"/>
                  </a:lnTo>
                  <a:lnTo>
                    <a:pt x="5325618" y="92201"/>
                  </a:lnTo>
                  <a:lnTo>
                    <a:pt x="5326380" y="102107"/>
                  </a:lnTo>
                  <a:lnTo>
                    <a:pt x="5326380" y="529809"/>
                  </a:lnTo>
                  <a:lnTo>
                    <a:pt x="5326932" y="528948"/>
                  </a:lnTo>
                  <a:lnTo>
                    <a:pt x="5335524" y="497585"/>
                  </a:lnTo>
                  <a:close/>
                </a:path>
                <a:path w="5335905" h="589279">
                  <a:moveTo>
                    <a:pt x="5326380" y="529809"/>
                  </a:moveTo>
                  <a:lnTo>
                    <a:pt x="5326380" y="487679"/>
                  </a:lnTo>
                  <a:lnTo>
                    <a:pt x="5325618" y="497585"/>
                  </a:lnTo>
                  <a:lnTo>
                    <a:pt x="5324094" y="506729"/>
                  </a:lnTo>
                  <a:lnTo>
                    <a:pt x="5295590" y="556136"/>
                  </a:lnTo>
                  <a:lnTo>
                    <a:pt x="5243322" y="579119"/>
                  </a:lnTo>
                  <a:lnTo>
                    <a:pt x="101346" y="579882"/>
                  </a:lnTo>
                  <a:lnTo>
                    <a:pt x="72316" y="574740"/>
                  </a:lnTo>
                  <a:lnTo>
                    <a:pt x="26929" y="541455"/>
                  </a:lnTo>
                  <a:lnTo>
                    <a:pt x="11430" y="505968"/>
                  </a:lnTo>
                  <a:lnTo>
                    <a:pt x="9906" y="496824"/>
                  </a:lnTo>
                  <a:lnTo>
                    <a:pt x="9906" y="530787"/>
                  </a:lnTo>
                  <a:lnTo>
                    <a:pt x="37338" y="566166"/>
                  </a:lnTo>
                  <a:lnTo>
                    <a:pt x="76642" y="586158"/>
                  </a:lnTo>
                  <a:lnTo>
                    <a:pt x="101346" y="589026"/>
                  </a:lnTo>
                  <a:lnTo>
                    <a:pt x="5234940" y="589025"/>
                  </a:lnTo>
                  <a:lnTo>
                    <a:pt x="5244846" y="588263"/>
                  </a:lnTo>
                  <a:lnTo>
                    <a:pt x="5254752" y="586739"/>
                  </a:lnTo>
                  <a:lnTo>
                    <a:pt x="5285332" y="575586"/>
                  </a:lnTo>
                  <a:lnTo>
                    <a:pt x="5309796" y="555636"/>
                  </a:lnTo>
                  <a:lnTo>
                    <a:pt x="5326380" y="529809"/>
                  </a:lnTo>
                  <a:close/>
                </a:path>
              </a:pathLst>
            </a:custGeom>
            <a:solidFill>
              <a:srgbClr val="287A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92933" y="4851908"/>
            <a:ext cx="50742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What do they mean over bags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38828" y="2967227"/>
            <a:ext cx="1823085" cy="1186180"/>
            <a:chOff x="4338828" y="2967227"/>
            <a:chExt cx="1823085" cy="1186180"/>
          </a:xfrm>
        </p:grpSpPr>
        <p:sp>
          <p:nvSpPr>
            <p:cNvPr id="9" name="object 9"/>
            <p:cNvSpPr/>
            <p:nvPr/>
          </p:nvSpPr>
          <p:spPr>
            <a:xfrm>
              <a:off x="4338828" y="2967227"/>
              <a:ext cx="1823085" cy="1180465"/>
            </a:xfrm>
            <a:custGeom>
              <a:avLst/>
              <a:gdLst/>
              <a:ahLst/>
              <a:cxnLst/>
              <a:rect l="l" t="t" r="r" b="b"/>
              <a:pathLst>
                <a:path w="1823085" h="1180464">
                  <a:moveTo>
                    <a:pt x="1822704" y="4572"/>
                  </a:moveTo>
                  <a:lnTo>
                    <a:pt x="1822704" y="2286"/>
                  </a:lnTo>
                  <a:lnTo>
                    <a:pt x="182118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1" y="7521"/>
                  </a:lnTo>
                  <a:lnTo>
                    <a:pt x="4571" y="4572"/>
                  </a:lnTo>
                  <a:lnTo>
                    <a:pt x="1822704" y="4572"/>
                  </a:lnTo>
                  <a:close/>
                </a:path>
                <a:path w="1823085" h="1180464">
                  <a:moveTo>
                    <a:pt x="1818131" y="1180338"/>
                  </a:moveTo>
                  <a:lnTo>
                    <a:pt x="1818131" y="1177388"/>
                  </a:lnTo>
                  <a:lnTo>
                    <a:pt x="4571" y="7521"/>
                  </a:lnTo>
                  <a:lnTo>
                    <a:pt x="4571" y="1180338"/>
                  </a:lnTo>
                  <a:lnTo>
                    <a:pt x="1818131" y="1180338"/>
                  </a:lnTo>
                  <a:close/>
                </a:path>
                <a:path w="1823085" h="1180464">
                  <a:moveTo>
                    <a:pt x="1822704" y="1180338"/>
                  </a:moveTo>
                  <a:lnTo>
                    <a:pt x="1822704" y="4572"/>
                  </a:lnTo>
                  <a:lnTo>
                    <a:pt x="1818131" y="4572"/>
                  </a:lnTo>
                  <a:lnTo>
                    <a:pt x="1818131" y="9906"/>
                  </a:lnTo>
                  <a:lnTo>
                    <a:pt x="1818132" y="1177388"/>
                  </a:lnTo>
                  <a:lnTo>
                    <a:pt x="1822704" y="1180338"/>
                  </a:lnTo>
                  <a:close/>
                </a:path>
                <a:path w="1823085" h="1180464">
                  <a:moveTo>
                    <a:pt x="1818132" y="1175766"/>
                  </a:moveTo>
                  <a:lnTo>
                    <a:pt x="1818132" y="9906"/>
                  </a:lnTo>
                  <a:lnTo>
                    <a:pt x="1818131" y="1175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3400" y="2971799"/>
              <a:ext cx="1813560" cy="1176020"/>
            </a:xfrm>
            <a:custGeom>
              <a:avLst/>
              <a:gdLst/>
              <a:ahLst/>
              <a:cxnLst/>
              <a:rect l="l" t="t" r="r" b="b"/>
              <a:pathLst>
                <a:path w="1813560" h="1176020">
                  <a:moveTo>
                    <a:pt x="1813560" y="1175765"/>
                  </a:moveTo>
                  <a:lnTo>
                    <a:pt x="1813560" y="0"/>
                  </a:lnTo>
                  <a:lnTo>
                    <a:pt x="0" y="0"/>
                  </a:lnTo>
                  <a:lnTo>
                    <a:pt x="0" y="1175765"/>
                  </a:lnTo>
                  <a:lnTo>
                    <a:pt x="1813560" y="1175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8828" y="2967227"/>
              <a:ext cx="1823085" cy="1186180"/>
            </a:xfrm>
            <a:custGeom>
              <a:avLst/>
              <a:gdLst/>
              <a:ahLst/>
              <a:cxnLst/>
              <a:rect l="l" t="t" r="r" b="b"/>
              <a:pathLst>
                <a:path w="1823085" h="1186179">
                  <a:moveTo>
                    <a:pt x="1822704" y="1183386"/>
                  </a:moveTo>
                  <a:lnTo>
                    <a:pt x="1822704" y="2286"/>
                  </a:lnTo>
                  <a:lnTo>
                    <a:pt x="182118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183386"/>
                  </a:lnTo>
                  <a:lnTo>
                    <a:pt x="2286" y="1185672"/>
                  </a:lnTo>
                  <a:lnTo>
                    <a:pt x="4572" y="1185672"/>
                  </a:lnTo>
                  <a:lnTo>
                    <a:pt x="4572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1813560" y="9906"/>
                  </a:lnTo>
                  <a:lnTo>
                    <a:pt x="1813560" y="4572"/>
                  </a:lnTo>
                  <a:lnTo>
                    <a:pt x="1818132" y="9906"/>
                  </a:lnTo>
                  <a:lnTo>
                    <a:pt x="1818132" y="1185672"/>
                  </a:lnTo>
                  <a:lnTo>
                    <a:pt x="1821180" y="1185672"/>
                  </a:lnTo>
                  <a:lnTo>
                    <a:pt x="1822704" y="1183386"/>
                  </a:lnTo>
                  <a:close/>
                </a:path>
                <a:path w="1823085" h="1186179">
                  <a:moveTo>
                    <a:pt x="9906" y="9906"/>
                  </a:moveTo>
                  <a:lnTo>
                    <a:pt x="9906" y="4572"/>
                  </a:lnTo>
                  <a:lnTo>
                    <a:pt x="4572" y="9906"/>
                  </a:lnTo>
                  <a:lnTo>
                    <a:pt x="9906" y="9906"/>
                  </a:lnTo>
                  <a:close/>
                </a:path>
                <a:path w="1823085" h="1186179">
                  <a:moveTo>
                    <a:pt x="9906" y="1175766"/>
                  </a:moveTo>
                  <a:lnTo>
                    <a:pt x="9906" y="9906"/>
                  </a:lnTo>
                  <a:lnTo>
                    <a:pt x="4572" y="9906"/>
                  </a:lnTo>
                  <a:lnTo>
                    <a:pt x="4572" y="1175766"/>
                  </a:lnTo>
                  <a:lnTo>
                    <a:pt x="9906" y="1175766"/>
                  </a:lnTo>
                  <a:close/>
                </a:path>
                <a:path w="1823085" h="1186179">
                  <a:moveTo>
                    <a:pt x="1818132" y="1175766"/>
                  </a:moveTo>
                  <a:lnTo>
                    <a:pt x="4572" y="1175766"/>
                  </a:lnTo>
                  <a:lnTo>
                    <a:pt x="9906" y="1180338"/>
                  </a:lnTo>
                  <a:lnTo>
                    <a:pt x="9906" y="1185672"/>
                  </a:lnTo>
                  <a:lnTo>
                    <a:pt x="1813560" y="1185672"/>
                  </a:lnTo>
                  <a:lnTo>
                    <a:pt x="1813560" y="1180338"/>
                  </a:lnTo>
                  <a:lnTo>
                    <a:pt x="1818132" y="1175766"/>
                  </a:lnTo>
                  <a:close/>
                </a:path>
                <a:path w="1823085" h="1186179">
                  <a:moveTo>
                    <a:pt x="9906" y="1185672"/>
                  </a:moveTo>
                  <a:lnTo>
                    <a:pt x="9906" y="1180338"/>
                  </a:lnTo>
                  <a:lnTo>
                    <a:pt x="4572" y="1175766"/>
                  </a:lnTo>
                  <a:lnTo>
                    <a:pt x="4572" y="1185672"/>
                  </a:lnTo>
                  <a:lnTo>
                    <a:pt x="9906" y="1185672"/>
                  </a:lnTo>
                  <a:close/>
                </a:path>
                <a:path w="1823085" h="1186179">
                  <a:moveTo>
                    <a:pt x="1818132" y="9906"/>
                  </a:moveTo>
                  <a:lnTo>
                    <a:pt x="1813560" y="4572"/>
                  </a:lnTo>
                  <a:lnTo>
                    <a:pt x="1813560" y="9906"/>
                  </a:lnTo>
                  <a:lnTo>
                    <a:pt x="1818132" y="9906"/>
                  </a:lnTo>
                  <a:close/>
                </a:path>
                <a:path w="1823085" h="1186179">
                  <a:moveTo>
                    <a:pt x="1818132" y="1175766"/>
                  </a:moveTo>
                  <a:lnTo>
                    <a:pt x="1818132" y="9906"/>
                  </a:lnTo>
                  <a:lnTo>
                    <a:pt x="1813560" y="9906"/>
                  </a:lnTo>
                  <a:lnTo>
                    <a:pt x="1813560" y="1175766"/>
                  </a:lnTo>
                  <a:lnTo>
                    <a:pt x="1818132" y="1175766"/>
                  </a:lnTo>
                  <a:close/>
                </a:path>
                <a:path w="1823085" h="1186179">
                  <a:moveTo>
                    <a:pt x="1818132" y="1185672"/>
                  </a:moveTo>
                  <a:lnTo>
                    <a:pt x="1818132" y="1175766"/>
                  </a:lnTo>
                  <a:lnTo>
                    <a:pt x="1813560" y="1180338"/>
                  </a:lnTo>
                  <a:lnTo>
                    <a:pt x="1813560" y="1185672"/>
                  </a:lnTo>
                  <a:lnTo>
                    <a:pt x="1818132" y="1185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43400" y="2971800"/>
            <a:ext cx="1813560" cy="11760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3200" spc="-5" dirty="0">
                <a:latin typeface="Arial"/>
                <a:cs typeface="Arial"/>
              </a:rPr>
              <a:t>R1 </a:t>
            </a:r>
            <a:r>
              <a:rPr sz="3200" spc="-5" dirty="0">
                <a:latin typeface="Symbol"/>
                <a:cs typeface="Symbol"/>
              </a:rPr>
              <a:t>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R2</a:t>
            </a:r>
            <a:endParaRPr sz="3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Arial"/>
                <a:cs typeface="Arial"/>
              </a:rPr>
              <a:t>R1 –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16" y="779780"/>
            <a:ext cx="64008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 about Intersection</a:t>
            </a:r>
            <a:r>
              <a:rPr spc="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2003551"/>
            <a:ext cx="5664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Derived </a:t>
            </a:r>
            <a:r>
              <a:rPr sz="3200" spc="-10" dirty="0">
                <a:latin typeface="Arial"/>
                <a:cs typeface="Arial"/>
              </a:rPr>
              <a:t>operator </a:t>
            </a:r>
            <a:r>
              <a:rPr sz="3200" spc="-5" dirty="0">
                <a:latin typeface="Arial"/>
                <a:cs typeface="Arial"/>
              </a:rPr>
              <a:t>using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minus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39" y="3759199"/>
            <a:ext cx="6838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Derived using join (will </a:t>
            </a:r>
            <a:r>
              <a:rPr sz="3200" spc="-10" dirty="0">
                <a:latin typeface="Arial"/>
                <a:cs typeface="Arial"/>
              </a:rPr>
              <a:t>explain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later)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67227" y="2738627"/>
            <a:ext cx="5013960" cy="594360"/>
            <a:chOff x="2967227" y="2738627"/>
            <a:chExt cx="5013960" cy="594360"/>
          </a:xfrm>
        </p:grpSpPr>
        <p:sp>
          <p:nvSpPr>
            <p:cNvPr id="6" name="object 6"/>
            <p:cNvSpPr/>
            <p:nvPr/>
          </p:nvSpPr>
          <p:spPr>
            <a:xfrm>
              <a:off x="2967227" y="2738627"/>
              <a:ext cx="5013960" cy="589915"/>
            </a:xfrm>
            <a:custGeom>
              <a:avLst/>
              <a:gdLst/>
              <a:ahLst/>
              <a:cxnLst/>
              <a:rect l="l" t="t" r="r" b="b"/>
              <a:pathLst>
                <a:path w="5013959" h="589914">
                  <a:moveTo>
                    <a:pt x="5013960" y="4572"/>
                  </a:moveTo>
                  <a:lnTo>
                    <a:pt x="5013960" y="2285"/>
                  </a:lnTo>
                  <a:lnTo>
                    <a:pt x="501167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2" y="5105"/>
                  </a:lnTo>
                  <a:lnTo>
                    <a:pt x="4572" y="4572"/>
                  </a:lnTo>
                  <a:lnTo>
                    <a:pt x="5013960" y="4572"/>
                  </a:lnTo>
                  <a:close/>
                </a:path>
                <a:path w="5013959" h="589914">
                  <a:moveTo>
                    <a:pt x="5009388" y="589788"/>
                  </a:moveTo>
                  <a:lnTo>
                    <a:pt x="5009388" y="589254"/>
                  </a:lnTo>
                  <a:lnTo>
                    <a:pt x="4572" y="5105"/>
                  </a:lnTo>
                  <a:lnTo>
                    <a:pt x="4572" y="589788"/>
                  </a:lnTo>
                  <a:lnTo>
                    <a:pt x="5009388" y="589788"/>
                  </a:lnTo>
                  <a:close/>
                </a:path>
                <a:path w="5013959" h="589914">
                  <a:moveTo>
                    <a:pt x="5013960" y="589788"/>
                  </a:moveTo>
                  <a:lnTo>
                    <a:pt x="5013960" y="4572"/>
                  </a:lnTo>
                  <a:lnTo>
                    <a:pt x="5009388" y="4572"/>
                  </a:lnTo>
                  <a:lnTo>
                    <a:pt x="5009388" y="589254"/>
                  </a:lnTo>
                  <a:lnTo>
                    <a:pt x="5013960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1799" y="2743199"/>
              <a:ext cx="5005070" cy="585470"/>
            </a:xfrm>
            <a:custGeom>
              <a:avLst/>
              <a:gdLst/>
              <a:ahLst/>
              <a:cxnLst/>
              <a:rect l="l" t="t" r="r" b="b"/>
              <a:pathLst>
                <a:path w="5005070" h="585470">
                  <a:moveTo>
                    <a:pt x="5004815" y="585215"/>
                  </a:moveTo>
                  <a:lnTo>
                    <a:pt x="5004815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5004815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227" y="2738627"/>
              <a:ext cx="5013960" cy="594360"/>
            </a:xfrm>
            <a:custGeom>
              <a:avLst/>
              <a:gdLst/>
              <a:ahLst/>
              <a:cxnLst/>
              <a:rect l="l" t="t" r="r" b="b"/>
              <a:pathLst>
                <a:path w="5013959" h="594360">
                  <a:moveTo>
                    <a:pt x="5013960" y="592073"/>
                  </a:moveTo>
                  <a:lnTo>
                    <a:pt x="5013960" y="2285"/>
                  </a:lnTo>
                  <a:lnTo>
                    <a:pt x="5011674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592074"/>
                  </a:lnTo>
                  <a:lnTo>
                    <a:pt x="2286" y="594360"/>
                  </a:lnTo>
                  <a:lnTo>
                    <a:pt x="4571" y="594360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5004816" y="9905"/>
                  </a:lnTo>
                  <a:lnTo>
                    <a:pt x="5004816" y="4571"/>
                  </a:lnTo>
                  <a:lnTo>
                    <a:pt x="5009388" y="9905"/>
                  </a:lnTo>
                  <a:lnTo>
                    <a:pt x="5009388" y="594359"/>
                  </a:lnTo>
                  <a:lnTo>
                    <a:pt x="5011674" y="594359"/>
                  </a:lnTo>
                  <a:lnTo>
                    <a:pt x="5013960" y="592073"/>
                  </a:lnTo>
                  <a:close/>
                </a:path>
                <a:path w="5013959" h="5943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5013959" h="594360">
                  <a:moveTo>
                    <a:pt x="9905" y="585216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585216"/>
                  </a:lnTo>
                  <a:lnTo>
                    <a:pt x="9905" y="585216"/>
                  </a:lnTo>
                  <a:close/>
                </a:path>
                <a:path w="5013959" h="594360">
                  <a:moveTo>
                    <a:pt x="5009388" y="585215"/>
                  </a:moveTo>
                  <a:lnTo>
                    <a:pt x="4572" y="585216"/>
                  </a:lnTo>
                  <a:lnTo>
                    <a:pt x="9905" y="589787"/>
                  </a:lnTo>
                  <a:lnTo>
                    <a:pt x="9905" y="594360"/>
                  </a:lnTo>
                  <a:lnTo>
                    <a:pt x="5004816" y="594359"/>
                  </a:lnTo>
                  <a:lnTo>
                    <a:pt x="5004816" y="589787"/>
                  </a:lnTo>
                  <a:lnTo>
                    <a:pt x="5009388" y="585215"/>
                  </a:lnTo>
                  <a:close/>
                </a:path>
                <a:path w="5013959" h="594360">
                  <a:moveTo>
                    <a:pt x="9905" y="594360"/>
                  </a:moveTo>
                  <a:lnTo>
                    <a:pt x="9905" y="589787"/>
                  </a:lnTo>
                  <a:lnTo>
                    <a:pt x="4572" y="585216"/>
                  </a:lnTo>
                  <a:lnTo>
                    <a:pt x="4571" y="594360"/>
                  </a:lnTo>
                  <a:lnTo>
                    <a:pt x="9905" y="594360"/>
                  </a:lnTo>
                  <a:close/>
                </a:path>
                <a:path w="5013959" h="594360">
                  <a:moveTo>
                    <a:pt x="5009388" y="9905"/>
                  </a:moveTo>
                  <a:lnTo>
                    <a:pt x="5004816" y="4571"/>
                  </a:lnTo>
                  <a:lnTo>
                    <a:pt x="5004816" y="9905"/>
                  </a:lnTo>
                  <a:lnTo>
                    <a:pt x="5009388" y="9905"/>
                  </a:lnTo>
                  <a:close/>
                </a:path>
                <a:path w="5013959" h="594360">
                  <a:moveTo>
                    <a:pt x="5009388" y="585215"/>
                  </a:moveTo>
                  <a:lnTo>
                    <a:pt x="5009388" y="9905"/>
                  </a:lnTo>
                  <a:lnTo>
                    <a:pt x="5004816" y="9905"/>
                  </a:lnTo>
                  <a:lnTo>
                    <a:pt x="5004816" y="585215"/>
                  </a:lnTo>
                  <a:lnTo>
                    <a:pt x="5009388" y="585215"/>
                  </a:lnTo>
                  <a:close/>
                </a:path>
                <a:path w="5013959" h="594360">
                  <a:moveTo>
                    <a:pt x="5009388" y="594359"/>
                  </a:moveTo>
                  <a:lnTo>
                    <a:pt x="5009388" y="585215"/>
                  </a:lnTo>
                  <a:lnTo>
                    <a:pt x="5004816" y="589787"/>
                  </a:lnTo>
                  <a:lnTo>
                    <a:pt x="5004816" y="594359"/>
                  </a:lnTo>
                  <a:lnTo>
                    <a:pt x="5009388" y="594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71800" y="2743200"/>
            <a:ext cx="5005070" cy="5854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3200" spc="-5" dirty="0">
                <a:latin typeface="Arial"/>
                <a:cs typeface="Arial"/>
              </a:rPr>
              <a:t>R1 </a:t>
            </a:r>
            <a:r>
              <a:rPr sz="3200" spc="-5" dirty="0">
                <a:latin typeface="Symbol"/>
                <a:cs typeface="Symbol"/>
              </a:rPr>
              <a:t>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R2 = R1 – (R1 –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R2)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67227" y="4796028"/>
            <a:ext cx="3972560" cy="594360"/>
            <a:chOff x="2967227" y="4796028"/>
            <a:chExt cx="3972560" cy="594360"/>
          </a:xfrm>
        </p:grpSpPr>
        <p:sp>
          <p:nvSpPr>
            <p:cNvPr id="11" name="object 11"/>
            <p:cNvSpPr/>
            <p:nvPr/>
          </p:nvSpPr>
          <p:spPr>
            <a:xfrm>
              <a:off x="2967227" y="4796028"/>
              <a:ext cx="3972560" cy="589915"/>
            </a:xfrm>
            <a:custGeom>
              <a:avLst/>
              <a:gdLst/>
              <a:ahLst/>
              <a:cxnLst/>
              <a:rect l="l" t="t" r="r" b="b"/>
              <a:pathLst>
                <a:path w="3972559" h="589914">
                  <a:moveTo>
                    <a:pt x="3972305" y="4572"/>
                  </a:moveTo>
                  <a:lnTo>
                    <a:pt x="3972305" y="2285"/>
                  </a:lnTo>
                  <a:lnTo>
                    <a:pt x="3970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4572" y="5245"/>
                  </a:lnTo>
                  <a:lnTo>
                    <a:pt x="4572" y="4572"/>
                  </a:lnTo>
                  <a:lnTo>
                    <a:pt x="3972305" y="4572"/>
                  </a:lnTo>
                  <a:close/>
                </a:path>
                <a:path w="3972559" h="589914">
                  <a:moveTo>
                    <a:pt x="3966972" y="589788"/>
                  </a:moveTo>
                  <a:lnTo>
                    <a:pt x="3966972" y="589002"/>
                  </a:lnTo>
                  <a:lnTo>
                    <a:pt x="4572" y="5245"/>
                  </a:lnTo>
                  <a:lnTo>
                    <a:pt x="4572" y="589788"/>
                  </a:lnTo>
                  <a:lnTo>
                    <a:pt x="3966972" y="589788"/>
                  </a:lnTo>
                  <a:close/>
                </a:path>
                <a:path w="3972559" h="589914">
                  <a:moveTo>
                    <a:pt x="3972305" y="589788"/>
                  </a:moveTo>
                  <a:lnTo>
                    <a:pt x="3972305" y="4572"/>
                  </a:lnTo>
                  <a:lnTo>
                    <a:pt x="3966972" y="4572"/>
                  </a:lnTo>
                  <a:lnTo>
                    <a:pt x="3966972" y="589002"/>
                  </a:lnTo>
                  <a:lnTo>
                    <a:pt x="3972305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799" y="4800600"/>
              <a:ext cx="3962400" cy="585470"/>
            </a:xfrm>
            <a:custGeom>
              <a:avLst/>
              <a:gdLst/>
              <a:ahLst/>
              <a:cxnLst/>
              <a:rect l="l" t="t" r="r" b="b"/>
              <a:pathLst>
                <a:path w="3962400" h="585470">
                  <a:moveTo>
                    <a:pt x="3962400" y="585215"/>
                  </a:moveTo>
                  <a:lnTo>
                    <a:pt x="3962400" y="0"/>
                  </a:lnTo>
                  <a:lnTo>
                    <a:pt x="0" y="0"/>
                  </a:lnTo>
                  <a:lnTo>
                    <a:pt x="0" y="585216"/>
                  </a:lnTo>
                  <a:lnTo>
                    <a:pt x="3962400" y="5852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7228" y="4796028"/>
              <a:ext cx="3972560" cy="594360"/>
            </a:xfrm>
            <a:custGeom>
              <a:avLst/>
              <a:gdLst/>
              <a:ahLst/>
              <a:cxnLst/>
              <a:rect l="l" t="t" r="r" b="b"/>
              <a:pathLst>
                <a:path w="3972559" h="594360">
                  <a:moveTo>
                    <a:pt x="3156966" y="203454"/>
                  </a:moveTo>
                  <a:lnTo>
                    <a:pt x="3130296" y="219798"/>
                  </a:lnTo>
                  <a:lnTo>
                    <a:pt x="3130296" y="247650"/>
                  </a:lnTo>
                  <a:lnTo>
                    <a:pt x="3130296" y="413004"/>
                  </a:lnTo>
                  <a:lnTo>
                    <a:pt x="2996184" y="329946"/>
                  </a:lnTo>
                  <a:lnTo>
                    <a:pt x="3130296" y="247650"/>
                  </a:lnTo>
                  <a:lnTo>
                    <a:pt x="3130296" y="219798"/>
                  </a:lnTo>
                  <a:lnTo>
                    <a:pt x="2977896" y="313182"/>
                  </a:lnTo>
                  <a:lnTo>
                    <a:pt x="2959608" y="301980"/>
                  </a:lnTo>
                  <a:lnTo>
                    <a:pt x="2959608" y="329946"/>
                  </a:lnTo>
                  <a:lnTo>
                    <a:pt x="2825496" y="413004"/>
                  </a:lnTo>
                  <a:lnTo>
                    <a:pt x="2825496" y="247650"/>
                  </a:lnTo>
                  <a:lnTo>
                    <a:pt x="2959608" y="329946"/>
                  </a:lnTo>
                  <a:lnTo>
                    <a:pt x="2959608" y="301980"/>
                  </a:lnTo>
                  <a:lnTo>
                    <a:pt x="2798826" y="203454"/>
                  </a:lnTo>
                  <a:lnTo>
                    <a:pt x="2798826" y="457962"/>
                  </a:lnTo>
                  <a:lnTo>
                    <a:pt x="2825496" y="441515"/>
                  </a:lnTo>
                  <a:lnTo>
                    <a:pt x="2959608" y="358762"/>
                  </a:lnTo>
                  <a:lnTo>
                    <a:pt x="2977896" y="347472"/>
                  </a:lnTo>
                  <a:lnTo>
                    <a:pt x="2996184" y="358762"/>
                  </a:lnTo>
                  <a:lnTo>
                    <a:pt x="3130296" y="441515"/>
                  </a:lnTo>
                  <a:lnTo>
                    <a:pt x="3156966" y="457962"/>
                  </a:lnTo>
                  <a:lnTo>
                    <a:pt x="3156966" y="203454"/>
                  </a:lnTo>
                  <a:close/>
                </a:path>
                <a:path w="3972559" h="594360">
                  <a:moveTo>
                    <a:pt x="3972306" y="2286"/>
                  </a:moveTo>
                  <a:lnTo>
                    <a:pt x="3970020" y="0"/>
                  </a:lnTo>
                  <a:lnTo>
                    <a:pt x="3962400" y="0"/>
                  </a:lnTo>
                  <a:lnTo>
                    <a:pt x="3962400" y="9906"/>
                  </a:lnTo>
                  <a:lnTo>
                    <a:pt x="3962400" y="585216"/>
                  </a:lnTo>
                  <a:lnTo>
                    <a:pt x="9906" y="585216"/>
                  </a:lnTo>
                  <a:lnTo>
                    <a:pt x="9906" y="9906"/>
                  </a:lnTo>
                  <a:lnTo>
                    <a:pt x="3962400" y="9906"/>
                  </a:lnTo>
                  <a:lnTo>
                    <a:pt x="3962400" y="0"/>
                  </a:lnTo>
                  <a:lnTo>
                    <a:pt x="2286" y="0"/>
                  </a:lnTo>
                  <a:lnTo>
                    <a:pt x="0" y="2286"/>
                  </a:lnTo>
                  <a:lnTo>
                    <a:pt x="0" y="592074"/>
                  </a:lnTo>
                  <a:lnTo>
                    <a:pt x="2286" y="594360"/>
                  </a:lnTo>
                  <a:lnTo>
                    <a:pt x="4572" y="594360"/>
                  </a:lnTo>
                  <a:lnTo>
                    <a:pt x="9906" y="594360"/>
                  </a:lnTo>
                  <a:lnTo>
                    <a:pt x="3962400" y="594360"/>
                  </a:lnTo>
                  <a:lnTo>
                    <a:pt x="3966972" y="594360"/>
                  </a:lnTo>
                  <a:lnTo>
                    <a:pt x="3970020" y="594360"/>
                  </a:lnTo>
                  <a:lnTo>
                    <a:pt x="3972306" y="592074"/>
                  </a:lnTo>
                  <a:lnTo>
                    <a:pt x="3972306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71800" y="4800600"/>
            <a:ext cx="3962400" cy="5854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  <a:tabLst>
                <a:tab pos="3297554" algn="l"/>
              </a:tabLst>
            </a:pPr>
            <a:r>
              <a:rPr sz="3200" spc="-5" dirty="0">
                <a:latin typeface="Arial"/>
                <a:cs typeface="Arial"/>
              </a:rPr>
              <a:t>R1 </a:t>
            </a:r>
            <a:r>
              <a:rPr sz="3200" spc="-5" dirty="0">
                <a:latin typeface="Symbol"/>
                <a:cs typeface="Symbol"/>
              </a:rPr>
              <a:t>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R2</a:t>
            </a:r>
            <a:r>
              <a:rPr sz="3200" spc="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=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R1	R2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5894" y="675086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spc="-5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3605</Words>
  <Application>Microsoft Office PowerPoint</Application>
  <PresentationFormat>Custom</PresentationFormat>
  <Paragraphs>848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AoyagiKouzanFontT</vt:lpstr>
      <vt:lpstr>Arial</vt:lpstr>
      <vt:lpstr>Calibri</vt:lpstr>
      <vt:lpstr>Courier New</vt:lpstr>
      <vt:lpstr>Symbol</vt:lpstr>
      <vt:lpstr>Times New Roman</vt:lpstr>
      <vt:lpstr>UKIJ Tughra</vt:lpstr>
      <vt:lpstr>Wingdings</vt:lpstr>
      <vt:lpstr>Office Theme</vt:lpstr>
      <vt:lpstr>PowerPoint Presentation</vt:lpstr>
      <vt:lpstr>Where We Are</vt:lpstr>
      <vt:lpstr>Query Evaluation Steps</vt:lpstr>
      <vt:lpstr>The WHAT and the HOW</vt:lpstr>
      <vt:lpstr>Relational Algebra</vt:lpstr>
      <vt:lpstr>Sets vs. Bags</vt:lpstr>
      <vt:lpstr>Relational Algebra Operators</vt:lpstr>
      <vt:lpstr>Union and Difference</vt:lpstr>
      <vt:lpstr>What about Intersection ?</vt:lpstr>
      <vt:lpstr>Selection</vt:lpstr>
      <vt:lpstr>Employee</vt:lpstr>
      <vt:lpstr>Projection</vt:lpstr>
      <vt:lpstr>Employee</vt:lpstr>
      <vt:lpstr>Composing RA Operators</vt:lpstr>
      <vt:lpstr>Cartesian Product</vt:lpstr>
      <vt:lpstr>Cross-Product Example Employee Dependent</vt:lpstr>
      <vt:lpstr>Renaming</vt:lpstr>
      <vt:lpstr>Natural Join</vt:lpstr>
      <vt:lpstr>Natural Join Example</vt:lpstr>
      <vt:lpstr>Natural Join Example 2</vt:lpstr>
      <vt:lpstr>Natural Join</vt:lpstr>
      <vt:lpstr>Theta Join</vt:lpstr>
      <vt:lpstr>Equijoin</vt:lpstr>
      <vt:lpstr>Equijoin Example</vt:lpstr>
      <vt:lpstr>Join Summary</vt:lpstr>
      <vt:lpstr>So Which Join Is It ?</vt:lpstr>
      <vt:lpstr>More Joins</vt:lpstr>
      <vt:lpstr>Outer Join Example</vt:lpstr>
      <vt:lpstr>More Examples</vt:lpstr>
      <vt:lpstr>Query Evaluation Steps</vt:lpstr>
      <vt:lpstr>Customer(cid, name, city) From SQL to RA</vt:lpstr>
      <vt:lpstr>From SQL to RA δ</vt:lpstr>
      <vt:lpstr>From SQL to RA</vt:lpstr>
      <vt:lpstr>Extended RA:  Operators on Bags</vt:lpstr>
      <vt:lpstr>Logical Query Plan</vt:lpstr>
      <vt:lpstr>Typical Plan for Block (1/2)</vt:lpstr>
      <vt:lpstr>Typical Plan for Block (2/2)</vt:lpstr>
      <vt:lpstr>How about Subqueries?</vt:lpstr>
      <vt:lpstr>How about Subqueries?</vt:lpstr>
      <vt:lpstr>How about Subqueries?</vt:lpstr>
      <vt:lpstr>How about Subqueries?</vt:lpstr>
      <vt:lpstr>From Logical Plans  to Physical Plans</vt:lpstr>
      <vt:lpstr>Physical Operators</vt:lpstr>
      <vt:lpstr>Main Memory Algorithms</vt:lpstr>
      <vt:lpstr>Main Memory Algorithms</vt:lpstr>
      <vt:lpstr>Main Memory Algorithms</vt:lpstr>
      <vt:lpstr>Main Memory Algorithms</vt:lpstr>
      <vt:lpstr>BRIEF Review of Hash Tables</vt:lpstr>
      <vt:lpstr>BRIEF Review of Hash Tables</vt:lpstr>
      <vt:lpstr>Query Evaluation Steps Review SQL query</vt:lpstr>
      <vt:lpstr>Relational Algebra</vt:lpstr>
      <vt:lpstr>Relational Algebra</vt:lpstr>
      <vt:lpstr>Relational Algebra</vt:lpstr>
      <vt:lpstr>Physical Query Plan 1</vt:lpstr>
      <vt:lpstr>Physical Query Plan 2</vt:lpstr>
      <vt:lpstr>Physical Query Plan 3</vt:lpstr>
      <vt:lpstr>Query Optimization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lec08-relational-algebra</dc:title>
  <dc:creator>gangluo</dc:creator>
  <cp:lastModifiedBy>duongtranduc duongtranduc</cp:lastModifiedBy>
  <cp:revision>6</cp:revision>
  <dcterms:created xsi:type="dcterms:W3CDTF">2021-10-07T15:47:12Z</dcterms:created>
  <dcterms:modified xsi:type="dcterms:W3CDTF">2022-09-06T01:12:39Z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2021-10-07T00:00:00Z</vt:filetime>
  </property>
</Properties>
</file>